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98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1188B-9E89-489F-B7B6-ADBCC20F57F7}" type="datetimeFigureOut">
              <a:rPr lang="en-GB" smtClean="0"/>
              <a:t>03/02/2014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298DC-2777-42DA-9846-F999E06018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647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1188B-9E89-489F-B7B6-ADBCC20F57F7}" type="datetimeFigureOut">
              <a:rPr lang="en-GB" smtClean="0"/>
              <a:t>03/02/2014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298DC-2777-42DA-9846-F999E06018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1684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1188B-9E89-489F-B7B6-ADBCC20F57F7}" type="datetimeFigureOut">
              <a:rPr lang="en-GB" smtClean="0"/>
              <a:t>03/02/2014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298DC-2777-42DA-9846-F999E06018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4490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1188B-9E89-489F-B7B6-ADBCC20F57F7}" type="datetimeFigureOut">
              <a:rPr lang="en-GB" smtClean="0"/>
              <a:t>03/02/2014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298DC-2777-42DA-9846-F999E06018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600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1188B-9E89-489F-B7B6-ADBCC20F57F7}" type="datetimeFigureOut">
              <a:rPr lang="en-GB" smtClean="0"/>
              <a:t>03/02/2014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298DC-2777-42DA-9846-F999E06018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2468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1188B-9E89-489F-B7B6-ADBCC20F57F7}" type="datetimeFigureOut">
              <a:rPr lang="en-GB" smtClean="0"/>
              <a:t>03/02/2014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298DC-2777-42DA-9846-F999E06018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6607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1188B-9E89-489F-B7B6-ADBCC20F57F7}" type="datetimeFigureOut">
              <a:rPr lang="en-GB" smtClean="0"/>
              <a:t>03/02/2014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298DC-2777-42DA-9846-F999E06018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3297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1188B-9E89-489F-B7B6-ADBCC20F57F7}" type="datetimeFigureOut">
              <a:rPr lang="en-GB" smtClean="0"/>
              <a:t>03/02/2014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298DC-2777-42DA-9846-F999E06018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390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1188B-9E89-489F-B7B6-ADBCC20F57F7}" type="datetimeFigureOut">
              <a:rPr lang="en-GB" smtClean="0"/>
              <a:t>03/02/2014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298DC-2777-42DA-9846-F999E06018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905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1188B-9E89-489F-B7B6-ADBCC20F57F7}" type="datetimeFigureOut">
              <a:rPr lang="en-GB" smtClean="0"/>
              <a:t>03/02/2014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298DC-2777-42DA-9846-F999E06018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8820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1188B-9E89-489F-B7B6-ADBCC20F57F7}" type="datetimeFigureOut">
              <a:rPr lang="en-GB" smtClean="0"/>
              <a:t>03/02/2014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298DC-2777-42DA-9846-F999E06018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9384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1188B-9E89-489F-B7B6-ADBCC20F57F7}" type="datetimeFigureOut">
              <a:rPr lang="en-GB" smtClean="0"/>
              <a:t>03/02/2014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298DC-2777-42DA-9846-F999E06018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4841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72675" cy="694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627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Tribal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 Tait</dc:creator>
  <cp:lastModifiedBy>Rob Tait</cp:lastModifiedBy>
  <cp:revision>1</cp:revision>
  <dcterms:created xsi:type="dcterms:W3CDTF">2014-02-03T17:14:19Z</dcterms:created>
  <dcterms:modified xsi:type="dcterms:W3CDTF">2014-02-03T17:15:41Z</dcterms:modified>
</cp:coreProperties>
</file>