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xml" ContentType="application/vnd.openxmlformats-officedocument.presentationml.tags+xml"/>
  <Override PartName="/ppt/notesSlides/notesSlide13.xml" ContentType="application/vnd.openxmlformats-officedocument.presentationml.notesSlide+xml"/>
  <Override PartName="/ppt/tags/tag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3.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4.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tags/tag5.xml" ContentType="application/vnd.openxmlformats-officedocument.presentationml.tags+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tags/tag6.xml" ContentType="application/vnd.openxmlformats-officedocument.presentationml.tags+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tags/tag7.xml" ContentType="application/vnd.openxmlformats-officedocument.presentationml.tags+xml"/>
  <Override PartName="/ppt/notesSlides/notesSlide96.xml" ContentType="application/vnd.openxmlformats-officedocument.presentationml.notesSlide+xml"/>
  <Override PartName="/ppt/ink/ink1.xml" ContentType="application/inkml+xml"/>
  <Override PartName="/ppt/ink/ink2.xml" ContentType="application/inkml+xml"/>
  <Override PartName="/ppt/tags/tag8.xml" ContentType="application/vnd.openxmlformats-officedocument.presentationml.tags+xml"/>
  <Override PartName="/ppt/notesSlides/notesSlide97.xml" ContentType="application/vnd.openxmlformats-officedocument.presentationml.notesSlide+xml"/>
  <Override PartName="/ppt/ink/ink3.xml" ContentType="application/inkml+xml"/>
  <Override PartName="/ppt/ink/ink4.xml" ContentType="application/inkml+xml"/>
  <Override PartName="/ppt/tags/tag9.xml" ContentType="application/vnd.openxmlformats-officedocument.presentationml.tags+xml"/>
  <Override PartName="/ppt/notesSlides/notesSlide98.xml" ContentType="application/vnd.openxmlformats-officedocument.presentationml.notesSlide+xml"/>
  <Override PartName="/ppt/ink/ink5.xml" ContentType="application/inkml+xml"/>
  <Override PartName="/ppt/ink/ink6.xml" ContentType="application/inkml+xml"/>
  <Override PartName="/ppt/tags/tag10.xml" ContentType="application/vnd.openxmlformats-officedocument.presentationml.tags+xml"/>
  <Override PartName="/ppt/notesSlides/notesSlide99.xml" ContentType="application/vnd.openxmlformats-officedocument.presentationml.notesSlide+xml"/>
  <Override PartName="/ppt/ink/ink7.xml" ContentType="application/inkml+xml"/>
  <Override PartName="/ppt/ink/ink8.xml" ContentType="application/inkml+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tags/tag11.xml" ContentType="application/vnd.openxmlformats-officedocument.presentationml.tags+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tags/tag12.xml" ContentType="application/vnd.openxmlformats-officedocument.presentationml.tags+xml"/>
  <Override PartName="/ppt/notesSlides/notesSlide146.xml" ContentType="application/vnd.openxmlformats-officedocument.presentationml.notesSlide+xml"/>
  <Override PartName="/ppt/tags/tag13.xml" ContentType="application/vnd.openxmlformats-officedocument.presentationml.tags+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tags/tag14.xml" ContentType="application/vnd.openxmlformats-officedocument.presentationml.tags+xml"/>
  <Override PartName="/ppt/notesSlides/notesSlide157.xml" ContentType="application/vnd.openxmlformats-officedocument.presentationml.notesSlide+xml"/>
  <Override PartName="/ppt/tags/tag15.xml" ContentType="application/vnd.openxmlformats-officedocument.presentationml.tags+xml"/>
  <Override PartName="/ppt/notesSlides/notesSlide158.xml" ContentType="application/vnd.openxmlformats-officedocument.presentationml.notesSlide+xml"/>
  <Override PartName="/ppt/tags/tag16.xml" ContentType="application/vnd.openxmlformats-officedocument.presentationml.tags+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Lst>
  <p:notesMasterIdLst>
    <p:notesMasterId r:id="rId175"/>
  </p:notesMasterIdLst>
  <p:sldIdLst>
    <p:sldId id="257" r:id="rId5"/>
    <p:sldId id="508" r:id="rId6"/>
    <p:sldId id="565" r:id="rId7"/>
    <p:sldId id="564" r:id="rId8"/>
    <p:sldId id="506" r:id="rId9"/>
    <p:sldId id="507" r:id="rId10"/>
    <p:sldId id="481"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458" r:id="rId24"/>
    <p:sldId id="459" r:id="rId25"/>
    <p:sldId id="461" r:id="rId26"/>
    <p:sldId id="462" r:id="rId27"/>
    <p:sldId id="463" r:id="rId28"/>
    <p:sldId id="464" r:id="rId29"/>
    <p:sldId id="465" r:id="rId30"/>
    <p:sldId id="466" r:id="rId31"/>
    <p:sldId id="467" r:id="rId32"/>
    <p:sldId id="468" r:id="rId33"/>
    <p:sldId id="511" r:id="rId34"/>
    <p:sldId id="512" r:id="rId35"/>
    <p:sldId id="279" r:id="rId36"/>
    <p:sldId id="280" r:id="rId37"/>
    <p:sldId id="281" r:id="rId38"/>
    <p:sldId id="282" r:id="rId39"/>
    <p:sldId id="283" r:id="rId40"/>
    <p:sldId id="460" r:id="rId41"/>
    <p:sldId id="515" r:id="rId42"/>
    <p:sldId id="514" r:id="rId43"/>
    <p:sldId id="284" r:id="rId44"/>
    <p:sldId id="516" r:id="rId45"/>
    <p:sldId id="517" r:id="rId46"/>
    <p:sldId id="285" r:id="rId47"/>
    <p:sldId id="352" r:id="rId48"/>
    <p:sldId id="287" r:id="rId49"/>
    <p:sldId id="288" r:id="rId50"/>
    <p:sldId id="289" r:id="rId51"/>
    <p:sldId id="290" r:id="rId52"/>
    <p:sldId id="291" r:id="rId53"/>
    <p:sldId id="300" r:id="rId54"/>
    <p:sldId id="301" r:id="rId55"/>
    <p:sldId id="313" r:id="rId56"/>
    <p:sldId id="358" r:id="rId57"/>
    <p:sldId id="357" r:id="rId58"/>
    <p:sldId id="362" r:id="rId59"/>
    <p:sldId id="518" r:id="rId60"/>
    <p:sldId id="519" r:id="rId61"/>
    <p:sldId id="292" r:id="rId62"/>
    <p:sldId id="293" r:id="rId63"/>
    <p:sldId id="294" r:id="rId64"/>
    <p:sldId id="295" r:id="rId65"/>
    <p:sldId id="296" r:id="rId66"/>
    <p:sldId id="297" r:id="rId67"/>
    <p:sldId id="356" r:id="rId68"/>
    <p:sldId id="298" r:id="rId69"/>
    <p:sldId id="299" r:id="rId70"/>
    <p:sldId id="302" r:id="rId71"/>
    <p:sldId id="363" r:id="rId72"/>
    <p:sldId id="520" r:id="rId73"/>
    <p:sldId id="521" r:id="rId74"/>
    <p:sldId id="303" r:id="rId75"/>
    <p:sldId id="304" r:id="rId76"/>
    <p:sldId id="305" r:id="rId77"/>
    <p:sldId id="306" r:id="rId78"/>
    <p:sldId id="307" r:id="rId79"/>
    <p:sldId id="308" r:id="rId80"/>
    <p:sldId id="309" r:id="rId81"/>
    <p:sldId id="523" r:id="rId82"/>
    <p:sldId id="522" r:id="rId83"/>
    <p:sldId id="310" r:id="rId84"/>
    <p:sldId id="311" r:id="rId85"/>
    <p:sldId id="312" r:id="rId86"/>
    <p:sldId id="548" r:id="rId87"/>
    <p:sldId id="353" r:id="rId88"/>
    <p:sldId id="476" r:id="rId89"/>
    <p:sldId id="405" r:id="rId90"/>
    <p:sldId id="549" r:id="rId91"/>
    <p:sldId id="407" r:id="rId92"/>
    <p:sldId id="550" r:id="rId93"/>
    <p:sldId id="408" r:id="rId94"/>
    <p:sldId id="524" r:id="rId95"/>
    <p:sldId id="525" r:id="rId96"/>
    <p:sldId id="314" r:id="rId97"/>
    <p:sldId id="551" r:id="rId98"/>
    <p:sldId id="471" r:id="rId99"/>
    <p:sldId id="552" r:id="rId100"/>
    <p:sldId id="526" r:id="rId101"/>
    <p:sldId id="527" r:id="rId102"/>
    <p:sldId id="410" r:id="rId103"/>
    <p:sldId id="528" r:id="rId104"/>
    <p:sldId id="529" r:id="rId105"/>
    <p:sldId id="530" r:id="rId106"/>
    <p:sldId id="531" r:id="rId107"/>
    <p:sldId id="316" r:id="rId108"/>
    <p:sldId id="317" r:id="rId109"/>
    <p:sldId id="553" r:id="rId110"/>
    <p:sldId id="554" r:id="rId111"/>
    <p:sldId id="555" r:id="rId112"/>
    <p:sldId id="556" r:id="rId113"/>
    <p:sldId id="532" r:id="rId114"/>
    <p:sldId id="533" r:id="rId115"/>
    <p:sldId id="318" r:id="rId116"/>
    <p:sldId id="320" r:id="rId117"/>
    <p:sldId id="321" r:id="rId118"/>
    <p:sldId id="322" r:id="rId119"/>
    <p:sldId id="534" r:id="rId120"/>
    <p:sldId id="535" r:id="rId121"/>
    <p:sldId id="323" r:id="rId122"/>
    <p:sldId id="324" r:id="rId123"/>
    <p:sldId id="325" r:id="rId124"/>
    <p:sldId id="536" r:id="rId125"/>
    <p:sldId id="537" r:id="rId126"/>
    <p:sldId id="354" r:id="rId127"/>
    <p:sldId id="355" r:id="rId128"/>
    <p:sldId id="557" r:id="rId129"/>
    <p:sldId id="420" r:id="rId130"/>
    <p:sldId id="538" r:id="rId131"/>
    <p:sldId id="539" r:id="rId132"/>
    <p:sldId id="326" r:id="rId133"/>
    <p:sldId id="327" r:id="rId134"/>
    <p:sldId id="328" r:id="rId135"/>
    <p:sldId id="540" r:id="rId136"/>
    <p:sldId id="541" r:id="rId137"/>
    <p:sldId id="329" r:id="rId138"/>
    <p:sldId id="330" r:id="rId139"/>
    <p:sldId id="542" r:id="rId140"/>
    <p:sldId id="543" r:id="rId141"/>
    <p:sldId id="331" r:id="rId142"/>
    <p:sldId id="332" r:id="rId143"/>
    <p:sldId id="333" r:id="rId144"/>
    <p:sldId id="334" r:id="rId145"/>
    <p:sldId id="335" r:id="rId146"/>
    <p:sldId id="544" r:id="rId147"/>
    <p:sldId id="545" r:id="rId148"/>
    <p:sldId id="339" r:id="rId149"/>
    <p:sldId id="343" r:id="rId150"/>
    <p:sldId id="566" r:id="rId151"/>
    <p:sldId id="345" r:id="rId152"/>
    <p:sldId id="346" r:id="rId153"/>
    <p:sldId id="348" r:id="rId154"/>
    <p:sldId id="432" r:id="rId155"/>
    <p:sldId id="426" r:id="rId156"/>
    <p:sldId id="351" r:id="rId157"/>
    <p:sldId id="558" r:id="rId158"/>
    <p:sldId id="423" r:id="rId159"/>
    <p:sldId id="559" r:id="rId160"/>
    <p:sldId id="560" r:id="rId161"/>
    <p:sldId id="546" r:id="rId162"/>
    <p:sldId id="547" r:id="rId163"/>
    <p:sldId id="336" r:id="rId164"/>
    <p:sldId id="337" r:id="rId165"/>
    <p:sldId id="338" r:id="rId166"/>
    <p:sldId id="340" r:id="rId167"/>
    <p:sldId id="341" r:id="rId168"/>
    <p:sldId id="342" r:id="rId169"/>
    <p:sldId id="347" r:id="rId170"/>
    <p:sldId id="561" r:id="rId171"/>
    <p:sldId id="562" r:id="rId172"/>
    <p:sldId id="563" r:id="rId173"/>
    <p:sldId id="477" r:id="rId17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52135D-AE1F-46BC-8709-C991EDBD8336}">
          <p14:sldIdLst>
            <p14:sldId id="257"/>
            <p14:sldId id="508"/>
            <p14:sldId id="565"/>
            <p14:sldId id="564"/>
            <p14:sldId id="506"/>
            <p14:sldId id="507"/>
            <p14:sldId id="481"/>
            <p14:sldId id="267"/>
            <p14:sldId id="268"/>
            <p14:sldId id="269"/>
            <p14:sldId id="270"/>
            <p14:sldId id="271"/>
            <p14:sldId id="272"/>
            <p14:sldId id="273"/>
            <p14:sldId id="274"/>
            <p14:sldId id="275"/>
            <p14:sldId id="276"/>
            <p14:sldId id="277"/>
            <p14:sldId id="278"/>
            <p14:sldId id="458"/>
            <p14:sldId id="459"/>
            <p14:sldId id="461"/>
            <p14:sldId id="462"/>
            <p14:sldId id="463"/>
            <p14:sldId id="464"/>
            <p14:sldId id="465"/>
            <p14:sldId id="466"/>
            <p14:sldId id="467"/>
            <p14:sldId id="468"/>
            <p14:sldId id="511"/>
            <p14:sldId id="512"/>
            <p14:sldId id="279"/>
            <p14:sldId id="280"/>
            <p14:sldId id="281"/>
            <p14:sldId id="282"/>
            <p14:sldId id="283"/>
            <p14:sldId id="460"/>
            <p14:sldId id="515"/>
            <p14:sldId id="514"/>
            <p14:sldId id="284"/>
            <p14:sldId id="516"/>
            <p14:sldId id="517"/>
            <p14:sldId id="285"/>
            <p14:sldId id="352"/>
            <p14:sldId id="287"/>
            <p14:sldId id="288"/>
            <p14:sldId id="289"/>
            <p14:sldId id="290"/>
            <p14:sldId id="291"/>
            <p14:sldId id="300"/>
            <p14:sldId id="301"/>
            <p14:sldId id="313"/>
            <p14:sldId id="358"/>
            <p14:sldId id="357"/>
            <p14:sldId id="362"/>
            <p14:sldId id="518"/>
            <p14:sldId id="519"/>
            <p14:sldId id="292"/>
            <p14:sldId id="293"/>
            <p14:sldId id="294"/>
            <p14:sldId id="295"/>
            <p14:sldId id="296"/>
            <p14:sldId id="297"/>
            <p14:sldId id="356"/>
            <p14:sldId id="298"/>
            <p14:sldId id="299"/>
            <p14:sldId id="302"/>
            <p14:sldId id="363"/>
            <p14:sldId id="520"/>
            <p14:sldId id="521"/>
            <p14:sldId id="303"/>
            <p14:sldId id="304"/>
            <p14:sldId id="305"/>
            <p14:sldId id="306"/>
            <p14:sldId id="307"/>
            <p14:sldId id="308"/>
            <p14:sldId id="309"/>
            <p14:sldId id="523"/>
            <p14:sldId id="522"/>
            <p14:sldId id="310"/>
            <p14:sldId id="311"/>
            <p14:sldId id="312"/>
            <p14:sldId id="548"/>
            <p14:sldId id="353"/>
            <p14:sldId id="476"/>
            <p14:sldId id="405"/>
            <p14:sldId id="549"/>
            <p14:sldId id="407"/>
            <p14:sldId id="550"/>
            <p14:sldId id="408"/>
            <p14:sldId id="524"/>
            <p14:sldId id="525"/>
            <p14:sldId id="314"/>
            <p14:sldId id="551"/>
            <p14:sldId id="471"/>
            <p14:sldId id="552"/>
            <p14:sldId id="526"/>
            <p14:sldId id="527"/>
            <p14:sldId id="410"/>
            <p14:sldId id="528"/>
            <p14:sldId id="529"/>
            <p14:sldId id="530"/>
            <p14:sldId id="531"/>
            <p14:sldId id="316"/>
            <p14:sldId id="317"/>
            <p14:sldId id="553"/>
            <p14:sldId id="554"/>
            <p14:sldId id="555"/>
            <p14:sldId id="556"/>
            <p14:sldId id="532"/>
            <p14:sldId id="533"/>
            <p14:sldId id="318"/>
            <p14:sldId id="320"/>
            <p14:sldId id="321"/>
            <p14:sldId id="322"/>
            <p14:sldId id="534"/>
            <p14:sldId id="535"/>
            <p14:sldId id="323"/>
            <p14:sldId id="324"/>
            <p14:sldId id="325"/>
            <p14:sldId id="536"/>
            <p14:sldId id="537"/>
            <p14:sldId id="354"/>
            <p14:sldId id="355"/>
            <p14:sldId id="557"/>
            <p14:sldId id="420"/>
            <p14:sldId id="538"/>
            <p14:sldId id="539"/>
            <p14:sldId id="326"/>
            <p14:sldId id="327"/>
            <p14:sldId id="328"/>
            <p14:sldId id="540"/>
            <p14:sldId id="541"/>
            <p14:sldId id="329"/>
            <p14:sldId id="330"/>
            <p14:sldId id="542"/>
            <p14:sldId id="543"/>
            <p14:sldId id="331"/>
            <p14:sldId id="332"/>
            <p14:sldId id="333"/>
            <p14:sldId id="334"/>
            <p14:sldId id="335"/>
            <p14:sldId id="544"/>
            <p14:sldId id="545"/>
            <p14:sldId id="339"/>
            <p14:sldId id="343"/>
            <p14:sldId id="566"/>
            <p14:sldId id="345"/>
            <p14:sldId id="346"/>
            <p14:sldId id="348"/>
            <p14:sldId id="432"/>
            <p14:sldId id="426"/>
            <p14:sldId id="351"/>
            <p14:sldId id="558"/>
            <p14:sldId id="423"/>
            <p14:sldId id="559"/>
            <p14:sldId id="560"/>
            <p14:sldId id="546"/>
            <p14:sldId id="547"/>
            <p14:sldId id="336"/>
            <p14:sldId id="337"/>
            <p14:sldId id="338"/>
            <p14:sldId id="340"/>
            <p14:sldId id="341"/>
            <p14:sldId id="342"/>
            <p14:sldId id="347"/>
            <p14:sldId id="561"/>
            <p14:sldId id="562"/>
            <p14:sldId id="563"/>
            <p14:sldId id="47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na Cole" initials="DC" lastIdx="27" clrIdx="0">
    <p:extLst>
      <p:ext uri="{19B8F6BF-5375-455C-9EA6-DF929625EA0E}">
        <p15:presenceInfo xmlns:p15="http://schemas.microsoft.com/office/powerpoint/2012/main" userId="S::donna.cole@ncetm.org.uk::36e63e46-7f0e-4c72-a341-f5fc518a0358" providerId="AD"/>
      </p:ext>
    </p:extLst>
  </p:cmAuthor>
  <p:cmAuthor id="2" name="Elizabeth Lambert" initials="EL" lastIdx="1" clrIdx="1">
    <p:extLst>
      <p:ext uri="{19B8F6BF-5375-455C-9EA6-DF929625EA0E}">
        <p15:presenceInfo xmlns:p15="http://schemas.microsoft.com/office/powerpoint/2012/main" userId="S::Elizabeth.Lambert@ncetm.org.uk::84516f71-0698-4f46-9863-2dab06370415" providerId="AD"/>
      </p:ext>
    </p:extLst>
  </p:cmAuthor>
  <p:cmAuthor id="3" name="Jonathan East" initials="JE" lastIdx="16" clrIdx="2">
    <p:extLst>
      <p:ext uri="{19B8F6BF-5375-455C-9EA6-DF929625EA0E}">
        <p15:presenceInfo xmlns:p15="http://schemas.microsoft.com/office/powerpoint/2012/main" userId="S-1-5-21-3922863414-4013517082-2598851602-1227" providerId="AD"/>
      </p:ext>
    </p:extLst>
  </p:cmAuthor>
  <p:cmAuthor id="4" name="Gwen Tresidder" initials="GT" lastIdx="29" clrIdx="3">
    <p:extLst>
      <p:ext uri="{19B8F6BF-5375-455C-9EA6-DF929625EA0E}">
        <p15:presenceInfo xmlns:p15="http://schemas.microsoft.com/office/powerpoint/2012/main" userId="S::Gwen.Tresidder@ncetm.org.uk::b74a9380-12d1-408f-ae76-78178213c8e6" providerId="AD"/>
      </p:ext>
    </p:extLst>
  </p:cmAuthor>
  <p:cmAuthor id="5" name="Andrew Young" initials="AY" lastIdx="3" clrIdx="4">
    <p:extLst>
      <p:ext uri="{19B8F6BF-5375-455C-9EA6-DF929625EA0E}">
        <p15:presenceInfo xmlns:p15="http://schemas.microsoft.com/office/powerpoint/2012/main" userId="S::andrew.young@tribalgroup.com::3d7dab09-352b-4858-b937-4a4f8b94e6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5D4"/>
    <a:srgbClr val="327473"/>
    <a:srgbClr val="E5F3F2"/>
    <a:srgbClr val="CDE9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C23DA0-F741-42BF-A716-DC29BDF3EB7E}" v="64" dt="2021-07-13T13:54:23.4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96" autoAdjust="0"/>
    <p:restoredTop sz="74115" autoAdjust="0"/>
  </p:normalViewPr>
  <p:slideViewPr>
    <p:cSldViewPr snapToGrid="0" showGuides="1">
      <p:cViewPr varScale="1">
        <p:scale>
          <a:sx n="66" d="100"/>
          <a:sy n="66" d="100"/>
        </p:scale>
        <p:origin x="858"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microsoft.com/office/2015/10/relationships/revisionInfo" Target="revisionInfo.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6" Type="http://schemas.openxmlformats.org/officeDocument/2006/relationships/slide" Target="slides/slide2.xml"/><Relationship Id="rId23" Type="http://schemas.openxmlformats.org/officeDocument/2006/relationships/slide" Target="slides/slide19.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slide" Target="slides/slide152.xml"/><Relationship Id="rId177" Type="http://schemas.openxmlformats.org/officeDocument/2006/relationships/presProps" Target="presProps.xml"/><Relationship Id="rId172" Type="http://schemas.openxmlformats.org/officeDocument/2006/relationships/slide" Target="slides/slide168.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viewProps" Target="viewProps.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theme" Target="theme/theme1.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4" Type="http://schemas.openxmlformats.org/officeDocument/2006/relationships/slideMaster" Target="slideMasters/slideMaster1.xml"/><Relationship Id="rId9" Type="http://schemas.openxmlformats.org/officeDocument/2006/relationships/slide" Target="slides/slide5.xml"/><Relationship Id="rId180" Type="http://schemas.openxmlformats.org/officeDocument/2006/relationships/tableStyles" Target="tableStyles.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notesMaster" Target="notesMasters/notesMaster1.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commentAuthors" Target="commentAuthors.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 Type="http://schemas.openxmlformats.org/officeDocument/2006/relationships/customXml" Target="../customXml/item1.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2:41.101"/>
    </inkml:context>
    <inkml:brush xml:id="br0">
      <inkml:brushProperty name="width" value="0.2" units="cm"/>
      <inkml:brushProperty name="height" value="0.2" units="cm"/>
      <inkml:brushProperty name="color" value="#AE198D"/>
      <inkml:brushProperty name="ignorePressure" value="1"/>
      <inkml:brushProperty name="inkEffects" value="galaxy"/>
      <inkml:brushProperty name="anchorX" value="0"/>
      <inkml:brushProperty name="anchorY" value="0"/>
      <inkml:brushProperty name="scaleFactor" value="0.5"/>
    </inkml:brush>
  </inkml:definitions>
  <inkml:trace contextRef="#ctx0" brushRef="#br0">1 0,'0'0,"0"0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5:50.630"/>
    </inkml:context>
    <inkml:brush xml:id="br0">
      <inkml:brushProperty name="width" value="0.1" units="cm"/>
      <inkml:brushProperty name="height" value="0.1" units="cm"/>
      <inkml:brushProperty name="color" value="#B4C3DA"/>
      <inkml:brushProperty name="ignorePressure" value="1"/>
      <inkml:brushProperty name="inkEffects" value="silver"/>
      <inkml:brushProperty name="anchorX" value="-423.33334"/>
      <inkml:brushProperty name="anchorY" value="-423.33334"/>
      <inkml:brushProperty name="scaleFactor" value="0.5"/>
    </inkml:brush>
  </inkml:definitions>
  <inkml:trace contextRef="#ctx0" brushRef="#br0">0 0,'0'0,"0"0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2:41.101"/>
    </inkml:context>
    <inkml:brush xml:id="br0">
      <inkml:brushProperty name="width" value="0.2" units="cm"/>
      <inkml:brushProperty name="height" value="0.2" units="cm"/>
      <inkml:brushProperty name="color" value="#AE198D"/>
      <inkml:brushProperty name="ignorePressure" value="1"/>
      <inkml:brushProperty name="inkEffects" value="galaxy"/>
      <inkml:brushProperty name="anchorX" value="0"/>
      <inkml:brushProperty name="anchorY" value="0"/>
      <inkml:brushProperty name="scaleFactor" value="0.5"/>
    </inkml:brush>
  </inkml:definitions>
  <inkml:trace contextRef="#ctx0" brushRef="#br0">1 0,'0'0,"0"0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5:50.630"/>
    </inkml:context>
    <inkml:brush xml:id="br0">
      <inkml:brushProperty name="width" value="0.1" units="cm"/>
      <inkml:brushProperty name="height" value="0.1" units="cm"/>
      <inkml:brushProperty name="color" value="#B4C3DA"/>
      <inkml:brushProperty name="ignorePressure" value="1"/>
      <inkml:brushProperty name="inkEffects" value="silver"/>
      <inkml:brushProperty name="anchorX" value="-423.33334"/>
      <inkml:brushProperty name="anchorY" value="-423.33334"/>
      <inkml:brushProperty name="scaleFactor" value="0.5"/>
    </inkml:brush>
  </inkml:definitions>
  <inkml:trace contextRef="#ctx0" brushRef="#br0">0 0,'0'0,"0"0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2:41.101"/>
    </inkml:context>
    <inkml:brush xml:id="br0">
      <inkml:brushProperty name="width" value="0.2" units="cm"/>
      <inkml:brushProperty name="height" value="0.2" units="cm"/>
      <inkml:brushProperty name="color" value="#AE198D"/>
      <inkml:brushProperty name="ignorePressure" value="1"/>
      <inkml:brushProperty name="inkEffects" value="galaxy"/>
      <inkml:brushProperty name="anchorX" value="0"/>
      <inkml:brushProperty name="anchorY" value="0"/>
      <inkml:brushProperty name="scaleFactor" value="0.5"/>
    </inkml:brush>
  </inkml:definitions>
  <inkml:trace contextRef="#ctx0" brushRef="#br0">1 0,'0'0,"0"0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5:50.630"/>
    </inkml:context>
    <inkml:brush xml:id="br0">
      <inkml:brushProperty name="width" value="0.1" units="cm"/>
      <inkml:brushProperty name="height" value="0.1" units="cm"/>
      <inkml:brushProperty name="color" value="#B4C3DA"/>
      <inkml:brushProperty name="ignorePressure" value="1"/>
      <inkml:brushProperty name="inkEffects" value="silver"/>
      <inkml:brushProperty name="anchorX" value="-423.33334"/>
      <inkml:brushProperty name="anchorY" value="-423.33334"/>
      <inkml:brushProperty name="scaleFactor" value="0.5"/>
    </inkml:brush>
  </inkml:definitions>
  <inkml:trace contextRef="#ctx0" brushRef="#br0">0 0,'0'0,"0"0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2:41.101"/>
    </inkml:context>
    <inkml:brush xml:id="br0">
      <inkml:brushProperty name="width" value="0.2" units="cm"/>
      <inkml:brushProperty name="height" value="0.2" units="cm"/>
      <inkml:brushProperty name="color" value="#AE198D"/>
      <inkml:brushProperty name="ignorePressure" value="1"/>
      <inkml:brushProperty name="inkEffects" value="galaxy"/>
      <inkml:brushProperty name="anchorX" value="0"/>
      <inkml:brushProperty name="anchorY" value="0"/>
      <inkml:brushProperty name="scaleFactor" value="0.5"/>
    </inkml:brush>
  </inkml:definitions>
  <inkml:trace contextRef="#ctx0" brushRef="#br0">1 0,'0'0,"0"0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5:50.630"/>
    </inkml:context>
    <inkml:brush xml:id="br0">
      <inkml:brushProperty name="width" value="0.1" units="cm"/>
      <inkml:brushProperty name="height" value="0.1" units="cm"/>
      <inkml:brushProperty name="color" value="#B4C3DA"/>
      <inkml:brushProperty name="ignorePressure" value="1"/>
      <inkml:brushProperty name="inkEffects" value="silver"/>
      <inkml:brushProperty name="anchorX" value="-423.33334"/>
      <inkml:brushProperty name="anchorY" value="-423.33334"/>
      <inkml:brushProperty name="scaleFactor" value="0.5"/>
    </inkml:brush>
  </inkml:definitions>
  <inkml:trace contextRef="#ctx0" brushRef="#br0">0 0,'0'0,"0"0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15/07/2021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a:t>
            </a:fld>
            <a:endParaRPr lang="en-GB"/>
          </a:p>
        </p:txBody>
      </p:sp>
    </p:spTree>
    <p:extLst>
      <p:ext uri="{BB962C8B-B14F-4D97-AF65-F5344CB8AC3E}">
        <p14:creationId xmlns:p14="http://schemas.microsoft.com/office/powerpoint/2010/main" val="175717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17</a:t>
            </a:fld>
            <a:endParaRPr lang="en-US"/>
          </a:p>
        </p:txBody>
      </p:sp>
    </p:spTree>
    <p:extLst>
      <p:ext uri="{BB962C8B-B14F-4D97-AF65-F5344CB8AC3E}">
        <p14:creationId xmlns:p14="http://schemas.microsoft.com/office/powerpoint/2010/main" val="191987175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110</a:t>
            </a:fld>
            <a:endParaRPr lang="en-GB"/>
          </a:p>
        </p:txBody>
      </p:sp>
    </p:spTree>
    <p:extLst>
      <p:ext uri="{BB962C8B-B14F-4D97-AF65-F5344CB8AC3E}">
        <p14:creationId xmlns:p14="http://schemas.microsoft.com/office/powerpoint/2010/main" val="313165296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7721840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112</a:t>
            </a:fld>
            <a:endParaRPr lang="en-US"/>
          </a:p>
        </p:txBody>
      </p:sp>
    </p:spTree>
    <p:extLst>
      <p:ext uri="{BB962C8B-B14F-4D97-AF65-F5344CB8AC3E}">
        <p14:creationId xmlns:p14="http://schemas.microsoft.com/office/powerpoint/2010/main" val="279421457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113</a:t>
            </a:fld>
            <a:endParaRPr lang="en-US"/>
          </a:p>
        </p:txBody>
      </p:sp>
    </p:spTree>
    <p:extLst>
      <p:ext uri="{BB962C8B-B14F-4D97-AF65-F5344CB8AC3E}">
        <p14:creationId xmlns:p14="http://schemas.microsoft.com/office/powerpoint/2010/main" val="211932199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114</a:t>
            </a:fld>
            <a:endParaRPr lang="en-US"/>
          </a:p>
        </p:txBody>
      </p:sp>
    </p:spTree>
    <p:extLst>
      <p:ext uri="{BB962C8B-B14F-4D97-AF65-F5344CB8AC3E}">
        <p14:creationId xmlns:p14="http://schemas.microsoft.com/office/powerpoint/2010/main" val="401554250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115</a:t>
            </a:fld>
            <a:endParaRPr lang="en-US"/>
          </a:p>
        </p:txBody>
      </p:sp>
    </p:spTree>
    <p:extLst>
      <p:ext uri="{BB962C8B-B14F-4D97-AF65-F5344CB8AC3E}">
        <p14:creationId xmlns:p14="http://schemas.microsoft.com/office/powerpoint/2010/main" val="341603977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116</a:t>
            </a:fld>
            <a:endParaRPr lang="en-GB"/>
          </a:p>
        </p:txBody>
      </p:sp>
    </p:spTree>
    <p:extLst>
      <p:ext uri="{BB962C8B-B14F-4D97-AF65-F5344CB8AC3E}">
        <p14:creationId xmlns:p14="http://schemas.microsoft.com/office/powerpoint/2010/main" val="343608626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1615729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118</a:t>
            </a:fld>
            <a:endParaRPr lang="en-US"/>
          </a:p>
        </p:txBody>
      </p:sp>
    </p:spTree>
    <p:extLst>
      <p:ext uri="{BB962C8B-B14F-4D97-AF65-F5344CB8AC3E}">
        <p14:creationId xmlns:p14="http://schemas.microsoft.com/office/powerpoint/2010/main" val="223883342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119</a:t>
            </a:fld>
            <a:endParaRPr lang="en-US"/>
          </a:p>
        </p:txBody>
      </p:sp>
    </p:spTree>
    <p:extLst>
      <p:ext uri="{BB962C8B-B14F-4D97-AF65-F5344CB8AC3E}">
        <p14:creationId xmlns:p14="http://schemas.microsoft.com/office/powerpoint/2010/main" val="27168884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18</a:t>
            </a:fld>
            <a:endParaRPr lang="en-US"/>
          </a:p>
        </p:txBody>
      </p:sp>
    </p:spTree>
    <p:extLst>
      <p:ext uri="{BB962C8B-B14F-4D97-AF65-F5344CB8AC3E}">
        <p14:creationId xmlns:p14="http://schemas.microsoft.com/office/powerpoint/2010/main" val="421103256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120</a:t>
            </a:fld>
            <a:endParaRPr lang="en-US"/>
          </a:p>
        </p:txBody>
      </p:sp>
    </p:spTree>
    <p:extLst>
      <p:ext uri="{BB962C8B-B14F-4D97-AF65-F5344CB8AC3E}">
        <p14:creationId xmlns:p14="http://schemas.microsoft.com/office/powerpoint/2010/main" val="141004870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121</a:t>
            </a:fld>
            <a:endParaRPr lang="en-GB"/>
          </a:p>
        </p:txBody>
      </p:sp>
    </p:spTree>
    <p:extLst>
      <p:ext uri="{BB962C8B-B14F-4D97-AF65-F5344CB8AC3E}">
        <p14:creationId xmlns:p14="http://schemas.microsoft.com/office/powerpoint/2010/main" val="60856937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0726410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123</a:t>
            </a:fld>
            <a:endParaRPr lang="en-US"/>
          </a:p>
        </p:txBody>
      </p:sp>
    </p:spTree>
    <p:extLst>
      <p:ext uri="{BB962C8B-B14F-4D97-AF65-F5344CB8AC3E}">
        <p14:creationId xmlns:p14="http://schemas.microsoft.com/office/powerpoint/2010/main" val="108325717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124</a:t>
            </a:fld>
            <a:endParaRPr lang="en-US"/>
          </a:p>
        </p:txBody>
      </p:sp>
    </p:spTree>
    <p:extLst>
      <p:ext uri="{BB962C8B-B14F-4D97-AF65-F5344CB8AC3E}">
        <p14:creationId xmlns:p14="http://schemas.microsoft.com/office/powerpoint/2010/main" val="43257345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dirty="0">
                <a:solidFill>
                  <a:schemeClr val="tx1"/>
                </a:solidFill>
                <a:effectLst/>
                <a:latin typeface="Myriad Pro" panose="020B0503030403020204" pitchFamily="34" charset="0"/>
                <a:ea typeface="+mn-ea"/>
                <a:cs typeface="+mn-cs"/>
              </a:rPr>
              <a:t>‘Use the digit cards to create two numbers. </a:t>
            </a:r>
            <a:r>
              <a:rPr lang="en-GB" sz="1200" b="1" i="0" u="none" strike="noStrike" kern="1200" dirty="0">
                <a:solidFill>
                  <a:schemeClr val="tx1"/>
                </a:solidFill>
                <a:effectLst/>
                <a:latin typeface="Myriad Pro" panose="020B0503030403020204" pitchFamily="34" charset="0"/>
                <a:ea typeface="+mn-ea"/>
                <a:cs typeface="+mn-cs"/>
              </a:rPr>
              <a:t>You may use each digit card only once.</a:t>
            </a:r>
          </a:p>
          <a:p>
            <a:r>
              <a:rPr lang="en-GB" sz="1200" b="0" i="0" u="none" strike="noStrike" kern="1200" dirty="0">
                <a:solidFill>
                  <a:schemeClr val="tx1"/>
                </a:solidFill>
                <a:effectLst/>
                <a:latin typeface="Myriad Pro" panose="020B0503030403020204" pitchFamily="34" charset="0"/>
                <a:ea typeface="+mn-ea"/>
                <a:cs typeface="+mn-cs"/>
              </a:rPr>
              <a:t>The first number rounds to one thousand three hundred when rounded to the nearest hundred.</a:t>
            </a:r>
          </a:p>
          <a:p>
            <a:r>
              <a:rPr lang="en-GB" sz="1200" b="0" i="0" u="none" strike="noStrike" kern="1200" dirty="0">
                <a:solidFill>
                  <a:schemeClr val="tx1"/>
                </a:solidFill>
                <a:effectLst/>
                <a:latin typeface="Myriad Pro" panose="020B0503030403020204" pitchFamily="34" charset="0"/>
                <a:ea typeface="+mn-ea"/>
                <a:cs typeface="+mn-cs"/>
              </a:rPr>
              <a:t>The second number rounds to three thousand when rounded to the nearest hundred.’</a:t>
            </a:r>
            <a:endParaRPr lang="en-GB" dirty="0">
              <a:latin typeface="Myriad Pro" panose="020B0503030403020204" pitchFamily="34" charset="0"/>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125</a:t>
            </a:fld>
            <a:endParaRPr lang="en-US"/>
          </a:p>
        </p:txBody>
      </p:sp>
    </p:spTree>
    <p:extLst>
      <p:ext uri="{BB962C8B-B14F-4D97-AF65-F5344CB8AC3E}">
        <p14:creationId xmlns:p14="http://schemas.microsoft.com/office/powerpoint/2010/main" val="67645877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126</a:t>
            </a:fld>
            <a:endParaRPr lang="en-US" dirty="0"/>
          </a:p>
        </p:txBody>
      </p:sp>
    </p:spTree>
    <p:extLst>
      <p:ext uri="{BB962C8B-B14F-4D97-AF65-F5344CB8AC3E}">
        <p14:creationId xmlns:p14="http://schemas.microsoft.com/office/powerpoint/2010/main" val="108325717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127</a:t>
            </a:fld>
            <a:endParaRPr lang="en-GB"/>
          </a:p>
        </p:txBody>
      </p:sp>
    </p:spTree>
    <p:extLst>
      <p:ext uri="{BB962C8B-B14F-4D97-AF65-F5344CB8AC3E}">
        <p14:creationId xmlns:p14="http://schemas.microsoft.com/office/powerpoint/2010/main" val="396672842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0713860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129</a:t>
            </a:fld>
            <a:endParaRPr lang="en-US"/>
          </a:p>
        </p:txBody>
      </p:sp>
    </p:spTree>
    <p:extLst>
      <p:ext uri="{BB962C8B-B14F-4D97-AF65-F5344CB8AC3E}">
        <p14:creationId xmlns:p14="http://schemas.microsoft.com/office/powerpoint/2010/main" val="858745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19</a:t>
            </a:fld>
            <a:endParaRPr lang="en-US"/>
          </a:p>
        </p:txBody>
      </p:sp>
    </p:spTree>
    <p:extLst>
      <p:ext uri="{BB962C8B-B14F-4D97-AF65-F5344CB8AC3E}">
        <p14:creationId xmlns:p14="http://schemas.microsoft.com/office/powerpoint/2010/main" val="699136718"/>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130</a:t>
            </a:fld>
            <a:endParaRPr lang="en-US"/>
          </a:p>
        </p:txBody>
      </p:sp>
    </p:spTree>
    <p:extLst>
      <p:ext uri="{BB962C8B-B14F-4D97-AF65-F5344CB8AC3E}">
        <p14:creationId xmlns:p14="http://schemas.microsoft.com/office/powerpoint/2010/main" val="371388899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131</a:t>
            </a:fld>
            <a:endParaRPr lang="en-US"/>
          </a:p>
        </p:txBody>
      </p:sp>
    </p:spTree>
    <p:extLst>
      <p:ext uri="{BB962C8B-B14F-4D97-AF65-F5344CB8AC3E}">
        <p14:creationId xmlns:p14="http://schemas.microsoft.com/office/powerpoint/2010/main" val="109090717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132</a:t>
            </a:fld>
            <a:endParaRPr lang="en-GB"/>
          </a:p>
        </p:txBody>
      </p:sp>
    </p:spTree>
    <p:extLst>
      <p:ext uri="{BB962C8B-B14F-4D97-AF65-F5344CB8AC3E}">
        <p14:creationId xmlns:p14="http://schemas.microsoft.com/office/powerpoint/2010/main" val="1744847177"/>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7584246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134</a:t>
            </a:fld>
            <a:endParaRPr lang="en-US"/>
          </a:p>
        </p:txBody>
      </p:sp>
    </p:spTree>
    <p:extLst>
      <p:ext uri="{BB962C8B-B14F-4D97-AF65-F5344CB8AC3E}">
        <p14:creationId xmlns:p14="http://schemas.microsoft.com/office/powerpoint/2010/main" val="243753267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135</a:t>
            </a:fld>
            <a:endParaRPr lang="en-US"/>
          </a:p>
        </p:txBody>
      </p:sp>
    </p:spTree>
    <p:extLst>
      <p:ext uri="{BB962C8B-B14F-4D97-AF65-F5344CB8AC3E}">
        <p14:creationId xmlns:p14="http://schemas.microsoft.com/office/powerpoint/2010/main" val="616587895"/>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136</a:t>
            </a:fld>
            <a:endParaRPr lang="en-GB"/>
          </a:p>
        </p:txBody>
      </p:sp>
    </p:spTree>
    <p:extLst>
      <p:ext uri="{BB962C8B-B14F-4D97-AF65-F5344CB8AC3E}">
        <p14:creationId xmlns:p14="http://schemas.microsoft.com/office/powerpoint/2010/main" val="2204871453"/>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21612638"/>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138</a:t>
            </a:fld>
            <a:endParaRPr lang="en-US"/>
          </a:p>
        </p:txBody>
      </p:sp>
    </p:spTree>
    <p:extLst>
      <p:ext uri="{BB962C8B-B14F-4D97-AF65-F5344CB8AC3E}">
        <p14:creationId xmlns:p14="http://schemas.microsoft.com/office/powerpoint/2010/main" val="4142339273"/>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139</a:t>
            </a:fld>
            <a:endParaRPr lang="en-US"/>
          </a:p>
        </p:txBody>
      </p:sp>
    </p:spTree>
    <p:extLst>
      <p:ext uri="{BB962C8B-B14F-4D97-AF65-F5344CB8AC3E}">
        <p14:creationId xmlns:p14="http://schemas.microsoft.com/office/powerpoint/2010/main" val="10340029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4405204"/>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140</a:t>
            </a:fld>
            <a:endParaRPr lang="en-US"/>
          </a:p>
        </p:txBody>
      </p:sp>
    </p:spTree>
    <p:extLst>
      <p:ext uri="{BB962C8B-B14F-4D97-AF65-F5344CB8AC3E}">
        <p14:creationId xmlns:p14="http://schemas.microsoft.com/office/powerpoint/2010/main" val="2010978325"/>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141</a:t>
            </a:fld>
            <a:endParaRPr lang="en-US"/>
          </a:p>
        </p:txBody>
      </p:sp>
    </p:spTree>
    <p:extLst>
      <p:ext uri="{BB962C8B-B14F-4D97-AF65-F5344CB8AC3E}">
        <p14:creationId xmlns:p14="http://schemas.microsoft.com/office/powerpoint/2010/main" val="1506513430"/>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142</a:t>
            </a:fld>
            <a:endParaRPr lang="en-US"/>
          </a:p>
        </p:txBody>
      </p:sp>
    </p:spTree>
    <p:extLst>
      <p:ext uri="{BB962C8B-B14F-4D97-AF65-F5344CB8AC3E}">
        <p14:creationId xmlns:p14="http://schemas.microsoft.com/office/powerpoint/2010/main" val="3188161031"/>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143</a:t>
            </a:fld>
            <a:endParaRPr lang="en-GB"/>
          </a:p>
        </p:txBody>
      </p:sp>
    </p:spTree>
    <p:extLst>
      <p:ext uri="{BB962C8B-B14F-4D97-AF65-F5344CB8AC3E}">
        <p14:creationId xmlns:p14="http://schemas.microsoft.com/office/powerpoint/2010/main" val="3549887333"/>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25038763"/>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145</a:t>
            </a:fld>
            <a:endParaRPr lang="en-US"/>
          </a:p>
        </p:txBody>
      </p:sp>
    </p:spTree>
    <p:extLst>
      <p:ext uri="{BB962C8B-B14F-4D97-AF65-F5344CB8AC3E}">
        <p14:creationId xmlns:p14="http://schemas.microsoft.com/office/powerpoint/2010/main" val="1633828092"/>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146</a:t>
            </a:fld>
            <a:endParaRPr lang="en-US"/>
          </a:p>
        </p:txBody>
      </p:sp>
    </p:spTree>
    <p:extLst>
      <p:ext uri="{BB962C8B-B14F-4D97-AF65-F5344CB8AC3E}">
        <p14:creationId xmlns:p14="http://schemas.microsoft.com/office/powerpoint/2010/main" val="461230998"/>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147</a:t>
            </a:fld>
            <a:endParaRPr lang="en-US" dirty="0"/>
          </a:p>
        </p:txBody>
      </p:sp>
    </p:spTree>
    <p:extLst>
      <p:ext uri="{BB962C8B-B14F-4D97-AF65-F5344CB8AC3E}">
        <p14:creationId xmlns:p14="http://schemas.microsoft.com/office/powerpoint/2010/main" val="2838109122"/>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148</a:t>
            </a:fld>
            <a:endParaRPr lang="en-US"/>
          </a:p>
        </p:txBody>
      </p:sp>
    </p:spTree>
    <p:extLst>
      <p:ext uri="{BB962C8B-B14F-4D97-AF65-F5344CB8AC3E}">
        <p14:creationId xmlns:p14="http://schemas.microsoft.com/office/powerpoint/2010/main" val="3416266396"/>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149</a:t>
            </a:fld>
            <a:endParaRPr lang="en-US"/>
          </a:p>
        </p:txBody>
      </p:sp>
    </p:spTree>
    <p:extLst>
      <p:ext uri="{BB962C8B-B14F-4D97-AF65-F5344CB8AC3E}">
        <p14:creationId xmlns:p14="http://schemas.microsoft.com/office/powerpoint/2010/main" val="29284767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012638146"/>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150</a:t>
            </a:fld>
            <a:endParaRPr lang="en-US"/>
          </a:p>
        </p:txBody>
      </p:sp>
    </p:spTree>
    <p:extLst>
      <p:ext uri="{BB962C8B-B14F-4D97-AF65-F5344CB8AC3E}">
        <p14:creationId xmlns:p14="http://schemas.microsoft.com/office/powerpoint/2010/main" val="251788597"/>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151</a:t>
            </a:fld>
            <a:endParaRPr lang="en-US" dirty="0"/>
          </a:p>
        </p:txBody>
      </p:sp>
    </p:spTree>
    <p:extLst>
      <p:ext uri="{BB962C8B-B14F-4D97-AF65-F5344CB8AC3E}">
        <p14:creationId xmlns:p14="http://schemas.microsoft.com/office/powerpoint/2010/main" val="711999958"/>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152</a:t>
            </a:fld>
            <a:endParaRPr lang="en-US" dirty="0"/>
          </a:p>
        </p:txBody>
      </p:sp>
    </p:spTree>
    <p:extLst>
      <p:ext uri="{BB962C8B-B14F-4D97-AF65-F5344CB8AC3E}">
        <p14:creationId xmlns:p14="http://schemas.microsoft.com/office/powerpoint/2010/main" val="4240165818"/>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153</a:t>
            </a:fld>
            <a:endParaRPr lang="en-US"/>
          </a:p>
        </p:txBody>
      </p:sp>
    </p:spTree>
    <p:extLst>
      <p:ext uri="{BB962C8B-B14F-4D97-AF65-F5344CB8AC3E}">
        <p14:creationId xmlns:p14="http://schemas.microsoft.com/office/powerpoint/2010/main" val="4000909064"/>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178269004"/>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155</a:t>
            </a:fld>
            <a:endParaRPr lang="en-US" dirty="0"/>
          </a:p>
        </p:txBody>
      </p:sp>
    </p:spTree>
    <p:extLst>
      <p:ext uri="{BB962C8B-B14F-4D97-AF65-F5344CB8AC3E}">
        <p14:creationId xmlns:p14="http://schemas.microsoft.com/office/powerpoint/2010/main" val="2666281304"/>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300F5C-91D6-4213-B130-E9EA953F5C06}" type="slidenum">
              <a:rPr lang="en-GB" smtClean="0"/>
              <a:t>156</a:t>
            </a:fld>
            <a:endParaRPr lang="en-GB" dirty="0"/>
          </a:p>
        </p:txBody>
      </p:sp>
    </p:spTree>
    <p:extLst>
      <p:ext uri="{BB962C8B-B14F-4D97-AF65-F5344CB8AC3E}">
        <p14:creationId xmlns:p14="http://schemas.microsoft.com/office/powerpoint/2010/main" val="1364916666"/>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300F5C-91D6-4213-B130-E9EA953F5C06}" type="slidenum">
              <a:rPr lang="en-GB" smtClean="0"/>
              <a:t>157</a:t>
            </a:fld>
            <a:endParaRPr lang="en-GB" dirty="0"/>
          </a:p>
        </p:txBody>
      </p:sp>
    </p:spTree>
    <p:extLst>
      <p:ext uri="{BB962C8B-B14F-4D97-AF65-F5344CB8AC3E}">
        <p14:creationId xmlns:p14="http://schemas.microsoft.com/office/powerpoint/2010/main" val="2852891773"/>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158</a:t>
            </a:fld>
            <a:endParaRPr lang="en-GB"/>
          </a:p>
        </p:txBody>
      </p:sp>
    </p:spTree>
    <p:extLst>
      <p:ext uri="{BB962C8B-B14F-4D97-AF65-F5344CB8AC3E}">
        <p14:creationId xmlns:p14="http://schemas.microsoft.com/office/powerpoint/2010/main" val="4005992089"/>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159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496920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477B08E-F819-4255-AC4F-EF53476C5F78}" type="slidenum">
              <a:rPr lang="en-GB" smtClean="0"/>
              <a:t>24</a:t>
            </a:fld>
            <a:endParaRPr lang="en-GB" dirty="0"/>
          </a:p>
        </p:txBody>
      </p:sp>
    </p:spTree>
    <p:extLst>
      <p:ext uri="{BB962C8B-B14F-4D97-AF65-F5344CB8AC3E}">
        <p14:creationId xmlns:p14="http://schemas.microsoft.com/office/powerpoint/2010/main" val="4186091287"/>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160</a:t>
            </a:fld>
            <a:endParaRPr lang="en-US"/>
          </a:p>
        </p:txBody>
      </p:sp>
    </p:spTree>
    <p:extLst>
      <p:ext uri="{BB962C8B-B14F-4D97-AF65-F5344CB8AC3E}">
        <p14:creationId xmlns:p14="http://schemas.microsoft.com/office/powerpoint/2010/main" val="1725988173"/>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161</a:t>
            </a:fld>
            <a:endParaRPr lang="en-US"/>
          </a:p>
        </p:txBody>
      </p:sp>
    </p:spTree>
    <p:extLst>
      <p:ext uri="{BB962C8B-B14F-4D97-AF65-F5344CB8AC3E}">
        <p14:creationId xmlns:p14="http://schemas.microsoft.com/office/powerpoint/2010/main" val="435982899"/>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162</a:t>
            </a:fld>
            <a:endParaRPr lang="en-US"/>
          </a:p>
        </p:txBody>
      </p:sp>
    </p:spTree>
    <p:extLst>
      <p:ext uri="{BB962C8B-B14F-4D97-AF65-F5344CB8AC3E}">
        <p14:creationId xmlns:p14="http://schemas.microsoft.com/office/powerpoint/2010/main" val="3457276463"/>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163</a:t>
            </a:fld>
            <a:endParaRPr lang="en-US"/>
          </a:p>
        </p:txBody>
      </p:sp>
    </p:spTree>
    <p:extLst>
      <p:ext uri="{BB962C8B-B14F-4D97-AF65-F5344CB8AC3E}">
        <p14:creationId xmlns:p14="http://schemas.microsoft.com/office/powerpoint/2010/main" val="598763676"/>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164</a:t>
            </a:fld>
            <a:endParaRPr lang="en-US"/>
          </a:p>
        </p:txBody>
      </p:sp>
    </p:spTree>
    <p:extLst>
      <p:ext uri="{BB962C8B-B14F-4D97-AF65-F5344CB8AC3E}">
        <p14:creationId xmlns:p14="http://schemas.microsoft.com/office/powerpoint/2010/main" val="1456011263"/>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165</a:t>
            </a:fld>
            <a:endParaRPr lang="en-US"/>
          </a:p>
        </p:txBody>
      </p:sp>
    </p:spTree>
    <p:extLst>
      <p:ext uri="{BB962C8B-B14F-4D97-AF65-F5344CB8AC3E}">
        <p14:creationId xmlns:p14="http://schemas.microsoft.com/office/powerpoint/2010/main" val="29666556"/>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166</a:t>
            </a:fld>
            <a:endParaRPr lang="en-US"/>
          </a:p>
        </p:txBody>
      </p:sp>
    </p:spTree>
    <p:extLst>
      <p:ext uri="{BB962C8B-B14F-4D97-AF65-F5344CB8AC3E}">
        <p14:creationId xmlns:p14="http://schemas.microsoft.com/office/powerpoint/2010/main" val="2839588102"/>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178269004"/>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300F5C-91D6-4213-B130-E9EA953F5C06}" type="slidenum">
              <a:rPr lang="en-GB" smtClean="0"/>
              <a:t>168</a:t>
            </a:fld>
            <a:endParaRPr lang="en-GB" dirty="0"/>
          </a:p>
        </p:txBody>
      </p:sp>
    </p:spTree>
    <p:extLst>
      <p:ext uri="{BB962C8B-B14F-4D97-AF65-F5344CB8AC3E}">
        <p14:creationId xmlns:p14="http://schemas.microsoft.com/office/powerpoint/2010/main" val="1364916666"/>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300F5C-91D6-4213-B130-E9EA953F5C06}" type="slidenum">
              <a:rPr lang="en-GB" smtClean="0"/>
              <a:t>169</a:t>
            </a:fld>
            <a:endParaRPr lang="en-GB" dirty="0"/>
          </a:p>
        </p:txBody>
      </p:sp>
    </p:spTree>
    <p:extLst>
      <p:ext uri="{BB962C8B-B14F-4D97-AF65-F5344CB8AC3E}">
        <p14:creationId xmlns:p14="http://schemas.microsoft.com/office/powerpoint/2010/main" val="28528917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477B08E-F819-4255-AC4F-EF53476C5F78}" type="slidenum">
              <a:rPr lang="en-GB" smtClean="0"/>
              <a:t>25</a:t>
            </a:fld>
            <a:endParaRPr lang="en-GB" dirty="0"/>
          </a:p>
        </p:txBody>
      </p:sp>
    </p:spTree>
    <p:extLst>
      <p:ext uri="{BB962C8B-B14F-4D97-AF65-F5344CB8AC3E}">
        <p14:creationId xmlns:p14="http://schemas.microsoft.com/office/powerpoint/2010/main" val="3525388879"/>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170</a:t>
            </a:fld>
            <a:endParaRPr lang="en-GB"/>
          </a:p>
        </p:txBody>
      </p:sp>
    </p:spTree>
    <p:extLst>
      <p:ext uri="{BB962C8B-B14F-4D97-AF65-F5344CB8AC3E}">
        <p14:creationId xmlns:p14="http://schemas.microsoft.com/office/powerpoint/2010/main" val="36298626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3501734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28</a:t>
            </a:fld>
            <a:endParaRPr lang="en-US" dirty="0"/>
          </a:p>
        </p:txBody>
      </p:sp>
    </p:spTree>
    <p:extLst>
      <p:ext uri="{BB962C8B-B14F-4D97-AF65-F5344CB8AC3E}">
        <p14:creationId xmlns:p14="http://schemas.microsoft.com/office/powerpoint/2010/main" val="42110325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694741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a:t>
            </a:fld>
            <a:endParaRPr lang="en-GB"/>
          </a:p>
        </p:txBody>
      </p:sp>
    </p:spTree>
    <p:extLst>
      <p:ext uri="{BB962C8B-B14F-4D97-AF65-F5344CB8AC3E}">
        <p14:creationId xmlns:p14="http://schemas.microsoft.com/office/powerpoint/2010/main" val="3510808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30</a:t>
            </a:fld>
            <a:endParaRPr lang="en-GB"/>
          </a:p>
        </p:txBody>
      </p:sp>
    </p:spTree>
    <p:extLst>
      <p:ext uri="{BB962C8B-B14F-4D97-AF65-F5344CB8AC3E}">
        <p14:creationId xmlns:p14="http://schemas.microsoft.com/office/powerpoint/2010/main" val="38874195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966514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32</a:t>
            </a:fld>
            <a:endParaRPr lang="en-US"/>
          </a:p>
        </p:txBody>
      </p:sp>
    </p:spTree>
    <p:extLst>
      <p:ext uri="{BB962C8B-B14F-4D97-AF65-F5344CB8AC3E}">
        <p14:creationId xmlns:p14="http://schemas.microsoft.com/office/powerpoint/2010/main" val="8470358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33</a:t>
            </a:fld>
            <a:endParaRPr lang="en-US"/>
          </a:p>
        </p:txBody>
      </p:sp>
    </p:spTree>
    <p:extLst>
      <p:ext uri="{BB962C8B-B14F-4D97-AF65-F5344CB8AC3E}">
        <p14:creationId xmlns:p14="http://schemas.microsoft.com/office/powerpoint/2010/main" val="19770991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34</a:t>
            </a:fld>
            <a:endParaRPr lang="en-US"/>
          </a:p>
        </p:txBody>
      </p:sp>
    </p:spTree>
    <p:extLst>
      <p:ext uri="{BB962C8B-B14F-4D97-AF65-F5344CB8AC3E}">
        <p14:creationId xmlns:p14="http://schemas.microsoft.com/office/powerpoint/2010/main" val="12115038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35</a:t>
            </a:fld>
            <a:endParaRPr lang="en-US"/>
          </a:p>
        </p:txBody>
      </p:sp>
    </p:spTree>
    <p:extLst>
      <p:ext uri="{BB962C8B-B14F-4D97-AF65-F5344CB8AC3E}">
        <p14:creationId xmlns:p14="http://schemas.microsoft.com/office/powerpoint/2010/main" val="7958594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36</a:t>
            </a:fld>
            <a:endParaRPr lang="en-US"/>
          </a:p>
        </p:txBody>
      </p:sp>
    </p:spTree>
    <p:extLst>
      <p:ext uri="{BB962C8B-B14F-4D97-AF65-F5344CB8AC3E}">
        <p14:creationId xmlns:p14="http://schemas.microsoft.com/office/powerpoint/2010/main" val="11136703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37</a:t>
            </a:fld>
            <a:endParaRPr lang="en-US" dirty="0"/>
          </a:p>
        </p:txBody>
      </p:sp>
    </p:spTree>
    <p:extLst>
      <p:ext uri="{BB962C8B-B14F-4D97-AF65-F5344CB8AC3E}">
        <p14:creationId xmlns:p14="http://schemas.microsoft.com/office/powerpoint/2010/main" val="19770991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38</a:t>
            </a:fld>
            <a:endParaRPr lang="en-GB"/>
          </a:p>
        </p:txBody>
      </p:sp>
    </p:spTree>
    <p:extLst>
      <p:ext uri="{BB962C8B-B14F-4D97-AF65-F5344CB8AC3E}">
        <p14:creationId xmlns:p14="http://schemas.microsoft.com/office/powerpoint/2010/main" val="41481109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77405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a:t>
            </a:fld>
            <a:endParaRPr lang="en-GB"/>
          </a:p>
        </p:txBody>
      </p:sp>
    </p:spTree>
    <p:extLst>
      <p:ext uri="{BB962C8B-B14F-4D97-AF65-F5344CB8AC3E}">
        <p14:creationId xmlns:p14="http://schemas.microsoft.com/office/powerpoint/2010/main" val="17648594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40</a:t>
            </a:fld>
            <a:endParaRPr lang="en-US"/>
          </a:p>
        </p:txBody>
      </p:sp>
    </p:spTree>
    <p:extLst>
      <p:ext uri="{BB962C8B-B14F-4D97-AF65-F5344CB8AC3E}">
        <p14:creationId xmlns:p14="http://schemas.microsoft.com/office/powerpoint/2010/main" val="40039852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41</a:t>
            </a:fld>
            <a:endParaRPr lang="en-GB"/>
          </a:p>
        </p:txBody>
      </p:sp>
    </p:spTree>
    <p:extLst>
      <p:ext uri="{BB962C8B-B14F-4D97-AF65-F5344CB8AC3E}">
        <p14:creationId xmlns:p14="http://schemas.microsoft.com/office/powerpoint/2010/main" val="41854842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408845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43</a:t>
            </a:fld>
            <a:endParaRPr lang="en-US"/>
          </a:p>
        </p:txBody>
      </p:sp>
    </p:spTree>
    <p:extLst>
      <p:ext uri="{BB962C8B-B14F-4D97-AF65-F5344CB8AC3E}">
        <p14:creationId xmlns:p14="http://schemas.microsoft.com/office/powerpoint/2010/main" val="39956209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44</a:t>
            </a:fld>
            <a:endParaRPr lang="en-US"/>
          </a:p>
        </p:txBody>
      </p:sp>
    </p:spTree>
    <p:extLst>
      <p:ext uri="{BB962C8B-B14F-4D97-AF65-F5344CB8AC3E}">
        <p14:creationId xmlns:p14="http://schemas.microsoft.com/office/powerpoint/2010/main" val="15404386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45</a:t>
            </a:fld>
            <a:endParaRPr lang="en-US"/>
          </a:p>
        </p:txBody>
      </p:sp>
    </p:spTree>
    <p:extLst>
      <p:ext uri="{BB962C8B-B14F-4D97-AF65-F5344CB8AC3E}">
        <p14:creationId xmlns:p14="http://schemas.microsoft.com/office/powerpoint/2010/main" val="25263880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46</a:t>
            </a:fld>
            <a:endParaRPr lang="en-US"/>
          </a:p>
        </p:txBody>
      </p:sp>
    </p:spTree>
    <p:extLst>
      <p:ext uri="{BB962C8B-B14F-4D97-AF65-F5344CB8AC3E}">
        <p14:creationId xmlns:p14="http://schemas.microsoft.com/office/powerpoint/2010/main" val="33578849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47</a:t>
            </a:fld>
            <a:endParaRPr lang="en-US"/>
          </a:p>
        </p:txBody>
      </p:sp>
    </p:spTree>
    <p:extLst>
      <p:ext uri="{BB962C8B-B14F-4D97-AF65-F5344CB8AC3E}">
        <p14:creationId xmlns:p14="http://schemas.microsoft.com/office/powerpoint/2010/main" val="27424685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48</a:t>
            </a:fld>
            <a:endParaRPr lang="en-US"/>
          </a:p>
        </p:txBody>
      </p:sp>
    </p:spTree>
    <p:extLst>
      <p:ext uri="{BB962C8B-B14F-4D97-AF65-F5344CB8AC3E}">
        <p14:creationId xmlns:p14="http://schemas.microsoft.com/office/powerpoint/2010/main" val="7589331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49</a:t>
            </a:fld>
            <a:endParaRPr lang="en-US"/>
          </a:p>
        </p:txBody>
      </p:sp>
    </p:spTree>
    <p:extLst>
      <p:ext uri="{BB962C8B-B14F-4D97-AF65-F5344CB8AC3E}">
        <p14:creationId xmlns:p14="http://schemas.microsoft.com/office/powerpoint/2010/main" val="12432870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a:t>
            </a:fld>
            <a:endParaRPr lang="en-GB"/>
          </a:p>
        </p:txBody>
      </p:sp>
    </p:spTree>
    <p:extLst>
      <p:ext uri="{BB962C8B-B14F-4D97-AF65-F5344CB8AC3E}">
        <p14:creationId xmlns:p14="http://schemas.microsoft.com/office/powerpoint/2010/main" val="8732372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50</a:t>
            </a:fld>
            <a:endParaRPr lang="en-US"/>
          </a:p>
        </p:txBody>
      </p:sp>
    </p:spTree>
    <p:extLst>
      <p:ext uri="{BB962C8B-B14F-4D97-AF65-F5344CB8AC3E}">
        <p14:creationId xmlns:p14="http://schemas.microsoft.com/office/powerpoint/2010/main" val="23138066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51</a:t>
            </a:fld>
            <a:endParaRPr lang="en-US"/>
          </a:p>
        </p:txBody>
      </p:sp>
    </p:spTree>
    <p:extLst>
      <p:ext uri="{BB962C8B-B14F-4D97-AF65-F5344CB8AC3E}">
        <p14:creationId xmlns:p14="http://schemas.microsoft.com/office/powerpoint/2010/main" val="23587150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15892434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589331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424685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309636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56</a:t>
            </a:fld>
            <a:endParaRPr lang="en-GB"/>
          </a:p>
        </p:txBody>
      </p:sp>
    </p:spTree>
    <p:extLst>
      <p:ext uri="{BB962C8B-B14F-4D97-AF65-F5344CB8AC3E}">
        <p14:creationId xmlns:p14="http://schemas.microsoft.com/office/powerpoint/2010/main" val="18924823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1470830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58</a:t>
            </a:fld>
            <a:endParaRPr lang="en-US"/>
          </a:p>
        </p:txBody>
      </p:sp>
    </p:spTree>
    <p:extLst>
      <p:ext uri="{BB962C8B-B14F-4D97-AF65-F5344CB8AC3E}">
        <p14:creationId xmlns:p14="http://schemas.microsoft.com/office/powerpoint/2010/main" val="20706080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59</a:t>
            </a:fld>
            <a:endParaRPr lang="en-US"/>
          </a:p>
        </p:txBody>
      </p:sp>
    </p:spTree>
    <p:extLst>
      <p:ext uri="{BB962C8B-B14F-4D97-AF65-F5344CB8AC3E}">
        <p14:creationId xmlns:p14="http://schemas.microsoft.com/office/powerpoint/2010/main" val="22018777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a:t>
            </a:fld>
            <a:endParaRPr lang="en-GB"/>
          </a:p>
        </p:txBody>
      </p:sp>
    </p:spTree>
    <p:extLst>
      <p:ext uri="{BB962C8B-B14F-4D97-AF65-F5344CB8AC3E}">
        <p14:creationId xmlns:p14="http://schemas.microsoft.com/office/powerpoint/2010/main" val="24956981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60</a:t>
            </a:fld>
            <a:endParaRPr lang="en-US"/>
          </a:p>
        </p:txBody>
      </p:sp>
    </p:spTree>
    <p:extLst>
      <p:ext uri="{BB962C8B-B14F-4D97-AF65-F5344CB8AC3E}">
        <p14:creationId xmlns:p14="http://schemas.microsoft.com/office/powerpoint/2010/main" val="238546895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61</a:t>
            </a:fld>
            <a:endParaRPr lang="en-US"/>
          </a:p>
        </p:txBody>
      </p:sp>
    </p:spTree>
    <p:extLst>
      <p:ext uri="{BB962C8B-B14F-4D97-AF65-F5344CB8AC3E}">
        <p14:creationId xmlns:p14="http://schemas.microsoft.com/office/powerpoint/2010/main" val="414739029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62</a:t>
            </a:fld>
            <a:endParaRPr lang="en-US"/>
          </a:p>
        </p:txBody>
      </p:sp>
    </p:spTree>
    <p:extLst>
      <p:ext uri="{BB962C8B-B14F-4D97-AF65-F5344CB8AC3E}">
        <p14:creationId xmlns:p14="http://schemas.microsoft.com/office/powerpoint/2010/main" val="222467230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63</a:t>
            </a:fld>
            <a:endParaRPr lang="en-US"/>
          </a:p>
        </p:txBody>
      </p:sp>
    </p:spTree>
    <p:extLst>
      <p:ext uri="{BB962C8B-B14F-4D97-AF65-F5344CB8AC3E}">
        <p14:creationId xmlns:p14="http://schemas.microsoft.com/office/powerpoint/2010/main" val="14027645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75999491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65</a:t>
            </a:fld>
            <a:endParaRPr lang="en-US"/>
          </a:p>
        </p:txBody>
      </p:sp>
    </p:spTree>
    <p:extLst>
      <p:ext uri="{BB962C8B-B14F-4D97-AF65-F5344CB8AC3E}">
        <p14:creationId xmlns:p14="http://schemas.microsoft.com/office/powerpoint/2010/main" val="161131580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66</a:t>
            </a:fld>
            <a:endParaRPr lang="en-US"/>
          </a:p>
        </p:txBody>
      </p:sp>
    </p:spTree>
    <p:extLst>
      <p:ext uri="{BB962C8B-B14F-4D97-AF65-F5344CB8AC3E}">
        <p14:creationId xmlns:p14="http://schemas.microsoft.com/office/powerpoint/2010/main" val="305541011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67</a:t>
            </a:fld>
            <a:endParaRPr lang="en-US"/>
          </a:p>
        </p:txBody>
      </p:sp>
    </p:spTree>
    <p:extLst>
      <p:ext uri="{BB962C8B-B14F-4D97-AF65-F5344CB8AC3E}">
        <p14:creationId xmlns:p14="http://schemas.microsoft.com/office/powerpoint/2010/main" val="19352802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4739029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69</a:t>
            </a:fld>
            <a:endParaRPr lang="en-GB"/>
          </a:p>
        </p:txBody>
      </p:sp>
    </p:spTree>
    <p:extLst>
      <p:ext uri="{BB962C8B-B14F-4D97-AF65-F5344CB8AC3E}">
        <p14:creationId xmlns:p14="http://schemas.microsoft.com/office/powerpoint/2010/main" val="16911152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a:t>
            </a:fld>
            <a:endParaRPr lang="en-GB"/>
          </a:p>
        </p:txBody>
      </p:sp>
    </p:spTree>
    <p:extLst>
      <p:ext uri="{BB962C8B-B14F-4D97-AF65-F5344CB8AC3E}">
        <p14:creationId xmlns:p14="http://schemas.microsoft.com/office/powerpoint/2010/main" val="198858057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0811649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71</a:t>
            </a:fld>
            <a:endParaRPr lang="en-US"/>
          </a:p>
        </p:txBody>
      </p:sp>
    </p:spTree>
    <p:extLst>
      <p:ext uri="{BB962C8B-B14F-4D97-AF65-F5344CB8AC3E}">
        <p14:creationId xmlns:p14="http://schemas.microsoft.com/office/powerpoint/2010/main" val="162404431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72</a:t>
            </a:fld>
            <a:endParaRPr lang="en-US"/>
          </a:p>
        </p:txBody>
      </p:sp>
    </p:spTree>
    <p:extLst>
      <p:ext uri="{BB962C8B-B14F-4D97-AF65-F5344CB8AC3E}">
        <p14:creationId xmlns:p14="http://schemas.microsoft.com/office/powerpoint/2010/main" val="371154066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73</a:t>
            </a:fld>
            <a:endParaRPr lang="en-US"/>
          </a:p>
        </p:txBody>
      </p:sp>
    </p:spTree>
    <p:extLst>
      <p:ext uri="{BB962C8B-B14F-4D97-AF65-F5344CB8AC3E}">
        <p14:creationId xmlns:p14="http://schemas.microsoft.com/office/powerpoint/2010/main" val="375562270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74</a:t>
            </a:fld>
            <a:endParaRPr lang="en-US"/>
          </a:p>
        </p:txBody>
      </p:sp>
    </p:spTree>
    <p:extLst>
      <p:ext uri="{BB962C8B-B14F-4D97-AF65-F5344CB8AC3E}">
        <p14:creationId xmlns:p14="http://schemas.microsoft.com/office/powerpoint/2010/main" val="367520875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75</a:t>
            </a:fld>
            <a:endParaRPr lang="en-US"/>
          </a:p>
        </p:txBody>
      </p:sp>
    </p:spTree>
    <p:extLst>
      <p:ext uri="{BB962C8B-B14F-4D97-AF65-F5344CB8AC3E}">
        <p14:creationId xmlns:p14="http://schemas.microsoft.com/office/powerpoint/2010/main" val="205442627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76</a:t>
            </a:fld>
            <a:endParaRPr lang="en-US"/>
          </a:p>
        </p:txBody>
      </p:sp>
    </p:spTree>
    <p:extLst>
      <p:ext uri="{BB962C8B-B14F-4D97-AF65-F5344CB8AC3E}">
        <p14:creationId xmlns:p14="http://schemas.microsoft.com/office/powerpoint/2010/main" val="404681649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77</a:t>
            </a:fld>
            <a:endParaRPr lang="en-US"/>
          </a:p>
        </p:txBody>
      </p:sp>
    </p:spTree>
    <p:extLst>
      <p:ext uri="{BB962C8B-B14F-4D97-AF65-F5344CB8AC3E}">
        <p14:creationId xmlns:p14="http://schemas.microsoft.com/office/powerpoint/2010/main" val="357772194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78</a:t>
            </a:fld>
            <a:endParaRPr lang="en-GB"/>
          </a:p>
        </p:txBody>
      </p:sp>
    </p:spTree>
    <p:extLst>
      <p:ext uri="{BB962C8B-B14F-4D97-AF65-F5344CB8AC3E}">
        <p14:creationId xmlns:p14="http://schemas.microsoft.com/office/powerpoint/2010/main" val="183098057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158223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9889120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80</a:t>
            </a:fld>
            <a:endParaRPr lang="en-US"/>
          </a:p>
        </p:txBody>
      </p:sp>
    </p:spTree>
    <p:extLst>
      <p:ext uri="{BB962C8B-B14F-4D97-AF65-F5344CB8AC3E}">
        <p14:creationId xmlns:p14="http://schemas.microsoft.com/office/powerpoint/2010/main" val="283666003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81</a:t>
            </a:fld>
            <a:endParaRPr lang="en-US"/>
          </a:p>
        </p:txBody>
      </p:sp>
    </p:spTree>
    <p:extLst>
      <p:ext uri="{BB962C8B-B14F-4D97-AF65-F5344CB8AC3E}">
        <p14:creationId xmlns:p14="http://schemas.microsoft.com/office/powerpoint/2010/main" val="110326658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82</a:t>
            </a:fld>
            <a:endParaRPr lang="en-US"/>
          </a:p>
        </p:txBody>
      </p:sp>
    </p:spTree>
    <p:extLst>
      <p:ext uri="{BB962C8B-B14F-4D97-AF65-F5344CB8AC3E}">
        <p14:creationId xmlns:p14="http://schemas.microsoft.com/office/powerpoint/2010/main" val="380332755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83</a:t>
            </a:fld>
            <a:endParaRPr lang="en-US"/>
          </a:p>
        </p:txBody>
      </p:sp>
    </p:spTree>
    <p:extLst>
      <p:ext uri="{BB962C8B-B14F-4D97-AF65-F5344CB8AC3E}">
        <p14:creationId xmlns:p14="http://schemas.microsoft.com/office/powerpoint/2010/main" val="203316114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84</a:t>
            </a:fld>
            <a:endParaRPr lang="en-US"/>
          </a:p>
        </p:txBody>
      </p:sp>
    </p:spTree>
    <p:extLst>
      <p:ext uri="{BB962C8B-B14F-4D97-AF65-F5344CB8AC3E}">
        <p14:creationId xmlns:p14="http://schemas.microsoft.com/office/powerpoint/2010/main" val="81420056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r>
              <a:rPr lang="en-US" dirty="0"/>
              <a:t>Animations are not manual</a:t>
            </a:r>
            <a:endParaRPr lang="en-GB" dirty="0"/>
          </a:p>
        </p:txBody>
      </p:sp>
      <p:sp>
        <p:nvSpPr>
          <p:cNvPr id="4" name="Slide Number Placeholder 3"/>
          <p:cNvSpPr>
            <a:spLocks noGrp="1"/>
          </p:cNvSpPr>
          <p:nvPr>
            <p:ph type="sldNum" sz="quarter" idx="5"/>
          </p:nvPr>
        </p:nvSpPr>
        <p:spPr/>
        <p:txBody>
          <a:bodyPr/>
          <a:lstStyle/>
          <a:p>
            <a:fld id="{FB300F5C-91D6-4213-B130-E9EA953F5C06}" type="slidenum">
              <a:rPr lang="en-GB" smtClean="0"/>
              <a:t>85</a:t>
            </a:fld>
            <a:endParaRPr lang="en-GB" dirty="0"/>
          </a:p>
        </p:txBody>
      </p:sp>
    </p:spTree>
    <p:extLst>
      <p:ext uri="{BB962C8B-B14F-4D97-AF65-F5344CB8AC3E}">
        <p14:creationId xmlns:p14="http://schemas.microsoft.com/office/powerpoint/2010/main" val="392401718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86</a:t>
            </a:fld>
            <a:endParaRPr lang="en-US" dirty="0"/>
          </a:p>
        </p:txBody>
      </p:sp>
    </p:spTree>
    <p:extLst>
      <p:ext uri="{BB962C8B-B14F-4D97-AF65-F5344CB8AC3E}">
        <p14:creationId xmlns:p14="http://schemas.microsoft.com/office/powerpoint/2010/main" val="110326658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87</a:t>
            </a:fld>
            <a:endParaRPr lang="en-US" dirty="0"/>
          </a:p>
        </p:txBody>
      </p:sp>
    </p:spTree>
    <p:extLst>
      <p:ext uri="{BB962C8B-B14F-4D97-AF65-F5344CB8AC3E}">
        <p14:creationId xmlns:p14="http://schemas.microsoft.com/office/powerpoint/2010/main" val="273867296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88</a:t>
            </a:fld>
            <a:endParaRPr lang="en-US" dirty="0"/>
          </a:p>
        </p:txBody>
      </p:sp>
    </p:spTree>
    <p:extLst>
      <p:ext uri="{BB962C8B-B14F-4D97-AF65-F5344CB8AC3E}">
        <p14:creationId xmlns:p14="http://schemas.microsoft.com/office/powerpoint/2010/main" val="203316114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89</a:t>
            </a:fld>
            <a:endParaRPr lang="en-US" dirty="0"/>
          </a:p>
        </p:txBody>
      </p:sp>
    </p:spTree>
    <p:extLst>
      <p:ext uri="{BB962C8B-B14F-4D97-AF65-F5344CB8AC3E}">
        <p14:creationId xmlns:p14="http://schemas.microsoft.com/office/powerpoint/2010/main" val="11513133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15</a:t>
            </a:fld>
            <a:endParaRPr lang="en-US"/>
          </a:p>
        </p:txBody>
      </p:sp>
    </p:spTree>
    <p:extLst>
      <p:ext uri="{BB962C8B-B14F-4D97-AF65-F5344CB8AC3E}">
        <p14:creationId xmlns:p14="http://schemas.microsoft.com/office/powerpoint/2010/main" val="282881965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90</a:t>
            </a:fld>
            <a:endParaRPr lang="en-US" dirty="0"/>
          </a:p>
        </p:txBody>
      </p:sp>
    </p:spTree>
    <p:extLst>
      <p:ext uri="{BB962C8B-B14F-4D97-AF65-F5344CB8AC3E}">
        <p14:creationId xmlns:p14="http://schemas.microsoft.com/office/powerpoint/2010/main" val="81420056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91</a:t>
            </a:fld>
            <a:endParaRPr lang="en-GB"/>
          </a:p>
        </p:txBody>
      </p:sp>
    </p:spTree>
    <p:extLst>
      <p:ext uri="{BB962C8B-B14F-4D97-AF65-F5344CB8AC3E}">
        <p14:creationId xmlns:p14="http://schemas.microsoft.com/office/powerpoint/2010/main" val="54910256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7762485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93</a:t>
            </a:fld>
            <a:endParaRPr lang="en-US"/>
          </a:p>
        </p:txBody>
      </p:sp>
    </p:spTree>
    <p:extLst>
      <p:ext uri="{BB962C8B-B14F-4D97-AF65-F5344CB8AC3E}">
        <p14:creationId xmlns:p14="http://schemas.microsoft.com/office/powerpoint/2010/main" val="301101601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94</a:t>
            </a:fld>
            <a:endParaRPr lang="en-US" dirty="0"/>
          </a:p>
        </p:txBody>
      </p:sp>
    </p:spTree>
    <p:extLst>
      <p:ext uri="{BB962C8B-B14F-4D97-AF65-F5344CB8AC3E}">
        <p14:creationId xmlns:p14="http://schemas.microsoft.com/office/powerpoint/2010/main" val="366021517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95</a:t>
            </a:fld>
            <a:endParaRPr lang="en-US" dirty="0"/>
          </a:p>
        </p:txBody>
      </p:sp>
    </p:spTree>
    <p:extLst>
      <p:ext uri="{BB962C8B-B14F-4D97-AF65-F5344CB8AC3E}">
        <p14:creationId xmlns:p14="http://schemas.microsoft.com/office/powerpoint/2010/main" val="196440049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300F5C-91D6-4213-B130-E9EA953F5C06}" type="slidenum">
              <a:rPr lang="en-GB" smtClean="0"/>
              <a:t>96</a:t>
            </a:fld>
            <a:endParaRPr lang="en-GB" dirty="0"/>
          </a:p>
        </p:txBody>
      </p:sp>
    </p:spTree>
    <p:extLst>
      <p:ext uri="{BB962C8B-B14F-4D97-AF65-F5344CB8AC3E}">
        <p14:creationId xmlns:p14="http://schemas.microsoft.com/office/powerpoint/2010/main" val="84665257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97</a:t>
            </a:fld>
            <a:endParaRPr lang="en-GB"/>
          </a:p>
        </p:txBody>
      </p:sp>
    </p:spTree>
    <p:extLst>
      <p:ext uri="{BB962C8B-B14F-4D97-AF65-F5344CB8AC3E}">
        <p14:creationId xmlns:p14="http://schemas.microsoft.com/office/powerpoint/2010/main" val="340258299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9813916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99</a:t>
            </a:fld>
            <a:endParaRPr lang="en-US" dirty="0"/>
          </a:p>
        </p:txBody>
      </p:sp>
    </p:spTree>
    <p:extLst>
      <p:ext uri="{BB962C8B-B14F-4D97-AF65-F5344CB8AC3E}">
        <p14:creationId xmlns:p14="http://schemas.microsoft.com/office/powerpoint/2010/main" val="32731468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16</a:t>
            </a:fld>
            <a:endParaRPr lang="en-US"/>
          </a:p>
        </p:txBody>
      </p:sp>
    </p:spTree>
    <p:extLst>
      <p:ext uri="{BB962C8B-B14F-4D97-AF65-F5344CB8AC3E}">
        <p14:creationId xmlns:p14="http://schemas.microsoft.com/office/powerpoint/2010/main" val="409925536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100</a:t>
            </a:fld>
            <a:endParaRPr lang="en-GB"/>
          </a:p>
        </p:txBody>
      </p:sp>
    </p:spTree>
    <p:extLst>
      <p:ext uri="{BB962C8B-B14F-4D97-AF65-F5344CB8AC3E}">
        <p14:creationId xmlns:p14="http://schemas.microsoft.com/office/powerpoint/2010/main" val="181854863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4357983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102</a:t>
            </a:fld>
            <a:endParaRPr lang="en-GB"/>
          </a:p>
        </p:txBody>
      </p:sp>
    </p:spTree>
    <p:extLst>
      <p:ext uri="{BB962C8B-B14F-4D97-AF65-F5344CB8AC3E}">
        <p14:creationId xmlns:p14="http://schemas.microsoft.com/office/powerpoint/2010/main" val="109429051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8049056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104</a:t>
            </a:fld>
            <a:endParaRPr lang="en-US"/>
          </a:p>
        </p:txBody>
      </p:sp>
    </p:spTree>
    <p:extLst>
      <p:ext uri="{BB962C8B-B14F-4D97-AF65-F5344CB8AC3E}">
        <p14:creationId xmlns:p14="http://schemas.microsoft.com/office/powerpoint/2010/main" val="30428093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105</a:t>
            </a:fld>
            <a:endParaRPr lang="en-US"/>
          </a:p>
        </p:txBody>
      </p:sp>
    </p:spTree>
    <p:extLst>
      <p:ext uri="{BB962C8B-B14F-4D97-AF65-F5344CB8AC3E}">
        <p14:creationId xmlns:p14="http://schemas.microsoft.com/office/powerpoint/2010/main" val="26102653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300F5C-91D6-4213-B130-E9EA953F5C06}" type="slidenum">
              <a:rPr lang="en-GB" smtClean="0"/>
              <a:t>106</a:t>
            </a:fld>
            <a:endParaRPr lang="en-GB" dirty="0"/>
          </a:p>
        </p:txBody>
      </p:sp>
    </p:spTree>
    <p:extLst>
      <p:ext uri="{BB962C8B-B14F-4D97-AF65-F5344CB8AC3E}">
        <p14:creationId xmlns:p14="http://schemas.microsoft.com/office/powerpoint/2010/main" val="148106474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300F5C-91D6-4213-B130-E9EA953F5C06}" type="slidenum">
              <a:rPr lang="en-GB" smtClean="0"/>
              <a:t>107</a:t>
            </a:fld>
            <a:endParaRPr lang="en-GB" dirty="0"/>
          </a:p>
        </p:txBody>
      </p:sp>
    </p:spTree>
    <p:extLst>
      <p:ext uri="{BB962C8B-B14F-4D97-AF65-F5344CB8AC3E}">
        <p14:creationId xmlns:p14="http://schemas.microsoft.com/office/powerpoint/2010/main" val="255288291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300F5C-91D6-4213-B130-E9EA953F5C06}" type="slidenum">
              <a:rPr lang="en-GB" smtClean="0"/>
              <a:t>108</a:t>
            </a:fld>
            <a:endParaRPr lang="en-GB" dirty="0"/>
          </a:p>
        </p:txBody>
      </p:sp>
    </p:spTree>
    <p:extLst>
      <p:ext uri="{BB962C8B-B14F-4D97-AF65-F5344CB8AC3E}">
        <p14:creationId xmlns:p14="http://schemas.microsoft.com/office/powerpoint/2010/main" val="163508208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300F5C-91D6-4213-B130-E9EA953F5C06}" type="slidenum">
              <a:rPr lang="en-GB" smtClean="0"/>
              <a:t>109</a:t>
            </a:fld>
            <a:endParaRPr lang="en-GB" dirty="0"/>
          </a:p>
        </p:txBody>
      </p:sp>
    </p:spTree>
    <p:extLst>
      <p:ext uri="{BB962C8B-B14F-4D97-AF65-F5344CB8AC3E}">
        <p14:creationId xmlns:p14="http://schemas.microsoft.com/office/powerpoint/2010/main" val="25472775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8345"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EC602C34-F685-413D-92B3-920B5E843FF0}"/>
              </a:ext>
            </a:extLst>
          </p:cNvPr>
          <p:cNvSpPr txBox="1"/>
          <p:nvPr userDrawn="1"/>
        </p:nvSpPr>
        <p:spPr>
          <a:xfrm>
            <a:off x="609593" y="707820"/>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057031D2-8649-4B2E-BCAE-8A353FB07BDF}"/>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30271964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graphicFrame>
        <p:nvGraphicFramePr>
          <p:cNvPr id="5" name="Table 10">
            <a:extLst>
              <a:ext uri="{FF2B5EF4-FFF2-40B4-BE49-F238E27FC236}">
                <a16:creationId xmlns:a16="http://schemas.microsoft.com/office/drawing/2014/main" id="{8703DAC1-0D09-4FCA-8F8E-26F6D721539C}"/>
              </a:ext>
            </a:extLst>
          </p:cNvPr>
          <p:cNvGraphicFramePr>
            <a:graphicFrameLocks noGrp="1"/>
          </p:cNvGraphicFramePr>
          <p:nvPr userDrawn="1">
            <p:extLst>
              <p:ext uri="{D42A27DB-BD31-4B8C-83A1-F6EECF244321}">
                <p14:modId xmlns:p14="http://schemas.microsoft.com/office/powerpoint/2010/main" val="3206897055"/>
              </p:ext>
            </p:extLst>
          </p:nvPr>
        </p:nvGraphicFramePr>
        <p:xfrm>
          <a:off x="594008" y="1097547"/>
          <a:ext cx="11140162" cy="1978162"/>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19980">
                <a:tc>
                  <a:txBody>
                    <a:bodyPr/>
                    <a:lstStyle/>
                    <a:p>
                      <a:pPr algn="l"/>
                      <a:endParaRPr lang="en-GB" sz="2000" dirty="0">
                        <a:latin typeface="Arial" panose="020B0604020202020204" pitchFamily="34" charset="0"/>
                        <a:cs typeface="Arial" panose="020B0604020202020204" pitchFamily="34" charset="0"/>
                      </a:endParaRPr>
                    </a:p>
                  </a:txBody>
                  <a:tcPr anchor="ctr">
                    <a:solidFill>
                      <a:srgbClr val="327473"/>
                    </a:solidFill>
                  </a:tcPr>
                </a:tc>
                <a:extLst>
                  <a:ext uri="{0D108BD9-81ED-4DB2-BD59-A6C34878D82A}">
                    <a16:rowId xmlns:a16="http://schemas.microsoft.com/office/drawing/2014/main" val="2928509842"/>
                  </a:ext>
                </a:extLst>
              </a:tr>
              <a:tr h="1458182">
                <a:tc>
                  <a:txBody>
                    <a:bodyPr/>
                    <a:lstStyle/>
                    <a:p>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13" name="Text Placeholder 12">
            <a:extLst>
              <a:ext uri="{FF2B5EF4-FFF2-40B4-BE49-F238E27FC236}">
                <a16:creationId xmlns:a16="http://schemas.microsoft.com/office/drawing/2014/main" id="{0396C834-C60B-4D4B-9CE7-C48E02B24E92}"/>
              </a:ext>
            </a:extLst>
          </p:cNvPr>
          <p:cNvSpPr>
            <a:spLocks noGrp="1"/>
          </p:cNvSpPr>
          <p:nvPr>
            <p:ph type="body" sz="quarter" idx="12"/>
          </p:nvPr>
        </p:nvSpPr>
        <p:spPr>
          <a:xfrm>
            <a:off x="698269" y="1789113"/>
            <a:ext cx="10653944" cy="784225"/>
          </a:xfrm>
        </p:spPr>
        <p:txBody>
          <a:bodyPr/>
          <a:lstStyle/>
          <a:p>
            <a:pPr lvl="0"/>
            <a:r>
              <a:rPr lang="en-US" dirty="0"/>
              <a:t>Click to edit Master text styles</a:t>
            </a:r>
          </a:p>
        </p:txBody>
      </p:sp>
      <p:sp>
        <p:nvSpPr>
          <p:cNvPr id="17" name="Text Placeholder 16">
            <a:extLst>
              <a:ext uri="{FF2B5EF4-FFF2-40B4-BE49-F238E27FC236}">
                <a16:creationId xmlns:a16="http://schemas.microsoft.com/office/drawing/2014/main" id="{F32E35AE-674A-4CFB-A6EA-9851D7911725}"/>
              </a:ext>
            </a:extLst>
          </p:cNvPr>
          <p:cNvSpPr>
            <a:spLocks noGrp="1"/>
          </p:cNvSpPr>
          <p:nvPr>
            <p:ph type="body" sz="quarter" idx="13"/>
          </p:nvPr>
        </p:nvSpPr>
        <p:spPr>
          <a:xfrm>
            <a:off x="698269" y="1189038"/>
            <a:ext cx="10653944" cy="315912"/>
          </a:xfrm>
        </p:spPr>
        <p:txBody>
          <a:bodyPr/>
          <a:lstStyle>
            <a:lvl1pPr>
              <a:defRPr b="1">
                <a:solidFill>
                  <a:schemeClr val="bg1"/>
                </a:solidFill>
              </a:defRPr>
            </a:lvl1pPr>
          </a:lstStyle>
          <a:p>
            <a:pPr lvl="0"/>
            <a:r>
              <a:rPr lang="en-US" dirty="0"/>
              <a:t>Click to edit Master text styles</a:t>
            </a:r>
          </a:p>
        </p:txBody>
      </p:sp>
      <p:sp>
        <p:nvSpPr>
          <p:cNvPr id="19" name="TextBox 18">
            <a:extLst>
              <a:ext uri="{FF2B5EF4-FFF2-40B4-BE49-F238E27FC236}">
                <a16:creationId xmlns:a16="http://schemas.microsoft.com/office/drawing/2014/main" id="{9153B39E-7C33-4C5E-BBB2-AE7BBB524528}"/>
              </a:ext>
            </a:extLst>
          </p:cNvPr>
          <p:cNvSpPr txBox="1"/>
          <p:nvPr userDrawn="1"/>
        </p:nvSpPr>
        <p:spPr>
          <a:xfrm>
            <a:off x="594007" y="3486800"/>
            <a:ext cx="11140161" cy="394210"/>
          </a:xfrm>
          <a:prstGeom prst="rect">
            <a:avLst/>
          </a:prstGeom>
          <a:noFill/>
        </p:spPr>
        <p:txBody>
          <a:bodyPr wrap="square">
            <a:spAutoFit/>
          </a:body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Arial" panose="020B0604020202020204" pitchFamily="34" charset="0"/>
              </a:rPr>
              <a:t>The following slides have been collated to support the teaching of this outcome.</a:t>
            </a:r>
            <a:endParaRPr lang="en-GB" kern="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Text Placeholder 20">
            <a:extLst>
              <a:ext uri="{FF2B5EF4-FFF2-40B4-BE49-F238E27FC236}">
                <a16:creationId xmlns:a16="http://schemas.microsoft.com/office/drawing/2014/main" id="{DA156B4A-F0F3-4E38-A0C7-379476798FA5}"/>
              </a:ext>
            </a:extLst>
          </p:cNvPr>
          <p:cNvSpPr>
            <a:spLocks noGrp="1"/>
          </p:cNvSpPr>
          <p:nvPr>
            <p:ph type="body" sz="quarter" idx="14"/>
          </p:nvPr>
        </p:nvSpPr>
        <p:spPr>
          <a:xfrm>
            <a:off x="593725" y="233363"/>
            <a:ext cx="11141075" cy="393700"/>
          </a:xfrm>
        </p:spPr>
        <p:txBody>
          <a:bodyPr/>
          <a:lstStyle>
            <a:lvl1pPr>
              <a:defRPr b="1">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7933466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246063"/>
            <a:ext cx="11140163" cy="426170"/>
          </a:xfrm>
          <a:prstGeom prst="rect">
            <a:avLst/>
          </a:prstGeom>
        </p:spPr>
        <p:txBody>
          <a:bodyPr>
            <a:normAutofit/>
          </a:bodyPr>
          <a:lstStyle>
            <a:lvl1pPr algn="l">
              <a:defRPr sz="24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
        <p:nvSpPr>
          <p:cNvPr id="7" name="Picture Placeholder 4">
            <a:extLst>
              <a:ext uri="{FF2B5EF4-FFF2-40B4-BE49-F238E27FC236}">
                <a16:creationId xmlns:a16="http://schemas.microsoft.com/office/drawing/2014/main" id="{9B5E70AC-97E0-4B9F-B2F7-C3D62444AE86}"/>
              </a:ext>
            </a:extLst>
          </p:cNvPr>
          <p:cNvSpPr>
            <a:spLocks noGrp="1"/>
          </p:cNvSpPr>
          <p:nvPr>
            <p:ph type="pic" sz="quarter" idx="12"/>
          </p:nvPr>
        </p:nvSpPr>
        <p:spPr>
          <a:xfrm>
            <a:off x="594008" y="1039018"/>
            <a:ext cx="3395663" cy="4779963"/>
          </a:xfrm>
          <a:ln>
            <a:solidFill>
              <a:schemeClr val="tx2"/>
            </a:solidFill>
          </a:ln>
          <a:effectLst>
            <a:outerShdw blurRad="50800" dist="38100" dir="2700000" algn="tl" rotWithShape="0">
              <a:prstClr val="black">
                <a:alpha val="40000"/>
              </a:prstClr>
            </a:outerShdw>
          </a:effectLst>
        </p:spPr>
        <p:txBody>
          <a:bodyPr/>
          <a:lstStyle>
            <a:lvl1pPr algn="l">
              <a:defRPr/>
            </a:lvl1pPr>
          </a:lstStyle>
          <a:p>
            <a:endParaRPr lang="en-GB"/>
          </a:p>
        </p:txBody>
      </p:sp>
    </p:spTree>
    <p:extLst>
      <p:ext uri="{BB962C8B-B14F-4D97-AF65-F5344CB8AC3E}">
        <p14:creationId xmlns:p14="http://schemas.microsoft.com/office/powerpoint/2010/main" val="32055044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2182"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6A3742DC-69C4-4F77-88B0-BC9AA167A183}"/>
              </a:ext>
            </a:extLst>
          </p:cNvPr>
          <p:cNvSpPr txBox="1"/>
          <p:nvPr userDrawn="1"/>
        </p:nvSpPr>
        <p:spPr>
          <a:xfrm>
            <a:off x="609593" y="1737534"/>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cxnSp>
        <p:nvCxnSpPr>
          <p:cNvPr id="22" name="Straight Connector 21">
            <a:extLst>
              <a:ext uri="{FF2B5EF4-FFF2-40B4-BE49-F238E27FC236}">
                <a16:creationId xmlns:a16="http://schemas.microsoft.com/office/drawing/2014/main" id="{0A1553F0-5310-40B6-862E-E108F136F4E5}"/>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7C7EAB1C-AC38-4D05-ABAC-DDDBF36A7F1B}"/>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6B7A6AA-0784-4D20-870B-744E2DBBF2B5}"/>
              </a:ext>
            </a:extLst>
          </p:cNvPr>
          <p:cNvSpPr txBox="1"/>
          <p:nvPr userDrawn="1"/>
        </p:nvSpPr>
        <p:spPr>
          <a:xfrm>
            <a:off x="609593" y="481364"/>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sp>
        <p:nvSpPr>
          <p:cNvPr id="12" name="TextBox 11">
            <a:extLst>
              <a:ext uri="{FF2B5EF4-FFF2-40B4-BE49-F238E27FC236}">
                <a16:creationId xmlns:a16="http://schemas.microsoft.com/office/drawing/2014/main" id="{FEC4B950-A61F-4437-AC63-6DD156086E7C}"/>
              </a:ext>
            </a:extLst>
          </p:cNvPr>
          <p:cNvSpPr txBox="1"/>
          <p:nvPr userDrawn="1"/>
        </p:nvSpPr>
        <p:spPr>
          <a:xfrm>
            <a:off x="609593" y="705834"/>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28492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47484"/>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a:xfrm>
            <a:off x="838200" y="6356350"/>
            <a:ext cx="2743200" cy="365125"/>
          </a:xfrm>
          <a:prstGeom prst="rect">
            <a:avLst/>
          </a:prstGeom>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sz="1100">
                <a:latin typeface="Arial" panose="020B0604020202020204" pitchFamily="34" charset="0"/>
                <a:cs typeface="Arial" panose="020B0604020202020204" pitchFamily="34" charset="0"/>
              </a:defRPr>
            </a:lvl1pPr>
          </a:lstStyle>
          <a:p>
            <a:pPr>
              <a:defRPr/>
            </a:pPr>
            <a:r>
              <a:rPr lang="en-GB"/>
              <a:t>Curriculum Prioritisation for Primary Maths</a:t>
            </a: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a:xfrm>
            <a:off x="8610600" y="6356350"/>
            <a:ext cx="2743200" cy="365125"/>
          </a:xfrm>
          <a:prstGeom prst="rect">
            <a:avLst/>
          </a:prstGeom>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2018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Summer 2018 pilot</a:t>
            </a:r>
          </a:p>
        </p:txBody>
      </p:sp>
    </p:spTree>
    <p:extLst>
      <p:ext uri="{BB962C8B-B14F-4D97-AF65-F5344CB8AC3E}">
        <p14:creationId xmlns:p14="http://schemas.microsoft.com/office/powerpoint/2010/main" val="9879434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2651245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0" y="6356350"/>
            <a:ext cx="121920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r>
              <a:rPr lang="en-GB"/>
              <a:t>Curriculum Prioritisation for Primary Maths</a:t>
            </a: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75" r:id="rId3"/>
    <p:sldLayoutId id="2147483676" r:id="rId4"/>
    <p:sldLayoutId id="2147483674" r:id="rId5"/>
    <p:sldLayoutId id="2147483668" r:id="rId6"/>
    <p:sldLayoutId id="2147483663" r:id="rId7"/>
    <p:sldLayoutId id="2147483677" r:id="rId8"/>
    <p:sldLayoutId id="2147483678" r:id="rId9"/>
  </p:sldLayoutIdLst>
  <p:hf sldNum="0" hdr="0" dt="0"/>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10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1.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d1we1oso/ncetm_mm_sp1_y4_se22_teach.pdf#page=29" TargetMode="External"/></Relationships>
</file>

<file path=ppt/slides/_rels/slide10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2.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3.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d1we1oso/ncetm_mm_sp1_y4_se22_teach.pdf#page=30" TargetMode="External"/></Relationships>
</file>

<file path=ppt/slides/_rels/slide104.xml.rels><?xml version="1.0" encoding="UTF-8" standalone="yes"?>
<Relationships xmlns="http://schemas.openxmlformats.org/package/2006/relationships"><Relationship Id="rId8" Type="http://schemas.openxmlformats.org/officeDocument/2006/relationships/image" Target="../media/image181.png"/><Relationship Id="rId13" Type="http://schemas.openxmlformats.org/officeDocument/2006/relationships/image" Target="../media/image186.png"/><Relationship Id="rId3" Type="http://schemas.openxmlformats.org/officeDocument/2006/relationships/image" Target="../media/image176.png"/><Relationship Id="rId7" Type="http://schemas.openxmlformats.org/officeDocument/2006/relationships/image" Target="../media/image180.png"/><Relationship Id="rId12" Type="http://schemas.openxmlformats.org/officeDocument/2006/relationships/image" Target="../media/image185.png"/><Relationship Id="rId17" Type="http://schemas.openxmlformats.org/officeDocument/2006/relationships/image" Target="../media/image190.png"/><Relationship Id="rId2" Type="http://schemas.openxmlformats.org/officeDocument/2006/relationships/notesSlide" Target="../notesSlides/notesSlide94.xml"/><Relationship Id="rId16" Type="http://schemas.openxmlformats.org/officeDocument/2006/relationships/image" Target="../media/image189.png"/><Relationship Id="rId1" Type="http://schemas.openxmlformats.org/officeDocument/2006/relationships/slideLayout" Target="../slideLayouts/slideLayout8.xml"/><Relationship Id="rId6" Type="http://schemas.openxmlformats.org/officeDocument/2006/relationships/image" Target="../media/image179.png"/><Relationship Id="rId11" Type="http://schemas.openxmlformats.org/officeDocument/2006/relationships/image" Target="../media/image184.png"/><Relationship Id="rId5" Type="http://schemas.openxmlformats.org/officeDocument/2006/relationships/image" Target="../media/image178.png"/><Relationship Id="rId15" Type="http://schemas.openxmlformats.org/officeDocument/2006/relationships/image" Target="../media/image188.png"/><Relationship Id="rId10" Type="http://schemas.openxmlformats.org/officeDocument/2006/relationships/image" Target="../media/image183.png"/><Relationship Id="rId4" Type="http://schemas.openxmlformats.org/officeDocument/2006/relationships/image" Target="../media/image177.png"/><Relationship Id="rId9" Type="http://schemas.openxmlformats.org/officeDocument/2006/relationships/image" Target="../media/image182.png"/><Relationship Id="rId14" Type="http://schemas.openxmlformats.org/officeDocument/2006/relationships/image" Target="../media/image187.png"/></Relationships>
</file>

<file path=ppt/slides/_rels/slide105.xml.rels><?xml version="1.0" encoding="UTF-8" standalone="yes"?>
<Relationships xmlns="http://schemas.openxmlformats.org/package/2006/relationships"><Relationship Id="rId8" Type="http://schemas.openxmlformats.org/officeDocument/2006/relationships/image" Target="../media/image195.png"/><Relationship Id="rId13" Type="http://schemas.openxmlformats.org/officeDocument/2006/relationships/image" Target="../media/image184.png"/><Relationship Id="rId18" Type="http://schemas.openxmlformats.org/officeDocument/2006/relationships/image" Target="../media/image190.png"/><Relationship Id="rId3" Type="http://schemas.openxmlformats.org/officeDocument/2006/relationships/image" Target="../media/image191.png"/><Relationship Id="rId7" Type="http://schemas.openxmlformats.org/officeDocument/2006/relationships/image" Target="../media/image194.png"/><Relationship Id="rId12" Type="http://schemas.openxmlformats.org/officeDocument/2006/relationships/image" Target="../media/image181.png"/><Relationship Id="rId17" Type="http://schemas.openxmlformats.org/officeDocument/2006/relationships/image" Target="../media/image189.png"/><Relationship Id="rId2" Type="http://schemas.openxmlformats.org/officeDocument/2006/relationships/notesSlide" Target="../notesSlides/notesSlide95.xml"/><Relationship Id="rId16" Type="http://schemas.openxmlformats.org/officeDocument/2006/relationships/image" Target="../media/image188.png"/><Relationship Id="rId1" Type="http://schemas.openxmlformats.org/officeDocument/2006/relationships/slideLayout" Target="../slideLayouts/slideLayout8.xml"/><Relationship Id="rId6" Type="http://schemas.openxmlformats.org/officeDocument/2006/relationships/image" Target="../media/image193.png"/><Relationship Id="rId11" Type="http://schemas.openxmlformats.org/officeDocument/2006/relationships/image" Target="../media/image180.png"/><Relationship Id="rId5" Type="http://schemas.openxmlformats.org/officeDocument/2006/relationships/image" Target="../media/image192.png"/><Relationship Id="rId15" Type="http://schemas.openxmlformats.org/officeDocument/2006/relationships/image" Target="../media/image197.png"/><Relationship Id="rId10" Type="http://schemas.openxmlformats.org/officeDocument/2006/relationships/image" Target="../media/image185.png"/><Relationship Id="rId4" Type="http://schemas.openxmlformats.org/officeDocument/2006/relationships/image" Target="../media/image176.png"/><Relationship Id="rId9" Type="http://schemas.openxmlformats.org/officeDocument/2006/relationships/image" Target="../media/image196.png"/><Relationship Id="rId14" Type="http://schemas.openxmlformats.org/officeDocument/2006/relationships/image" Target="../media/image186.png"/></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96.xml"/><Relationship Id="rId7" Type="http://schemas.openxmlformats.org/officeDocument/2006/relationships/image" Target="NULL"/><Relationship Id="rId2" Type="http://schemas.openxmlformats.org/officeDocument/2006/relationships/slideLayout" Target="../slideLayouts/slideLayout9.xml"/><Relationship Id="rId1" Type="http://schemas.openxmlformats.org/officeDocument/2006/relationships/tags" Target="../tags/tag7.xml"/><Relationship Id="rId6" Type="http://schemas.openxmlformats.org/officeDocument/2006/relationships/customXml" Target="../ink/ink2.xml"/><Relationship Id="rId5" Type="http://schemas.openxmlformats.org/officeDocument/2006/relationships/image" Target="NULL"/><Relationship Id="rId4" Type="http://schemas.openxmlformats.org/officeDocument/2006/relationships/customXml" Target="../ink/ink1.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97.xml"/><Relationship Id="rId7" Type="http://schemas.openxmlformats.org/officeDocument/2006/relationships/image" Target="NULL"/><Relationship Id="rId2" Type="http://schemas.openxmlformats.org/officeDocument/2006/relationships/slideLayout" Target="../slideLayouts/slideLayout9.xml"/><Relationship Id="rId1" Type="http://schemas.openxmlformats.org/officeDocument/2006/relationships/tags" Target="../tags/tag8.xml"/><Relationship Id="rId6" Type="http://schemas.openxmlformats.org/officeDocument/2006/relationships/customXml" Target="../ink/ink4.xml"/><Relationship Id="rId5" Type="http://schemas.openxmlformats.org/officeDocument/2006/relationships/image" Target="NULL"/><Relationship Id="rId4" Type="http://schemas.openxmlformats.org/officeDocument/2006/relationships/customXml" Target="../ink/ink3.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98.xml"/><Relationship Id="rId7" Type="http://schemas.openxmlformats.org/officeDocument/2006/relationships/image" Target="NULL"/><Relationship Id="rId2" Type="http://schemas.openxmlformats.org/officeDocument/2006/relationships/slideLayout" Target="../slideLayouts/slideLayout9.xml"/><Relationship Id="rId1" Type="http://schemas.openxmlformats.org/officeDocument/2006/relationships/tags" Target="../tags/tag9.xml"/><Relationship Id="rId6" Type="http://schemas.openxmlformats.org/officeDocument/2006/relationships/customXml" Target="../ink/ink6.xml"/><Relationship Id="rId5" Type="http://schemas.openxmlformats.org/officeDocument/2006/relationships/image" Target="NULL"/><Relationship Id="rId4" Type="http://schemas.openxmlformats.org/officeDocument/2006/relationships/customXml" Target="../ink/ink5.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99.xml"/><Relationship Id="rId7" Type="http://schemas.openxmlformats.org/officeDocument/2006/relationships/image" Target="NULL"/><Relationship Id="rId2" Type="http://schemas.openxmlformats.org/officeDocument/2006/relationships/slideLayout" Target="../slideLayouts/slideLayout9.xml"/><Relationship Id="rId1" Type="http://schemas.openxmlformats.org/officeDocument/2006/relationships/tags" Target="../tags/tag10.xml"/><Relationship Id="rId6" Type="http://schemas.openxmlformats.org/officeDocument/2006/relationships/customXml" Target="../ink/ink8.xml"/><Relationship Id="rId5" Type="http://schemas.openxmlformats.org/officeDocument/2006/relationships/image" Target="NULL"/><Relationship Id="rId4" Type="http://schemas.openxmlformats.org/officeDocument/2006/relationships/customXml" Target="../ink/ink7.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1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00.xml"/><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1.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d1we1oso/ncetm_mm_sp1_y4_se22_teach.pdf#page=31" TargetMode="External"/></Relationships>
</file>

<file path=ppt/slides/_rels/slide112.xml.rels><?xml version="1.0" encoding="UTF-8" standalone="yes"?>
<Relationships xmlns="http://schemas.openxmlformats.org/package/2006/relationships"><Relationship Id="rId8" Type="http://schemas.openxmlformats.org/officeDocument/2006/relationships/image" Target="../media/image202.png"/><Relationship Id="rId13" Type="http://schemas.openxmlformats.org/officeDocument/2006/relationships/image" Target="../media/image207.png"/><Relationship Id="rId18" Type="http://schemas.openxmlformats.org/officeDocument/2006/relationships/image" Target="../media/image210.png"/><Relationship Id="rId3" Type="http://schemas.openxmlformats.org/officeDocument/2006/relationships/image" Target="../media/image198.png"/><Relationship Id="rId21" Type="http://schemas.openxmlformats.org/officeDocument/2006/relationships/image" Target="../media/image213.png"/><Relationship Id="rId7" Type="http://schemas.openxmlformats.org/officeDocument/2006/relationships/image" Target="../media/image201.png"/><Relationship Id="rId12" Type="http://schemas.openxmlformats.org/officeDocument/2006/relationships/image" Target="../media/image206.png"/><Relationship Id="rId17" Type="http://schemas.openxmlformats.org/officeDocument/2006/relationships/image" Target="../media/image209.png"/><Relationship Id="rId2" Type="http://schemas.openxmlformats.org/officeDocument/2006/relationships/notesSlide" Target="../notesSlides/notesSlide102.xml"/><Relationship Id="rId16" Type="http://schemas.openxmlformats.org/officeDocument/2006/relationships/image" Target="../media/image208.png"/><Relationship Id="rId20" Type="http://schemas.openxmlformats.org/officeDocument/2006/relationships/image" Target="../media/image212.png"/><Relationship Id="rId1" Type="http://schemas.openxmlformats.org/officeDocument/2006/relationships/slideLayout" Target="../slideLayouts/slideLayout8.xml"/><Relationship Id="rId6" Type="http://schemas.openxmlformats.org/officeDocument/2006/relationships/image" Target="../media/image191.png"/><Relationship Id="rId11" Type="http://schemas.openxmlformats.org/officeDocument/2006/relationships/image" Target="../media/image205.png"/><Relationship Id="rId5" Type="http://schemas.openxmlformats.org/officeDocument/2006/relationships/image" Target="../media/image200.png"/><Relationship Id="rId15" Type="http://schemas.openxmlformats.org/officeDocument/2006/relationships/image" Target="../media/image181.png"/><Relationship Id="rId23" Type="http://schemas.openxmlformats.org/officeDocument/2006/relationships/image" Target="../media/image215.png"/><Relationship Id="rId10" Type="http://schemas.openxmlformats.org/officeDocument/2006/relationships/image" Target="../media/image204.png"/><Relationship Id="rId19" Type="http://schemas.openxmlformats.org/officeDocument/2006/relationships/image" Target="../media/image211.png"/><Relationship Id="rId4" Type="http://schemas.openxmlformats.org/officeDocument/2006/relationships/image" Target="../media/image199.png"/><Relationship Id="rId9" Type="http://schemas.openxmlformats.org/officeDocument/2006/relationships/image" Target="../media/image203.png"/><Relationship Id="rId14" Type="http://schemas.openxmlformats.org/officeDocument/2006/relationships/image" Target="../media/image180.png"/><Relationship Id="rId22" Type="http://schemas.openxmlformats.org/officeDocument/2006/relationships/image" Target="../media/image214.png"/></Relationships>
</file>

<file path=ppt/slides/_rels/slide113.xml.rels><?xml version="1.0" encoding="UTF-8" standalone="yes"?>
<Relationships xmlns="http://schemas.openxmlformats.org/package/2006/relationships"><Relationship Id="rId3" Type="http://schemas.openxmlformats.org/officeDocument/2006/relationships/image" Target="../media/image216.png"/><Relationship Id="rId2" Type="http://schemas.openxmlformats.org/officeDocument/2006/relationships/notesSlide" Target="../notesSlides/notesSlide103.xml"/><Relationship Id="rId1" Type="http://schemas.openxmlformats.org/officeDocument/2006/relationships/slideLayout" Target="../slideLayouts/slideLayout8.xml"/><Relationship Id="rId6" Type="http://schemas.openxmlformats.org/officeDocument/2006/relationships/image" Target="../media/image191.png"/><Relationship Id="rId5" Type="http://schemas.openxmlformats.org/officeDocument/2006/relationships/image" Target="../media/image218.png"/><Relationship Id="rId4" Type="http://schemas.openxmlformats.org/officeDocument/2006/relationships/image" Target="../media/image217.png"/></Relationships>
</file>

<file path=ppt/slides/_rels/slide114.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notesSlide" Target="../notesSlides/notesSlide104.xml"/><Relationship Id="rId1" Type="http://schemas.openxmlformats.org/officeDocument/2006/relationships/slideLayout" Target="../slideLayouts/slideLayout8.xml"/></Relationships>
</file>

<file path=ppt/slides/_rels/slide115.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notesSlide" Target="../notesSlides/notesSlide105.xml"/><Relationship Id="rId1" Type="http://schemas.openxmlformats.org/officeDocument/2006/relationships/slideLayout" Target="../slideLayouts/slideLayout8.xml"/><Relationship Id="rId4" Type="http://schemas.openxmlformats.org/officeDocument/2006/relationships/image" Target="../media/image191.png"/></Relationships>
</file>

<file path=ppt/slides/_rels/slide1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7.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d1we1oso/ncetm_mm_sp1_y4_se22_teach.pdf#page=33" TargetMode="External"/></Relationships>
</file>

<file path=ppt/slides/_rels/slide118.xml.rels><?xml version="1.0" encoding="UTF-8" standalone="yes"?>
<Relationships xmlns="http://schemas.openxmlformats.org/package/2006/relationships"><Relationship Id="rId8" Type="http://schemas.openxmlformats.org/officeDocument/2006/relationships/image" Target="../media/image226.png"/><Relationship Id="rId13" Type="http://schemas.openxmlformats.org/officeDocument/2006/relationships/image" Target="../media/image231.png"/><Relationship Id="rId18" Type="http://schemas.openxmlformats.org/officeDocument/2006/relationships/image" Target="../media/image235.png"/><Relationship Id="rId3" Type="http://schemas.openxmlformats.org/officeDocument/2006/relationships/image" Target="../media/image221.png"/><Relationship Id="rId21" Type="http://schemas.openxmlformats.org/officeDocument/2006/relationships/image" Target="../media/image238.png"/><Relationship Id="rId7" Type="http://schemas.openxmlformats.org/officeDocument/2006/relationships/image" Target="../media/image225.png"/><Relationship Id="rId12" Type="http://schemas.openxmlformats.org/officeDocument/2006/relationships/image" Target="../media/image230.png"/><Relationship Id="rId17" Type="http://schemas.openxmlformats.org/officeDocument/2006/relationships/image" Target="../media/image234.png"/><Relationship Id="rId2" Type="http://schemas.openxmlformats.org/officeDocument/2006/relationships/notesSlide" Target="../notesSlides/notesSlide108.xml"/><Relationship Id="rId16" Type="http://schemas.openxmlformats.org/officeDocument/2006/relationships/image" Target="../media/image233.png"/><Relationship Id="rId20" Type="http://schemas.openxmlformats.org/officeDocument/2006/relationships/image" Target="../media/image237.png"/><Relationship Id="rId1" Type="http://schemas.openxmlformats.org/officeDocument/2006/relationships/slideLayout" Target="../slideLayouts/slideLayout8.xml"/><Relationship Id="rId6" Type="http://schemas.openxmlformats.org/officeDocument/2006/relationships/image" Target="../media/image224.png"/><Relationship Id="rId11" Type="http://schemas.openxmlformats.org/officeDocument/2006/relationships/image" Target="../media/image229.png"/><Relationship Id="rId24" Type="http://schemas.openxmlformats.org/officeDocument/2006/relationships/image" Target="../media/image241.png"/><Relationship Id="rId5" Type="http://schemas.openxmlformats.org/officeDocument/2006/relationships/image" Target="../media/image223.png"/><Relationship Id="rId15" Type="http://schemas.openxmlformats.org/officeDocument/2006/relationships/image" Target="../media/image232.png"/><Relationship Id="rId23" Type="http://schemas.openxmlformats.org/officeDocument/2006/relationships/image" Target="../media/image240.png"/><Relationship Id="rId10" Type="http://schemas.openxmlformats.org/officeDocument/2006/relationships/image" Target="../media/image228.png"/><Relationship Id="rId19" Type="http://schemas.openxmlformats.org/officeDocument/2006/relationships/image" Target="../media/image236.png"/><Relationship Id="rId4" Type="http://schemas.openxmlformats.org/officeDocument/2006/relationships/image" Target="../media/image222.png"/><Relationship Id="rId9" Type="http://schemas.openxmlformats.org/officeDocument/2006/relationships/image" Target="../media/image227.png"/><Relationship Id="rId14" Type="http://schemas.openxmlformats.org/officeDocument/2006/relationships/image" Target="../media/image191.png"/><Relationship Id="rId22" Type="http://schemas.openxmlformats.org/officeDocument/2006/relationships/image" Target="../media/image239.png"/></Relationships>
</file>

<file path=ppt/slides/_rels/slide119.xml.rels><?xml version="1.0" encoding="UTF-8" standalone="yes"?>
<Relationships xmlns="http://schemas.openxmlformats.org/package/2006/relationships"><Relationship Id="rId3" Type="http://schemas.openxmlformats.org/officeDocument/2006/relationships/image" Target="../media/image242.png"/><Relationship Id="rId2" Type="http://schemas.openxmlformats.org/officeDocument/2006/relationships/notesSlide" Target="../notesSlides/notesSlide109.xml"/><Relationship Id="rId1" Type="http://schemas.openxmlformats.org/officeDocument/2006/relationships/slideLayout" Target="../slideLayouts/slideLayout8.xml"/><Relationship Id="rId4" Type="http://schemas.openxmlformats.org/officeDocument/2006/relationships/image" Target="../media/image191.png"/></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120.xml.rels><?xml version="1.0" encoding="UTF-8" standalone="yes"?>
<Relationships xmlns="http://schemas.openxmlformats.org/package/2006/relationships"><Relationship Id="rId3" Type="http://schemas.openxmlformats.org/officeDocument/2006/relationships/image" Target="../media/image243.png"/><Relationship Id="rId2" Type="http://schemas.openxmlformats.org/officeDocument/2006/relationships/notesSlide" Target="../notesSlides/notesSlide110.xml"/><Relationship Id="rId1" Type="http://schemas.openxmlformats.org/officeDocument/2006/relationships/slideLayout" Target="../slideLayouts/slideLayout8.xml"/><Relationship Id="rId4" Type="http://schemas.openxmlformats.org/officeDocument/2006/relationships/image" Target="../media/image191.png"/></Relationships>
</file>

<file path=ppt/slides/_rels/slide12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11.xml"/><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2.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d1we1oso/ncetm_mm_sp1_y4_se22_teach.pdf#page=34" TargetMode="Externa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8.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8.xml"/></Relationships>
</file>

<file path=ppt/slides/_rels/slide125.xml.rels><?xml version="1.0" encoding="UTF-8" standalone="yes"?>
<Relationships xmlns="http://schemas.openxmlformats.org/package/2006/relationships"><Relationship Id="rId3" Type="http://schemas.openxmlformats.org/officeDocument/2006/relationships/image" Target="../media/image244.png"/><Relationship Id="rId2" Type="http://schemas.openxmlformats.org/officeDocument/2006/relationships/notesSlide" Target="../notesSlides/notesSlide115.xml"/><Relationship Id="rId1" Type="http://schemas.openxmlformats.org/officeDocument/2006/relationships/slideLayout" Target="../slideLayouts/slideLayout8.xml"/><Relationship Id="rId5" Type="http://schemas.openxmlformats.org/officeDocument/2006/relationships/image" Target="../media/image246.png"/><Relationship Id="rId4" Type="http://schemas.openxmlformats.org/officeDocument/2006/relationships/image" Target="../media/image245.png"/></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9.xml"/></Relationships>
</file>

<file path=ppt/slides/_rels/slide12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17.xml"/><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8.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d1we1oso/ncetm_mm_sp1_y4_se22_teach.pdf#page=36" TargetMode="External"/></Relationships>
</file>

<file path=ppt/slides/_rels/slide129.xml.rels><?xml version="1.0" encoding="UTF-8" standalone="yes"?>
<Relationships xmlns="http://schemas.openxmlformats.org/package/2006/relationships"><Relationship Id="rId8" Type="http://schemas.openxmlformats.org/officeDocument/2006/relationships/image" Target="../media/image252.png"/><Relationship Id="rId13" Type="http://schemas.openxmlformats.org/officeDocument/2006/relationships/image" Target="../media/image257.png"/><Relationship Id="rId18" Type="http://schemas.openxmlformats.org/officeDocument/2006/relationships/image" Target="../media/image262.png"/><Relationship Id="rId3" Type="http://schemas.openxmlformats.org/officeDocument/2006/relationships/image" Target="../media/image247.png"/><Relationship Id="rId21" Type="http://schemas.openxmlformats.org/officeDocument/2006/relationships/image" Target="../media/image265.png"/><Relationship Id="rId7" Type="http://schemas.openxmlformats.org/officeDocument/2006/relationships/image" Target="../media/image251.png"/><Relationship Id="rId12" Type="http://schemas.openxmlformats.org/officeDocument/2006/relationships/image" Target="../media/image256.png"/><Relationship Id="rId17" Type="http://schemas.openxmlformats.org/officeDocument/2006/relationships/image" Target="../media/image261.png"/><Relationship Id="rId2" Type="http://schemas.openxmlformats.org/officeDocument/2006/relationships/notesSlide" Target="../notesSlides/notesSlide119.xml"/><Relationship Id="rId16" Type="http://schemas.openxmlformats.org/officeDocument/2006/relationships/image" Target="../media/image260.png"/><Relationship Id="rId20" Type="http://schemas.openxmlformats.org/officeDocument/2006/relationships/image" Target="../media/image264.png"/><Relationship Id="rId1" Type="http://schemas.openxmlformats.org/officeDocument/2006/relationships/slideLayout" Target="../slideLayouts/slideLayout8.xml"/><Relationship Id="rId6" Type="http://schemas.openxmlformats.org/officeDocument/2006/relationships/image" Target="../media/image250.png"/><Relationship Id="rId11" Type="http://schemas.openxmlformats.org/officeDocument/2006/relationships/image" Target="../media/image255.png"/><Relationship Id="rId5" Type="http://schemas.openxmlformats.org/officeDocument/2006/relationships/image" Target="../media/image249.png"/><Relationship Id="rId15" Type="http://schemas.openxmlformats.org/officeDocument/2006/relationships/image" Target="../media/image259.png"/><Relationship Id="rId23" Type="http://schemas.openxmlformats.org/officeDocument/2006/relationships/image" Target="../media/image267.png"/><Relationship Id="rId10" Type="http://schemas.openxmlformats.org/officeDocument/2006/relationships/image" Target="../media/image254.png"/><Relationship Id="rId19" Type="http://schemas.openxmlformats.org/officeDocument/2006/relationships/image" Target="../media/image263.png"/><Relationship Id="rId4" Type="http://schemas.openxmlformats.org/officeDocument/2006/relationships/image" Target="../media/image248.png"/><Relationship Id="rId9" Type="http://schemas.openxmlformats.org/officeDocument/2006/relationships/image" Target="../media/image253.png"/><Relationship Id="rId14" Type="http://schemas.openxmlformats.org/officeDocument/2006/relationships/image" Target="../media/image258.png"/><Relationship Id="rId22" Type="http://schemas.openxmlformats.org/officeDocument/2006/relationships/image" Target="../media/image266.png"/></Relationships>
</file>

<file path=ppt/slides/_rels/slide13.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image" Target="../media/image32.png"/><Relationship Id="rId2" Type="http://schemas.openxmlformats.org/officeDocument/2006/relationships/image" Target="../media/image22.png"/><Relationship Id="rId16" Type="http://schemas.openxmlformats.org/officeDocument/2006/relationships/image" Target="../media/image36.png"/><Relationship Id="rId1" Type="http://schemas.openxmlformats.org/officeDocument/2006/relationships/slideLayout" Target="../slideLayouts/slideLayout8.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5" Type="http://schemas.openxmlformats.org/officeDocument/2006/relationships/image" Target="../media/image3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 Id="rId14" Type="http://schemas.openxmlformats.org/officeDocument/2006/relationships/image" Target="../media/image34.png"/></Relationships>
</file>

<file path=ppt/slides/_rels/slide130.xml.rels><?xml version="1.0" encoding="UTF-8" standalone="yes"?>
<Relationships xmlns="http://schemas.openxmlformats.org/package/2006/relationships"><Relationship Id="rId8" Type="http://schemas.openxmlformats.org/officeDocument/2006/relationships/image" Target="../media/image273.png"/><Relationship Id="rId13" Type="http://schemas.openxmlformats.org/officeDocument/2006/relationships/image" Target="../media/image278.png"/><Relationship Id="rId18" Type="http://schemas.openxmlformats.org/officeDocument/2006/relationships/image" Target="../media/image283.png"/><Relationship Id="rId26" Type="http://schemas.openxmlformats.org/officeDocument/2006/relationships/image" Target="../media/image291.png"/><Relationship Id="rId3" Type="http://schemas.openxmlformats.org/officeDocument/2006/relationships/image" Target="../media/image268.png"/><Relationship Id="rId21" Type="http://schemas.openxmlformats.org/officeDocument/2006/relationships/image" Target="../media/image286.png"/><Relationship Id="rId7" Type="http://schemas.openxmlformats.org/officeDocument/2006/relationships/image" Target="../media/image272.png"/><Relationship Id="rId12" Type="http://schemas.openxmlformats.org/officeDocument/2006/relationships/image" Target="../media/image277.png"/><Relationship Id="rId17" Type="http://schemas.openxmlformats.org/officeDocument/2006/relationships/image" Target="../media/image282.png"/><Relationship Id="rId25" Type="http://schemas.openxmlformats.org/officeDocument/2006/relationships/image" Target="../media/image290.png"/><Relationship Id="rId2" Type="http://schemas.openxmlformats.org/officeDocument/2006/relationships/notesSlide" Target="../notesSlides/notesSlide120.xml"/><Relationship Id="rId16" Type="http://schemas.openxmlformats.org/officeDocument/2006/relationships/image" Target="../media/image281.png"/><Relationship Id="rId20" Type="http://schemas.openxmlformats.org/officeDocument/2006/relationships/image" Target="../media/image285.png"/><Relationship Id="rId1" Type="http://schemas.openxmlformats.org/officeDocument/2006/relationships/slideLayout" Target="../slideLayouts/slideLayout8.xml"/><Relationship Id="rId6" Type="http://schemas.openxmlformats.org/officeDocument/2006/relationships/image" Target="../media/image271.png"/><Relationship Id="rId11" Type="http://schemas.openxmlformats.org/officeDocument/2006/relationships/image" Target="../media/image276.png"/><Relationship Id="rId24" Type="http://schemas.openxmlformats.org/officeDocument/2006/relationships/image" Target="../media/image289.png"/><Relationship Id="rId5" Type="http://schemas.openxmlformats.org/officeDocument/2006/relationships/image" Target="../media/image270.png"/><Relationship Id="rId15" Type="http://schemas.openxmlformats.org/officeDocument/2006/relationships/image" Target="../media/image280.png"/><Relationship Id="rId23" Type="http://schemas.openxmlformats.org/officeDocument/2006/relationships/image" Target="../media/image288.png"/><Relationship Id="rId10" Type="http://schemas.openxmlformats.org/officeDocument/2006/relationships/image" Target="../media/image275.png"/><Relationship Id="rId19" Type="http://schemas.openxmlformats.org/officeDocument/2006/relationships/image" Target="../media/image284.png"/><Relationship Id="rId4" Type="http://schemas.openxmlformats.org/officeDocument/2006/relationships/image" Target="../media/image269.png"/><Relationship Id="rId9" Type="http://schemas.openxmlformats.org/officeDocument/2006/relationships/image" Target="../media/image274.png"/><Relationship Id="rId14" Type="http://schemas.openxmlformats.org/officeDocument/2006/relationships/image" Target="../media/image279.png"/><Relationship Id="rId22" Type="http://schemas.openxmlformats.org/officeDocument/2006/relationships/image" Target="../media/image287.png"/><Relationship Id="rId27" Type="http://schemas.openxmlformats.org/officeDocument/2006/relationships/image" Target="../media/image292.png"/></Relationships>
</file>

<file path=ppt/slides/_rels/slide131.xml.rels><?xml version="1.0" encoding="UTF-8" standalone="yes"?>
<Relationships xmlns="http://schemas.openxmlformats.org/package/2006/relationships"><Relationship Id="rId8" Type="http://schemas.openxmlformats.org/officeDocument/2006/relationships/image" Target="../media/image298.png"/><Relationship Id="rId13" Type="http://schemas.openxmlformats.org/officeDocument/2006/relationships/image" Target="../media/image303.png"/><Relationship Id="rId18" Type="http://schemas.openxmlformats.org/officeDocument/2006/relationships/image" Target="../media/image308.png"/><Relationship Id="rId3" Type="http://schemas.openxmlformats.org/officeDocument/2006/relationships/image" Target="../media/image293.png"/><Relationship Id="rId21" Type="http://schemas.openxmlformats.org/officeDocument/2006/relationships/image" Target="../media/image311.png"/><Relationship Id="rId7" Type="http://schemas.openxmlformats.org/officeDocument/2006/relationships/image" Target="../media/image297.png"/><Relationship Id="rId12" Type="http://schemas.openxmlformats.org/officeDocument/2006/relationships/image" Target="../media/image302.png"/><Relationship Id="rId17" Type="http://schemas.openxmlformats.org/officeDocument/2006/relationships/image" Target="../media/image307.png"/><Relationship Id="rId2" Type="http://schemas.openxmlformats.org/officeDocument/2006/relationships/notesSlide" Target="../notesSlides/notesSlide121.xml"/><Relationship Id="rId16" Type="http://schemas.openxmlformats.org/officeDocument/2006/relationships/image" Target="../media/image306.png"/><Relationship Id="rId20" Type="http://schemas.openxmlformats.org/officeDocument/2006/relationships/image" Target="../media/image310.png"/><Relationship Id="rId1" Type="http://schemas.openxmlformats.org/officeDocument/2006/relationships/slideLayout" Target="../slideLayouts/slideLayout8.xml"/><Relationship Id="rId6" Type="http://schemas.openxmlformats.org/officeDocument/2006/relationships/image" Target="../media/image296.png"/><Relationship Id="rId11" Type="http://schemas.openxmlformats.org/officeDocument/2006/relationships/image" Target="../media/image301.png"/><Relationship Id="rId5" Type="http://schemas.openxmlformats.org/officeDocument/2006/relationships/image" Target="../media/image295.png"/><Relationship Id="rId15" Type="http://schemas.openxmlformats.org/officeDocument/2006/relationships/image" Target="../media/image305.png"/><Relationship Id="rId10" Type="http://schemas.openxmlformats.org/officeDocument/2006/relationships/image" Target="../media/image300.png"/><Relationship Id="rId19" Type="http://schemas.openxmlformats.org/officeDocument/2006/relationships/image" Target="../media/image309.png"/><Relationship Id="rId4" Type="http://schemas.openxmlformats.org/officeDocument/2006/relationships/image" Target="../media/image294.png"/><Relationship Id="rId9" Type="http://schemas.openxmlformats.org/officeDocument/2006/relationships/image" Target="../media/image299.png"/><Relationship Id="rId14" Type="http://schemas.openxmlformats.org/officeDocument/2006/relationships/image" Target="../media/image304.png"/></Relationships>
</file>

<file path=ppt/slides/_rels/slide13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2.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3.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d1we1oso/ncetm_mm_sp1_y4_se22_teach.pdf#page=36" TargetMode="External"/></Relationships>
</file>

<file path=ppt/slides/_rels/slide134.xml.rels><?xml version="1.0" encoding="UTF-8" standalone="yes"?>
<Relationships xmlns="http://schemas.openxmlformats.org/package/2006/relationships"><Relationship Id="rId8" Type="http://schemas.openxmlformats.org/officeDocument/2006/relationships/image" Target="../media/image317.png"/><Relationship Id="rId13" Type="http://schemas.openxmlformats.org/officeDocument/2006/relationships/image" Target="../media/image322.png"/><Relationship Id="rId18" Type="http://schemas.openxmlformats.org/officeDocument/2006/relationships/image" Target="../media/image327.png"/><Relationship Id="rId26" Type="http://schemas.openxmlformats.org/officeDocument/2006/relationships/image" Target="../media/image335.png"/><Relationship Id="rId3" Type="http://schemas.openxmlformats.org/officeDocument/2006/relationships/image" Target="../media/image312.png"/><Relationship Id="rId21" Type="http://schemas.openxmlformats.org/officeDocument/2006/relationships/image" Target="../media/image330.png"/><Relationship Id="rId7" Type="http://schemas.openxmlformats.org/officeDocument/2006/relationships/image" Target="../media/image316.png"/><Relationship Id="rId12" Type="http://schemas.openxmlformats.org/officeDocument/2006/relationships/image" Target="../media/image321.png"/><Relationship Id="rId17" Type="http://schemas.openxmlformats.org/officeDocument/2006/relationships/image" Target="../media/image326.png"/><Relationship Id="rId25" Type="http://schemas.openxmlformats.org/officeDocument/2006/relationships/image" Target="../media/image334.png"/><Relationship Id="rId2" Type="http://schemas.openxmlformats.org/officeDocument/2006/relationships/notesSlide" Target="../notesSlides/notesSlide124.xml"/><Relationship Id="rId16" Type="http://schemas.openxmlformats.org/officeDocument/2006/relationships/image" Target="../media/image325.png"/><Relationship Id="rId20" Type="http://schemas.openxmlformats.org/officeDocument/2006/relationships/image" Target="../media/image329.png"/><Relationship Id="rId29" Type="http://schemas.openxmlformats.org/officeDocument/2006/relationships/image" Target="../media/image338.png"/><Relationship Id="rId1" Type="http://schemas.openxmlformats.org/officeDocument/2006/relationships/slideLayout" Target="../slideLayouts/slideLayout8.xml"/><Relationship Id="rId6" Type="http://schemas.openxmlformats.org/officeDocument/2006/relationships/image" Target="../media/image315.png"/><Relationship Id="rId11" Type="http://schemas.openxmlformats.org/officeDocument/2006/relationships/image" Target="../media/image320.png"/><Relationship Id="rId24" Type="http://schemas.openxmlformats.org/officeDocument/2006/relationships/image" Target="../media/image333.png"/><Relationship Id="rId5" Type="http://schemas.openxmlformats.org/officeDocument/2006/relationships/image" Target="../media/image314.png"/><Relationship Id="rId15" Type="http://schemas.openxmlformats.org/officeDocument/2006/relationships/image" Target="../media/image324.png"/><Relationship Id="rId23" Type="http://schemas.openxmlformats.org/officeDocument/2006/relationships/image" Target="../media/image332.png"/><Relationship Id="rId28" Type="http://schemas.openxmlformats.org/officeDocument/2006/relationships/image" Target="../media/image337.png"/><Relationship Id="rId10" Type="http://schemas.openxmlformats.org/officeDocument/2006/relationships/image" Target="../media/image319.png"/><Relationship Id="rId19" Type="http://schemas.openxmlformats.org/officeDocument/2006/relationships/image" Target="../media/image328.png"/><Relationship Id="rId4" Type="http://schemas.openxmlformats.org/officeDocument/2006/relationships/image" Target="../media/image313.png"/><Relationship Id="rId9" Type="http://schemas.openxmlformats.org/officeDocument/2006/relationships/image" Target="../media/image318.png"/><Relationship Id="rId14" Type="http://schemas.openxmlformats.org/officeDocument/2006/relationships/image" Target="../media/image323.png"/><Relationship Id="rId22" Type="http://schemas.openxmlformats.org/officeDocument/2006/relationships/image" Target="../media/image331.png"/><Relationship Id="rId27" Type="http://schemas.openxmlformats.org/officeDocument/2006/relationships/image" Target="../media/image336.png"/></Relationships>
</file>

<file path=ppt/slides/_rels/slide135.xml.rels><?xml version="1.0" encoding="UTF-8" standalone="yes"?>
<Relationships xmlns="http://schemas.openxmlformats.org/package/2006/relationships"><Relationship Id="rId8" Type="http://schemas.openxmlformats.org/officeDocument/2006/relationships/image" Target="../media/image344.png"/><Relationship Id="rId13" Type="http://schemas.openxmlformats.org/officeDocument/2006/relationships/image" Target="../media/image349.png"/><Relationship Id="rId18" Type="http://schemas.openxmlformats.org/officeDocument/2006/relationships/image" Target="../media/image354.png"/><Relationship Id="rId26" Type="http://schemas.openxmlformats.org/officeDocument/2006/relationships/image" Target="../media/image362.png"/><Relationship Id="rId3" Type="http://schemas.openxmlformats.org/officeDocument/2006/relationships/image" Target="../media/image339.png"/><Relationship Id="rId21" Type="http://schemas.openxmlformats.org/officeDocument/2006/relationships/image" Target="../media/image357.png"/><Relationship Id="rId7" Type="http://schemas.openxmlformats.org/officeDocument/2006/relationships/image" Target="../media/image343.png"/><Relationship Id="rId12" Type="http://schemas.openxmlformats.org/officeDocument/2006/relationships/image" Target="../media/image348.png"/><Relationship Id="rId17" Type="http://schemas.openxmlformats.org/officeDocument/2006/relationships/image" Target="../media/image353.png"/><Relationship Id="rId25" Type="http://schemas.openxmlformats.org/officeDocument/2006/relationships/image" Target="../media/image361.png"/><Relationship Id="rId2" Type="http://schemas.openxmlformats.org/officeDocument/2006/relationships/notesSlide" Target="../notesSlides/notesSlide125.xml"/><Relationship Id="rId16" Type="http://schemas.openxmlformats.org/officeDocument/2006/relationships/image" Target="../media/image352.png"/><Relationship Id="rId20" Type="http://schemas.openxmlformats.org/officeDocument/2006/relationships/image" Target="../media/image356.png"/><Relationship Id="rId1" Type="http://schemas.openxmlformats.org/officeDocument/2006/relationships/slideLayout" Target="../slideLayouts/slideLayout8.xml"/><Relationship Id="rId6" Type="http://schemas.openxmlformats.org/officeDocument/2006/relationships/image" Target="../media/image342.png"/><Relationship Id="rId11" Type="http://schemas.openxmlformats.org/officeDocument/2006/relationships/image" Target="../media/image347.png"/><Relationship Id="rId24" Type="http://schemas.openxmlformats.org/officeDocument/2006/relationships/image" Target="../media/image360.png"/><Relationship Id="rId5" Type="http://schemas.openxmlformats.org/officeDocument/2006/relationships/image" Target="../media/image341.png"/><Relationship Id="rId15" Type="http://schemas.openxmlformats.org/officeDocument/2006/relationships/image" Target="../media/image351.png"/><Relationship Id="rId23" Type="http://schemas.openxmlformats.org/officeDocument/2006/relationships/image" Target="../media/image359.png"/><Relationship Id="rId10" Type="http://schemas.openxmlformats.org/officeDocument/2006/relationships/image" Target="../media/image346.png"/><Relationship Id="rId19" Type="http://schemas.openxmlformats.org/officeDocument/2006/relationships/image" Target="../media/image355.png"/><Relationship Id="rId4" Type="http://schemas.openxmlformats.org/officeDocument/2006/relationships/image" Target="../media/image340.png"/><Relationship Id="rId9" Type="http://schemas.openxmlformats.org/officeDocument/2006/relationships/image" Target="../media/image345.png"/><Relationship Id="rId14" Type="http://schemas.openxmlformats.org/officeDocument/2006/relationships/image" Target="../media/image350.png"/><Relationship Id="rId22" Type="http://schemas.openxmlformats.org/officeDocument/2006/relationships/image" Target="../media/image358.png"/><Relationship Id="rId27" Type="http://schemas.openxmlformats.org/officeDocument/2006/relationships/image" Target="../media/image363.png"/></Relationships>
</file>

<file path=ppt/slides/_rels/slide13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6.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7.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d1we1oso/ncetm_mm_sp1_y4_se22_teach.pdf#page=37" TargetMode="External"/></Relationships>
</file>

<file path=ppt/slides/_rels/slide138.xml.rels><?xml version="1.0" encoding="UTF-8" standalone="yes"?>
<Relationships xmlns="http://schemas.openxmlformats.org/package/2006/relationships"><Relationship Id="rId8" Type="http://schemas.openxmlformats.org/officeDocument/2006/relationships/image" Target="../media/image369.png"/><Relationship Id="rId3" Type="http://schemas.openxmlformats.org/officeDocument/2006/relationships/image" Target="../media/image364.png"/><Relationship Id="rId7" Type="http://schemas.openxmlformats.org/officeDocument/2006/relationships/image" Target="../media/image368.png"/><Relationship Id="rId2" Type="http://schemas.openxmlformats.org/officeDocument/2006/relationships/notesSlide" Target="../notesSlides/notesSlide128.xml"/><Relationship Id="rId1" Type="http://schemas.openxmlformats.org/officeDocument/2006/relationships/slideLayout" Target="../slideLayouts/slideLayout8.xml"/><Relationship Id="rId6" Type="http://schemas.openxmlformats.org/officeDocument/2006/relationships/image" Target="../media/image367.png"/><Relationship Id="rId5" Type="http://schemas.openxmlformats.org/officeDocument/2006/relationships/image" Target="../media/image366.png"/><Relationship Id="rId4" Type="http://schemas.openxmlformats.org/officeDocument/2006/relationships/image" Target="../media/image365.png"/><Relationship Id="rId9" Type="http://schemas.openxmlformats.org/officeDocument/2006/relationships/image" Target="../media/image370.png"/></Relationships>
</file>

<file path=ppt/slides/_rels/slide139.xml.rels><?xml version="1.0" encoding="UTF-8" standalone="yes"?>
<Relationships xmlns="http://schemas.openxmlformats.org/package/2006/relationships"><Relationship Id="rId8" Type="http://schemas.openxmlformats.org/officeDocument/2006/relationships/image" Target="../media/image376.png"/><Relationship Id="rId3" Type="http://schemas.openxmlformats.org/officeDocument/2006/relationships/image" Target="../media/image371.png"/><Relationship Id="rId7" Type="http://schemas.openxmlformats.org/officeDocument/2006/relationships/image" Target="../media/image375.png"/><Relationship Id="rId12" Type="http://schemas.openxmlformats.org/officeDocument/2006/relationships/image" Target="../media/image380.png"/><Relationship Id="rId2" Type="http://schemas.openxmlformats.org/officeDocument/2006/relationships/notesSlide" Target="../notesSlides/notesSlide129.xml"/><Relationship Id="rId1" Type="http://schemas.openxmlformats.org/officeDocument/2006/relationships/slideLayout" Target="../slideLayouts/slideLayout8.xml"/><Relationship Id="rId6" Type="http://schemas.openxmlformats.org/officeDocument/2006/relationships/image" Target="../media/image374.png"/><Relationship Id="rId11" Type="http://schemas.openxmlformats.org/officeDocument/2006/relationships/image" Target="../media/image379.png"/><Relationship Id="rId5" Type="http://schemas.openxmlformats.org/officeDocument/2006/relationships/image" Target="../media/image373.png"/><Relationship Id="rId10" Type="http://schemas.openxmlformats.org/officeDocument/2006/relationships/image" Target="../media/image378.png"/><Relationship Id="rId4" Type="http://schemas.openxmlformats.org/officeDocument/2006/relationships/image" Target="../media/image372.png"/><Relationship Id="rId9" Type="http://schemas.openxmlformats.org/officeDocument/2006/relationships/image" Target="../media/image377.png"/></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8.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40.xml.rels><?xml version="1.0" encoding="UTF-8" standalone="yes"?>
<Relationships xmlns="http://schemas.openxmlformats.org/package/2006/relationships"><Relationship Id="rId8" Type="http://schemas.openxmlformats.org/officeDocument/2006/relationships/image" Target="../media/image384.png"/><Relationship Id="rId3" Type="http://schemas.openxmlformats.org/officeDocument/2006/relationships/image" Target="../media/image371.png"/><Relationship Id="rId7" Type="http://schemas.openxmlformats.org/officeDocument/2006/relationships/image" Target="../media/image383.png"/><Relationship Id="rId12" Type="http://schemas.openxmlformats.org/officeDocument/2006/relationships/image" Target="../media/image388.png"/><Relationship Id="rId2" Type="http://schemas.openxmlformats.org/officeDocument/2006/relationships/notesSlide" Target="../notesSlides/notesSlide130.xml"/><Relationship Id="rId1" Type="http://schemas.openxmlformats.org/officeDocument/2006/relationships/slideLayout" Target="../slideLayouts/slideLayout8.xml"/><Relationship Id="rId6" Type="http://schemas.openxmlformats.org/officeDocument/2006/relationships/image" Target="../media/image382.png"/><Relationship Id="rId11" Type="http://schemas.openxmlformats.org/officeDocument/2006/relationships/image" Target="../media/image387.png"/><Relationship Id="rId5" Type="http://schemas.openxmlformats.org/officeDocument/2006/relationships/image" Target="../media/image381.png"/><Relationship Id="rId10" Type="http://schemas.openxmlformats.org/officeDocument/2006/relationships/image" Target="../media/image386.png"/><Relationship Id="rId4" Type="http://schemas.openxmlformats.org/officeDocument/2006/relationships/image" Target="../media/image372.png"/><Relationship Id="rId9" Type="http://schemas.openxmlformats.org/officeDocument/2006/relationships/image" Target="../media/image385.png"/></Relationships>
</file>

<file path=ppt/slides/_rels/slide141.xml.rels><?xml version="1.0" encoding="UTF-8" standalone="yes"?>
<Relationships xmlns="http://schemas.openxmlformats.org/package/2006/relationships"><Relationship Id="rId8" Type="http://schemas.openxmlformats.org/officeDocument/2006/relationships/image" Target="../media/image393.png"/><Relationship Id="rId3" Type="http://schemas.openxmlformats.org/officeDocument/2006/relationships/image" Target="../media/image371.png"/><Relationship Id="rId7" Type="http://schemas.openxmlformats.org/officeDocument/2006/relationships/image" Target="../media/image392.png"/><Relationship Id="rId12" Type="http://schemas.openxmlformats.org/officeDocument/2006/relationships/image" Target="../media/image397.png"/><Relationship Id="rId2" Type="http://schemas.openxmlformats.org/officeDocument/2006/relationships/notesSlide" Target="../notesSlides/notesSlide131.xml"/><Relationship Id="rId1" Type="http://schemas.openxmlformats.org/officeDocument/2006/relationships/slideLayout" Target="../slideLayouts/slideLayout8.xml"/><Relationship Id="rId6" Type="http://schemas.openxmlformats.org/officeDocument/2006/relationships/image" Target="../media/image391.png"/><Relationship Id="rId11" Type="http://schemas.openxmlformats.org/officeDocument/2006/relationships/image" Target="../media/image396.png"/><Relationship Id="rId5" Type="http://schemas.openxmlformats.org/officeDocument/2006/relationships/image" Target="../media/image390.png"/><Relationship Id="rId10" Type="http://schemas.openxmlformats.org/officeDocument/2006/relationships/image" Target="../media/image395.png"/><Relationship Id="rId4" Type="http://schemas.openxmlformats.org/officeDocument/2006/relationships/image" Target="../media/image389.png"/><Relationship Id="rId9" Type="http://schemas.openxmlformats.org/officeDocument/2006/relationships/image" Target="../media/image394.png"/></Relationships>
</file>

<file path=ppt/slides/_rels/slide142.xml.rels><?xml version="1.0" encoding="UTF-8" standalone="yes"?>
<Relationships xmlns="http://schemas.openxmlformats.org/package/2006/relationships"><Relationship Id="rId8" Type="http://schemas.openxmlformats.org/officeDocument/2006/relationships/image" Target="../media/image401.png"/><Relationship Id="rId3" Type="http://schemas.openxmlformats.org/officeDocument/2006/relationships/image" Target="../media/image371.png"/><Relationship Id="rId7" Type="http://schemas.openxmlformats.org/officeDocument/2006/relationships/image" Target="../media/image400.png"/><Relationship Id="rId12" Type="http://schemas.openxmlformats.org/officeDocument/2006/relationships/image" Target="../media/image405.png"/><Relationship Id="rId2" Type="http://schemas.openxmlformats.org/officeDocument/2006/relationships/notesSlide" Target="../notesSlides/notesSlide132.xml"/><Relationship Id="rId1" Type="http://schemas.openxmlformats.org/officeDocument/2006/relationships/slideLayout" Target="../slideLayouts/slideLayout8.xml"/><Relationship Id="rId6" Type="http://schemas.openxmlformats.org/officeDocument/2006/relationships/image" Target="../media/image399.png"/><Relationship Id="rId11" Type="http://schemas.openxmlformats.org/officeDocument/2006/relationships/image" Target="../media/image404.png"/><Relationship Id="rId5" Type="http://schemas.openxmlformats.org/officeDocument/2006/relationships/image" Target="../media/image398.png"/><Relationship Id="rId10" Type="http://schemas.openxmlformats.org/officeDocument/2006/relationships/image" Target="../media/image403.png"/><Relationship Id="rId4" Type="http://schemas.openxmlformats.org/officeDocument/2006/relationships/image" Target="../media/image389.png"/><Relationship Id="rId9" Type="http://schemas.openxmlformats.org/officeDocument/2006/relationships/image" Target="../media/image402.png"/></Relationships>
</file>

<file path=ppt/slides/_rels/slide14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33.xml"/><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4.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d1we1oso/ncetm_mm_sp1_y4_se22_teach.pdf#page=40" TargetMode="External"/></Relationships>
</file>

<file path=ppt/slides/_rels/slide145.xml.rels><?xml version="1.0" encoding="UTF-8" standalone="yes"?>
<Relationships xmlns="http://schemas.openxmlformats.org/package/2006/relationships"><Relationship Id="rId3" Type="http://schemas.openxmlformats.org/officeDocument/2006/relationships/image" Target="../media/image406.png"/><Relationship Id="rId2" Type="http://schemas.openxmlformats.org/officeDocument/2006/relationships/notesSlide" Target="../notesSlides/notesSlide135.xml"/><Relationship Id="rId1" Type="http://schemas.openxmlformats.org/officeDocument/2006/relationships/slideLayout" Target="../slideLayouts/slideLayout8.xml"/></Relationships>
</file>

<file path=ppt/slides/_rels/slide146.xml.rels><?xml version="1.0" encoding="UTF-8" standalone="yes"?>
<Relationships xmlns="http://schemas.openxmlformats.org/package/2006/relationships"><Relationship Id="rId3" Type="http://schemas.openxmlformats.org/officeDocument/2006/relationships/image" Target="../media/image407.png"/><Relationship Id="rId2" Type="http://schemas.openxmlformats.org/officeDocument/2006/relationships/notesSlide" Target="../notesSlides/notesSlide136.xml"/><Relationship Id="rId1" Type="http://schemas.openxmlformats.org/officeDocument/2006/relationships/slideLayout" Target="../slideLayouts/slideLayout8.xml"/></Relationships>
</file>

<file path=ppt/slides/_rels/slide147.xml.rels><?xml version="1.0" encoding="UTF-8" standalone="yes"?>
<Relationships xmlns="http://schemas.openxmlformats.org/package/2006/relationships"><Relationship Id="rId3" Type="http://schemas.openxmlformats.org/officeDocument/2006/relationships/image" Target="../media/image408.png"/><Relationship Id="rId2" Type="http://schemas.openxmlformats.org/officeDocument/2006/relationships/notesSlide" Target="../notesSlides/notesSlide137.xml"/><Relationship Id="rId1" Type="http://schemas.openxmlformats.org/officeDocument/2006/relationships/slideLayout" Target="../slideLayouts/slideLayout9.xml"/><Relationship Id="rId5" Type="http://schemas.openxmlformats.org/officeDocument/2006/relationships/image" Target="../media/image410.png"/><Relationship Id="rId4" Type="http://schemas.openxmlformats.org/officeDocument/2006/relationships/image" Target="../media/image409.png"/></Relationships>
</file>

<file path=ppt/slides/_rels/slide148.xml.rels><?xml version="1.0" encoding="UTF-8" standalone="yes"?>
<Relationships xmlns="http://schemas.openxmlformats.org/package/2006/relationships"><Relationship Id="rId3" Type="http://schemas.openxmlformats.org/officeDocument/2006/relationships/image" Target="../media/image411.png"/><Relationship Id="rId2" Type="http://schemas.openxmlformats.org/officeDocument/2006/relationships/notesSlide" Target="../notesSlides/notesSlide138.xml"/><Relationship Id="rId1" Type="http://schemas.openxmlformats.org/officeDocument/2006/relationships/slideLayout" Target="../slideLayouts/slideLayout8.xml"/></Relationships>
</file>

<file path=ppt/slides/_rels/slide149.xml.rels><?xml version="1.0" encoding="UTF-8" standalone="yes"?>
<Relationships xmlns="http://schemas.openxmlformats.org/package/2006/relationships"><Relationship Id="rId3" Type="http://schemas.openxmlformats.org/officeDocument/2006/relationships/image" Target="../media/image412.png"/><Relationship Id="rId2" Type="http://schemas.openxmlformats.org/officeDocument/2006/relationships/notesSlide" Target="../notesSlides/notesSlide139.xml"/><Relationship Id="rId1" Type="http://schemas.openxmlformats.org/officeDocument/2006/relationships/slideLayout" Target="../slideLayouts/slideLayout8.xml"/><Relationship Id="rId4" Type="http://schemas.openxmlformats.org/officeDocument/2006/relationships/image" Target="../media/image410.png"/></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50.xml.rels><?xml version="1.0" encoding="UTF-8" standalone="yes"?>
<Relationships xmlns="http://schemas.openxmlformats.org/package/2006/relationships"><Relationship Id="rId3" Type="http://schemas.openxmlformats.org/officeDocument/2006/relationships/image" Target="../media/image413.png"/><Relationship Id="rId2" Type="http://schemas.openxmlformats.org/officeDocument/2006/relationships/notesSlide" Target="../notesSlides/notesSlide140.xml"/><Relationship Id="rId1" Type="http://schemas.openxmlformats.org/officeDocument/2006/relationships/slideLayout" Target="../slideLayouts/slideLayout8.xml"/></Relationships>
</file>

<file path=ppt/slides/_rels/slide151.xml.rels><?xml version="1.0" encoding="UTF-8" standalone="yes"?>
<Relationships xmlns="http://schemas.openxmlformats.org/package/2006/relationships"><Relationship Id="rId3" Type="http://schemas.openxmlformats.org/officeDocument/2006/relationships/image" Target="../media/image411.png"/><Relationship Id="rId2" Type="http://schemas.openxmlformats.org/officeDocument/2006/relationships/notesSlide" Target="../notesSlides/notesSlide141.xml"/><Relationship Id="rId1" Type="http://schemas.openxmlformats.org/officeDocument/2006/relationships/slideLayout" Target="../slideLayouts/slideLayout9.xml"/></Relationships>
</file>

<file path=ppt/slides/_rels/slide152.xml.rels><?xml version="1.0" encoding="UTF-8" standalone="yes"?>
<Relationships xmlns="http://schemas.openxmlformats.org/package/2006/relationships"><Relationship Id="rId3" Type="http://schemas.openxmlformats.org/officeDocument/2006/relationships/image" Target="../media/image406.png"/><Relationship Id="rId2" Type="http://schemas.openxmlformats.org/officeDocument/2006/relationships/notesSlide" Target="../notesSlides/notesSlide142.xml"/><Relationship Id="rId1" Type="http://schemas.openxmlformats.org/officeDocument/2006/relationships/slideLayout" Target="../slideLayouts/slideLayout9.xml"/></Relationships>
</file>

<file path=ppt/slides/_rels/slide153.xml.rels><?xml version="1.0" encoding="UTF-8" standalone="yes"?>
<Relationships xmlns="http://schemas.openxmlformats.org/package/2006/relationships"><Relationship Id="rId3" Type="http://schemas.openxmlformats.org/officeDocument/2006/relationships/image" Target="../media/image414.png"/><Relationship Id="rId2" Type="http://schemas.openxmlformats.org/officeDocument/2006/relationships/notesSlide" Target="../notesSlides/notesSlide143.xml"/><Relationship Id="rId1" Type="http://schemas.openxmlformats.org/officeDocument/2006/relationships/slideLayout" Target="../slideLayouts/slideLayout8.xml"/></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44.xml"/><Relationship Id="rId7" Type="http://schemas.openxmlformats.org/officeDocument/2006/relationships/image" Target="../media/image418.png"/><Relationship Id="rId2" Type="http://schemas.openxmlformats.org/officeDocument/2006/relationships/slideLayout" Target="../slideLayouts/slideLayout9.xml"/><Relationship Id="rId1" Type="http://schemas.openxmlformats.org/officeDocument/2006/relationships/tags" Target="../tags/tag11.xml"/><Relationship Id="rId6" Type="http://schemas.openxmlformats.org/officeDocument/2006/relationships/image" Target="../media/image417.png"/><Relationship Id="rId5" Type="http://schemas.openxmlformats.org/officeDocument/2006/relationships/image" Target="../media/image416.png"/><Relationship Id="rId4" Type="http://schemas.openxmlformats.org/officeDocument/2006/relationships/image" Target="../media/image415.png"/></Relationships>
</file>

<file path=ppt/slides/_rels/slide155.xml.rels><?xml version="1.0" encoding="UTF-8" standalone="yes"?>
<Relationships xmlns="http://schemas.openxmlformats.org/package/2006/relationships"><Relationship Id="rId3" Type="http://schemas.openxmlformats.org/officeDocument/2006/relationships/image" Target="../media/image419.png"/><Relationship Id="rId2" Type="http://schemas.openxmlformats.org/officeDocument/2006/relationships/notesSlide" Target="../notesSlides/notesSlide145.xml"/><Relationship Id="rId1" Type="http://schemas.openxmlformats.org/officeDocument/2006/relationships/slideLayout" Target="../slideLayouts/slideLayout9.xml"/><Relationship Id="rId6" Type="http://schemas.openxmlformats.org/officeDocument/2006/relationships/image" Target="../media/image418.png"/><Relationship Id="rId5" Type="http://schemas.openxmlformats.org/officeDocument/2006/relationships/image" Target="../media/image407.png"/><Relationship Id="rId4" Type="http://schemas.openxmlformats.org/officeDocument/2006/relationships/image" Target="../media/image420.png"/></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9.xml"/><Relationship Id="rId1" Type="http://schemas.openxmlformats.org/officeDocument/2006/relationships/tags" Target="../tags/tag12.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9.xml"/><Relationship Id="rId1" Type="http://schemas.openxmlformats.org/officeDocument/2006/relationships/tags" Target="../tags/tag13.xml"/></Relationships>
</file>

<file path=ppt/slides/_rels/slide15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48.xml"/><Relationship Id="rId1" Type="http://schemas.openxmlformats.org/officeDocument/2006/relationships/slideLayout" Target="../slideLayouts/slideLayout3.xml"/></Relationships>
</file>

<file path=ppt/slides/_rels/slide15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9.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d1we1oso/ncetm_mm_sp1_y4_se22_teach.pdf#page=40"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44.png"/></Relationships>
</file>

<file path=ppt/slides/_rels/slide160.xml.rels><?xml version="1.0" encoding="UTF-8" standalone="yes"?>
<Relationships xmlns="http://schemas.openxmlformats.org/package/2006/relationships"><Relationship Id="rId3" Type="http://schemas.openxmlformats.org/officeDocument/2006/relationships/image" Target="../media/image420.png"/><Relationship Id="rId2" Type="http://schemas.openxmlformats.org/officeDocument/2006/relationships/notesSlide" Target="../notesSlides/notesSlide150.xml"/><Relationship Id="rId1" Type="http://schemas.openxmlformats.org/officeDocument/2006/relationships/slideLayout" Target="../slideLayouts/slideLayout8.xml"/></Relationships>
</file>

<file path=ppt/slides/_rels/slide161.xml.rels><?xml version="1.0" encoding="UTF-8" standalone="yes"?>
<Relationships xmlns="http://schemas.openxmlformats.org/package/2006/relationships"><Relationship Id="rId3" Type="http://schemas.openxmlformats.org/officeDocument/2006/relationships/image" Target="../media/image421.png"/><Relationship Id="rId2" Type="http://schemas.openxmlformats.org/officeDocument/2006/relationships/notesSlide" Target="../notesSlides/notesSlide151.xml"/><Relationship Id="rId1" Type="http://schemas.openxmlformats.org/officeDocument/2006/relationships/slideLayout" Target="../slideLayouts/slideLayout8.xml"/><Relationship Id="rId5" Type="http://schemas.openxmlformats.org/officeDocument/2006/relationships/image" Target="../media/image422.png"/><Relationship Id="rId4" Type="http://schemas.openxmlformats.org/officeDocument/2006/relationships/image" Target="../media/image410.png"/></Relationships>
</file>

<file path=ppt/slides/_rels/slide162.xml.rels><?xml version="1.0" encoding="UTF-8" standalone="yes"?>
<Relationships xmlns="http://schemas.openxmlformats.org/package/2006/relationships"><Relationship Id="rId3" Type="http://schemas.openxmlformats.org/officeDocument/2006/relationships/image" Target="../media/image423.png"/><Relationship Id="rId2" Type="http://schemas.openxmlformats.org/officeDocument/2006/relationships/notesSlide" Target="../notesSlides/notesSlide152.xml"/><Relationship Id="rId1" Type="http://schemas.openxmlformats.org/officeDocument/2006/relationships/slideLayout" Target="../slideLayouts/slideLayout8.xml"/><Relationship Id="rId4" Type="http://schemas.openxmlformats.org/officeDocument/2006/relationships/image" Target="../media/image424.png"/></Relationships>
</file>

<file path=ppt/slides/_rels/slide163.xml.rels><?xml version="1.0" encoding="UTF-8" standalone="yes"?>
<Relationships xmlns="http://schemas.openxmlformats.org/package/2006/relationships"><Relationship Id="rId3" Type="http://schemas.openxmlformats.org/officeDocument/2006/relationships/image" Target="../media/image419.png"/><Relationship Id="rId2" Type="http://schemas.openxmlformats.org/officeDocument/2006/relationships/notesSlide" Target="../notesSlides/notesSlide153.xml"/><Relationship Id="rId1" Type="http://schemas.openxmlformats.org/officeDocument/2006/relationships/slideLayout" Target="../slideLayouts/slideLayout8.xml"/></Relationships>
</file>

<file path=ppt/slides/_rels/slide164.xml.rels><?xml version="1.0" encoding="UTF-8" standalone="yes"?>
<Relationships xmlns="http://schemas.openxmlformats.org/package/2006/relationships"><Relationship Id="rId3" Type="http://schemas.openxmlformats.org/officeDocument/2006/relationships/image" Target="../media/image425.png"/><Relationship Id="rId2" Type="http://schemas.openxmlformats.org/officeDocument/2006/relationships/notesSlide" Target="../notesSlides/notesSlide154.xml"/><Relationship Id="rId1" Type="http://schemas.openxmlformats.org/officeDocument/2006/relationships/slideLayout" Target="../slideLayouts/slideLayout8.xml"/><Relationship Id="rId5" Type="http://schemas.openxmlformats.org/officeDocument/2006/relationships/image" Target="../media/image410.png"/><Relationship Id="rId4" Type="http://schemas.openxmlformats.org/officeDocument/2006/relationships/image" Target="../media/image426.png"/></Relationships>
</file>

<file path=ppt/slides/_rels/slide165.xml.rels><?xml version="1.0" encoding="UTF-8" standalone="yes"?>
<Relationships xmlns="http://schemas.openxmlformats.org/package/2006/relationships"><Relationship Id="rId3" Type="http://schemas.openxmlformats.org/officeDocument/2006/relationships/image" Target="../media/image427.png"/><Relationship Id="rId2" Type="http://schemas.openxmlformats.org/officeDocument/2006/relationships/notesSlide" Target="../notesSlides/notesSlide155.xml"/><Relationship Id="rId1" Type="http://schemas.openxmlformats.org/officeDocument/2006/relationships/slideLayout" Target="../slideLayouts/slideLayout8.xml"/></Relationships>
</file>

<file path=ppt/slides/_rels/slide166.xml.rels><?xml version="1.0" encoding="UTF-8" standalone="yes"?>
<Relationships xmlns="http://schemas.openxmlformats.org/package/2006/relationships"><Relationship Id="rId3" Type="http://schemas.openxmlformats.org/officeDocument/2006/relationships/image" Target="../media/image428.png"/><Relationship Id="rId2" Type="http://schemas.openxmlformats.org/officeDocument/2006/relationships/notesSlide" Target="../notesSlides/notesSlide156.xml"/><Relationship Id="rId1" Type="http://schemas.openxmlformats.org/officeDocument/2006/relationships/slideLayout" Target="../slideLayouts/slideLayout8.xml"/></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57.xml"/><Relationship Id="rId7" Type="http://schemas.openxmlformats.org/officeDocument/2006/relationships/image" Target="../media/image418.png"/><Relationship Id="rId2" Type="http://schemas.openxmlformats.org/officeDocument/2006/relationships/slideLayout" Target="../slideLayouts/slideLayout9.xml"/><Relationship Id="rId1" Type="http://schemas.openxmlformats.org/officeDocument/2006/relationships/tags" Target="../tags/tag14.xml"/><Relationship Id="rId6" Type="http://schemas.openxmlformats.org/officeDocument/2006/relationships/image" Target="../media/image417.png"/><Relationship Id="rId5" Type="http://schemas.openxmlformats.org/officeDocument/2006/relationships/image" Target="../media/image416.png"/><Relationship Id="rId4" Type="http://schemas.openxmlformats.org/officeDocument/2006/relationships/image" Target="../media/image415.png"/></Relationships>
</file>

<file path=ppt/slides/_rels/slide168.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9.xml"/><Relationship Id="rId1" Type="http://schemas.openxmlformats.org/officeDocument/2006/relationships/tags" Target="../tags/tag15.xml"/></Relationships>
</file>

<file path=ppt/slides/_rels/slide169.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46.png"/></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8" Type="http://schemas.openxmlformats.org/officeDocument/2006/relationships/hyperlink" Target="https://assets.publishing.service.gov.uk/government/uploads/system/uploads/attachment_data/file/897806/Maths_guidance_KS_1_and_2.pdf#page=150" TargetMode="External"/><Relationship Id="rId13" Type="http://schemas.openxmlformats.org/officeDocument/2006/relationships/hyperlink" Target="https://assets.publishing.service.gov.uk/government/uploads/system/uploads/attachment_data/file/897806/Maths_guidance_KS_1_and_2.pdf#page=91" TargetMode="External"/><Relationship Id="rId3" Type="http://schemas.openxmlformats.org/officeDocument/2006/relationships/hyperlink" Target="https://www.gov.uk/government/publications/teaching-mathematics-in-primary-schools" TargetMode="External"/><Relationship Id="rId7" Type="http://schemas.openxmlformats.org/officeDocument/2006/relationships/hyperlink" Target="https://assets.publishing.service.gov.uk/government/uploads/system/uploads/attachment_data/file/897806/Maths_guidance_KS_1_and_2.pdf#page=149" TargetMode="External"/><Relationship Id="rId12" Type="http://schemas.openxmlformats.org/officeDocument/2006/relationships/hyperlink" Target="https://assets.publishing.service.gov.uk/government/uploads/system/uploads/attachment_data/file/897806/Maths_guidance_KS_1_and_2.pdf#page=88"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https://assets.publishing.service.gov.uk/government/uploads/system/uploads/attachment_data/file/897806/Maths_guidance_KS_1_and_2.pdf#page=146" TargetMode="External"/><Relationship Id="rId11" Type="http://schemas.openxmlformats.org/officeDocument/2006/relationships/hyperlink" Target="https://assets.publishing.service.gov.uk/government/uploads/system/uploads/attachment_data/file/897806/Maths_guidance_KS_1_and_2.pdf#page=86" TargetMode="External"/><Relationship Id="rId5" Type="http://schemas.openxmlformats.org/officeDocument/2006/relationships/hyperlink" Target="https://www.ncetm.org.uk/teaching-for-mastery/mastery-materials/primary-mastery-professional-development/" TargetMode="External"/><Relationship Id="rId15" Type="http://schemas.openxmlformats.org/officeDocument/2006/relationships/hyperlink" Target="https://assets.publishing.service.gov.uk/government/uploads/system/uploads/attachment_data/file/897806/Maths_guidance_KS_1_and_2.pdf#page=103" TargetMode="External"/><Relationship Id="rId10" Type="http://schemas.openxmlformats.org/officeDocument/2006/relationships/hyperlink" Target="https://assets.publishing.service.gov.uk/government/uploads/system/uploads/attachment_data/file/897806/Maths_guidance_KS_1_and_2.pdf#page=166" TargetMode="External"/><Relationship Id="rId4" Type="http://schemas.openxmlformats.org/officeDocument/2006/relationships/hyperlink" Target="https://www.ncetm.org.uk/classroom-resources/exemplification-of-ready-to-progress-criteria/" TargetMode="External"/><Relationship Id="rId9" Type="http://schemas.openxmlformats.org/officeDocument/2006/relationships/hyperlink" Target="https://assets.publishing.service.gov.uk/government/uploads/system/uploads/attachment_data/file/897806/Maths_guidance_KS_1_and_2.pdf#page=155" TargetMode="External"/><Relationship Id="rId14" Type="http://schemas.openxmlformats.org/officeDocument/2006/relationships/hyperlink" Target="https://assets.publishing.service.gov.uk/government/uploads/system/uploads/attachment_data/file/897806/Maths_guidance_KS_1_and_2.pdf#page=95"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9.xml"/><Relationship Id="rId1" Type="http://schemas.openxmlformats.org/officeDocument/2006/relationships/tags" Target="../tags/tag1.xml"/><Relationship Id="rId5" Type="http://schemas.openxmlformats.org/officeDocument/2006/relationships/image" Target="../media/image50.png"/><Relationship Id="rId4" Type="http://schemas.openxmlformats.org/officeDocument/2006/relationships/image" Target="../media/image4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9.xml"/><Relationship Id="rId1" Type="http://schemas.openxmlformats.org/officeDocument/2006/relationships/tags" Target="../tags/tag2.xml"/><Relationship Id="rId5" Type="http://schemas.openxmlformats.org/officeDocument/2006/relationships/image" Target="../media/image50.png"/><Relationship Id="rId4" Type="http://schemas.openxmlformats.org/officeDocument/2006/relationships/image" Target="../media/image4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9.xml"/><Relationship Id="rId1" Type="http://schemas.openxmlformats.org/officeDocument/2006/relationships/tags" Target="../tags/tag3.xml"/><Relationship Id="rId5" Type="http://schemas.openxmlformats.org/officeDocument/2006/relationships/image" Target="../media/image52.png"/><Relationship Id="rId4" Type="http://schemas.openxmlformats.org/officeDocument/2006/relationships/image" Target="../media/image51.png"/></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9.xml"/><Relationship Id="rId1" Type="http://schemas.openxmlformats.org/officeDocument/2006/relationships/slideLayout" Target="../slideLayouts/slideLayout9.xml"/><Relationship Id="rId5" Type="http://schemas.openxmlformats.org/officeDocument/2006/relationships/image" Target="../media/image53.png"/><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8" Type="http://schemas.openxmlformats.org/officeDocument/2006/relationships/slide" Target="slide69.xml"/><Relationship Id="rId3" Type="http://schemas.openxmlformats.org/officeDocument/2006/relationships/slide" Target="slide6.xml"/><Relationship Id="rId7" Type="http://schemas.openxmlformats.org/officeDocument/2006/relationships/slide" Target="slide56.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41.xml"/><Relationship Id="rId5" Type="http://schemas.openxmlformats.org/officeDocument/2006/relationships/slide" Target="slide38.xml"/><Relationship Id="rId4" Type="http://schemas.openxmlformats.org/officeDocument/2006/relationships/slide" Target="slide30.xml"/><Relationship Id="rId9" Type="http://schemas.openxmlformats.org/officeDocument/2006/relationships/slide" Target="slide5.xml"/></Relationships>
</file>

<file path=ppt/slides/_rels/slide3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1.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d1we1oso/ncetm_mm_sp1_y4_se22_teach.pdf#page=8"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3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7.xml"/><Relationship Id="rId1" Type="http://schemas.openxmlformats.org/officeDocument/2006/relationships/slideLayout" Target="../slideLayouts/slideLayout9.xml"/><Relationship Id="rId4" Type="http://schemas.openxmlformats.org/officeDocument/2006/relationships/image" Target="../media/image56.png"/></Relationships>
</file>

<file path=ppt/slides/_rels/slide3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9.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d1we1oso/ncetm_mm_sp1_y4_se22_teach.pdf#page=11" TargetMode="External"/></Relationships>
</file>

<file path=ppt/slides/_rels/slide4.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78.xml"/><Relationship Id="rId7" Type="http://schemas.openxmlformats.org/officeDocument/2006/relationships/slide" Target="slide10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100.xml"/><Relationship Id="rId5" Type="http://schemas.openxmlformats.org/officeDocument/2006/relationships/slide" Target="slide97.xml"/><Relationship Id="rId4" Type="http://schemas.openxmlformats.org/officeDocument/2006/relationships/slide" Target="slide91.xml"/><Relationship Id="rId9" Type="http://schemas.openxmlformats.org/officeDocument/2006/relationships/slide" Target="slide5.xml"/></Relationships>
</file>

<file path=ppt/slides/_rels/slide4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2.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d1we1oso/ncetm_mm_sp1_y4_se22_teach.pdf#page=12"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5.xml"/><Relationship Id="rId1" Type="http://schemas.openxmlformats.org/officeDocument/2006/relationships/slideLayout" Target="../slideLayouts/slideLayout8.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4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6.xml"/><Relationship Id="rId1" Type="http://schemas.openxmlformats.org/officeDocument/2006/relationships/slideLayout" Target="../slideLayouts/slideLayout8.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4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7.xml"/><Relationship Id="rId1" Type="http://schemas.openxmlformats.org/officeDocument/2006/relationships/slideLayout" Target="../slideLayouts/slideLayout8.xml"/><Relationship Id="rId5" Type="http://schemas.openxmlformats.org/officeDocument/2006/relationships/image" Target="../media/image76.png"/><Relationship Id="rId4" Type="http://schemas.openxmlformats.org/officeDocument/2006/relationships/image" Target="../media/image75.png"/></Relationships>
</file>

<file path=ppt/slides/_rels/slide4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9.xml"/><Relationship Id="rId1" Type="http://schemas.openxmlformats.org/officeDocument/2006/relationships/slideLayout" Target="../slideLayouts/slideLayout8.xml"/><Relationship Id="rId4" Type="http://schemas.openxmlformats.org/officeDocument/2006/relationships/image" Target="../media/image79.png"/></Relationships>
</file>

<file path=ppt/slides/_rels/slide5.xml.rels><?xml version="1.0" encoding="UTF-8" standalone="yes"?>
<Relationships xmlns="http://schemas.openxmlformats.org/package/2006/relationships"><Relationship Id="rId8" Type="http://schemas.openxmlformats.org/officeDocument/2006/relationships/slide" Target="slide143.xml"/><Relationship Id="rId3" Type="http://schemas.openxmlformats.org/officeDocument/2006/relationships/slide" Target="slide116.xml"/><Relationship Id="rId7" Type="http://schemas.openxmlformats.org/officeDocument/2006/relationships/slide" Target="slide136.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132.xml"/><Relationship Id="rId5" Type="http://schemas.openxmlformats.org/officeDocument/2006/relationships/slide" Target="slide127.xml"/><Relationship Id="rId10" Type="http://schemas.openxmlformats.org/officeDocument/2006/relationships/slide" Target="slide5.xml"/><Relationship Id="rId4" Type="http://schemas.openxmlformats.org/officeDocument/2006/relationships/slide" Target="slide121.xml"/><Relationship Id="rId9" Type="http://schemas.openxmlformats.org/officeDocument/2006/relationships/slide" Target="slide158.xml"/></Relationships>
</file>

<file path=ppt/slides/_rels/slide5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0.xml"/><Relationship Id="rId1" Type="http://schemas.openxmlformats.org/officeDocument/2006/relationships/slideLayout" Target="../slideLayouts/slideLayout8.xml"/><Relationship Id="rId4" Type="http://schemas.openxmlformats.org/officeDocument/2006/relationships/image" Target="../media/image81.png"/></Relationships>
</file>

<file path=ppt/slides/_rels/slide5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notesSlide" Target="../notesSlides/notesSlide42.xml"/><Relationship Id="rId7" Type="http://schemas.openxmlformats.org/officeDocument/2006/relationships/image" Target="../media/image85.png"/><Relationship Id="rId2" Type="http://schemas.openxmlformats.org/officeDocument/2006/relationships/slideLayout" Target="../slideLayouts/slideLayout9.xml"/><Relationship Id="rId1" Type="http://schemas.openxmlformats.org/officeDocument/2006/relationships/tags" Target="../tags/tag4.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49.png"/></Relationships>
</file>

<file path=ppt/slides/_rels/slide5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4.xml"/><Relationship Id="rId1" Type="http://schemas.openxmlformats.org/officeDocument/2006/relationships/slideLayout" Target="../slideLayouts/slideLayout9.xml"/><Relationship Id="rId5" Type="http://schemas.openxmlformats.org/officeDocument/2006/relationships/image" Target="../media/image76.png"/><Relationship Id="rId4" Type="http://schemas.openxmlformats.org/officeDocument/2006/relationships/image" Target="../media/image75.png"/></Relationships>
</file>

<file path=ppt/slides/_rels/slide55.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notesSlide" Target="../notesSlides/notesSlide45.xml"/><Relationship Id="rId1" Type="http://schemas.openxmlformats.org/officeDocument/2006/relationships/slideLayout" Target="../slideLayouts/slideLayout9.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5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7.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d1we1oso/ncetm_mm_sp1_y4_se22_teach.pdf#page=15"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48.xml"/><Relationship Id="rId1" Type="http://schemas.openxmlformats.org/officeDocument/2006/relationships/slideLayout" Target="../slideLayouts/slideLayout8.xml"/><Relationship Id="rId5" Type="http://schemas.openxmlformats.org/officeDocument/2006/relationships/image" Target="../media/image95.png"/><Relationship Id="rId4" Type="http://schemas.openxmlformats.org/officeDocument/2006/relationships/image" Target="../media/image94.png"/></Relationships>
</file>

<file path=ppt/slides/_rels/slide5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49.xml"/><Relationship Id="rId1" Type="http://schemas.openxmlformats.org/officeDocument/2006/relationships/slideLayout" Target="../slideLayouts/slideLayout8.xml"/><Relationship Id="rId4" Type="http://schemas.openxmlformats.org/officeDocument/2006/relationships/image" Target="../media/image97.png"/></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notesSlide" Target="../notesSlides/notesSlide50.xml"/><Relationship Id="rId1" Type="http://schemas.openxmlformats.org/officeDocument/2006/relationships/slideLayout" Target="../slideLayouts/slideLayout8.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61.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98.png"/><Relationship Id="rId7" Type="http://schemas.openxmlformats.org/officeDocument/2006/relationships/image" Target="../media/image102.png"/><Relationship Id="rId2" Type="http://schemas.openxmlformats.org/officeDocument/2006/relationships/notesSlide" Target="../notesSlides/notesSlide51.xml"/><Relationship Id="rId1" Type="http://schemas.openxmlformats.org/officeDocument/2006/relationships/slideLayout" Target="../slideLayouts/slideLayout8.xml"/><Relationship Id="rId6" Type="http://schemas.openxmlformats.org/officeDocument/2006/relationships/image" Target="../media/image101.png"/><Relationship Id="rId5" Type="http://schemas.openxmlformats.org/officeDocument/2006/relationships/image" Target="../media/image100.png"/><Relationship Id="rId10" Type="http://schemas.openxmlformats.org/officeDocument/2006/relationships/image" Target="../media/image105.png"/><Relationship Id="rId4" Type="http://schemas.openxmlformats.org/officeDocument/2006/relationships/image" Target="../media/image99.png"/><Relationship Id="rId9" Type="http://schemas.openxmlformats.org/officeDocument/2006/relationships/image" Target="../media/image104.png"/></Relationships>
</file>

<file path=ppt/slides/_rels/slide62.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106.png"/><Relationship Id="rId7" Type="http://schemas.openxmlformats.org/officeDocument/2006/relationships/image" Target="../media/image109.png"/><Relationship Id="rId12" Type="http://schemas.openxmlformats.org/officeDocument/2006/relationships/image" Target="../media/image114.png"/><Relationship Id="rId2" Type="http://schemas.openxmlformats.org/officeDocument/2006/relationships/notesSlide" Target="../notesSlides/notesSlide52.xml"/><Relationship Id="rId1" Type="http://schemas.openxmlformats.org/officeDocument/2006/relationships/slideLayout" Target="../slideLayouts/slideLayout8.xml"/><Relationship Id="rId6" Type="http://schemas.openxmlformats.org/officeDocument/2006/relationships/image" Target="../media/image108.png"/><Relationship Id="rId11" Type="http://schemas.openxmlformats.org/officeDocument/2006/relationships/image" Target="../media/image113.png"/><Relationship Id="rId5" Type="http://schemas.openxmlformats.org/officeDocument/2006/relationships/image" Target="../media/image107.png"/><Relationship Id="rId10" Type="http://schemas.openxmlformats.org/officeDocument/2006/relationships/image" Target="../media/image112.png"/><Relationship Id="rId4" Type="http://schemas.openxmlformats.org/officeDocument/2006/relationships/image" Target="../media/image98.png"/><Relationship Id="rId9" Type="http://schemas.openxmlformats.org/officeDocument/2006/relationships/image" Target="../media/image111.png"/></Relationships>
</file>

<file path=ppt/slides/_rels/slide63.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115.png"/><Relationship Id="rId7" Type="http://schemas.openxmlformats.org/officeDocument/2006/relationships/image" Target="../media/image119.png"/><Relationship Id="rId2" Type="http://schemas.openxmlformats.org/officeDocument/2006/relationships/notesSlide" Target="../notesSlides/notesSlide53.xml"/><Relationship Id="rId1" Type="http://schemas.openxmlformats.org/officeDocument/2006/relationships/slideLayout" Target="../slideLayouts/slideLayout8.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116.png"/></Relationships>
</file>

<file path=ppt/slides/_rels/slide64.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notesSlide" Target="../notesSlides/notesSlide54.xml"/><Relationship Id="rId7" Type="http://schemas.openxmlformats.org/officeDocument/2006/relationships/image" Target="../media/image85.png"/><Relationship Id="rId2" Type="http://schemas.openxmlformats.org/officeDocument/2006/relationships/slideLayout" Target="../slideLayouts/slideLayout9.xml"/><Relationship Id="rId1" Type="http://schemas.openxmlformats.org/officeDocument/2006/relationships/tags" Target="../tags/tag5.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49.png"/></Relationships>
</file>

<file path=ppt/slides/_rels/slide65.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55.xml"/><Relationship Id="rId1" Type="http://schemas.openxmlformats.org/officeDocument/2006/relationships/slideLayout" Target="../slideLayouts/slideLayout8.xml"/><Relationship Id="rId4" Type="http://schemas.openxmlformats.org/officeDocument/2006/relationships/image" Target="../media/image122.png"/></Relationships>
</file>

<file path=ppt/slides/_rels/slide66.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56.xml"/><Relationship Id="rId1" Type="http://schemas.openxmlformats.org/officeDocument/2006/relationships/slideLayout" Target="../slideLayouts/slideLayout8.xml"/><Relationship Id="rId4" Type="http://schemas.openxmlformats.org/officeDocument/2006/relationships/image" Target="../media/image124.png"/></Relationships>
</file>

<file path=ppt/slides/_rels/slide6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98.png"/><Relationship Id="rId7" Type="http://schemas.openxmlformats.org/officeDocument/2006/relationships/image" Target="../media/image102.png"/><Relationship Id="rId2" Type="http://schemas.openxmlformats.org/officeDocument/2006/relationships/notesSlide" Target="../notesSlides/notesSlide58.xml"/><Relationship Id="rId1" Type="http://schemas.openxmlformats.org/officeDocument/2006/relationships/slideLayout" Target="../slideLayouts/slideLayout9.xml"/><Relationship Id="rId6" Type="http://schemas.openxmlformats.org/officeDocument/2006/relationships/image" Target="../media/image101.png"/><Relationship Id="rId5" Type="http://schemas.openxmlformats.org/officeDocument/2006/relationships/image" Target="../media/image100.png"/><Relationship Id="rId10" Type="http://schemas.openxmlformats.org/officeDocument/2006/relationships/image" Target="../media/image105.png"/><Relationship Id="rId4" Type="http://schemas.openxmlformats.org/officeDocument/2006/relationships/image" Target="../media/image99.png"/><Relationship Id="rId9" Type="http://schemas.openxmlformats.org/officeDocument/2006/relationships/image" Target="../media/image104.png"/></Relationships>
</file>

<file path=ppt/slides/_rels/slide6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d1we1oso/ncetm_mm_sp1_y4_se22_teach.pdf#page=4" TargetMode="External"/></Relationships>
</file>

<file path=ppt/slides/_rels/slide7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0.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d1we1oso/ncetm_mm_sp1_y4_se22_teach.pdf#page=19" TargetMode="External"/></Relationships>
</file>

<file path=ppt/slides/_rels/slide71.xml.rels><?xml version="1.0" encoding="UTF-8" standalone="yes"?>
<Relationships xmlns="http://schemas.openxmlformats.org/package/2006/relationships"><Relationship Id="rId3" Type="http://schemas.openxmlformats.org/officeDocument/2006/relationships/image" Target="../media/image126.png"/><Relationship Id="rId7" Type="http://schemas.openxmlformats.org/officeDocument/2006/relationships/image" Target="../media/image130.png"/><Relationship Id="rId2" Type="http://schemas.openxmlformats.org/officeDocument/2006/relationships/notesSlide" Target="../notesSlides/notesSlide61.xml"/><Relationship Id="rId1" Type="http://schemas.openxmlformats.org/officeDocument/2006/relationships/slideLayout" Target="../slideLayouts/slideLayout8.xml"/><Relationship Id="rId6" Type="http://schemas.openxmlformats.org/officeDocument/2006/relationships/image" Target="../media/image129.png"/><Relationship Id="rId5" Type="http://schemas.openxmlformats.org/officeDocument/2006/relationships/image" Target="../media/image128.png"/><Relationship Id="rId4" Type="http://schemas.openxmlformats.org/officeDocument/2006/relationships/image" Target="../media/image127.png"/></Relationships>
</file>

<file path=ppt/slides/_rels/slide72.xml.rels><?xml version="1.0" encoding="UTF-8" standalone="yes"?>
<Relationships xmlns="http://schemas.openxmlformats.org/package/2006/relationships"><Relationship Id="rId8" Type="http://schemas.openxmlformats.org/officeDocument/2006/relationships/image" Target="../media/image136.png"/><Relationship Id="rId3" Type="http://schemas.openxmlformats.org/officeDocument/2006/relationships/image" Target="../media/image131.png"/><Relationship Id="rId7" Type="http://schemas.openxmlformats.org/officeDocument/2006/relationships/image" Target="../media/image135.png"/><Relationship Id="rId2" Type="http://schemas.openxmlformats.org/officeDocument/2006/relationships/notesSlide" Target="../notesSlides/notesSlide62.xml"/><Relationship Id="rId1" Type="http://schemas.openxmlformats.org/officeDocument/2006/relationships/slideLayout" Target="../slideLayouts/slideLayout8.xml"/><Relationship Id="rId6" Type="http://schemas.openxmlformats.org/officeDocument/2006/relationships/image" Target="../media/image134.png"/><Relationship Id="rId5" Type="http://schemas.openxmlformats.org/officeDocument/2006/relationships/image" Target="../media/image133.png"/><Relationship Id="rId10" Type="http://schemas.openxmlformats.org/officeDocument/2006/relationships/image" Target="../media/image138.png"/><Relationship Id="rId4" Type="http://schemas.openxmlformats.org/officeDocument/2006/relationships/image" Target="../media/image132.png"/><Relationship Id="rId9" Type="http://schemas.openxmlformats.org/officeDocument/2006/relationships/image" Target="../media/image137.png"/></Relationships>
</file>

<file path=ppt/slides/_rels/slide73.xml.rels><?xml version="1.0" encoding="UTF-8" standalone="yes"?>
<Relationships xmlns="http://schemas.openxmlformats.org/package/2006/relationships"><Relationship Id="rId8" Type="http://schemas.openxmlformats.org/officeDocument/2006/relationships/image" Target="../media/image144.png"/><Relationship Id="rId3" Type="http://schemas.openxmlformats.org/officeDocument/2006/relationships/image" Target="../media/image139.png"/><Relationship Id="rId7" Type="http://schemas.openxmlformats.org/officeDocument/2006/relationships/image" Target="../media/image143.png"/><Relationship Id="rId2" Type="http://schemas.openxmlformats.org/officeDocument/2006/relationships/notesSlide" Target="../notesSlides/notesSlide63.xml"/><Relationship Id="rId1" Type="http://schemas.openxmlformats.org/officeDocument/2006/relationships/slideLayout" Target="../slideLayouts/slideLayout8.xml"/><Relationship Id="rId6" Type="http://schemas.openxmlformats.org/officeDocument/2006/relationships/image" Target="../media/image142.png"/><Relationship Id="rId5" Type="http://schemas.openxmlformats.org/officeDocument/2006/relationships/image" Target="../media/image141.png"/><Relationship Id="rId10" Type="http://schemas.openxmlformats.org/officeDocument/2006/relationships/image" Target="../media/image146.png"/><Relationship Id="rId4" Type="http://schemas.openxmlformats.org/officeDocument/2006/relationships/image" Target="../media/image140.png"/><Relationship Id="rId9" Type="http://schemas.openxmlformats.org/officeDocument/2006/relationships/image" Target="../media/image145.png"/></Relationships>
</file>

<file path=ppt/slides/_rels/slide74.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64.xml"/><Relationship Id="rId1" Type="http://schemas.openxmlformats.org/officeDocument/2006/relationships/slideLayout" Target="../slideLayouts/slideLayout8.xml"/><Relationship Id="rId5" Type="http://schemas.openxmlformats.org/officeDocument/2006/relationships/image" Target="../media/image149.png"/><Relationship Id="rId4" Type="http://schemas.openxmlformats.org/officeDocument/2006/relationships/image" Target="../media/image148.png"/></Relationships>
</file>

<file path=ppt/slides/_rels/slide75.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65.xml"/><Relationship Id="rId1" Type="http://schemas.openxmlformats.org/officeDocument/2006/relationships/slideLayout" Target="../slideLayouts/slideLayout8.xml"/><Relationship Id="rId5" Type="http://schemas.openxmlformats.org/officeDocument/2006/relationships/image" Target="../media/image152.png"/><Relationship Id="rId4" Type="http://schemas.openxmlformats.org/officeDocument/2006/relationships/image" Target="../media/image151.png"/></Relationships>
</file>

<file path=ppt/slides/_rels/slide76.xml.rels><?xml version="1.0" encoding="UTF-8" standalone="yes"?>
<Relationships xmlns="http://schemas.openxmlformats.org/package/2006/relationships"><Relationship Id="rId8" Type="http://schemas.openxmlformats.org/officeDocument/2006/relationships/image" Target="../media/image158.png"/><Relationship Id="rId3" Type="http://schemas.openxmlformats.org/officeDocument/2006/relationships/image" Target="../media/image153.png"/><Relationship Id="rId7" Type="http://schemas.openxmlformats.org/officeDocument/2006/relationships/image" Target="../media/image157.png"/><Relationship Id="rId2" Type="http://schemas.openxmlformats.org/officeDocument/2006/relationships/notesSlide" Target="../notesSlides/notesSlide66.xml"/><Relationship Id="rId1" Type="http://schemas.openxmlformats.org/officeDocument/2006/relationships/slideLayout" Target="../slideLayouts/slideLayout8.xml"/><Relationship Id="rId6" Type="http://schemas.openxmlformats.org/officeDocument/2006/relationships/image" Target="../media/image156.png"/><Relationship Id="rId5" Type="http://schemas.openxmlformats.org/officeDocument/2006/relationships/image" Target="../media/image155.png"/><Relationship Id="rId4" Type="http://schemas.openxmlformats.org/officeDocument/2006/relationships/image" Target="../media/image154.png"/><Relationship Id="rId9" Type="http://schemas.openxmlformats.org/officeDocument/2006/relationships/image" Target="../media/image159.png"/></Relationships>
</file>

<file path=ppt/slides/_rels/slide77.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67.xml"/><Relationship Id="rId1" Type="http://schemas.openxmlformats.org/officeDocument/2006/relationships/slideLayout" Target="../slideLayouts/slideLayout8.xml"/><Relationship Id="rId5" Type="http://schemas.openxmlformats.org/officeDocument/2006/relationships/image" Target="../media/image162.png"/><Relationship Id="rId4" Type="http://schemas.openxmlformats.org/officeDocument/2006/relationships/image" Target="../media/image161.png"/></Relationships>
</file>

<file path=ppt/slides/_rels/slide7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9.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d1we1oso/ncetm_mm_sp1_y4_se22_teach.pdf#page=23"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8.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80.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70.xml"/><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71.xml"/><Relationship Id="rId1" Type="http://schemas.openxmlformats.org/officeDocument/2006/relationships/slideLayout" Target="../slideLayouts/slideLayout8.xml"/></Relationships>
</file>

<file path=ppt/slides/_rels/slide82.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72.xml"/><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84.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74.xml"/><Relationship Id="rId1" Type="http://schemas.openxmlformats.org/officeDocument/2006/relationships/slideLayout" Target="../slideLayouts/slideLayout8.xml"/></Relationships>
</file>

<file path=ppt/slides/_rels/slide85.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75.xml"/><Relationship Id="rId1" Type="http://schemas.openxmlformats.org/officeDocument/2006/relationships/slideLayout" Target="../slideLayouts/slideLayout9.xml"/><Relationship Id="rId6" Type="http://schemas.openxmlformats.org/officeDocument/2006/relationships/image" Target="../media/image170.png"/><Relationship Id="rId5" Type="http://schemas.openxmlformats.org/officeDocument/2006/relationships/image" Target="../media/image169.png"/><Relationship Id="rId4" Type="http://schemas.openxmlformats.org/officeDocument/2006/relationships/image" Target="../media/image168.png"/></Relationships>
</file>

<file path=ppt/slides/_rels/slide86.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76.xml"/><Relationship Id="rId1" Type="http://schemas.openxmlformats.org/officeDocument/2006/relationships/slideLayout" Target="../slideLayouts/slideLayout9.xml"/><Relationship Id="rId6" Type="http://schemas.openxmlformats.org/officeDocument/2006/relationships/image" Target="../media/image170.png"/><Relationship Id="rId5" Type="http://schemas.openxmlformats.org/officeDocument/2006/relationships/image" Target="../media/image169.png"/><Relationship Id="rId4" Type="http://schemas.openxmlformats.org/officeDocument/2006/relationships/image" Target="../media/image168.png"/></Relationships>
</file>

<file path=ppt/slides/_rels/slide87.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77.xml"/><Relationship Id="rId1" Type="http://schemas.openxmlformats.org/officeDocument/2006/relationships/slideLayout" Target="../slideLayouts/slideLayout9.xml"/><Relationship Id="rId6" Type="http://schemas.openxmlformats.org/officeDocument/2006/relationships/image" Target="../media/image170.png"/><Relationship Id="rId5" Type="http://schemas.openxmlformats.org/officeDocument/2006/relationships/image" Target="../media/image169.png"/><Relationship Id="rId4" Type="http://schemas.openxmlformats.org/officeDocument/2006/relationships/image" Target="../media/image168.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9.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2.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d1we1oso/ncetm_mm_sp1_y4_se22_teach.pdf#page=25" TargetMode="External"/></Relationships>
</file>

<file path=ppt/slides/_rels/slide93.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83.xml"/><Relationship Id="rId1" Type="http://schemas.openxmlformats.org/officeDocument/2006/relationships/slideLayout" Target="../slideLayouts/slideLayout8.xml"/></Relationships>
</file>

<file path=ppt/slides/_rels/slide94.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84.xml"/><Relationship Id="rId1" Type="http://schemas.openxmlformats.org/officeDocument/2006/relationships/slideLayout" Target="../slideLayouts/slideLayout9.xml"/><Relationship Id="rId6" Type="http://schemas.openxmlformats.org/officeDocument/2006/relationships/image" Target="../media/image170.png"/><Relationship Id="rId5" Type="http://schemas.openxmlformats.org/officeDocument/2006/relationships/image" Target="../media/image169.png"/><Relationship Id="rId4" Type="http://schemas.openxmlformats.org/officeDocument/2006/relationships/image" Target="../media/image168.png"/></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9.xml"/><Relationship Id="rId1" Type="http://schemas.openxmlformats.org/officeDocument/2006/relationships/tags" Target="../tags/tag6.xml"/><Relationship Id="rId5" Type="http://schemas.openxmlformats.org/officeDocument/2006/relationships/image" Target="../media/image173.png"/><Relationship Id="rId4" Type="http://schemas.openxmlformats.org/officeDocument/2006/relationships/image" Target="../media/image172.png"/></Relationships>
</file>

<file path=ppt/slides/_rels/slide9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8.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d1we1oso/ncetm_mm_sp1_y4_se22_teach.pdf#page=28" TargetMode="External"/></Relationships>
</file>

<file path=ppt/slides/_rels/slide99.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89.xml"/><Relationship Id="rId1" Type="http://schemas.openxmlformats.org/officeDocument/2006/relationships/slideLayout" Target="../slideLayouts/slideLayout9.xml"/><Relationship Id="rId4" Type="http://schemas.openxmlformats.org/officeDocument/2006/relationships/image" Target="../media/image17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34064D4-6FBE-4131-9182-7C4479EBDE7B}"/>
              </a:ext>
            </a:extLst>
          </p:cNvPr>
          <p:cNvSpPr txBox="1"/>
          <p:nvPr/>
        </p:nvSpPr>
        <p:spPr>
          <a:xfrm>
            <a:off x="604946" y="1732195"/>
            <a:ext cx="5148154" cy="461665"/>
          </a:xfrm>
          <a:prstGeom prst="rect">
            <a:avLst/>
          </a:prstGeom>
          <a:noFill/>
        </p:spPr>
        <p:txBody>
          <a:bodyPr wrap="square" rtlCol="0">
            <a:spAutoFit/>
          </a:bodyPr>
          <a:lstStyle/>
          <a:p>
            <a:pPr lvl="0"/>
            <a:r>
              <a:rPr lang="en-US" sz="2400" b="1" dirty="0">
                <a:solidFill>
                  <a:schemeClr val="bg1"/>
                </a:solidFill>
                <a:latin typeface="Arial" panose="020B0604020202020204" pitchFamily="34" charset="0"/>
                <a:cs typeface="Arial" panose="020B0604020202020204" pitchFamily="34" charset="0"/>
              </a:rPr>
              <a:t>Year 4, Unit 2</a:t>
            </a:r>
          </a:p>
        </p:txBody>
      </p:sp>
      <p:sp>
        <p:nvSpPr>
          <p:cNvPr id="6" name="TextBox 5">
            <a:extLst>
              <a:ext uri="{FF2B5EF4-FFF2-40B4-BE49-F238E27FC236}">
                <a16:creationId xmlns:a16="http://schemas.microsoft.com/office/drawing/2014/main" id="{DC2662B8-F764-4A66-9D96-917843E5F642}"/>
              </a:ext>
            </a:extLst>
          </p:cNvPr>
          <p:cNvSpPr txBox="1"/>
          <p:nvPr/>
        </p:nvSpPr>
        <p:spPr>
          <a:xfrm>
            <a:off x="604946" y="2434709"/>
            <a:ext cx="4795729" cy="584775"/>
          </a:xfrm>
          <a:prstGeom prst="rect">
            <a:avLst/>
          </a:prstGeom>
          <a:noFill/>
        </p:spPr>
        <p:txBody>
          <a:bodyPr wrap="square">
            <a:spAutoFit/>
          </a:bodyPr>
          <a:lstStyle/>
          <a:p>
            <a:pPr lvl="0"/>
            <a:r>
              <a:rPr lang="en-US" sz="3200" b="1" dirty="0">
                <a:solidFill>
                  <a:schemeClr val="bg1"/>
                </a:solidFill>
                <a:latin typeface="Arial" panose="020B0604020202020204" pitchFamily="34" charset="0"/>
                <a:cs typeface="Arial" panose="020B0604020202020204" pitchFamily="34" charset="0"/>
              </a:rPr>
              <a:t>Numbers to 10,000</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1.22 1,000 and four-digit numbers – step 1:1</a:t>
            </a:r>
          </a:p>
        </p:txBody>
      </p:sp>
      <p:pic>
        <p:nvPicPr>
          <p:cNvPr id="8" name="Picture 7">
            <a:extLst>
              <a:ext uri="{FF2B5EF4-FFF2-40B4-BE49-F238E27FC236}">
                <a16:creationId xmlns:a16="http://schemas.microsoft.com/office/drawing/2014/main" id="{CC45133D-7E8B-4C0C-B95B-AB0DC49DE760}"/>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7568540" y="1592313"/>
            <a:ext cx="2505292" cy="2488055"/>
          </a:xfrm>
          <a:prstGeom prst="rect">
            <a:avLst/>
          </a:prstGeom>
        </p:spPr>
      </p:pic>
      <p:pic>
        <p:nvPicPr>
          <p:cNvPr id="27" name="Picture 26">
            <a:extLst>
              <a:ext uri="{FF2B5EF4-FFF2-40B4-BE49-F238E27FC236}">
                <a16:creationId xmlns:a16="http://schemas.microsoft.com/office/drawing/2014/main" id="{AE9FCA9C-AC92-4A94-9F94-F0F838319030}"/>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7449457" y="1709087"/>
            <a:ext cx="2505292" cy="2488055"/>
          </a:xfrm>
          <a:prstGeom prst="rect">
            <a:avLst/>
          </a:prstGeom>
          <a:effectLst>
            <a:outerShdw blurRad="76200" dist="38100" dir="18900000" algn="bl" rotWithShape="0">
              <a:prstClr val="black">
                <a:alpha val="55000"/>
              </a:prstClr>
            </a:outerShdw>
          </a:effectLst>
        </p:spPr>
      </p:pic>
      <p:pic>
        <p:nvPicPr>
          <p:cNvPr id="28" name="Picture 27">
            <a:extLst>
              <a:ext uri="{FF2B5EF4-FFF2-40B4-BE49-F238E27FC236}">
                <a16:creationId xmlns:a16="http://schemas.microsoft.com/office/drawing/2014/main" id="{61F5F7C6-7C11-4CDF-A966-160EA2BC49A5}"/>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7330374" y="1825861"/>
            <a:ext cx="2505292" cy="2488055"/>
          </a:xfrm>
          <a:prstGeom prst="rect">
            <a:avLst/>
          </a:prstGeom>
          <a:effectLst>
            <a:outerShdw blurRad="76200" dist="38100" dir="18900000" algn="bl" rotWithShape="0">
              <a:prstClr val="black">
                <a:alpha val="55000"/>
              </a:prstClr>
            </a:outerShdw>
          </a:effectLst>
        </p:spPr>
      </p:pic>
      <p:pic>
        <p:nvPicPr>
          <p:cNvPr id="29" name="Picture 28">
            <a:extLst>
              <a:ext uri="{FF2B5EF4-FFF2-40B4-BE49-F238E27FC236}">
                <a16:creationId xmlns:a16="http://schemas.microsoft.com/office/drawing/2014/main" id="{578C61D5-4E87-43D0-9CC0-74BC99638A15}"/>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7211291" y="1942635"/>
            <a:ext cx="2505292" cy="2488055"/>
          </a:xfrm>
          <a:prstGeom prst="rect">
            <a:avLst/>
          </a:prstGeom>
          <a:effectLst>
            <a:outerShdw blurRad="76200" dist="38100" dir="18900000" algn="bl" rotWithShape="0">
              <a:prstClr val="black">
                <a:alpha val="55000"/>
              </a:prstClr>
            </a:outerShdw>
          </a:effectLst>
        </p:spPr>
      </p:pic>
      <p:pic>
        <p:nvPicPr>
          <p:cNvPr id="30" name="Picture 29">
            <a:extLst>
              <a:ext uri="{FF2B5EF4-FFF2-40B4-BE49-F238E27FC236}">
                <a16:creationId xmlns:a16="http://schemas.microsoft.com/office/drawing/2014/main" id="{91AABAD9-02E3-45FE-95FD-462D0F8056B0}"/>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7092208" y="2059409"/>
            <a:ext cx="2505292" cy="2488055"/>
          </a:xfrm>
          <a:prstGeom prst="rect">
            <a:avLst/>
          </a:prstGeom>
          <a:effectLst>
            <a:outerShdw blurRad="76200" dist="38100" dir="18900000" algn="bl" rotWithShape="0">
              <a:prstClr val="black">
                <a:alpha val="55000"/>
              </a:prstClr>
            </a:outerShdw>
          </a:effectLst>
        </p:spPr>
      </p:pic>
      <p:pic>
        <p:nvPicPr>
          <p:cNvPr id="31" name="Picture 30">
            <a:extLst>
              <a:ext uri="{FF2B5EF4-FFF2-40B4-BE49-F238E27FC236}">
                <a16:creationId xmlns:a16="http://schemas.microsoft.com/office/drawing/2014/main" id="{93570845-D75C-4DAC-A5FA-44BD377B5521}"/>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973125" y="2176183"/>
            <a:ext cx="2505292" cy="2488055"/>
          </a:xfrm>
          <a:prstGeom prst="rect">
            <a:avLst/>
          </a:prstGeom>
          <a:effectLst>
            <a:outerShdw blurRad="76200" dist="38100" dir="18900000" algn="bl" rotWithShape="0">
              <a:prstClr val="black">
                <a:alpha val="55000"/>
              </a:prstClr>
            </a:outerShdw>
          </a:effectLst>
        </p:spPr>
      </p:pic>
      <p:pic>
        <p:nvPicPr>
          <p:cNvPr id="32" name="Picture 31">
            <a:extLst>
              <a:ext uri="{FF2B5EF4-FFF2-40B4-BE49-F238E27FC236}">
                <a16:creationId xmlns:a16="http://schemas.microsoft.com/office/drawing/2014/main" id="{4E06714F-689F-43DA-885F-6AC152FCC1E0}"/>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854042" y="2292957"/>
            <a:ext cx="2505292" cy="2488055"/>
          </a:xfrm>
          <a:prstGeom prst="rect">
            <a:avLst/>
          </a:prstGeom>
          <a:effectLst>
            <a:outerShdw blurRad="76200" dist="38100" dir="18900000" algn="bl" rotWithShape="0">
              <a:prstClr val="black">
                <a:alpha val="55000"/>
              </a:prstClr>
            </a:outerShdw>
          </a:effectLst>
        </p:spPr>
      </p:pic>
      <p:pic>
        <p:nvPicPr>
          <p:cNvPr id="33" name="Picture 32">
            <a:extLst>
              <a:ext uri="{FF2B5EF4-FFF2-40B4-BE49-F238E27FC236}">
                <a16:creationId xmlns:a16="http://schemas.microsoft.com/office/drawing/2014/main" id="{728AF4E8-28FD-40E3-8293-F3E7DEE57718}"/>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734959" y="2409731"/>
            <a:ext cx="2505292" cy="2488055"/>
          </a:xfrm>
          <a:prstGeom prst="rect">
            <a:avLst/>
          </a:prstGeom>
          <a:effectLst>
            <a:outerShdw blurRad="76200" dist="38100" dir="18900000" algn="bl" rotWithShape="0">
              <a:prstClr val="black">
                <a:alpha val="55000"/>
              </a:prstClr>
            </a:outerShdw>
          </a:effectLst>
        </p:spPr>
      </p:pic>
      <p:pic>
        <p:nvPicPr>
          <p:cNvPr id="34" name="Picture 33">
            <a:extLst>
              <a:ext uri="{FF2B5EF4-FFF2-40B4-BE49-F238E27FC236}">
                <a16:creationId xmlns:a16="http://schemas.microsoft.com/office/drawing/2014/main" id="{1017F650-06AF-4E0E-9964-93D96B6709D2}"/>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615876" y="2526505"/>
            <a:ext cx="2505292" cy="2488055"/>
          </a:xfrm>
          <a:prstGeom prst="rect">
            <a:avLst/>
          </a:prstGeom>
          <a:effectLst>
            <a:outerShdw blurRad="76200" dist="38100" dir="18900000" algn="bl" rotWithShape="0">
              <a:prstClr val="black">
                <a:alpha val="55000"/>
              </a:prstClr>
            </a:outerShdw>
          </a:effectLst>
        </p:spPr>
      </p:pic>
      <p:pic>
        <p:nvPicPr>
          <p:cNvPr id="35" name="Picture 34">
            <a:extLst>
              <a:ext uri="{FF2B5EF4-FFF2-40B4-BE49-F238E27FC236}">
                <a16:creationId xmlns:a16="http://schemas.microsoft.com/office/drawing/2014/main" id="{03CE36F5-79AD-4475-8656-A62C1E4C0042}"/>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498572" y="2643279"/>
            <a:ext cx="2505292" cy="2488055"/>
          </a:xfrm>
          <a:prstGeom prst="rect">
            <a:avLst/>
          </a:prstGeom>
          <a:effectLst>
            <a:outerShdw blurRad="76200" dist="38100" dir="18900000" algn="bl" rotWithShape="0">
              <a:prstClr val="black">
                <a:alpha val="55000"/>
              </a:prstClr>
            </a:outerShdw>
          </a:effectLst>
        </p:spPr>
      </p:pic>
      <p:pic>
        <p:nvPicPr>
          <p:cNvPr id="10" name="Picture 9" descr="A screen shot of a cage&#10;&#10;Description generated with high confidence">
            <a:extLst>
              <a:ext uri="{FF2B5EF4-FFF2-40B4-BE49-F238E27FC236}">
                <a16:creationId xmlns:a16="http://schemas.microsoft.com/office/drawing/2014/main" id="{C4544AE4-0DCA-4FA1-83C0-294D52E71C1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42277" y="613179"/>
            <a:ext cx="3551152" cy="5631645"/>
          </a:xfrm>
          <a:prstGeom prst="rect">
            <a:avLst/>
          </a:prstGeom>
        </p:spPr>
      </p:pic>
    </p:spTree>
    <p:extLst>
      <p:ext uri="{BB962C8B-B14F-4D97-AF65-F5344CB8AC3E}">
        <p14:creationId xmlns:p14="http://schemas.microsoft.com/office/powerpoint/2010/main" val="1723714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 supports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2, Learning Outcome 10</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40311442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10</a:t>
                      </a:r>
                    </a:p>
                  </a:txBody>
                  <a:tcPr anchor="ctr">
                    <a:solidFill>
                      <a:srgbClr val="327473"/>
                    </a:solidFill>
                  </a:tcPr>
                </a:tc>
                <a:extLst>
                  <a:ext uri="{0D108BD9-81ED-4DB2-BD59-A6C34878D82A}">
                    <a16:rowId xmlns:a16="http://schemas.microsoft.com/office/drawing/2014/main" val="2928509842"/>
                  </a:ext>
                </a:extLst>
              </a:tr>
              <a:tr h="1607131">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calculate efficiently by using knowledge of place value, addition and subtraction </a:t>
                      </a:r>
                    </a:p>
                    <a:p>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413139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4, Unit 2, Learning Outcome 10</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7" name="Picture Placeholder 6" descr="A picture containing table&#10;&#10;Description automatically generated">
            <a:extLst>
              <a:ext uri="{FF2B5EF4-FFF2-40B4-BE49-F238E27FC236}">
                <a16:creationId xmlns:a16="http://schemas.microsoft.com/office/drawing/2014/main" id="{73589DBD-A992-40EF-A792-151477D78CB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1.22 </a:t>
            </a:r>
            <a:r>
              <a:rPr lang="en-GB" sz="2000" b="0" i="0" u="sng" strike="noStrike" dirty="0">
                <a:solidFill>
                  <a:srgbClr val="1155CC"/>
                </a:solidFill>
                <a:effectLst/>
                <a:latin typeface="Roboto" panose="02000000000000000000" pitchFamily="2" charset="0"/>
                <a:hlinkClick r:id="rId4"/>
              </a:rPr>
              <a:t>Composition and calculation: 1,000 and four-digit numbers</a:t>
            </a:r>
            <a:r>
              <a:rPr lang="en-GB" sz="2000" dirty="0"/>
              <a:t>.</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217702592"/>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3:8</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589201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2, Learning Outcome 11</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97059902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11</a:t>
                      </a:r>
                    </a:p>
                  </a:txBody>
                  <a:tcPr anchor="ctr">
                    <a:solidFill>
                      <a:srgbClr val="327473"/>
                    </a:solidFill>
                  </a:tcPr>
                </a:tc>
                <a:extLst>
                  <a:ext uri="{0D108BD9-81ED-4DB2-BD59-A6C34878D82A}">
                    <a16:rowId xmlns:a16="http://schemas.microsoft.com/office/drawing/2014/main" val="2928509842"/>
                  </a:ext>
                </a:extLst>
              </a:tr>
              <a:tr h="1607131">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explain what rounding is</a:t>
                      </a:r>
                    </a:p>
                    <a:p>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06538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4, Unit 2, Learning Outcome 11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7" name="Picture Placeholder 6" descr="A picture containing table&#10;&#10;Description automatically generated">
            <a:extLst>
              <a:ext uri="{FF2B5EF4-FFF2-40B4-BE49-F238E27FC236}">
                <a16:creationId xmlns:a16="http://schemas.microsoft.com/office/drawing/2014/main" id="{73589DBD-A992-40EF-A792-151477D78CB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1.22 </a:t>
            </a:r>
            <a:r>
              <a:rPr lang="en-GB" sz="2000" b="0" i="0" u="sng" strike="noStrike" dirty="0">
                <a:solidFill>
                  <a:srgbClr val="1155CC"/>
                </a:solidFill>
                <a:effectLst/>
                <a:latin typeface="Roboto" panose="02000000000000000000" pitchFamily="2" charset="0"/>
                <a:hlinkClick r:id="rId4"/>
              </a:rPr>
              <a:t>Composition and calculation: 1,000 and four-digit numbers</a:t>
            </a:r>
            <a:r>
              <a:rPr lang="en-GB" sz="2000" dirty="0"/>
              <a:t>.</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559858748"/>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4:1-4:3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29-30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601374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4:2</a:t>
            </a:r>
          </a:p>
        </p:txBody>
      </p:sp>
      <p:pic>
        <p:nvPicPr>
          <p:cNvPr id="5" name="Picture 4" descr="A close up of a sign&#10;&#10;Description generated with high confidence">
            <a:extLst>
              <a:ext uri="{FF2B5EF4-FFF2-40B4-BE49-F238E27FC236}">
                <a16:creationId xmlns:a16="http://schemas.microsoft.com/office/drawing/2014/main" id="{CA64400A-B01E-4CE8-B9DA-038EBBE6473B}"/>
              </a:ext>
            </a:extLst>
          </p:cNvPr>
          <p:cNvPicPr>
            <a:picLocks noChangeAspect="1"/>
          </p:cNvPicPr>
          <p:nvPr/>
        </p:nvPicPr>
        <p:blipFill rotWithShape="1">
          <a:blip r:embed="rId3">
            <a:extLst>
              <a:ext uri="{28A0092B-C50C-407E-A947-70E740481C1C}">
                <a14:useLocalDpi xmlns:a14="http://schemas.microsoft.com/office/drawing/2010/main" val="0"/>
              </a:ext>
            </a:extLst>
          </a:blip>
          <a:srcRect b="-4530"/>
          <a:stretch/>
        </p:blipFill>
        <p:spPr>
          <a:xfrm>
            <a:off x="2142277" y="1932709"/>
            <a:ext cx="7907446" cy="630000"/>
          </a:xfrm>
          <a:prstGeom prst="rect">
            <a:avLst/>
          </a:prstGeom>
        </p:spPr>
      </p:pic>
      <p:pic>
        <p:nvPicPr>
          <p:cNvPr id="10" name="Picture 9">
            <a:extLst>
              <a:ext uri="{FF2B5EF4-FFF2-40B4-BE49-F238E27FC236}">
                <a16:creationId xmlns:a16="http://schemas.microsoft.com/office/drawing/2014/main" id="{F11E9486-1BD2-418D-B5A9-4A12EC0EC8B5}"/>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175424" y="1068234"/>
            <a:ext cx="593769" cy="875050"/>
          </a:xfrm>
          <a:prstGeom prst="rect">
            <a:avLst/>
          </a:prstGeom>
        </p:spPr>
      </p:pic>
      <p:pic>
        <p:nvPicPr>
          <p:cNvPr id="12" name="Picture 11" descr="A picture containing object&#10;&#10;Description generated with high confidence">
            <a:extLst>
              <a:ext uri="{FF2B5EF4-FFF2-40B4-BE49-F238E27FC236}">
                <a16:creationId xmlns:a16="http://schemas.microsoft.com/office/drawing/2014/main" id="{C2961572-3052-425B-9E62-60D2405C444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22991" y="3278752"/>
            <a:ext cx="7946021" cy="2295088"/>
          </a:xfrm>
          <a:prstGeom prst="rect">
            <a:avLst/>
          </a:prstGeom>
        </p:spPr>
      </p:pic>
      <p:sp>
        <p:nvSpPr>
          <p:cNvPr id="13" name="Rectangle 12">
            <a:extLst>
              <a:ext uri="{FF2B5EF4-FFF2-40B4-BE49-F238E27FC236}">
                <a16:creationId xmlns:a16="http://schemas.microsoft.com/office/drawing/2014/main" id="{0E3C6984-8995-4AF1-AF62-781532EA84BB}"/>
              </a:ext>
            </a:extLst>
          </p:cNvPr>
          <p:cNvSpPr/>
          <p:nvPr/>
        </p:nvSpPr>
        <p:spPr bwMode="auto">
          <a:xfrm>
            <a:off x="2901539" y="4726380"/>
            <a:ext cx="1840675" cy="74814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4" name="Rectangle 13">
            <a:extLst>
              <a:ext uri="{FF2B5EF4-FFF2-40B4-BE49-F238E27FC236}">
                <a16:creationId xmlns:a16="http://schemas.microsoft.com/office/drawing/2014/main" id="{5BDBF11E-DB39-41BD-A78B-546FFD05CFFA}"/>
              </a:ext>
            </a:extLst>
          </p:cNvPr>
          <p:cNvSpPr/>
          <p:nvPr/>
        </p:nvSpPr>
        <p:spPr bwMode="auto">
          <a:xfrm>
            <a:off x="7449790" y="4726379"/>
            <a:ext cx="1959427" cy="74814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5" name="Rectangle 14">
            <a:extLst>
              <a:ext uri="{FF2B5EF4-FFF2-40B4-BE49-F238E27FC236}">
                <a16:creationId xmlns:a16="http://schemas.microsoft.com/office/drawing/2014/main" id="{D666D307-FA92-4651-BD48-46DDE139AEFF}"/>
              </a:ext>
            </a:extLst>
          </p:cNvPr>
          <p:cNvSpPr/>
          <p:nvPr/>
        </p:nvSpPr>
        <p:spPr bwMode="auto">
          <a:xfrm>
            <a:off x="5737762" y="4776037"/>
            <a:ext cx="809499" cy="74814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6" name="Picture 15">
            <a:extLst>
              <a:ext uri="{FF2B5EF4-FFF2-40B4-BE49-F238E27FC236}">
                <a16:creationId xmlns:a16="http://schemas.microsoft.com/office/drawing/2014/main" id="{1A700925-CFD9-4FCF-B3EB-CAC30B660746}"/>
              </a:ext>
            </a:extLst>
          </p:cNvPr>
          <p:cNvPicPr>
            <a:picLocks noChangeAspect="1"/>
          </p:cNvPicPr>
          <p:nvPr/>
        </p:nvPicPr>
        <p:blipFill rotWithShape="1">
          <a:blip r:embed="rId6">
            <a:extLst>
              <a:ext uri="{28A0092B-C50C-407E-A947-70E740481C1C}">
                <a14:useLocalDpi xmlns:a14="http://schemas.microsoft.com/office/drawing/2010/main" val="0"/>
              </a:ext>
            </a:extLst>
          </a:blip>
          <a:srcRect t="-194"/>
          <a:stretch/>
        </p:blipFill>
        <p:spPr>
          <a:xfrm>
            <a:off x="5737762" y="1068237"/>
            <a:ext cx="593769" cy="875049"/>
          </a:xfrm>
          <a:prstGeom prst="rect">
            <a:avLst/>
          </a:prstGeom>
        </p:spPr>
      </p:pic>
      <p:pic>
        <p:nvPicPr>
          <p:cNvPr id="18" name="Picture 17" descr="A picture containing object&#10;&#10;Description generated with high confidence">
            <a:extLst>
              <a:ext uri="{FF2B5EF4-FFF2-40B4-BE49-F238E27FC236}">
                <a16:creationId xmlns:a16="http://schemas.microsoft.com/office/drawing/2014/main" id="{AA928062-F09B-4F13-AA0F-9F5CF38CCD98}"/>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2901537" y="4726378"/>
            <a:ext cx="1840676" cy="748146"/>
          </a:xfrm>
          <a:prstGeom prst="rect">
            <a:avLst/>
          </a:prstGeom>
        </p:spPr>
      </p:pic>
      <p:pic>
        <p:nvPicPr>
          <p:cNvPr id="19" name="Picture 18">
            <a:extLst>
              <a:ext uri="{FF2B5EF4-FFF2-40B4-BE49-F238E27FC236}">
                <a16:creationId xmlns:a16="http://schemas.microsoft.com/office/drawing/2014/main" id="{04034872-FD2A-4C8C-A5E7-A1F9E64C3E9F}"/>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7449790" y="4726376"/>
            <a:ext cx="1959427" cy="748146"/>
          </a:xfrm>
          <a:prstGeom prst="rect">
            <a:avLst/>
          </a:prstGeom>
        </p:spPr>
      </p:pic>
      <p:pic>
        <p:nvPicPr>
          <p:cNvPr id="21" name="Picture 20" descr="A picture containing object&#10;&#10;Description generated with very high confidence">
            <a:extLst>
              <a:ext uri="{FF2B5EF4-FFF2-40B4-BE49-F238E27FC236}">
                <a16:creationId xmlns:a16="http://schemas.microsoft.com/office/drawing/2014/main" id="{AF0BC553-9A86-48C5-8BFF-7A07491ACBDF}"/>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5737761" y="4726377"/>
            <a:ext cx="809500" cy="748145"/>
          </a:xfrm>
          <a:prstGeom prst="rect">
            <a:avLst/>
          </a:prstGeom>
        </p:spPr>
      </p:pic>
      <p:pic>
        <p:nvPicPr>
          <p:cNvPr id="22" name="Picture 21">
            <a:extLst>
              <a:ext uri="{FF2B5EF4-FFF2-40B4-BE49-F238E27FC236}">
                <a16:creationId xmlns:a16="http://schemas.microsoft.com/office/drawing/2014/main" id="{2C092E0F-4E24-4CD4-A1FA-99CF2C846E9F}"/>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6612468" y="1066735"/>
            <a:ext cx="593770" cy="872317"/>
          </a:xfrm>
          <a:prstGeom prst="rect">
            <a:avLst/>
          </a:prstGeom>
        </p:spPr>
      </p:pic>
      <p:pic>
        <p:nvPicPr>
          <p:cNvPr id="24" name="Picture 23" descr="A drawing of a face&#10;&#10;Description generated with high confidence">
            <a:extLst>
              <a:ext uri="{FF2B5EF4-FFF2-40B4-BE49-F238E27FC236}">
                <a16:creationId xmlns:a16="http://schemas.microsoft.com/office/drawing/2014/main" id="{99D269BB-4B7A-428A-9F75-58A4414BDEA2}"/>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2901537" y="4776037"/>
            <a:ext cx="1840676" cy="698485"/>
          </a:xfrm>
          <a:prstGeom prst="rect">
            <a:avLst/>
          </a:prstGeom>
        </p:spPr>
      </p:pic>
      <p:pic>
        <p:nvPicPr>
          <p:cNvPr id="25" name="Picture 24" descr="A drawing of a face&#10;&#10;Description generated with high confidence">
            <a:extLst>
              <a:ext uri="{FF2B5EF4-FFF2-40B4-BE49-F238E27FC236}">
                <a16:creationId xmlns:a16="http://schemas.microsoft.com/office/drawing/2014/main" id="{B66C4297-A96D-462C-8961-9AC0E559FC6E}"/>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5922745" y="4776037"/>
            <a:ext cx="422636" cy="556361"/>
          </a:xfrm>
          <a:prstGeom prst="rect">
            <a:avLst/>
          </a:prstGeom>
        </p:spPr>
      </p:pic>
      <p:pic>
        <p:nvPicPr>
          <p:cNvPr id="26" name="Picture 25" descr="A drawing of a face&#10;&#10;Description generated with high confidence">
            <a:extLst>
              <a:ext uri="{FF2B5EF4-FFF2-40B4-BE49-F238E27FC236}">
                <a16:creationId xmlns:a16="http://schemas.microsoft.com/office/drawing/2014/main" id="{4A77052C-0A04-4AF5-A343-11115F5E5150}"/>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7449785" y="4726375"/>
            <a:ext cx="1840677" cy="748146"/>
          </a:xfrm>
          <a:prstGeom prst="rect">
            <a:avLst/>
          </a:prstGeom>
        </p:spPr>
      </p:pic>
      <p:pic>
        <p:nvPicPr>
          <p:cNvPr id="27" name="Picture 26">
            <a:extLst>
              <a:ext uri="{FF2B5EF4-FFF2-40B4-BE49-F238E27FC236}">
                <a16:creationId xmlns:a16="http://schemas.microsoft.com/office/drawing/2014/main" id="{C0273298-04A2-4EC6-BBD5-8B9718691B11}"/>
              </a:ext>
            </a:extLst>
          </p:cNvPr>
          <p:cNvPicPr>
            <a:picLocks noChangeAspect="1"/>
          </p:cNvPicPr>
          <p:nvPr/>
        </p:nvPicPr>
        <p:blipFill rotWithShape="1">
          <a:blip r:embed="rId14">
            <a:extLst>
              <a:ext uri="{28A0092B-C50C-407E-A947-70E740481C1C}">
                <a14:useLocalDpi xmlns:a14="http://schemas.microsoft.com/office/drawing/2010/main" val="0"/>
              </a:ext>
            </a:extLst>
          </a:blip>
          <a:srcRect t="-558"/>
          <a:stretch/>
        </p:blipFill>
        <p:spPr>
          <a:xfrm>
            <a:off x="7738533" y="1058268"/>
            <a:ext cx="593770" cy="872317"/>
          </a:xfrm>
          <a:prstGeom prst="rect">
            <a:avLst/>
          </a:prstGeom>
        </p:spPr>
      </p:pic>
      <p:pic>
        <p:nvPicPr>
          <p:cNvPr id="29" name="Picture 28" descr="A picture containing object&#10;&#10;Description generated with high confidence">
            <a:extLst>
              <a:ext uri="{FF2B5EF4-FFF2-40B4-BE49-F238E27FC236}">
                <a16:creationId xmlns:a16="http://schemas.microsoft.com/office/drawing/2014/main" id="{985268DF-EBC4-45EB-BAD0-A996721DE951}"/>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5922745" y="4581461"/>
            <a:ext cx="422636" cy="994505"/>
          </a:xfrm>
          <a:prstGeom prst="rect">
            <a:avLst/>
          </a:prstGeom>
        </p:spPr>
      </p:pic>
      <p:pic>
        <p:nvPicPr>
          <p:cNvPr id="30" name="Picture 29" descr="A picture containing object&#10;&#10;Description generated with high confidence">
            <a:extLst>
              <a:ext uri="{FF2B5EF4-FFF2-40B4-BE49-F238E27FC236}">
                <a16:creationId xmlns:a16="http://schemas.microsoft.com/office/drawing/2014/main" id="{52E1A971-B1B0-45AB-8137-51895DFF8D15}"/>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2782785" y="4726376"/>
            <a:ext cx="1959429" cy="698485"/>
          </a:xfrm>
          <a:prstGeom prst="rect">
            <a:avLst/>
          </a:prstGeom>
        </p:spPr>
      </p:pic>
      <p:pic>
        <p:nvPicPr>
          <p:cNvPr id="31" name="Picture 30" descr="A picture containing object&#10;&#10;Description generated with high confidence">
            <a:extLst>
              <a:ext uri="{FF2B5EF4-FFF2-40B4-BE49-F238E27FC236}">
                <a16:creationId xmlns:a16="http://schemas.microsoft.com/office/drawing/2014/main" id="{3CE6C9CD-8753-4339-BA50-BEB40C994C70}"/>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7449784" y="4776036"/>
            <a:ext cx="1959432" cy="646702"/>
          </a:xfrm>
          <a:prstGeom prst="rect">
            <a:avLst/>
          </a:prstGeom>
        </p:spPr>
      </p:pic>
    </p:spTree>
    <p:extLst>
      <p:ext uri="{BB962C8B-B14F-4D97-AF65-F5344CB8AC3E}">
        <p14:creationId xmlns:p14="http://schemas.microsoft.com/office/powerpoint/2010/main" val="1113762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par>
                                <p:cTn id="28" presetID="10" presetClass="entr" presetSubtype="0" fill="hold" grpId="1"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grpId="1"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par>
                                <p:cTn id="42" presetID="10" presetClass="entr" presetSubtype="0" fill="hold"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xit" presetSubtype="0" fill="hold" nodeType="clickEffect">
                                  <p:stCondLst>
                                    <p:cond delay="0"/>
                                  </p:stCondLst>
                                  <p:childTnLst>
                                    <p:animEffect transition="out" filter="fade">
                                      <p:cBhvr>
                                        <p:cTn id="58" dur="500"/>
                                        <p:tgtEl>
                                          <p:spTgt spid="16"/>
                                        </p:tgtEl>
                                      </p:cBhvr>
                                    </p:animEffect>
                                    <p:set>
                                      <p:cBhvr>
                                        <p:cTn id="59" dur="1" fill="hold">
                                          <p:stCondLst>
                                            <p:cond delay="499"/>
                                          </p:stCondLst>
                                        </p:cTn>
                                        <p:tgtEl>
                                          <p:spTgt spid="16"/>
                                        </p:tgtEl>
                                        <p:attrNameLst>
                                          <p:attrName>style.visibility</p:attrName>
                                        </p:attrNameLst>
                                      </p:cBhvr>
                                      <p:to>
                                        <p:strVal val="hidden"/>
                                      </p:to>
                                    </p:set>
                                  </p:childTnLst>
                                </p:cTn>
                              </p:par>
                              <p:par>
                                <p:cTn id="60" presetID="10" presetClass="exit" presetSubtype="0" fill="hold" nodeType="withEffect">
                                  <p:stCondLst>
                                    <p:cond delay="0"/>
                                  </p:stCondLst>
                                  <p:childTnLst>
                                    <p:animEffect transition="out" filter="fade">
                                      <p:cBhvr>
                                        <p:cTn id="61" dur="500"/>
                                        <p:tgtEl>
                                          <p:spTgt spid="21"/>
                                        </p:tgtEl>
                                      </p:cBhvr>
                                    </p:animEffect>
                                    <p:set>
                                      <p:cBhvr>
                                        <p:cTn id="62" dur="1" fill="hold">
                                          <p:stCondLst>
                                            <p:cond delay="499"/>
                                          </p:stCondLst>
                                        </p:cTn>
                                        <p:tgtEl>
                                          <p:spTgt spid="21"/>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18"/>
                                        </p:tgtEl>
                                      </p:cBhvr>
                                    </p:animEffect>
                                    <p:set>
                                      <p:cBhvr>
                                        <p:cTn id="65" dur="1" fill="hold">
                                          <p:stCondLst>
                                            <p:cond delay="499"/>
                                          </p:stCondLst>
                                        </p:cTn>
                                        <p:tgtEl>
                                          <p:spTgt spid="18"/>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19"/>
                                        </p:tgtEl>
                                      </p:cBhvr>
                                    </p:animEffect>
                                    <p:set>
                                      <p:cBhvr>
                                        <p:cTn id="68" dur="1" fill="hold">
                                          <p:stCondLst>
                                            <p:cond delay="499"/>
                                          </p:stCondLst>
                                        </p:cTn>
                                        <p:tgtEl>
                                          <p:spTgt spid="19"/>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500"/>
                                        <p:tgtEl>
                                          <p:spTgt spid="22"/>
                                        </p:tgtEl>
                                      </p:cBhvr>
                                    </p:animEffect>
                                  </p:childTnLst>
                                </p:cTn>
                              </p:par>
                              <p:par>
                                <p:cTn id="74" presetID="10" presetClass="entr" presetSubtype="0" fill="hold" nodeType="with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fade">
                                      <p:cBhvr>
                                        <p:cTn id="76" dur="500"/>
                                        <p:tgtEl>
                                          <p:spTgt spid="25"/>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fade">
                                      <p:cBhvr>
                                        <p:cTn id="86" dur="500"/>
                                        <p:tgtEl>
                                          <p:spTgt spid="26"/>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xit" presetSubtype="0" fill="hold" nodeType="clickEffect">
                                  <p:stCondLst>
                                    <p:cond delay="0"/>
                                  </p:stCondLst>
                                  <p:childTnLst>
                                    <p:animEffect transition="out" filter="fade">
                                      <p:cBhvr>
                                        <p:cTn id="90" dur="500"/>
                                        <p:tgtEl>
                                          <p:spTgt spid="22"/>
                                        </p:tgtEl>
                                      </p:cBhvr>
                                    </p:animEffect>
                                    <p:set>
                                      <p:cBhvr>
                                        <p:cTn id="91" dur="1" fill="hold">
                                          <p:stCondLst>
                                            <p:cond delay="499"/>
                                          </p:stCondLst>
                                        </p:cTn>
                                        <p:tgtEl>
                                          <p:spTgt spid="22"/>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25"/>
                                        </p:tgtEl>
                                      </p:cBhvr>
                                    </p:animEffect>
                                    <p:set>
                                      <p:cBhvr>
                                        <p:cTn id="94" dur="1" fill="hold">
                                          <p:stCondLst>
                                            <p:cond delay="499"/>
                                          </p:stCondLst>
                                        </p:cTn>
                                        <p:tgtEl>
                                          <p:spTgt spid="25"/>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24"/>
                                        </p:tgtEl>
                                      </p:cBhvr>
                                    </p:animEffect>
                                    <p:set>
                                      <p:cBhvr>
                                        <p:cTn id="97" dur="1" fill="hold">
                                          <p:stCondLst>
                                            <p:cond delay="499"/>
                                          </p:stCondLst>
                                        </p:cTn>
                                        <p:tgtEl>
                                          <p:spTgt spid="24"/>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26"/>
                                        </p:tgtEl>
                                      </p:cBhvr>
                                    </p:animEffect>
                                    <p:set>
                                      <p:cBhvr>
                                        <p:cTn id="100" dur="1" fill="hold">
                                          <p:stCondLst>
                                            <p:cond delay="499"/>
                                          </p:stCondLst>
                                        </p:cTn>
                                        <p:tgtEl>
                                          <p:spTgt spid="26"/>
                                        </p:tgtEl>
                                        <p:attrNameLst>
                                          <p:attrName>style.visibility</p:attrName>
                                        </p:attrNameLst>
                                      </p:cBhvr>
                                      <p:to>
                                        <p:strVal val="hidden"/>
                                      </p:to>
                                    </p:se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nodeType="clickEffect">
                                  <p:stCondLst>
                                    <p:cond delay="0"/>
                                  </p:stCondLst>
                                  <p:childTnLst>
                                    <p:set>
                                      <p:cBhvr>
                                        <p:cTn id="104" dur="1" fill="hold">
                                          <p:stCondLst>
                                            <p:cond delay="0"/>
                                          </p:stCondLst>
                                        </p:cTn>
                                        <p:tgtEl>
                                          <p:spTgt spid="27"/>
                                        </p:tgtEl>
                                        <p:attrNameLst>
                                          <p:attrName>style.visibility</p:attrName>
                                        </p:attrNameLst>
                                      </p:cBhvr>
                                      <p:to>
                                        <p:strVal val="visible"/>
                                      </p:to>
                                    </p:set>
                                    <p:animEffect transition="in" filter="fade">
                                      <p:cBhvr>
                                        <p:cTn id="105" dur="500"/>
                                        <p:tgtEl>
                                          <p:spTgt spid="27"/>
                                        </p:tgtEl>
                                      </p:cBhvr>
                                    </p:animEffect>
                                  </p:childTnLst>
                                </p:cTn>
                              </p:par>
                              <p:par>
                                <p:cTn id="106" presetID="10" presetClass="entr" presetSubtype="0" fill="hold" nodeType="withEffect">
                                  <p:stCondLst>
                                    <p:cond delay="0"/>
                                  </p:stCondLst>
                                  <p:childTnLst>
                                    <p:set>
                                      <p:cBhvr>
                                        <p:cTn id="107" dur="1" fill="hold">
                                          <p:stCondLst>
                                            <p:cond delay="0"/>
                                          </p:stCondLst>
                                        </p:cTn>
                                        <p:tgtEl>
                                          <p:spTgt spid="29"/>
                                        </p:tgtEl>
                                        <p:attrNameLst>
                                          <p:attrName>style.visibility</p:attrName>
                                        </p:attrNameLst>
                                      </p:cBhvr>
                                      <p:to>
                                        <p:strVal val="visible"/>
                                      </p:to>
                                    </p:set>
                                    <p:animEffect transition="in" filter="fade">
                                      <p:cBhvr>
                                        <p:cTn id="108" dur="500"/>
                                        <p:tgtEl>
                                          <p:spTgt spid="29"/>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nodeType="clickEffect">
                                  <p:stCondLst>
                                    <p:cond delay="0"/>
                                  </p:stCondLst>
                                  <p:childTnLst>
                                    <p:set>
                                      <p:cBhvr>
                                        <p:cTn id="112" dur="1" fill="hold">
                                          <p:stCondLst>
                                            <p:cond delay="0"/>
                                          </p:stCondLst>
                                        </p:cTn>
                                        <p:tgtEl>
                                          <p:spTgt spid="30"/>
                                        </p:tgtEl>
                                        <p:attrNameLst>
                                          <p:attrName>style.visibility</p:attrName>
                                        </p:attrNameLst>
                                      </p:cBhvr>
                                      <p:to>
                                        <p:strVal val="visible"/>
                                      </p:to>
                                    </p:set>
                                    <p:animEffect transition="in" filter="fade">
                                      <p:cBhvr>
                                        <p:cTn id="113" dur="500"/>
                                        <p:tgtEl>
                                          <p:spTgt spid="30"/>
                                        </p:tgtEl>
                                      </p:cBhvr>
                                    </p:animEffect>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nodeType="click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fade">
                                      <p:cBhvr>
                                        <p:cTn id="11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4" grpId="1" animBg="1"/>
      <p:bldP spid="15"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28AC7BF-D104-418C-A3CF-D509C889A4D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584951" y="3308902"/>
            <a:ext cx="3481929" cy="2266160"/>
          </a:xfrm>
          <a:prstGeom prst="rect">
            <a:avLst/>
          </a:prstGeom>
        </p:spPr>
      </p:pic>
      <p:sp>
        <p:nvSpPr>
          <p:cNvPr id="2" name="Text Placeholder 1"/>
          <p:cNvSpPr>
            <a:spLocks noGrp="1"/>
          </p:cNvSpPr>
          <p:nvPr>
            <p:ph type="body" sz="quarter" idx="11"/>
          </p:nvPr>
        </p:nvSpPr>
        <p:spPr/>
        <p:txBody>
          <a:bodyPr/>
          <a:lstStyle/>
          <a:p>
            <a:r>
              <a:rPr lang="en-GB" dirty="0"/>
              <a:t>1.22 1,000 and four-digit numbers – step 4:3</a:t>
            </a:r>
          </a:p>
        </p:txBody>
      </p:sp>
      <p:pic>
        <p:nvPicPr>
          <p:cNvPr id="5" name="Picture 4" descr="A close up of a sign&#10;&#10;Description generated with high confidence">
            <a:extLst>
              <a:ext uri="{FF2B5EF4-FFF2-40B4-BE49-F238E27FC236}">
                <a16:creationId xmlns:a16="http://schemas.microsoft.com/office/drawing/2014/main" id="{CA64400A-B01E-4CE8-B9DA-038EBBE6473B}"/>
              </a:ext>
            </a:extLst>
          </p:cNvPr>
          <p:cNvPicPr>
            <a:picLocks noChangeAspect="1"/>
          </p:cNvPicPr>
          <p:nvPr/>
        </p:nvPicPr>
        <p:blipFill rotWithShape="1">
          <a:blip r:embed="rId4">
            <a:extLst>
              <a:ext uri="{28A0092B-C50C-407E-A947-70E740481C1C}">
                <a14:useLocalDpi xmlns:a14="http://schemas.microsoft.com/office/drawing/2010/main" val="0"/>
              </a:ext>
            </a:extLst>
          </a:blip>
          <a:srcRect b="-4530"/>
          <a:stretch/>
        </p:blipFill>
        <p:spPr>
          <a:xfrm>
            <a:off x="2142277" y="1932709"/>
            <a:ext cx="7907446" cy="630000"/>
          </a:xfrm>
          <a:prstGeom prst="rect">
            <a:avLst/>
          </a:prstGeom>
        </p:spPr>
      </p:pic>
      <p:pic>
        <p:nvPicPr>
          <p:cNvPr id="10" name="Picture 9">
            <a:extLst>
              <a:ext uri="{FF2B5EF4-FFF2-40B4-BE49-F238E27FC236}">
                <a16:creationId xmlns:a16="http://schemas.microsoft.com/office/drawing/2014/main" id="{F11E9486-1BD2-418D-B5A9-4A12EC0EC8B5}"/>
              </a:ext>
            </a:extLst>
          </p:cNvPr>
          <p:cNvPicPr>
            <a:picLocks noChangeAspect="1"/>
          </p:cNvPicPr>
          <p:nvPr/>
        </p:nvPicPr>
        <p:blipFill rotWithShape="1">
          <a:blip r:embed="rId5">
            <a:extLst>
              <a:ext uri="{28A0092B-C50C-407E-A947-70E740481C1C}">
                <a14:useLocalDpi xmlns:a14="http://schemas.microsoft.com/office/drawing/2010/main" val="0"/>
              </a:ext>
            </a:extLst>
          </a:blip>
          <a:srcRect t="-1341"/>
          <a:stretch/>
        </p:blipFill>
        <p:spPr>
          <a:xfrm>
            <a:off x="3161804" y="1057276"/>
            <a:ext cx="724396" cy="876484"/>
          </a:xfrm>
          <a:prstGeom prst="rect">
            <a:avLst/>
          </a:prstGeom>
        </p:spPr>
      </p:pic>
      <p:pic>
        <p:nvPicPr>
          <p:cNvPr id="12" name="Picture 11" descr="A picture containing object&#10;&#10;Description generated with high confidence">
            <a:extLst>
              <a:ext uri="{FF2B5EF4-FFF2-40B4-BE49-F238E27FC236}">
                <a16:creationId xmlns:a16="http://schemas.microsoft.com/office/drawing/2014/main" id="{C2961572-3052-425B-9E62-60D2405C4448}"/>
              </a:ext>
            </a:extLst>
          </p:cNvPr>
          <p:cNvPicPr>
            <a:picLocks noChangeAspect="1"/>
          </p:cNvPicPr>
          <p:nvPr/>
        </p:nvPicPr>
        <p:blipFill rotWithShape="1">
          <a:blip r:embed="rId6">
            <a:extLst>
              <a:ext uri="{28A0092B-C50C-407E-A947-70E740481C1C}">
                <a14:useLocalDpi xmlns:a14="http://schemas.microsoft.com/office/drawing/2010/main" val="0"/>
              </a:ext>
            </a:extLst>
          </a:blip>
          <a:srcRect t="-3749" r="-2423"/>
          <a:stretch/>
        </p:blipFill>
        <p:spPr>
          <a:xfrm>
            <a:off x="2122990" y="3192710"/>
            <a:ext cx="8138610" cy="2381131"/>
          </a:xfrm>
          <a:prstGeom prst="rect">
            <a:avLst/>
          </a:prstGeom>
        </p:spPr>
      </p:pic>
      <p:pic>
        <p:nvPicPr>
          <p:cNvPr id="32" name="Picture 31">
            <a:extLst>
              <a:ext uri="{FF2B5EF4-FFF2-40B4-BE49-F238E27FC236}">
                <a16:creationId xmlns:a16="http://schemas.microsoft.com/office/drawing/2014/main" id="{382C1449-C59E-449C-9759-5B59B9829543}"/>
              </a:ext>
            </a:extLst>
          </p:cNvPr>
          <p:cNvPicPr>
            <a:picLocks noChangeAspect="1"/>
          </p:cNvPicPr>
          <p:nvPr/>
        </p:nvPicPr>
        <p:blipFill rotWithShape="1">
          <a:blip r:embed="rId7">
            <a:extLst>
              <a:ext uri="{28A0092B-C50C-407E-A947-70E740481C1C}">
                <a14:useLocalDpi xmlns:a14="http://schemas.microsoft.com/office/drawing/2010/main" val="0"/>
              </a:ext>
            </a:extLst>
          </a:blip>
          <a:srcRect t="-10080"/>
          <a:stretch/>
        </p:blipFill>
        <p:spPr>
          <a:xfrm>
            <a:off x="5666755" y="980620"/>
            <a:ext cx="724396" cy="952082"/>
          </a:xfrm>
          <a:prstGeom prst="rect">
            <a:avLst/>
          </a:prstGeom>
        </p:spPr>
      </p:pic>
      <p:sp>
        <p:nvSpPr>
          <p:cNvPr id="37" name="Rectangle: Rounded Corners 36">
            <a:extLst>
              <a:ext uri="{FF2B5EF4-FFF2-40B4-BE49-F238E27FC236}">
                <a16:creationId xmlns:a16="http://schemas.microsoft.com/office/drawing/2014/main" id="{EBB6A77E-5438-4385-8A32-BC71B8627C07}"/>
              </a:ext>
            </a:extLst>
          </p:cNvPr>
          <p:cNvSpPr/>
          <p:nvPr/>
        </p:nvSpPr>
        <p:spPr bwMode="auto">
          <a:xfrm>
            <a:off x="5666755" y="4778561"/>
            <a:ext cx="809500" cy="741654"/>
          </a:xfrm>
          <a:prstGeom prst="roundRect">
            <a:avLst>
              <a:gd name="adj" fmla="val 41211"/>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5" name="Picture 34" descr="A picture containing object&#10;&#10;Description generated with very high confidence">
            <a:extLst>
              <a:ext uri="{FF2B5EF4-FFF2-40B4-BE49-F238E27FC236}">
                <a16:creationId xmlns:a16="http://schemas.microsoft.com/office/drawing/2014/main" id="{21F23856-6EE3-42CA-8E03-CFCDF6EAF501}"/>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5737761" y="4732867"/>
            <a:ext cx="809500" cy="741654"/>
          </a:xfrm>
          <a:prstGeom prst="rect">
            <a:avLst/>
          </a:prstGeom>
        </p:spPr>
      </p:pic>
      <p:sp>
        <p:nvSpPr>
          <p:cNvPr id="8" name="Rectangle: Rounded Corners 7">
            <a:extLst>
              <a:ext uri="{FF2B5EF4-FFF2-40B4-BE49-F238E27FC236}">
                <a16:creationId xmlns:a16="http://schemas.microsoft.com/office/drawing/2014/main" id="{5BA44D2E-87B7-47A5-BFAC-DCD67D62EC08}"/>
              </a:ext>
            </a:extLst>
          </p:cNvPr>
          <p:cNvSpPr/>
          <p:nvPr/>
        </p:nvSpPr>
        <p:spPr bwMode="auto">
          <a:xfrm>
            <a:off x="2946400" y="4732867"/>
            <a:ext cx="1761012" cy="741654"/>
          </a:xfrm>
          <a:prstGeom prst="round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6" name="Rectangle: Rounded Corners 35">
            <a:extLst>
              <a:ext uri="{FF2B5EF4-FFF2-40B4-BE49-F238E27FC236}">
                <a16:creationId xmlns:a16="http://schemas.microsoft.com/office/drawing/2014/main" id="{E9DA7899-D6B2-4363-A713-F80D13FE3F19}"/>
              </a:ext>
            </a:extLst>
          </p:cNvPr>
          <p:cNvSpPr/>
          <p:nvPr/>
        </p:nvSpPr>
        <p:spPr bwMode="auto">
          <a:xfrm>
            <a:off x="7591299" y="4732867"/>
            <a:ext cx="1761012" cy="741654"/>
          </a:xfrm>
          <a:prstGeom prst="roundRect">
            <a:avLst>
              <a:gd name="adj" fmla="val 41211"/>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8" name="Picture 37">
            <a:extLst>
              <a:ext uri="{FF2B5EF4-FFF2-40B4-BE49-F238E27FC236}">
                <a16:creationId xmlns:a16="http://schemas.microsoft.com/office/drawing/2014/main" id="{817EC5A8-874B-4D80-BE22-074D94E40FE9}"/>
              </a:ext>
            </a:extLst>
          </p:cNvPr>
          <p:cNvPicPr>
            <a:picLocks noChangeAspect="1"/>
          </p:cNvPicPr>
          <p:nvPr/>
        </p:nvPicPr>
        <p:blipFill rotWithShape="1">
          <a:blip r:embed="rId9">
            <a:extLst>
              <a:ext uri="{28A0092B-C50C-407E-A947-70E740481C1C}">
                <a14:useLocalDpi xmlns:a14="http://schemas.microsoft.com/office/drawing/2010/main" val="0"/>
              </a:ext>
            </a:extLst>
          </a:blip>
          <a:srcRect t="-8751"/>
          <a:stretch/>
        </p:blipFill>
        <p:spPr>
          <a:xfrm>
            <a:off x="6584950" y="993241"/>
            <a:ext cx="611718" cy="939460"/>
          </a:xfrm>
          <a:prstGeom prst="rect">
            <a:avLst/>
          </a:prstGeom>
        </p:spPr>
      </p:pic>
      <p:pic>
        <p:nvPicPr>
          <p:cNvPr id="39" name="Picture 38" descr="A drawing of a face&#10;&#10;Description generated with high confidence">
            <a:extLst>
              <a:ext uri="{FF2B5EF4-FFF2-40B4-BE49-F238E27FC236}">
                <a16:creationId xmlns:a16="http://schemas.microsoft.com/office/drawing/2014/main" id="{88A7E454-85E9-483A-8E01-4637DBAB18D2}"/>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5922745" y="4776037"/>
            <a:ext cx="422636" cy="556361"/>
          </a:xfrm>
          <a:prstGeom prst="rect">
            <a:avLst/>
          </a:prstGeom>
        </p:spPr>
      </p:pic>
      <p:pic>
        <p:nvPicPr>
          <p:cNvPr id="50" name="Picture 49" descr="A picture containing object&#10;&#10;Description generated with high confidence">
            <a:extLst>
              <a:ext uri="{FF2B5EF4-FFF2-40B4-BE49-F238E27FC236}">
                <a16:creationId xmlns:a16="http://schemas.microsoft.com/office/drawing/2014/main" id="{D5138EF5-DFCC-4C07-9D2C-C7EAD6B42A4F}"/>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2901537" y="4726378"/>
            <a:ext cx="1840676" cy="748146"/>
          </a:xfrm>
          <a:prstGeom prst="rect">
            <a:avLst/>
          </a:prstGeom>
        </p:spPr>
      </p:pic>
      <p:pic>
        <p:nvPicPr>
          <p:cNvPr id="54" name="Picture 53">
            <a:extLst>
              <a:ext uri="{FF2B5EF4-FFF2-40B4-BE49-F238E27FC236}">
                <a16:creationId xmlns:a16="http://schemas.microsoft.com/office/drawing/2014/main" id="{1747D1E0-0A39-4166-8559-F20B82B2F2AA}"/>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7449790" y="4726376"/>
            <a:ext cx="1959427" cy="748146"/>
          </a:xfrm>
          <a:prstGeom prst="rect">
            <a:avLst/>
          </a:prstGeom>
        </p:spPr>
      </p:pic>
      <p:pic>
        <p:nvPicPr>
          <p:cNvPr id="56" name="Picture 55">
            <a:extLst>
              <a:ext uri="{FF2B5EF4-FFF2-40B4-BE49-F238E27FC236}">
                <a16:creationId xmlns:a16="http://schemas.microsoft.com/office/drawing/2014/main" id="{F4D3FFC2-034D-439D-8737-707440BFEB6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930401" y="3308902"/>
            <a:ext cx="3481929" cy="2266160"/>
          </a:xfrm>
          <a:prstGeom prst="rect">
            <a:avLst/>
          </a:prstGeom>
        </p:spPr>
      </p:pic>
      <p:pic>
        <p:nvPicPr>
          <p:cNvPr id="57" name="Picture 56" descr="A drawing of a face&#10;&#10;Description generated with high confidence">
            <a:extLst>
              <a:ext uri="{FF2B5EF4-FFF2-40B4-BE49-F238E27FC236}">
                <a16:creationId xmlns:a16="http://schemas.microsoft.com/office/drawing/2014/main" id="{17D87ECF-27C5-4562-B296-BCF048EDB3A4}"/>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2901537" y="4776037"/>
            <a:ext cx="1840676" cy="698485"/>
          </a:xfrm>
          <a:prstGeom prst="rect">
            <a:avLst/>
          </a:prstGeom>
        </p:spPr>
      </p:pic>
      <p:pic>
        <p:nvPicPr>
          <p:cNvPr id="58" name="Picture 57" descr="A drawing of a face&#10;&#10;Description generated with high confidence">
            <a:extLst>
              <a:ext uri="{FF2B5EF4-FFF2-40B4-BE49-F238E27FC236}">
                <a16:creationId xmlns:a16="http://schemas.microsoft.com/office/drawing/2014/main" id="{5B822588-3FAE-4101-89FD-9A37A6E5EF71}"/>
              </a:ext>
            </a:extLst>
          </p:cNvPr>
          <p:cNvPicPr>
            <a:picLocks noChangeAspect="1"/>
          </p:cNvPicPr>
          <p:nvPr/>
        </p:nvPicPr>
        <p:blipFill rotWithShape="1">
          <a:blip r:embed="rId14">
            <a:extLst>
              <a:ext uri="{28A0092B-C50C-407E-A947-70E740481C1C}">
                <a14:useLocalDpi xmlns:a14="http://schemas.microsoft.com/office/drawing/2010/main" val="0"/>
              </a:ext>
            </a:extLst>
          </a:blip>
          <a:srcRect/>
          <a:stretch/>
        </p:blipFill>
        <p:spPr>
          <a:xfrm>
            <a:off x="7449785" y="4726375"/>
            <a:ext cx="1840677" cy="748146"/>
          </a:xfrm>
          <a:prstGeom prst="rect">
            <a:avLst/>
          </a:prstGeom>
        </p:spPr>
      </p:pic>
      <p:pic>
        <p:nvPicPr>
          <p:cNvPr id="59" name="Picture 58">
            <a:extLst>
              <a:ext uri="{FF2B5EF4-FFF2-40B4-BE49-F238E27FC236}">
                <a16:creationId xmlns:a16="http://schemas.microsoft.com/office/drawing/2014/main" id="{7357DA37-79F9-43FA-B4B7-D596A39F60BF}"/>
              </a:ext>
            </a:extLst>
          </p:cNvPr>
          <p:cNvPicPr>
            <a:picLocks noChangeAspect="1"/>
          </p:cNvPicPr>
          <p:nvPr/>
        </p:nvPicPr>
        <p:blipFill rotWithShape="1">
          <a:blip r:embed="rId15">
            <a:extLst>
              <a:ext uri="{28A0092B-C50C-407E-A947-70E740481C1C}">
                <a14:useLocalDpi xmlns:a14="http://schemas.microsoft.com/office/drawing/2010/main" val="0"/>
              </a:ext>
            </a:extLst>
          </a:blip>
          <a:srcRect t="-7557"/>
          <a:stretch/>
        </p:blipFill>
        <p:spPr>
          <a:xfrm>
            <a:off x="7741920" y="1000653"/>
            <a:ext cx="611719" cy="939460"/>
          </a:xfrm>
          <a:prstGeom prst="rect">
            <a:avLst/>
          </a:prstGeom>
        </p:spPr>
      </p:pic>
      <p:pic>
        <p:nvPicPr>
          <p:cNvPr id="60" name="Picture 59" descr="A picture containing object&#10;&#10;Description generated with high confidence">
            <a:extLst>
              <a:ext uri="{FF2B5EF4-FFF2-40B4-BE49-F238E27FC236}">
                <a16:creationId xmlns:a16="http://schemas.microsoft.com/office/drawing/2014/main" id="{85ADCA30-0CBD-4989-BB31-AD561C79D8F2}"/>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5922745" y="4581461"/>
            <a:ext cx="422636" cy="994505"/>
          </a:xfrm>
          <a:prstGeom prst="rect">
            <a:avLst/>
          </a:prstGeom>
        </p:spPr>
      </p:pic>
      <p:pic>
        <p:nvPicPr>
          <p:cNvPr id="61" name="Picture 60" descr="A picture containing object&#10;&#10;Description generated with high confidence">
            <a:extLst>
              <a:ext uri="{FF2B5EF4-FFF2-40B4-BE49-F238E27FC236}">
                <a16:creationId xmlns:a16="http://schemas.microsoft.com/office/drawing/2014/main" id="{16A85B0B-9E46-4830-BD09-90FFB42E7867}"/>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2782785" y="4726376"/>
            <a:ext cx="1959429" cy="698485"/>
          </a:xfrm>
          <a:prstGeom prst="rect">
            <a:avLst/>
          </a:prstGeom>
        </p:spPr>
      </p:pic>
      <p:pic>
        <p:nvPicPr>
          <p:cNvPr id="62" name="Picture 61" descr="A picture containing object&#10;&#10;Description generated with high confidence">
            <a:extLst>
              <a:ext uri="{FF2B5EF4-FFF2-40B4-BE49-F238E27FC236}">
                <a16:creationId xmlns:a16="http://schemas.microsoft.com/office/drawing/2014/main" id="{A246FD73-79A8-4E9B-8BC8-337A207849F2}"/>
              </a:ext>
            </a:extLst>
          </p:cNvPr>
          <p:cNvPicPr>
            <a:picLocks noChangeAspect="1"/>
          </p:cNvPicPr>
          <p:nvPr/>
        </p:nvPicPr>
        <p:blipFill rotWithShape="1">
          <a:blip r:embed="rId18">
            <a:extLst>
              <a:ext uri="{28A0092B-C50C-407E-A947-70E740481C1C}">
                <a14:useLocalDpi xmlns:a14="http://schemas.microsoft.com/office/drawing/2010/main" val="0"/>
              </a:ext>
            </a:extLst>
          </a:blip>
          <a:srcRect/>
          <a:stretch/>
        </p:blipFill>
        <p:spPr>
          <a:xfrm>
            <a:off x="7449784" y="4776036"/>
            <a:ext cx="1959432" cy="646702"/>
          </a:xfrm>
          <a:prstGeom prst="rect">
            <a:avLst/>
          </a:prstGeom>
        </p:spPr>
      </p:pic>
    </p:spTree>
    <p:extLst>
      <p:ext uri="{BB962C8B-B14F-4D97-AF65-F5344CB8AC3E}">
        <p14:creationId xmlns:p14="http://schemas.microsoft.com/office/powerpoint/2010/main" val="4252508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500"/>
                                        <p:tgtEl>
                                          <p:spTgt spid="37"/>
                                        </p:tgtEl>
                                      </p:cBhvr>
                                    </p:animEffect>
                                  </p:childTnLst>
                                </p:cTn>
                              </p:par>
                              <p:par>
                                <p:cTn id="19" presetID="10" presetClass="exit" presetSubtype="0" fill="hold" nodeType="withEffect">
                                  <p:stCondLst>
                                    <p:cond delay="0"/>
                                  </p:stCondLst>
                                  <p:childTnLst>
                                    <p:animEffect transition="out" filter="fade">
                                      <p:cBhvr>
                                        <p:cTn id="20" dur="500"/>
                                        <p:tgtEl>
                                          <p:spTgt spid="10"/>
                                        </p:tgtEl>
                                      </p:cBhvr>
                                    </p:animEffect>
                                    <p:set>
                                      <p:cBhvr>
                                        <p:cTn id="21" dur="1" fill="hold">
                                          <p:stCondLst>
                                            <p:cond delay="499"/>
                                          </p:stCondLst>
                                        </p:cTn>
                                        <p:tgtEl>
                                          <p:spTgt spid="10"/>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4"/>
                                        </p:tgtEl>
                                      </p:cBhvr>
                                    </p:animEffect>
                                    <p:set>
                                      <p:cBhvr>
                                        <p:cTn id="24" dur="1" fill="hold">
                                          <p:stCondLst>
                                            <p:cond delay="499"/>
                                          </p:stCondLst>
                                        </p:cTn>
                                        <p:tgtEl>
                                          <p:spTgt spid="4"/>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childTnLst>
                                </p:cTn>
                              </p:par>
                              <p:par>
                                <p:cTn id="30" presetID="10" presetClass="entr" presetSubtype="0" fill="hold"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par>
                                <p:cTn id="33" presetID="10" presetClass="entr" presetSubtype="0" fill="hold" nodeType="with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500"/>
                                        <p:tgtEl>
                                          <p:spTgt spid="50"/>
                                        </p:tgtEl>
                                      </p:cBhvr>
                                    </p:animEffect>
                                  </p:childTnLst>
                                </p:cTn>
                              </p:par>
                              <p:par>
                                <p:cTn id="36" presetID="10" presetClass="entr" presetSubtype="0" fill="hold" nodeType="with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500"/>
                                        <p:tgtEl>
                                          <p:spTgt spid="5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500"/>
                                        <p:tgtEl>
                                          <p:spTgt spid="5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32"/>
                                        </p:tgtEl>
                                      </p:cBhvr>
                                    </p:animEffect>
                                    <p:set>
                                      <p:cBhvr>
                                        <p:cTn id="48" dur="1" fill="hold">
                                          <p:stCondLst>
                                            <p:cond delay="499"/>
                                          </p:stCondLst>
                                        </p:cTn>
                                        <p:tgtEl>
                                          <p:spTgt spid="32"/>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500"/>
                                        <p:tgtEl>
                                          <p:spTgt spid="35"/>
                                        </p:tgtEl>
                                      </p:cBhvr>
                                    </p:animEffect>
                                    <p:set>
                                      <p:cBhvr>
                                        <p:cTn id="51" dur="1" fill="hold">
                                          <p:stCondLst>
                                            <p:cond delay="499"/>
                                          </p:stCondLst>
                                        </p:cTn>
                                        <p:tgtEl>
                                          <p:spTgt spid="35"/>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50"/>
                                        </p:tgtEl>
                                      </p:cBhvr>
                                    </p:animEffect>
                                    <p:set>
                                      <p:cBhvr>
                                        <p:cTn id="54" dur="1" fill="hold">
                                          <p:stCondLst>
                                            <p:cond delay="499"/>
                                          </p:stCondLst>
                                        </p:cTn>
                                        <p:tgtEl>
                                          <p:spTgt spid="50"/>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54"/>
                                        </p:tgtEl>
                                      </p:cBhvr>
                                    </p:animEffect>
                                    <p:set>
                                      <p:cBhvr>
                                        <p:cTn id="57" dur="1" fill="hold">
                                          <p:stCondLst>
                                            <p:cond delay="499"/>
                                          </p:stCondLst>
                                        </p:cTn>
                                        <p:tgtEl>
                                          <p:spTgt spid="54"/>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56"/>
                                        </p:tgtEl>
                                      </p:cBhvr>
                                    </p:animEffect>
                                    <p:set>
                                      <p:cBhvr>
                                        <p:cTn id="60" dur="1" fill="hold">
                                          <p:stCondLst>
                                            <p:cond delay="499"/>
                                          </p:stCondLst>
                                        </p:cTn>
                                        <p:tgtEl>
                                          <p:spTgt spid="56"/>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500"/>
                                        <p:tgtEl>
                                          <p:spTgt spid="38"/>
                                        </p:tgtEl>
                                      </p:cBhvr>
                                    </p:animEffect>
                                  </p:childTnLst>
                                </p:cTn>
                              </p:par>
                              <p:par>
                                <p:cTn id="66" presetID="10" presetClass="entr" presetSubtype="0" fill="hold" nodeType="with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500"/>
                                        <p:tgtEl>
                                          <p:spTgt spid="39"/>
                                        </p:tgtEl>
                                      </p:cBhvr>
                                    </p:animEffect>
                                  </p:childTnLst>
                                </p:cTn>
                              </p:par>
                              <p:par>
                                <p:cTn id="69" presetID="10" presetClass="entr" presetSubtype="0" fill="hold" nodeType="with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fade">
                                      <p:cBhvr>
                                        <p:cTn id="71" dur="500"/>
                                        <p:tgtEl>
                                          <p:spTgt spid="57"/>
                                        </p:tgtEl>
                                      </p:cBhvr>
                                    </p:animEffect>
                                  </p:childTnLst>
                                </p:cTn>
                              </p:par>
                              <p:par>
                                <p:cTn id="72" presetID="10" presetClass="entr" presetSubtype="0" fill="hold" nodeType="withEffect">
                                  <p:stCondLst>
                                    <p:cond delay="0"/>
                                  </p:stCondLst>
                                  <p:childTnLst>
                                    <p:set>
                                      <p:cBhvr>
                                        <p:cTn id="73" dur="1" fill="hold">
                                          <p:stCondLst>
                                            <p:cond delay="0"/>
                                          </p:stCondLst>
                                        </p:cTn>
                                        <p:tgtEl>
                                          <p:spTgt spid="58"/>
                                        </p:tgtEl>
                                        <p:attrNameLst>
                                          <p:attrName>style.visibility</p:attrName>
                                        </p:attrNameLst>
                                      </p:cBhvr>
                                      <p:to>
                                        <p:strVal val="visible"/>
                                      </p:to>
                                    </p:set>
                                    <p:animEffect transition="in" filter="fade">
                                      <p:cBhvr>
                                        <p:cTn id="74" dur="500"/>
                                        <p:tgtEl>
                                          <p:spTgt spid="58"/>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56"/>
                                        </p:tgtEl>
                                        <p:attrNameLst>
                                          <p:attrName>style.visibility</p:attrName>
                                        </p:attrNameLst>
                                      </p:cBhvr>
                                      <p:to>
                                        <p:strVal val="visible"/>
                                      </p:to>
                                    </p:set>
                                    <p:animEffect transition="in" filter="fade">
                                      <p:cBhvr>
                                        <p:cTn id="79" dur="500"/>
                                        <p:tgtEl>
                                          <p:spTgt spid="56"/>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xit" presetSubtype="0" fill="hold" nodeType="clickEffect">
                                  <p:stCondLst>
                                    <p:cond delay="0"/>
                                  </p:stCondLst>
                                  <p:childTnLst>
                                    <p:animEffect transition="out" filter="fade">
                                      <p:cBhvr>
                                        <p:cTn id="83" dur="500"/>
                                        <p:tgtEl>
                                          <p:spTgt spid="56"/>
                                        </p:tgtEl>
                                      </p:cBhvr>
                                    </p:animEffect>
                                    <p:set>
                                      <p:cBhvr>
                                        <p:cTn id="84" dur="1" fill="hold">
                                          <p:stCondLst>
                                            <p:cond delay="499"/>
                                          </p:stCondLst>
                                        </p:cTn>
                                        <p:tgtEl>
                                          <p:spTgt spid="56"/>
                                        </p:tgtEl>
                                        <p:attrNameLst>
                                          <p:attrName>style.visibility</p:attrName>
                                        </p:attrNameLst>
                                      </p:cBhvr>
                                      <p:to>
                                        <p:strVal val="hidden"/>
                                      </p:to>
                                    </p:set>
                                  </p:childTnLst>
                                </p:cTn>
                              </p:par>
                              <p:par>
                                <p:cTn id="85" presetID="10" presetClass="exit" presetSubtype="0" fill="hold" nodeType="withEffect">
                                  <p:stCondLst>
                                    <p:cond delay="0"/>
                                  </p:stCondLst>
                                  <p:childTnLst>
                                    <p:animEffect transition="out" filter="fade">
                                      <p:cBhvr>
                                        <p:cTn id="86" dur="500"/>
                                        <p:tgtEl>
                                          <p:spTgt spid="57"/>
                                        </p:tgtEl>
                                      </p:cBhvr>
                                    </p:animEffect>
                                    <p:set>
                                      <p:cBhvr>
                                        <p:cTn id="87" dur="1" fill="hold">
                                          <p:stCondLst>
                                            <p:cond delay="499"/>
                                          </p:stCondLst>
                                        </p:cTn>
                                        <p:tgtEl>
                                          <p:spTgt spid="57"/>
                                        </p:tgtEl>
                                        <p:attrNameLst>
                                          <p:attrName>style.visibility</p:attrName>
                                        </p:attrNameLst>
                                      </p:cBhvr>
                                      <p:to>
                                        <p:strVal val="hidden"/>
                                      </p:to>
                                    </p:set>
                                  </p:childTnLst>
                                </p:cTn>
                              </p:par>
                              <p:par>
                                <p:cTn id="88" presetID="10" presetClass="exit" presetSubtype="0" fill="hold" nodeType="withEffect">
                                  <p:stCondLst>
                                    <p:cond delay="0"/>
                                  </p:stCondLst>
                                  <p:childTnLst>
                                    <p:animEffect transition="out" filter="fade">
                                      <p:cBhvr>
                                        <p:cTn id="89" dur="500"/>
                                        <p:tgtEl>
                                          <p:spTgt spid="58"/>
                                        </p:tgtEl>
                                      </p:cBhvr>
                                    </p:animEffect>
                                    <p:set>
                                      <p:cBhvr>
                                        <p:cTn id="90" dur="1" fill="hold">
                                          <p:stCondLst>
                                            <p:cond delay="499"/>
                                          </p:stCondLst>
                                        </p:cTn>
                                        <p:tgtEl>
                                          <p:spTgt spid="58"/>
                                        </p:tgtEl>
                                        <p:attrNameLst>
                                          <p:attrName>style.visibility</p:attrName>
                                        </p:attrNameLst>
                                      </p:cBhvr>
                                      <p:to>
                                        <p:strVal val="hidden"/>
                                      </p:to>
                                    </p:set>
                                  </p:childTnLst>
                                </p:cTn>
                              </p:par>
                              <p:par>
                                <p:cTn id="91" presetID="10" presetClass="exit" presetSubtype="0" fill="hold" nodeType="withEffect">
                                  <p:stCondLst>
                                    <p:cond delay="0"/>
                                  </p:stCondLst>
                                  <p:childTnLst>
                                    <p:animEffect transition="out" filter="fade">
                                      <p:cBhvr>
                                        <p:cTn id="92" dur="500"/>
                                        <p:tgtEl>
                                          <p:spTgt spid="38"/>
                                        </p:tgtEl>
                                      </p:cBhvr>
                                    </p:animEffect>
                                    <p:set>
                                      <p:cBhvr>
                                        <p:cTn id="93" dur="1" fill="hold">
                                          <p:stCondLst>
                                            <p:cond delay="499"/>
                                          </p:stCondLst>
                                        </p:cTn>
                                        <p:tgtEl>
                                          <p:spTgt spid="38"/>
                                        </p:tgtEl>
                                        <p:attrNameLst>
                                          <p:attrName>style.visibility</p:attrName>
                                        </p:attrNameLst>
                                      </p:cBhvr>
                                      <p:to>
                                        <p:strVal val="hidden"/>
                                      </p:to>
                                    </p:set>
                                  </p:childTnLst>
                                </p:cTn>
                              </p:par>
                              <p:par>
                                <p:cTn id="94" presetID="10" presetClass="exit" presetSubtype="0" fill="hold" nodeType="withEffect">
                                  <p:stCondLst>
                                    <p:cond delay="0"/>
                                  </p:stCondLst>
                                  <p:childTnLst>
                                    <p:animEffect transition="out" filter="fade">
                                      <p:cBhvr>
                                        <p:cTn id="95" dur="500"/>
                                        <p:tgtEl>
                                          <p:spTgt spid="39"/>
                                        </p:tgtEl>
                                      </p:cBhvr>
                                    </p:animEffect>
                                    <p:set>
                                      <p:cBhvr>
                                        <p:cTn id="96" dur="1" fill="hold">
                                          <p:stCondLst>
                                            <p:cond delay="499"/>
                                          </p:stCondLst>
                                        </p:cTn>
                                        <p:tgtEl>
                                          <p:spTgt spid="39"/>
                                        </p:tgtEl>
                                        <p:attrNameLst>
                                          <p:attrName>style.visibility</p:attrName>
                                        </p:attrNameLst>
                                      </p:cBhvr>
                                      <p:to>
                                        <p:strVal val="hidden"/>
                                      </p:to>
                                    </p:se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nodeType="clickEffect">
                                  <p:stCondLst>
                                    <p:cond delay="0"/>
                                  </p:stCondLst>
                                  <p:childTnLst>
                                    <p:set>
                                      <p:cBhvr>
                                        <p:cTn id="100" dur="1" fill="hold">
                                          <p:stCondLst>
                                            <p:cond delay="0"/>
                                          </p:stCondLst>
                                        </p:cTn>
                                        <p:tgtEl>
                                          <p:spTgt spid="59"/>
                                        </p:tgtEl>
                                        <p:attrNameLst>
                                          <p:attrName>style.visibility</p:attrName>
                                        </p:attrNameLst>
                                      </p:cBhvr>
                                      <p:to>
                                        <p:strVal val="visible"/>
                                      </p:to>
                                    </p:set>
                                    <p:animEffect transition="in" filter="fade">
                                      <p:cBhvr>
                                        <p:cTn id="101" dur="500"/>
                                        <p:tgtEl>
                                          <p:spTgt spid="59"/>
                                        </p:tgtEl>
                                      </p:cBhvr>
                                    </p:animEffect>
                                  </p:childTnLst>
                                </p:cTn>
                              </p:par>
                              <p:par>
                                <p:cTn id="102" presetID="10" presetClass="entr" presetSubtype="0" fill="hold" nodeType="withEffect">
                                  <p:stCondLst>
                                    <p:cond delay="0"/>
                                  </p:stCondLst>
                                  <p:childTnLst>
                                    <p:set>
                                      <p:cBhvr>
                                        <p:cTn id="103" dur="1" fill="hold">
                                          <p:stCondLst>
                                            <p:cond delay="0"/>
                                          </p:stCondLst>
                                        </p:cTn>
                                        <p:tgtEl>
                                          <p:spTgt spid="60"/>
                                        </p:tgtEl>
                                        <p:attrNameLst>
                                          <p:attrName>style.visibility</p:attrName>
                                        </p:attrNameLst>
                                      </p:cBhvr>
                                      <p:to>
                                        <p:strVal val="visible"/>
                                      </p:to>
                                    </p:set>
                                    <p:animEffect transition="in" filter="fade">
                                      <p:cBhvr>
                                        <p:cTn id="104" dur="500"/>
                                        <p:tgtEl>
                                          <p:spTgt spid="60"/>
                                        </p:tgtEl>
                                      </p:cBhvr>
                                    </p:animEffect>
                                  </p:childTnLst>
                                </p:cTn>
                              </p:par>
                              <p:par>
                                <p:cTn id="105" presetID="10" presetClass="entr" presetSubtype="0" fill="hold" nodeType="withEffect">
                                  <p:stCondLst>
                                    <p:cond delay="0"/>
                                  </p:stCondLst>
                                  <p:childTnLst>
                                    <p:set>
                                      <p:cBhvr>
                                        <p:cTn id="106" dur="1" fill="hold">
                                          <p:stCondLst>
                                            <p:cond delay="0"/>
                                          </p:stCondLst>
                                        </p:cTn>
                                        <p:tgtEl>
                                          <p:spTgt spid="61"/>
                                        </p:tgtEl>
                                        <p:attrNameLst>
                                          <p:attrName>style.visibility</p:attrName>
                                        </p:attrNameLst>
                                      </p:cBhvr>
                                      <p:to>
                                        <p:strVal val="visible"/>
                                      </p:to>
                                    </p:set>
                                    <p:animEffect transition="in" filter="fade">
                                      <p:cBhvr>
                                        <p:cTn id="107" dur="500"/>
                                        <p:tgtEl>
                                          <p:spTgt spid="61"/>
                                        </p:tgtEl>
                                      </p:cBhvr>
                                    </p:animEffect>
                                  </p:childTnLst>
                                </p:cTn>
                              </p:par>
                              <p:par>
                                <p:cTn id="108" presetID="10" presetClass="entr" presetSubtype="0" fill="hold" nodeType="withEffect">
                                  <p:stCondLst>
                                    <p:cond delay="0"/>
                                  </p:stCondLst>
                                  <p:childTnLst>
                                    <p:set>
                                      <p:cBhvr>
                                        <p:cTn id="109" dur="1" fill="hold">
                                          <p:stCondLst>
                                            <p:cond delay="0"/>
                                          </p:stCondLst>
                                        </p:cTn>
                                        <p:tgtEl>
                                          <p:spTgt spid="62"/>
                                        </p:tgtEl>
                                        <p:attrNameLst>
                                          <p:attrName>style.visibility</p:attrName>
                                        </p:attrNameLst>
                                      </p:cBhvr>
                                      <p:to>
                                        <p:strVal val="visible"/>
                                      </p:to>
                                    </p:set>
                                    <p:animEffect transition="in" filter="fade">
                                      <p:cBhvr>
                                        <p:cTn id="110" dur="500"/>
                                        <p:tgtEl>
                                          <p:spTgt spid="62"/>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nodeType="clickEffect">
                                  <p:stCondLst>
                                    <p:cond delay="0"/>
                                  </p:stCondLst>
                                  <p:childTnLst>
                                    <p:set>
                                      <p:cBhvr>
                                        <p:cTn id="114" dur="1" fill="hold">
                                          <p:stCondLst>
                                            <p:cond delay="0"/>
                                          </p:stCondLst>
                                        </p:cTn>
                                        <p:tgtEl>
                                          <p:spTgt spid="4"/>
                                        </p:tgtEl>
                                        <p:attrNameLst>
                                          <p:attrName>style.visibility</p:attrName>
                                        </p:attrNameLst>
                                      </p:cBhvr>
                                      <p:to>
                                        <p:strVal val="visible"/>
                                      </p:to>
                                    </p:set>
                                    <p:animEffect transition="in" filter="fade">
                                      <p:cBhvr>
                                        <p:cTn id="1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8" grpId="0" animBg="1"/>
      <p:bldP spid="36"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xmlns:aink="http://schemas.microsoft.com/office/drawing/2016/ink">
        <mc:Choice Requires="p14 aink">
          <p:contentPart p14:bwMode="auto" r:id="rId4">
            <p14:nvContentPartPr>
              <p14:cNvPr id="3" name="Ink 2">
                <a:extLst>
                  <a:ext uri="{FF2B5EF4-FFF2-40B4-BE49-F238E27FC236}">
                    <a16:creationId xmlns:a16="http://schemas.microsoft.com/office/drawing/2014/main" id="{126220D2-F0CE-459E-9A94-25510B7EC15B}"/>
                  </a:ext>
                </a:extLst>
              </p14:cNvPr>
              <p14:cNvContentPartPr/>
              <p14:nvPr/>
            </p14:nvContentPartPr>
            <p14:xfrm>
              <a:off x="-632960" y="4488116"/>
              <a:ext cx="270" cy="270"/>
            </p14:xfrm>
          </p:contentPart>
        </mc:Choice>
        <mc:Fallback xmlns="">
          <p:pic>
            <p:nvPicPr>
              <p:cNvPr id="3" name="Ink 2">
                <a:extLst>
                  <a:ext uri="{FF2B5EF4-FFF2-40B4-BE49-F238E27FC236}">
                    <a16:creationId xmlns:a16="http://schemas.microsoft.com/office/drawing/2014/main" id="{126220D2-F0CE-459E-9A94-25510B7EC15B}"/>
                  </a:ext>
                </a:extLst>
              </p:cNvPr>
              <p:cNvPicPr/>
              <p:nvPr/>
            </p:nvPicPr>
            <p:blipFill>
              <a:blip r:embed="rId5"/>
              <a:stretch>
                <a:fillRect/>
              </a:stretch>
            </p:blipFill>
            <p:spPr>
              <a:xfrm>
                <a:off x="-659960" y="4461116"/>
                <a:ext cx="54000" cy="54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6">
            <p14:nvContentPartPr>
              <p14:cNvPr id="5" name="Ink 4">
                <a:extLst>
                  <a:ext uri="{FF2B5EF4-FFF2-40B4-BE49-F238E27FC236}">
                    <a16:creationId xmlns:a16="http://schemas.microsoft.com/office/drawing/2014/main" id="{8B6534F5-CAD7-4CFA-B6B3-411C89AADB53}"/>
                  </a:ext>
                </a:extLst>
              </p14:cNvPr>
              <p14:cNvContentPartPr/>
              <p14:nvPr/>
            </p14:nvContentPartPr>
            <p14:xfrm>
              <a:off x="-398870" y="2898356"/>
              <a:ext cx="270" cy="270"/>
            </p14:xfrm>
          </p:contentPart>
        </mc:Choice>
        <mc:Fallback xmlns="">
          <p:pic>
            <p:nvPicPr>
              <p:cNvPr id="5" name="Ink 4">
                <a:extLst>
                  <a:ext uri="{FF2B5EF4-FFF2-40B4-BE49-F238E27FC236}">
                    <a16:creationId xmlns:a16="http://schemas.microsoft.com/office/drawing/2014/main" id="{8B6534F5-CAD7-4CFA-B6B3-411C89AADB53}"/>
                  </a:ext>
                </a:extLst>
              </p:cNvPr>
              <p:cNvPicPr/>
              <p:nvPr/>
            </p:nvPicPr>
            <p:blipFill>
              <a:blip r:embed="rId7"/>
              <a:stretch>
                <a:fillRect/>
              </a:stretch>
            </p:blipFill>
            <p:spPr>
              <a:xfrm>
                <a:off x="-412370" y="2884856"/>
                <a:ext cx="27000" cy="27000"/>
              </a:xfrm>
              <a:prstGeom prst="rect">
                <a:avLst/>
              </a:prstGeom>
            </p:spPr>
          </p:pic>
        </mc:Fallback>
      </mc:AlternateContent>
      <p:cxnSp>
        <p:nvCxnSpPr>
          <p:cNvPr id="47" name="Straight Arrow Connector 46">
            <a:extLst>
              <a:ext uri="{FF2B5EF4-FFF2-40B4-BE49-F238E27FC236}">
                <a16:creationId xmlns:a16="http://schemas.microsoft.com/office/drawing/2014/main" id="{35212B93-60C7-42A2-BE5E-829AB2CB6E7D}"/>
              </a:ext>
            </a:extLst>
          </p:cNvPr>
          <p:cNvCxnSpPr>
            <a:cxnSpLocks/>
          </p:cNvCxnSpPr>
          <p:nvPr/>
        </p:nvCxnSpPr>
        <p:spPr>
          <a:xfrm>
            <a:off x="6409746" y="1641057"/>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sp>
        <p:nvSpPr>
          <p:cNvPr id="4" name="Title 3">
            <a:extLst>
              <a:ext uri="{FF2B5EF4-FFF2-40B4-BE49-F238E27FC236}">
                <a16:creationId xmlns:a16="http://schemas.microsoft.com/office/drawing/2014/main" id="{3EE3B563-3CF5-4D7D-B5D4-47E592ECC085}"/>
              </a:ext>
            </a:extLst>
          </p:cNvPr>
          <p:cNvSpPr>
            <a:spLocks noGrp="1"/>
          </p:cNvSpPr>
          <p:nvPr>
            <p:ph type="title"/>
          </p:nvPr>
        </p:nvSpPr>
        <p:spPr/>
        <p:txBody>
          <a:bodyPr/>
          <a:lstStyle/>
          <a:p>
            <a:r>
              <a:rPr lang="en-US" altLang="en-US" dirty="0"/>
              <a:t>4NPV-3 Four-digit numbers in the linear number system</a:t>
            </a:r>
            <a:endParaRPr lang="en-GB" dirty="0"/>
          </a:p>
        </p:txBody>
      </p:sp>
      <p:grpSp>
        <p:nvGrpSpPr>
          <p:cNvPr id="289" name="Group 288">
            <a:extLst>
              <a:ext uri="{FF2B5EF4-FFF2-40B4-BE49-F238E27FC236}">
                <a16:creationId xmlns:a16="http://schemas.microsoft.com/office/drawing/2014/main" id="{8CA6C177-B340-4996-BB10-F9862A03A89C}"/>
              </a:ext>
            </a:extLst>
          </p:cNvPr>
          <p:cNvGrpSpPr/>
          <p:nvPr/>
        </p:nvGrpSpPr>
        <p:grpSpPr>
          <a:xfrm>
            <a:off x="421340" y="2044515"/>
            <a:ext cx="11756193" cy="489546"/>
            <a:chOff x="657117" y="3548362"/>
            <a:chExt cx="8232613" cy="388044"/>
          </a:xfrm>
        </p:grpSpPr>
        <p:grpSp>
          <p:nvGrpSpPr>
            <p:cNvPr id="287" name="Group 286">
              <a:extLst>
                <a:ext uri="{FF2B5EF4-FFF2-40B4-BE49-F238E27FC236}">
                  <a16:creationId xmlns:a16="http://schemas.microsoft.com/office/drawing/2014/main" id="{BFAD5A78-EEE4-422A-B797-CD81C8E7BE5B}"/>
                </a:ext>
              </a:extLst>
            </p:cNvPr>
            <p:cNvGrpSpPr/>
            <p:nvPr/>
          </p:nvGrpSpPr>
          <p:grpSpPr>
            <a:xfrm>
              <a:off x="657117" y="3668046"/>
              <a:ext cx="8232613" cy="268360"/>
              <a:chOff x="657117" y="3668046"/>
              <a:chExt cx="8232613" cy="268360"/>
            </a:xfrm>
          </p:grpSpPr>
          <p:sp>
            <p:nvSpPr>
              <p:cNvPr id="38" name="TextBox 37">
                <a:extLst>
                  <a:ext uri="{FF2B5EF4-FFF2-40B4-BE49-F238E27FC236}">
                    <a16:creationId xmlns:a16="http://schemas.microsoft.com/office/drawing/2014/main" id="{8F5F2136-CC5E-499D-B4AC-15C7818DB2FB}"/>
                  </a:ext>
                </a:extLst>
              </p:cNvPr>
              <p:cNvSpPr txBox="1"/>
              <p:nvPr/>
            </p:nvSpPr>
            <p:spPr>
              <a:xfrm>
                <a:off x="2716250" y="3668047"/>
                <a:ext cx="773405" cy="268359"/>
              </a:xfrm>
              <a:prstGeom prst="rect">
                <a:avLst/>
              </a:prstGeom>
              <a:noFill/>
            </p:spPr>
            <p:txBody>
              <a:bodyPr wrap="square" rtlCol="0">
                <a:spAutoFit/>
              </a:bodyPr>
              <a:lstStyle/>
              <a:p>
                <a:pPr algn="ctr">
                  <a:buNone/>
                </a:pPr>
                <a:r>
                  <a:rPr lang="en-GB" sz="1600" dirty="0"/>
                  <a:t>3,000</a:t>
                </a:r>
              </a:p>
            </p:txBody>
          </p:sp>
          <p:sp>
            <p:nvSpPr>
              <p:cNvPr id="12" name="TextBox 11">
                <a:extLst>
                  <a:ext uri="{FF2B5EF4-FFF2-40B4-BE49-F238E27FC236}">
                    <a16:creationId xmlns:a16="http://schemas.microsoft.com/office/drawing/2014/main" id="{2C1D9B05-1BC7-4586-AB5F-45C7A8D8D530}"/>
                  </a:ext>
                </a:extLst>
              </p:cNvPr>
              <p:cNvSpPr txBox="1"/>
              <p:nvPr/>
            </p:nvSpPr>
            <p:spPr>
              <a:xfrm>
                <a:off x="7680702" y="3668047"/>
                <a:ext cx="1209028" cy="268358"/>
              </a:xfrm>
              <a:prstGeom prst="rect">
                <a:avLst/>
              </a:prstGeom>
              <a:noFill/>
            </p:spPr>
            <p:txBody>
              <a:bodyPr wrap="square" rtlCol="0">
                <a:spAutoFit/>
              </a:bodyPr>
              <a:lstStyle/>
              <a:p>
                <a:pPr algn="ctr">
                  <a:buNone/>
                </a:pPr>
                <a:r>
                  <a:rPr lang="en-GB" sz="1600" dirty="0"/>
                  <a:t>10,000</a:t>
                </a:r>
              </a:p>
            </p:txBody>
          </p:sp>
          <p:sp>
            <p:nvSpPr>
              <p:cNvPr id="11" name="TextBox 10">
                <a:extLst>
                  <a:ext uri="{FF2B5EF4-FFF2-40B4-BE49-F238E27FC236}">
                    <a16:creationId xmlns:a16="http://schemas.microsoft.com/office/drawing/2014/main" id="{870ED4B3-9907-43EC-8AD2-B8176DA071D3}"/>
                  </a:ext>
                </a:extLst>
              </p:cNvPr>
              <p:cNvSpPr txBox="1"/>
              <p:nvPr/>
            </p:nvSpPr>
            <p:spPr>
              <a:xfrm>
                <a:off x="657117" y="3668047"/>
                <a:ext cx="475631" cy="268358"/>
              </a:xfrm>
              <a:prstGeom prst="rect">
                <a:avLst/>
              </a:prstGeom>
              <a:noFill/>
            </p:spPr>
            <p:txBody>
              <a:bodyPr wrap="square" rtlCol="0">
                <a:spAutoFit/>
              </a:bodyPr>
              <a:lstStyle/>
              <a:p>
                <a:pPr algn="ctr">
                  <a:buNone/>
                </a:pPr>
                <a:r>
                  <a:rPr lang="en-GB" sz="1600" dirty="0"/>
                  <a:t>0</a:t>
                </a:r>
              </a:p>
            </p:txBody>
          </p:sp>
          <p:sp>
            <p:nvSpPr>
              <p:cNvPr id="36" name="TextBox 35">
                <a:extLst>
                  <a:ext uri="{FF2B5EF4-FFF2-40B4-BE49-F238E27FC236}">
                    <a16:creationId xmlns:a16="http://schemas.microsoft.com/office/drawing/2014/main" id="{2AF1D671-89F2-4D25-BDD4-E04BBC02C2F9}"/>
                  </a:ext>
                </a:extLst>
              </p:cNvPr>
              <p:cNvSpPr txBox="1"/>
              <p:nvPr/>
            </p:nvSpPr>
            <p:spPr>
              <a:xfrm>
                <a:off x="1246446" y="3668047"/>
                <a:ext cx="773405" cy="268358"/>
              </a:xfrm>
              <a:prstGeom prst="rect">
                <a:avLst/>
              </a:prstGeom>
              <a:noFill/>
            </p:spPr>
            <p:txBody>
              <a:bodyPr wrap="square" rtlCol="0">
                <a:spAutoFit/>
              </a:bodyPr>
              <a:lstStyle/>
              <a:p>
                <a:pPr algn="ctr">
                  <a:buNone/>
                </a:pPr>
                <a:r>
                  <a:rPr lang="en-GB" sz="1600" dirty="0"/>
                  <a:t>1,000</a:t>
                </a:r>
              </a:p>
            </p:txBody>
          </p:sp>
          <p:sp>
            <p:nvSpPr>
              <p:cNvPr id="37" name="TextBox 36">
                <a:extLst>
                  <a:ext uri="{FF2B5EF4-FFF2-40B4-BE49-F238E27FC236}">
                    <a16:creationId xmlns:a16="http://schemas.microsoft.com/office/drawing/2014/main" id="{837795DB-FE22-4524-96A0-F2B8F738DC1E}"/>
                  </a:ext>
                </a:extLst>
              </p:cNvPr>
              <p:cNvSpPr txBox="1"/>
              <p:nvPr/>
            </p:nvSpPr>
            <p:spPr>
              <a:xfrm>
                <a:off x="1985647" y="3668046"/>
                <a:ext cx="773405" cy="268358"/>
              </a:xfrm>
              <a:prstGeom prst="rect">
                <a:avLst/>
              </a:prstGeom>
              <a:noFill/>
            </p:spPr>
            <p:txBody>
              <a:bodyPr wrap="square" rtlCol="0">
                <a:spAutoFit/>
              </a:bodyPr>
              <a:lstStyle/>
              <a:p>
                <a:pPr algn="ctr">
                  <a:buNone/>
                </a:pPr>
                <a:r>
                  <a:rPr lang="en-GB" sz="1600" dirty="0"/>
                  <a:t>2,000</a:t>
                </a:r>
              </a:p>
            </p:txBody>
          </p:sp>
          <p:sp>
            <p:nvSpPr>
              <p:cNvPr id="40" name="TextBox 39">
                <a:extLst>
                  <a:ext uri="{FF2B5EF4-FFF2-40B4-BE49-F238E27FC236}">
                    <a16:creationId xmlns:a16="http://schemas.microsoft.com/office/drawing/2014/main" id="{52032860-B177-4DD3-86D5-F3FBF4E5B9CC}"/>
                  </a:ext>
                </a:extLst>
              </p:cNvPr>
              <p:cNvSpPr txBox="1"/>
              <p:nvPr/>
            </p:nvSpPr>
            <p:spPr>
              <a:xfrm>
                <a:off x="3458693" y="3668047"/>
                <a:ext cx="773405" cy="268358"/>
              </a:xfrm>
              <a:prstGeom prst="rect">
                <a:avLst/>
              </a:prstGeom>
              <a:noFill/>
            </p:spPr>
            <p:txBody>
              <a:bodyPr wrap="square" rtlCol="0">
                <a:spAutoFit/>
              </a:bodyPr>
              <a:lstStyle/>
              <a:p>
                <a:pPr algn="ctr">
                  <a:buNone/>
                </a:pPr>
                <a:r>
                  <a:rPr lang="en-GB" sz="1600" dirty="0"/>
                  <a:t>4,000</a:t>
                </a:r>
              </a:p>
            </p:txBody>
          </p:sp>
          <p:sp>
            <p:nvSpPr>
              <p:cNvPr id="41" name="TextBox 40">
                <a:extLst>
                  <a:ext uri="{FF2B5EF4-FFF2-40B4-BE49-F238E27FC236}">
                    <a16:creationId xmlns:a16="http://schemas.microsoft.com/office/drawing/2014/main" id="{A5EEF6DC-5BF2-4CFE-B07A-C2B3DB88D658}"/>
                  </a:ext>
                </a:extLst>
              </p:cNvPr>
              <p:cNvSpPr txBox="1"/>
              <p:nvPr/>
            </p:nvSpPr>
            <p:spPr>
              <a:xfrm>
                <a:off x="4192051" y="3668047"/>
                <a:ext cx="773405" cy="268358"/>
              </a:xfrm>
              <a:prstGeom prst="rect">
                <a:avLst/>
              </a:prstGeom>
              <a:noFill/>
            </p:spPr>
            <p:txBody>
              <a:bodyPr wrap="square" rtlCol="0">
                <a:spAutoFit/>
              </a:bodyPr>
              <a:lstStyle/>
              <a:p>
                <a:pPr algn="ctr">
                  <a:buNone/>
                </a:pPr>
                <a:r>
                  <a:rPr lang="en-GB" sz="1600" dirty="0"/>
                  <a:t>5,000</a:t>
                </a:r>
              </a:p>
            </p:txBody>
          </p:sp>
          <p:sp>
            <p:nvSpPr>
              <p:cNvPr id="42" name="TextBox 41">
                <a:extLst>
                  <a:ext uri="{FF2B5EF4-FFF2-40B4-BE49-F238E27FC236}">
                    <a16:creationId xmlns:a16="http://schemas.microsoft.com/office/drawing/2014/main" id="{B19FA96C-F965-4F05-B0A9-49312809D934}"/>
                  </a:ext>
                </a:extLst>
              </p:cNvPr>
              <p:cNvSpPr txBox="1"/>
              <p:nvPr/>
            </p:nvSpPr>
            <p:spPr>
              <a:xfrm>
                <a:off x="4940384" y="3668047"/>
                <a:ext cx="773405" cy="268358"/>
              </a:xfrm>
              <a:prstGeom prst="rect">
                <a:avLst/>
              </a:prstGeom>
              <a:noFill/>
            </p:spPr>
            <p:txBody>
              <a:bodyPr wrap="square" rtlCol="0">
                <a:spAutoFit/>
              </a:bodyPr>
              <a:lstStyle/>
              <a:p>
                <a:pPr algn="ctr">
                  <a:buNone/>
                </a:pPr>
                <a:r>
                  <a:rPr lang="en-GB" sz="1600" dirty="0"/>
                  <a:t>6,000</a:t>
                </a:r>
              </a:p>
            </p:txBody>
          </p:sp>
          <p:sp>
            <p:nvSpPr>
              <p:cNvPr id="43" name="TextBox 42">
                <a:extLst>
                  <a:ext uri="{FF2B5EF4-FFF2-40B4-BE49-F238E27FC236}">
                    <a16:creationId xmlns:a16="http://schemas.microsoft.com/office/drawing/2014/main" id="{77050A89-8D24-4211-B401-7C69D508DF50}"/>
                  </a:ext>
                </a:extLst>
              </p:cNvPr>
              <p:cNvSpPr txBox="1"/>
              <p:nvPr/>
            </p:nvSpPr>
            <p:spPr>
              <a:xfrm>
                <a:off x="5682489" y="3668047"/>
                <a:ext cx="773405" cy="268358"/>
              </a:xfrm>
              <a:prstGeom prst="rect">
                <a:avLst/>
              </a:prstGeom>
              <a:noFill/>
            </p:spPr>
            <p:txBody>
              <a:bodyPr wrap="square" rtlCol="0">
                <a:spAutoFit/>
              </a:bodyPr>
              <a:lstStyle/>
              <a:p>
                <a:pPr algn="ctr">
                  <a:buNone/>
                </a:pPr>
                <a:r>
                  <a:rPr lang="en-GB" sz="1600" dirty="0"/>
                  <a:t>7,000</a:t>
                </a:r>
              </a:p>
            </p:txBody>
          </p:sp>
          <p:sp>
            <p:nvSpPr>
              <p:cNvPr id="44" name="TextBox 43">
                <a:extLst>
                  <a:ext uri="{FF2B5EF4-FFF2-40B4-BE49-F238E27FC236}">
                    <a16:creationId xmlns:a16="http://schemas.microsoft.com/office/drawing/2014/main" id="{2808086A-5CDD-4A14-8D64-25EAB8A923B5}"/>
                  </a:ext>
                </a:extLst>
              </p:cNvPr>
              <p:cNvSpPr txBox="1"/>
              <p:nvPr/>
            </p:nvSpPr>
            <p:spPr>
              <a:xfrm>
                <a:off x="6417560" y="3668047"/>
                <a:ext cx="773405" cy="268358"/>
              </a:xfrm>
              <a:prstGeom prst="rect">
                <a:avLst/>
              </a:prstGeom>
              <a:noFill/>
            </p:spPr>
            <p:txBody>
              <a:bodyPr wrap="square" rtlCol="0">
                <a:spAutoFit/>
              </a:bodyPr>
              <a:lstStyle/>
              <a:p>
                <a:pPr algn="ctr">
                  <a:buNone/>
                </a:pPr>
                <a:r>
                  <a:rPr lang="en-GB" sz="1600" dirty="0"/>
                  <a:t>8,000</a:t>
                </a:r>
              </a:p>
            </p:txBody>
          </p:sp>
          <p:sp>
            <p:nvSpPr>
              <p:cNvPr id="45" name="TextBox 44">
                <a:extLst>
                  <a:ext uri="{FF2B5EF4-FFF2-40B4-BE49-F238E27FC236}">
                    <a16:creationId xmlns:a16="http://schemas.microsoft.com/office/drawing/2014/main" id="{2256E6B8-206C-4ADC-9E6C-FCA502B5EE52}"/>
                  </a:ext>
                </a:extLst>
              </p:cNvPr>
              <p:cNvSpPr txBox="1"/>
              <p:nvPr/>
            </p:nvSpPr>
            <p:spPr>
              <a:xfrm>
                <a:off x="7158314" y="3668047"/>
                <a:ext cx="773405" cy="268358"/>
              </a:xfrm>
              <a:prstGeom prst="rect">
                <a:avLst/>
              </a:prstGeom>
              <a:noFill/>
            </p:spPr>
            <p:txBody>
              <a:bodyPr wrap="square" rtlCol="0">
                <a:spAutoFit/>
              </a:bodyPr>
              <a:lstStyle/>
              <a:p>
                <a:pPr algn="ctr">
                  <a:buNone/>
                </a:pPr>
                <a:r>
                  <a:rPr lang="en-GB" sz="1600" dirty="0"/>
                  <a:t>9,000</a:t>
                </a:r>
              </a:p>
            </p:txBody>
          </p:sp>
        </p:grpSp>
        <p:grpSp>
          <p:nvGrpSpPr>
            <p:cNvPr id="286" name="Group 285">
              <a:extLst>
                <a:ext uri="{FF2B5EF4-FFF2-40B4-BE49-F238E27FC236}">
                  <a16:creationId xmlns:a16="http://schemas.microsoft.com/office/drawing/2014/main" id="{95C7617D-8D7A-4766-B7B6-0767CB49702F}"/>
                </a:ext>
              </a:extLst>
            </p:cNvPr>
            <p:cNvGrpSpPr/>
            <p:nvPr/>
          </p:nvGrpSpPr>
          <p:grpSpPr>
            <a:xfrm>
              <a:off x="885515" y="3548362"/>
              <a:ext cx="7405298" cy="119684"/>
              <a:chOff x="885515" y="3548362"/>
              <a:chExt cx="7405298" cy="119684"/>
            </a:xfrm>
          </p:grpSpPr>
          <p:cxnSp>
            <p:nvCxnSpPr>
              <p:cNvPr id="13" name="Straight Connector 12">
                <a:extLst>
                  <a:ext uri="{FF2B5EF4-FFF2-40B4-BE49-F238E27FC236}">
                    <a16:creationId xmlns:a16="http://schemas.microsoft.com/office/drawing/2014/main" id="{1BD1523D-A6A4-46CB-A31B-DCC2E82DAD05}"/>
                  </a:ext>
                </a:extLst>
              </p:cNvPr>
              <p:cNvCxnSpPr>
                <a:cxnSpLocks/>
              </p:cNvCxnSpPr>
              <p:nvPr/>
            </p:nvCxnSpPr>
            <p:spPr>
              <a:xfrm>
                <a:off x="885515" y="3560066"/>
                <a:ext cx="740529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A9C8B0F3-1956-4C76-BFD7-58E2A6B15B3B}"/>
                  </a:ext>
                </a:extLst>
              </p:cNvPr>
              <p:cNvCxnSpPr>
                <a:cxnSpLocks/>
              </p:cNvCxnSpPr>
              <p:nvPr/>
            </p:nvCxnSpPr>
            <p:spPr>
              <a:xfrm>
                <a:off x="4585366" y="3550083"/>
                <a:ext cx="0" cy="11635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27A43D9-AC0E-4317-8088-8E8340069927}"/>
                  </a:ext>
                </a:extLst>
              </p:cNvPr>
              <p:cNvCxnSpPr>
                <a:cxnSpLocks/>
              </p:cNvCxnSpPr>
              <p:nvPr/>
            </p:nvCxnSpPr>
            <p:spPr>
              <a:xfrm>
                <a:off x="892659" y="3549966"/>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ECE9383-1D67-4828-89D2-2483CAF54190}"/>
                  </a:ext>
                </a:extLst>
              </p:cNvPr>
              <p:cNvCxnSpPr/>
              <p:nvPr/>
            </p:nvCxnSpPr>
            <p:spPr>
              <a:xfrm>
                <a:off x="8286024" y="3548362"/>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E66A9F57-827D-4A3F-8901-205671B8D877}"/>
                  </a:ext>
                </a:extLst>
              </p:cNvPr>
              <p:cNvCxnSpPr>
                <a:cxnSpLocks/>
              </p:cNvCxnSpPr>
              <p:nvPr/>
            </p:nvCxnSpPr>
            <p:spPr>
              <a:xfrm>
                <a:off x="163119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68EEE20-B1FB-40B2-8843-F8240E8AE910}"/>
                  </a:ext>
                </a:extLst>
              </p:cNvPr>
              <p:cNvCxnSpPr>
                <a:cxnSpLocks/>
              </p:cNvCxnSpPr>
              <p:nvPr/>
            </p:nvCxnSpPr>
            <p:spPr>
              <a:xfrm>
                <a:off x="236973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B58A0A7-BB30-49AE-9142-832177329B26}"/>
                  </a:ext>
                </a:extLst>
              </p:cNvPr>
              <p:cNvCxnSpPr>
                <a:cxnSpLocks/>
              </p:cNvCxnSpPr>
              <p:nvPr/>
            </p:nvCxnSpPr>
            <p:spPr>
              <a:xfrm>
                <a:off x="310827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ACC190E-D95D-4443-91F4-97A9D9915486}"/>
                  </a:ext>
                </a:extLst>
              </p:cNvPr>
              <p:cNvCxnSpPr>
                <a:cxnSpLocks/>
              </p:cNvCxnSpPr>
              <p:nvPr/>
            </p:nvCxnSpPr>
            <p:spPr>
              <a:xfrm>
                <a:off x="384681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a:extLst>
                  <a:ext uri="{FF2B5EF4-FFF2-40B4-BE49-F238E27FC236}">
                    <a16:creationId xmlns:a16="http://schemas.microsoft.com/office/drawing/2014/main" id="{1F2CB990-3C2C-4994-B12A-0A9A44CD46D2}"/>
                  </a:ext>
                </a:extLst>
              </p:cNvPr>
              <p:cNvCxnSpPr>
                <a:cxnSpLocks/>
              </p:cNvCxnSpPr>
              <p:nvPr/>
            </p:nvCxnSpPr>
            <p:spPr>
              <a:xfrm>
                <a:off x="532876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0" name="Straight Connector 219">
                <a:extLst>
                  <a:ext uri="{FF2B5EF4-FFF2-40B4-BE49-F238E27FC236}">
                    <a16:creationId xmlns:a16="http://schemas.microsoft.com/office/drawing/2014/main" id="{3A1741D9-8421-45F3-B68F-7EB3BD9AB97C}"/>
                  </a:ext>
                </a:extLst>
              </p:cNvPr>
              <p:cNvCxnSpPr>
                <a:cxnSpLocks/>
              </p:cNvCxnSpPr>
              <p:nvPr/>
            </p:nvCxnSpPr>
            <p:spPr>
              <a:xfrm>
                <a:off x="606730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a:extLst>
                  <a:ext uri="{FF2B5EF4-FFF2-40B4-BE49-F238E27FC236}">
                    <a16:creationId xmlns:a16="http://schemas.microsoft.com/office/drawing/2014/main" id="{ADF19899-D17E-4B3E-8012-188966E89954}"/>
                  </a:ext>
                </a:extLst>
              </p:cNvPr>
              <p:cNvCxnSpPr>
                <a:cxnSpLocks/>
              </p:cNvCxnSpPr>
              <p:nvPr/>
            </p:nvCxnSpPr>
            <p:spPr>
              <a:xfrm>
                <a:off x="680584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2" name="Straight Connector 221">
                <a:extLst>
                  <a:ext uri="{FF2B5EF4-FFF2-40B4-BE49-F238E27FC236}">
                    <a16:creationId xmlns:a16="http://schemas.microsoft.com/office/drawing/2014/main" id="{6A97FC24-F038-4285-A2D9-913B9000F77E}"/>
                  </a:ext>
                </a:extLst>
              </p:cNvPr>
              <p:cNvCxnSpPr>
                <a:cxnSpLocks/>
              </p:cNvCxnSpPr>
              <p:nvPr/>
            </p:nvCxnSpPr>
            <p:spPr>
              <a:xfrm>
                <a:off x="754438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290" name="Group 289">
            <a:extLst>
              <a:ext uri="{FF2B5EF4-FFF2-40B4-BE49-F238E27FC236}">
                <a16:creationId xmlns:a16="http://schemas.microsoft.com/office/drawing/2014/main" id="{62A1027D-CD2A-46F4-A898-8FB8A5E81B03}"/>
              </a:ext>
            </a:extLst>
          </p:cNvPr>
          <p:cNvGrpSpPr/>
          <p:nvPr/>
        </p:nvGrpSpPr>
        <p:grpSpPr>
          <a:xfrm>
            <a:off x="869720" y="2051678"/>
            <a:ext cx="10336163" cy="121688"/>
            <a:chOff x="966513" y="3549966"/>
            <a:chExt cx="7242561" cy="118080"/>
          </a:xfrm>
        </p:grpSpPr>
        <p:grpSp>
          <p:nvGrpSpPr>
            <p:cNvPr id="291" name="Group 290">
              <a:extLst>
                <a:ext uri="{FF2B5EF4-FFF2-40B4-BE49-F238E27FC236}">
                  <a16:creationId xmlns:a16="http://schemas.microsoft.com/office/drawing/2014/main" id="{EC244080-4ECF-4FE5-8109-1D2A539D1E4D}"/>
                </a:ext>
              </a:extLst>
            </p:cNvPr>
            <p:cNvGrpSpPr/>
            <p:nvPr/>
          </p:nvGrpSpPr>
          <p:grpSpPr>
            <a:xfrm>
              <a:off x="966513" y="3549966"/>
              <a:ext cx="590832" cy="118080"/>
              <a:chOff x="966513" y="3549966"/>
              <a:chExt cx="590832" cy="118080"/>
            </a:xfrm>
          </p:grpSpPr>
          <p:cxnSp>
            <p:nvCxnSpPr>
              <p:cNvPr id="382" name="Straight Connector 381">
                <a:extLst>
                  <a:ext uri="{FF2B5EF4-FFF2-40B4-BE49-F238E27FC236}">
                    <a16:creationId xmlns:a16="http://schemas.microsoft.com/office/drawing/2014/main" id="{9A645F04-7CBE-4E51-893C-4EDE094A3D88}"/>
                  </a:ext>
                </a:extLst>
              </p:cNvPr>
              <p:cNvCxnSpPr>
                <a:cxnSpLocks/>
              </p:cNvCxnSpPr>
              <p:nvPr/>
            </p:nvCxnSpPr>
            <p:spPr>
              <a:xfrm>
                <a:off x="966513"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3" name="Straight Connector 382">
                <a:extLst>
                  <a:ext uri="{FF2B5EF4-FFF2-40B4-BE49-F238E27FC236}">
                    <a16:creationId xmlns:a16="http://schemas.microsoft.com/office/drawing/2014/main" id="{7725D944-4D3C-4A53-821D-B6707C0870DA}"/>
                  </a:ext>
                </a:extLst>
              </p:cNvPr>
              <p:cNvCxnSpPr>
                <a:cxnSpLocks/>
              </p:cNvCxnSpPr>
              <p:nvPr/>
            </p:nvCxnSpPr>
            <p:spPr>
              <a:xfrm>
                <a:off x="1040367"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4" name="Straight Connector 383">
                <a:extLst>
                  <a:ext uri="{FF2B5EF4-FFF2-40B4-BE49-F238E27FC236}">
                    <a16:creationId xmlns:a16="http://schemas.microsoft.com/office/drawing/2014/main" id="{984829CC-7DA4-4F99-BE9E-DE6478442FFA}"/>
                  </a:ext>
                </a:extLst>
              </p:cNvPr>
              <p:cNvCxnSpPr>
                <a:cxnSpLocks/>
              </p:cNvCxnSpPr>
              <p:nvPr/>
            </p:nvCxnSpPr>
            <p:spPr>
              <a:xfrm>
                <a:off x="1483491"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5" name="Straight Connector 384">
                <a:extLst>
                  <a:ext uri="{FF2B5EF4-FFF2-40B4-BE49-F238E27FC236}">
                    <a16:creationId xmlns:a16="http://schemas.microsoft.com/office/drawing/2014/main" id="{43E3A10A-300B-4394-8A80-C28BBAACA589}"/>
                  </a:ext>
                </a:extLst>
              </p:cNvPr>
              <p:cNvCxnSpPr>
                <a:cxnSpLocks/>
              </p:cNvCxnSpPr>
              <p:nvPr/>
            </p:nvCxnSpPr>
            <p:spPr>
              <a:xfrm>
                <a:off x="1557345"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6" name="Straight Connector 385">
                <a:extLst>
                  <a:ext uri="{FF2B5EF4-FFF2-40B4-BE49-F238E27FC236}">
                    <a16:creationId xmlns:a16="http://schemas.microsoft.com/office/drawing/2014/main" id="{9D54B789-D614-4860-B521-6EC026FB634E}"/>
                  </a:ext>
                </a:extLst>
              </p:cNvPr>
              <p:cNvCxnSpPr>
                <a:cxnSpLocks/>
              </p:cNvCxnSpPr>
              <p:nvPr/>
            </p:nvCxnSpPr>
            <p:spPr>
              <a:xfrm>
                <a:off x="1114221"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7" name="Straight Connector 386">
                <a:extLst>
                  <a:ext uri="{FF2B5EF4-FFF2-40B4-BE49-F238E27FC236}">
                    <a16:creationId xmlns:a16="http://schemas.microsoft.com/office/drawing/2014/main" id="{A4892821-44AD-4A31-957B-DA0A4BC68D6B}"/>
                  </a:ext>
                </a:extLst>
              </p:cNvPr>
              <p:cNvCxnSpPr>
                <a:cxnSpLocks/>
              </p:cNvCxnSpPr>
              <p:nvPr/>
            </p:nvCxnSpPr>
            <p:spPr>
              <a:xfrm>
                <a:off x="1188075"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8" name="Straight Connector 387">
                <a:extLst>
                  <a:ext uri="{FF2B5EF4-FFF2-40B4-BE49-F238E27FC236}">
                    <a16:creationId xmlns:a16="http://schemas.microsoft.com/office/drawing/2014/main" id="{51766713-53A0-4D36-9521-892627190CF5}"/>
                  </a:ext>
                </a:extLst>
              </p:cNvPr>
              <p:cNvCxnSpPr>
                <a:cxnSpLocks/>
              </p:cNvCxnSpPr>
              <p:nvPr/>
            </p:nvCxnSpPr>
            <p:spPr>
              <a:xfrm>
                <a:off x="1261929" y="3549966"/>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9" name="Straight Connector 388">
                <a:extLst>
                  <a:ext uri="{FF2B5EF4-FFF2-40B4-BE49-F238E27FC236}">
                    <a16:creationId xmlns:a16="http://schemas.microsoft.com/office/drawing/2014/main" id="{2CA81CF1-7BFB-4751-BD10-EC1D7E1E3B79}"/>
                  </a:ext>
                </a:extLst>
              </p:cNvPr>
              <p:cNvCxnSpPr>
                <a:cxnSpLocks/>
              </p:cNvCxnSpPr>
              <p:nvPr/>
            </p:nvCxnSpPr>
            <p:spPr>
              <a:xfrm>
                <a:off x="1335783"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0" name="Straight Connector 389">
                <a:extLst>
                  <a:ext uri="{FF2B5EF4-FFF2-40B4-BE49-F238E27FC236}">
                    <a16:creationId xmlns:a16="http://schemas.microsoft.com/office/drawing/2014/main" id="{108433B7-8759-4930-A651-DDF905E77D06}"/>
                  </a:ext>
                </a:extLst>
              </p:cNvPr>
              <p:cNvCxnSpPr>
                <a:cxnSpLocks/>
              </p:cNvCxnSpPr>
              <p:nvPr/>
            </p:nvCxnSpPr>
            <p:spPr>
              <a:xfrm>
                <a:off x="1409637"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2" name="Group 291">
              <a:extLst>
                <a:ext uri="{FF2B5EF4-FFF2-40B4-BE49-F238E27FC236}">
                  <a16:creationId xmlns:a16="http://schemas.microsoft.com/office/drawing/2014/main" id="{70871FCB-30D1-47DE-A17B-3E6A14D9104B}"/>
                </a:ext>
              </a:extLst>
            </p:cNvPr>
            <p:cNvGrpSpPr/>
            <p:nvPr/>
          </p:nvGrpSpPr>
          <p:grpSpPr>
            <a:xfrm>
              <a:off x="1705053" y="3550614"/>
              <a:ext cx="590832" cy="117432"/>
              <a:chOff x="1705053" y="3550614"/>
              <a:chExt cx="590832" cy="117432"/>
            </a:xfrm>
          </p:grpSpPr>
          <p:cxnSp>
            <p:nvCxnSpPr>
              <p:cNvPr id="373" name="Straight Connector 372">
                <a:extLst>
                  <a:ext uri="{FF2B5EF4-FFF2-40B4-BE49-F238E27FC236}">
                    <a16:creationId xmlns:a16="http://schemas.microsoft.com/office/drawing/2014/main" id="{542DB3B7-D892-45D7-9B01-58C1E7C85B54}"/>
                  </a:ext>
                </a:extLst>
              </p:cNvPr>
              <p:cNvCxnSpPr>
                <a:cxnSpLocks/>
              </p:cNvCxnSpPr>
              <p:nvPr/>
            </p:nvCxnSpPr>
            <p:spPr>
              <a:xfrm>
                <a:off x="170505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4" name="Straight Connector 373">
                <a:extLst>
                  <a:ext uri="{FF2B5EF4-FFF2-40B4-BE49-F238E27FC236}">
                    <a16:creationId xmlns:a16="http://schemas.microsoft.com/office/drawing/2014/main" id="{054E0618-A85A-4A20-933D-52448D01B476}"/>
                  </a:ext>
                </a:extLst>
              </p:cNvPr>
              <p:cNvCxnSpPr>
                <a:cxnSpLocks/>
              </p:cNvCxnSpPr>
              <p:nvPr/>
            </p:nvCxnSpPr>
            <p:spPr>
              <a:xfrm>
                <a:off x="177890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5" name="Straight Connector 374">
                <a:extLst>
                  <a:ext uri="{FF2B5EF4-FFF2-40B4-BE49-F238E27FC236}">
                    <a16:creationId xmlns:a16="http://schemas.microsoft.com/office/drawing/2014/main" id="{CC744143-F40C-48B0-8532-44232AADE694}"/>
                  </a:ext>
                </a:extLst>
              </p:cNvPr>
              <p:cNvCxnSpPr>
                <a:cxnSpLocks/>
              </p:cNvCxnSpPr>
              <p:nvPr/>
            </p:nvCxnSpPr>
            <p:spPr>
              <a:xfrm>
                <a:off x="222203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6" name="Straight Connector 375">
                <a:extLst>
                  <a:ext uri="{FF2B5EF4-FFF2-40B4-BE49-F238E27FC236}">
                    <a16:creationId xmlns:a16="http://schemas.microsoft.com/office/drawing/2014/main" id="{C4097905-7714-4BE4-8926-D1E69AE422C4}"/>
                  </a:ext>
                </a:extLst>
              </p:cNvPr>
              <p:cNvCxnSpPr>
                <a:cxnSpLocks/>
              </p:cNvCxnSpPr>
              <p:nvPr/>
            </p:nvCxnSpPr>
            <p:spPr>
              <a:xfrm>
                <a:off x="229588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7" name="Straight Connector 376">
                <a:extLst>
                  <a:ext uri="{FF2B5EF4-FFF2-40B4-BE49-F238E27FC236}">
                    <a16:creationId xmlns:a16="http://schemas.microsoft.com/office/drawing/2014/main" id="{F144C5DD-6D3D-4707-9977-CAC8017E7523}"/>
                  </a:ext>
                </a:extLst>
              </p:cNvPr>
              <p:cNvCxnSpPr>
                <a:cxnSpLocks/>
              </p:cNvCxnSpPr>
              <p:nvPr/>
            </p:nvCxnSpPr>
            <p:spPr>
              <a:xfrm>
                <a:off x="185276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8" name="Straight Connector 377">
                <a:extLst>
                  <a:ext uri="{FF2B5EF4-FFF2-40B4-BE49-F238E27FC236}">
                    <a16:creationId xmlns:a16="http://schemas.microsoft.com/office/drawing/2014/main" id="{E0FD43E0-98EF-44FD-A577-FAFF6B14086E}"/>
                  </a:ext>
                </a:extLst>
              </p:cNvPr>
              <p:cNvCxnSpPr>
                <a:cxnSpLocks/>
              </p:cNvCxnSpPr>
              <p:nvPr/>
            </p:nvCxnSpPr>
            <p:spPr>
              <a:xfrm>
                <a:off x="192661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9" name="Straight Connector 378">
                <a:extLst>
                  <a:ext uri="{FF2B5EF4-FFF2-40B4-BE49-F238E27FC236}">
                    <a16:creationId xmlns:a16="http://schemas.microsoft.com/office/drawing/2014/main" id="{369375FA-9222-47FC-8F44-104CB4A4DFF3}"/>
                  </a:ext>
                </a:extLst>
              </p:cNvPr>
              <p:cNvCxnSpPr>
                <a:cxnSpLocks/>
              </p:cNvCxnSpPr>
              <p:nvPr/>
            </p:nvCxnSpPr>
            <p:spPr>
              <a:xfrm>
                <a:off x="200046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0" name="Straight Connector 379">
                <a:extLst>
                  <a:ext uri="{FF2B5EF4-FFF2-40B4-BE49-F238E27FC236}">
                    <a16:creationId xmlns:a16="http://schemas.microsoft.com/office/drawing/2014/main" id="{A94EA61E-7A30-42A5-AD95-9C00D5B00027}"/>
                  </a:ext>
                </a:extLst>
              </p:cNvPr>
              <p:cNvCxnSpPr>
                <a:cxnSpLocks/>
              </p:cNvCxnSpPr>
              <p:nvPr/>
            </p:nvCxnSpPr>
            <p:spPr>
              <a:xfrm>
                <a:off x="207432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1" name="Straight Connector 380">
                <a:extLst>
                  <a:ext uri="{FF2B5EF4-FFF2-40B4-BE49-F238E27FC236}">
                    <a16:creationId xmlns:a16="http://schemas.microsoft.com/office/drawing/2014/main" id="{2AE344F9-C0D2-43FF-B41F-BB79039CFC9F}"/>
                  </a:ext>
                </a:extLst>
              </p:cNvPr>
              <p:cNvCxnSpPr>
                <a:cxnSpLocks/>
              </p:cNvCxnSpPr>
              <p:nvPr/>
            </p:nvCxnSpPr>
            <p:spPr>
              <a:xfrm>
                <a:off x="214817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3" name="Group 292">
              <a:extLst>
                <a:ext uri="{FF2B5EF4-FFF2-40B4-BE49-F238E27FC236}">
                  <a16:creationId xmlns:a16="http://schemas.microsoft.com/office/drawing/2014/main" id="{0FD6B9C5-3801-4886-A630-89873B96345B}"/>
                </a:ext>
              </a:extLst>
            </p:cNvPr>
            <p:cNvGrpSpPr/>
            <p:nvPr/>
          </p:nvGrpSpPr>
          <p:grpSpPr>
            <a:xfrm>
              <a:off x="2443593" y="3550614"/>
              <a:ext cx="590832" cy="117432"/>
              <a:chOff x="2443593" y="3550614"/>
              <a:chExt cx="590832" cy="117432"/>
            </a:xfrm>
          </p:grpSpPr>
          <p:cxnSp>
            <p:nvCxnSpPr>
              <p:cNvPr id="364" name="Straight Connector 363">
                <a:extLst>
                  <a:ext uri="{FF2B5EF4-FFF2-40B4-BE49-F238E27FC236}">
                    <a16:creationId xmlns:a16="http://schemas.microsoft.com/office/drawing/2014/main" id="{9E9A21F4-8D03-40DC-A80C-942CFB2FC4F9}"/>
                  </a:ext>
                </a:extLst>
              </p:cNvPr>
              <p:cNvCxnSpPr>
                <a:cxnSpLocks/>
              </p:cNvCxnSpPr>
              <p:nvPr/>
            </p:nvCxnSpPr>
            <p:spPr>
              <a:xfrm>
                <a:off x="244359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5" name="Straight Connector 364">
                <a:extLst>
                  <a:ext uri="{FF2B5EF4-FFF2-40B4-BE49-F238E27FC236}">
                    <a16:creationId xmlns:a16="http://schemas.microsoft.com/office/drawing/2014/main" id="{D4C72D21-DDB3-4E2A-B1A6-E2187F2715CC}"/>
                  </a:ext>
                </a:extLst>
              </p:cNvPr>
              <p:cNvCxnSpPr>
                <a:cxnSpLocks/>
              </p:cNvCxnSpPr>
              <p:nvPr/>
            </p:nvCxnSpPr>
            <p:spPr>
              <a:xfrm>
                <a:off x="251744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6" name="Straight Connector 365">
                <a:extLst>
                  <a:ext uri="{FF2B5EF4-FFF2-40B4-BE49-F238E27FC236}">
                    <a16:creationId xmlns:a16="http://schemas.microsoft.com/office/drawing/2014/main" id="{A5230D79-8CEF-4025-85E0-1A489E1FA481}"/>
                  </a:ext>
                </a:extLst>
              </p:cNvPr>
              <p:cNvCxnSpPr>
                <a:cxnSpLocks/>
              </p:cNvCxnSpPr>
              <p:nvPr/>
            </p:nvCxnSpPr>
            <p:spPr>
              <a:xfrm>
                <a:off x="296057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7" name="Straight Connector 366">
                <a:extLst>
                  <a:ext uri="{FF2B5EF4-FFF2-40B4-BE49-F238E27FC236}">
                    <a16:creationId xmlns:a16="http://schemas.microsoft.com/office/drawing/2014/main" id="{58177931-5527-4E5F-8130-CA2211A2D2E8}"/>
                  </a:ext>
                </a:extLst>
              </p:cNvPr>
              <p:cNvCxnSpPr>
                <a:cxnSpLocks/>
              </p:cNvCxnSpPr>
              <p:nvPr/>
            </p:nvCxnSpPr>
            <p:spPr>
              <a:xfrm>
                <a:off x="303442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8" name="Straight Connector 367">
                <a:extLst>
                  <a:ext uri="{FF2B5EF4-FFF2-40B4-BE49-F238E27FC236}">
                    <a16:creationId xmlns:a16="http://schemas.microsoft.com/office/drawing/2014/main" id="{6D1E3282-637C-497C-9541-D4DAD3FD9209}"/>
                  </a:ext>
                </a:extLst>
              </p:cNvPr>
              <p:cNvCxnSpPr>
                <a:cxnSpLocks/>
              </p:cNvCxnSpPr>
              <p:nvPr/>
            </p:nvCxnSpPr>
            <p:spPr>
              <a:xfrm>
                <a:off x="259130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9" name="Straight Connector 368">
                <a:extLst>
                  <a:ext uri="{FF2B5EF4-FFF2-40B4-BE49-F238E27FC236}">
                    <a16:creationId xmlns:a16="http://schemas.microsoft.com/office/drawing/2014/main" id="{FAF74BD9-A2FC-445E-821C-B123BFE4E7FF}"/>
                  </a:ext>
                </a:extLst>
              </p:cNvPr>
              <p:cNvCxnSpPr>
                <a:cxnSpLocks/>
              </p:cNvCxnSpPr>
              <p:nvPr/>
            </p:nvCxnSpPr>
            <p:spPr>
              <a:xfrm>
                <a:off x="266515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0" name="Straight Connector 369">
                <a:extLst>
                  <a:ext uri="{FF2B5EF4-FFF2-40B4-BE49-F238E27FC236}">
                    <a16:creationId xmlns:a16="http://schemas.microsoft.com/office/drawing/2014/main" id="{E99AE83C-901D-4CD6-B5F1-DF33C9685341}"/>
                  </a:ext>
                </a:extLst>
              </p:cNvPr>
              <p:cNvCxnSpPr>
                <a:cxnSpLocks/>
              </p:cNvCxnSpPr>
              <p:nvPr/>
            </p:nvCxnSpPr>
            <p:spPr>
              <a:xfrm>
                <a:off x="273900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1" name="Straight Connector 370">
                <a:extLst>
                  <a:ext uri="{FF2B5EF4-FFF2-40B4-BE49-F238E27FC236}">
                    <a16:creationId xmlns:a16="http://schemas.microsoft.com/office/drawing/2014/main" id="{DA0BA65D-ECC7-4E90-9D95-CFA98EA0B9C6}"/>
                  </a:ext>
                </a:extLst>
              </p:cNvPr>
              <p:cNvCxnSpPr>
                <a:cxnSpLocks/>
              </p:cNvCxnSpPr>
              <p:nvPr/>
            </p:nvCxnSpPr>
            <p:spPr>
              <a:xfrm>
                <a:off x="281286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2" name="Straight Connector 371">
                <a:extLst>
                  <a:ext uri="{FF2B5EF4-FFF2-40B4-BE49-F238E27FC236}">
                    <a16:creationId xmlns:a16="http://schemas.microsoft.com/office/drawing/2014/main" id="{FC707E8D-52E6-4753-9C49-4E571AA55C59}"/>
                  </a:ext>
                </a:extLst>
              </p:cNvPr>
              <p:cNvCxnSpPr>
                <a:cxnSpLocks/>
              </p:cNvCxnSpPr>
              <p:nvPr/>
            </p:nvCxnSpPr>
            <p:spPr>
              <a:xfrm>
                <a:off x="288671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4" name="Group 293">
              <a:extLst>
                <a:ext uri="{FF2B5EF4-FFF2-40B4-BE49-F238E27FC236}">
                  <a16:creationId xmlns:a16="http://schemas.microsoft.com/office/drawing/2014/main" id="{3BCEF937-6F2E-4AEF-ADB5-1CC0D3B33E35}"/>
                </a:ext>
              </a:extLst>
            </p:cNvPr>
            <p:cNvGrpSpPr/>
            <p:nvPr/>
          </p:nvGrpSpPr>
          <p:grpSpPr>
            <a:xfrm>
              <a:off x="3182133" y="3550614"/>
              <a:ext cx="590832" cy="117432"/>
              <a:chOff x="3182133" y="3550614"/>
              <a:chExt cx="590832" cy="117432"/>
            </a:xfrm>
          </p:grpSpPr>
          <p:cxnSp>
            <p:nvCxnSpPr>
              <p:cNvPr id="355" name="Straight Connector 354">
                <a:extLst>
                  <a:ext uri="{FF2B5EF4-FFF2-40B4-BE49-F238E27FC236}">
                    <a16:creationId xmlns:a16="http://schemas.microsoft.com/office/drawing/2014/main" id="{B53743F9-755F-47B4-9970-0A94BAEE6E95}"/>
                  </a:ext>
                </a:extLst>
              </p:cNvPr>
              <p:cNvCxnSpPr>
                <a:cxnSpLocks/>
              </p:cNvCxnSpPr>
              <p:nvPr/>
            </p:nvCxnSpPr>
            <p:spPr>
              <a:xfrm>
                <a:off x="318213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6" name="Straight Connector 355">
                <a:extLst>
                  <a:ext uri="{FF2B5EF4-FFF2-40B4-BE49-F238E27FC236}">
                    <a16:creationId xmlns:a16="http://schemas.microsoft.com/office/drawing/2014/main" id="{2652A353-78C1-4F05-AA11-E3C31C555E6F}"/>
                  </a:ext>
                </a:extLst>
              </p:cNvPr>
              <p:cNvCxnSpPr>
                <a:cxnSpLocks/>
              </p:cNvCxnSpPr>
              <p:nvPr/>
            </p:nvCxnSpPr>
            <p:spPr>
              <a:xfrm>
                <a:off x="325598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7" name="Straight Connector 356">
                <a:extLst>
                  <a:ext uri="{FF2B5EF4-FFF2-40B4-BE49-F238E27FC236}">
                    <a16:creationId xmlns:a16="http://schemas.microsoft.com/office/drawing/2014/main" id="{E65D2174-38EA-40B4-96A9-F9DF081320EB}"/>
                  </a:ext>
                </a:extLst>
              </p:cNvPr>
              <p:cNvCxnSpPr>
                <a:cxnSpLocks/>
              </p:cNvCxnSpPr>
              <p:nvPr/>
            </p:nvCxnSpPr>
            <p:spPr>
              <a:xfrm>
                <a:off x="369911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8" name="Straight Connector 357">
                <a:extLst>
                  <a:ext uri="{FF2B5EF4-FFF2-40B4-BE49-F238E27FC236}">
                    <a16:creationId xmlns:a16="http://schemas.microsoft.com/office/drawing/2014/main" id="{CEEB3962-6927-4988-96AE-62995117429A}"/>
                  </a:ext>
                </a:extLst>
              </p:cNvPr>
              <p:cNvCxnSpPr>
                <a:cxnSpLocks/>
              </p:cNvCxnSpPr>
              <p:nvPr/>
            </p:nvCxnSpPr>
            <p:spPr>
              <a:xfrm>
                <a:off x="377296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9" name="Straight Connector 358">
                <a:extLst>
                  <a:ext uri="{FF2B5EF4-FFF2-40B4-BE49-F238E27FC236}">
                    <a16:creationId xmlns:a16="http://schemas.microsoft.com/office/drawing/2014/main" id="{C9524456-E440-4FD2-AB27-BCF462FF9DC0}"/>
                  </a:ext>
                </a:extLst>
              </p:cNvPr>
              <p:cNvCxnSpPr>
                <a:cxnSpLocks/>
              </p:cNvCxnSpPr>
              <p:nvPr/>
            </p:nvCxnSpPr>
            <p:spPr>
              <a:xfrm>
                <a:off x="332984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0" name="Straight Connector 359">
                <a:extLst>
                  <a:ext uri="{FF2B5EF4-FFF2-40B4-BE49-F238E27FC236}">
                    <a16:creationId xmlns:a16="http://schemas.microsoft.com/office/drawing/2014/main" id="{B6C30B2C-3138-4CD3-A4BC-8F8300373CA2}"/>
                  </a:ext>
                </a:extLst>
              </p:cNvPr>
              <p:cNvCxnSpPr>
                <a:cxnSpLocks/>
              </p:cNvCxnSpPr>
              <p:nvPr/>
            </p:nvCxnSpPr>
            <p:spPr>
              <a:xfrm>
                <a:off x="340369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1" name="Straight Connector 360">
                <a:extLst>
                  <a:ext uri="{FF2B5EF4-FFF2-40B4-BE49-F238E27FC236}">
                    <a16:creationId xmlns:a16="http://schemas.microsoft.com/office/drawing/2014/main" id="{7B74B2ED-0B8F-4055-973C-9057AC90E05D}"/>
                  </a:ext>
                </a:extLst>
              </p:cNvPr>
              <p:cNvCxnSpPr>
                <a:cxnSpLocks/>
              </p:cNvCxnSpPr>
              <p:nvPr/>
            </p:nvCxnSpPr>
            <p:spPr>
              <a:xfrm>
                <a:off x="347754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2" name="Straight Connector 361">
                <a:extLst>
                  <a:ext uri="{FF2B5EF4-FFF2-40B4-BE49-F238E27FC236}">
                    <a16:creationId xmlns:a16="http://schemas.microsoft.com/office/drawing/2014/main" id="{1E184C6E-441A-4257-90C2-C58F346BE060}"/>
                  </a:ext>
                </a:extLst>
              </p:cNvPr>
              <p:cNvCxnSpPr>
                <a:cxnSpLocks/>
              </p:cNvCxnSpPr>
              <p:nvPr/>
            </p:nvCxnSpPr>
            <p:spPr>
              <a:xfrm>
                <a:off x="355140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3" name="Straight Connector 362">
                <a:extLst>
                  <a:ext uri="{FF2B5EF4-FFF2-40B4-BE49-F238E27FC236}">
                    <a16:creationId xmlns:a16="http://schemas.microsoft.com/office/drawing/2014/main" id="{C39F778A-D521-4307-9FEE-CC11CF143100}"/>
                  </a:ext>
                </a:extLst>
              </p:cNvPr>
              <p:cNvCxnSpPr>
                <a:cxnSpLocks/>
              </p:cNvCxnSpPr>
              <p:nvPr/>
            </p:nvCxnSpPr>
            <p:spPr>
              <a:xfrm>
                <a:off x="362525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5" name="Group 294">
              <a:extLst>
                <a:ext uri="{FF2B5EF4-FFF2-40B4-BE49-F238E27FC236}">
                  <a16:creationId xmlns:a16="http://schemas.microsoft.com/office/drawing/2014/main" id="{B5DCEC68-FD36-4A0C-9083-B6E966B9C5A9}"/>
                </a:ext>
              </a:extLst>
            </p:cNvPr>
            <p:cNvGrpSpPr/>
            <p:nvPr/>
          </p:nvGrpSpPr>
          <p:grpSpPr>
            <a:xfrm>
              <a:off x="3920673" y="3550614"/>
              <a:ext cx="590832" cy="117432"/>
              <a:chOff x="3920673" y="3550614"/>
              <a:chExt cx="590832" cy="117432"/>
            </a:xfrm>
          </p:grpSpPr>
          <p:cxnSp>
            <p:nvCxnSpPr>
              <p:cNvPr id="346" name="Straight Connector 345">
                <a:extLst>
                  <a:ext uri="{FF2B5EF4-FFF2-40B4-BE49-F238E27FC236}">
                    <a16:creationId xmlns:a16="http://schemas.microsoft.com/office/drawing/2014/main" id="{9272518B-FF38-442A-AF9B-94B3FB15191E}"/>
                  </a:ext>
                </a:extLst>
              </p:cNvPr>
              <p:cNvCxnSpPr>
                <a:cxnSpLocks/>
              </p:cNvCxnSpPr>
              <p:nvPr/>
            </p:nvCxnSpPr>
            <p:spPr>
              <a:xfrm>
                <a:off x="392067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7" name="Straight Connector 346">
                <a:extLst>
                  <a:ext uri="{FF2B5EF4-FFF2-40B4-BE49-F238E27FC236}">
                    <a16:creationId xmlns:a16="http://schemas.microsoft.com/office/drawing/2014/main" id="{2851BC53-32DF-4B7F-8D2A-8E191AE517D8}"/>
                  </a:ext>
                </a:extLst>
              </p:cNvPr>
              <p:cNvCxnSpPr>
                <a:cxnSpLocks/>
              </p:cNvCxnSpPr>
              <p:nvPr/>
            </p:nvCxnSpPr>
            <p:spPr>
              <a:xfrm>
                <a:off x="399452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8" name="Straight Connector 347">
                <a:extLst>
                  <a:ext uri="{FF2B5EF4-FFF2-40B4-BE49-F238E27FC236}">
                    <a16:creationId xmlns:a16="http://schemas.microsoft.com/office/drawing/2014/main" id="{555C7915-ECF7-4E5B-B945-F2F785EEA80F}"/>
                  </a:ext>
                </a:extLst>
              </p:cNvPr>
              <p:cNvCxnSpPr>
                <a:cxnSpLocks/>
              </p:cNvCxnSpPr>
              <p:nvPr/>
            </p:nvCxnSpPr>
            <p:spPr>
              <a:xfrm>
                <a:off x="443765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9" name="Straight Connector 348">
                <a:extLst>
                  <a:ext uri="{FF2B5EF4-FFF2-40B4-BE49-F238E27FC236}">
                    <a16:creationId xmlns:a16="http://schemas.microsoft.com/office/drawing/2014/main" id="{B8FF99B1-DABD-41AD-A434-547127E98ACB}"/>
                  </a:ext>
                </a:extLst>
              </p:cNvPr>
              <p:cNvCxnSpPr>
                <a:cxnSpLocks/>
              </p:cNvCxnSpPr>
              <p:nvPr/>
            </p:nvCxnSpPr>
            <p:spPr>
              <a:xfrm>
                <a:off x="451150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0" name="Straight Connector 349">
                <a:extLst>
                  <a:ext uri="{FF2B5EF4-FFF2-40B4-BE49-F238E27FC236}">
                    <a16:creationId xmlns:a16="http://schemas.microsoft.com/office/drawing/2014/main" id="{9FA342D8-2429-4888-8F36-4C4F51406D64}"/>
                  </a:ext>
                </a:extLst>
              </p:cNvPr>
              <p:cNvCxnSpPr>
                <a:cxnSpLocks/>
              </p:cNvCxnSpPr>
              <p:nvPr/>
            </p:nvCxnSpPr>
            <p:spPr>
              <a:xfrm>
                <a:off x="406838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1" name="Straight Connector 350">
                <a:extLst>
                  <a:ext uri="{FF2B5EF4-FFF2-40B4-BE49-F238E27FC236}">
                    <a16:creationId xmlns:a16="http://schemas.microsoft.com/office/drawing/2014/main" id="{73461A98-36DC-4D9A-9CFA-8B882832429C}"/>
                  </a:ext>
                </a:extLst>
              </p:cNvPr>
              <p:cNvCxnSpPr>
                <a:cxnSpLocks/>
              </p:cNvCxnSpPr>
              <p:nvPr/>
            </p:nvCxnSpPr>
            <p:spPr>
              <a:xfrm>
                <a:off x="414223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2" name="Straight Connector 351">
                <a:extLst>
                  <a:ext uri="{FF2B5EF4-FFF2-40B4-BE49-F238E27FC236}">
                    <a16:creationId xmlns:a16="http://schemas.microsoft.com/office/drawing/2014/main" id="{CC54358A-1D8F-4EBD-A22C-9523C04F8285}"/>
                  </a:ext>
                </a:extLst>
              </p:cNvPr>
              <p:cNvCxnSpPr>
                <a:cxnSpLocks/>
              </p:cNvCxnSpPr>
              <p:nvPr/>
            </p:nvCxnSpPr>
            <p:spPr>
              <a:xfrm>
                <a:off x="421608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3" name="Straight Connector 352">
                <a:extLst>
                  <a:ext uri="{FF2B5EF4-FFF2-40B4-BE49-F238E27FC236}">
                    <a16:creationId xmlns:a16="http://schemas.microsoft.com/office/drawing/2014/main" id="{51402DC7-4D64-4F04-95F0-CBD958D182F0}"/>
                  </a:ext>
                </a:extLst>
              </p:cNvPr>
              <p:cNvCxnSpPr>
                <a:cxnSpLocks/>
              </p:cNvCxnSpPr>
              <p:nvPr/>
            </p:nvCxnSpPr>
            <p:spPr>
              <a:xfrm>
                <a:off x="428994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4" name="Straight Connector 353">
                <a:extLst>
                  <a:ext uri="{FF2B5EF4-FFF2-40B4-BE49-F238E27FC236}">
                    <a16:creationId xmlns:a16="http://schemas.microsoft.com/office/drawing/2014/main" id="{568CDBBE-24D7-4FCE-ACC3-9D2CE12E2C12}"/>
                  </a:ext>
                </a:extLst>
              </p:cNvPr>
              <p:cNvCxnSpPr>
                <a:cxnSpLocks/>
              </p:cNvCxnSpPr>
              <p:nvPr/>
            </p:nvCxnSpPr>
            <p:spPr>
              <a:xfrm>
                <a:off x="436379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6" name="Group 295">
              <a:extLst>
                <a:ext uri="{FF2B5EF4-FFF2-40B4-BE49-F238E27FC236}">
                  <a16:creationId xmlns:a16="http://schemas.microsoft.com/office/drawing/2014/main" id="{25B503F3-7FCA-4521-AF93-872B29126133}"/>
                </a:ext>
              </a:extLst>
            </p:cNvPr>
            <p:cNvGrpSpPr/>
            <p:nvPr/>
          </p:nvGrpSpPr>
          <p:grpSpPr>
            <a:xfrm>
              <a:off x="4664082" y="3549966"/>
              <a:ext cx="590832" cy="118080"/>
              <a:chOff x="4664082" y="3549966"/>
              <a:chExt cx="590832" cy="118080"/>
            </a:xfrm>
          </p:grpSpPr>
          <p:cxnSp>
            <p:nvCxnSpPr>
              <p:cNvPr id="337" name="Straight Connector 336">
                <a:extLst>
                  <a:ext uri="{FF2B5EF4-FFF2-40B4-BE49-F238E27FC236}">
                    <a16:creationId xmlns:a16="http://schemas.microsoft.com/office/drawing/2014/main" id="{5A6E0F0A-CB80-4DA6-B547-4FAF0AD6BB45}"/>
                  </a:ext>
                </a:extLst>
              </p:cNvPr>
              <p:cNvCxnSpPr>
                <a:cxnSpLocks/>
              </p:cNvCxnSpPr>
              <p:nvPr/>
            </p:nvCxnSpPr>
            <p:spPr>
              <a:xfrm>
                <a:off x="4664082"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8" name="Straight Connector 337">
                <a:extLst>
                  <a:ext uri="{FF2B5EF4-FFF2-40B4-BE49-F238E27FC236}">
                    <a16:creationId xmlns:a16="http://schemas.microsoft.com/office/drawing/2014/main" id="{B607CEF6-1443-47DB-8752-244BADD0D3EB}"/>
                  </a:ext>
                </a:extLst>
              </p:cNvPr>
              <p:cNvCxnSpPr>
                <a:cxnSpLocks/>
              </p:cNvCxnSpPr>
              <p:nvPr/>
            </p:nvCxnSpPr>
            <p:spPr>
              <a:xfrm>
                <a:off x="4737936"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9" name="Straight Connector 338">
                <a:extLst>
                  <a:ext uri="{FF2B5EF4-FFF2-40B4-BE49-F238E27FC236}">
                    <a16:creationId xmlns:a16="http://schemas.microsoft.com/office/drawing/2014/main" id="{B951214A-3E22-440E-ACD7-61FB18E372EA}"/>
                  </a:ext>
                </a:extLst>
              </p:cNvPr>
              <p:cNvCxnSpPr>
                <a:cxnSpLocks/>
              </p:cNvCxnSpPr>
              <p:nvPr/>
            </p:nvCxnSpPr>
            <p:spPr>
              <a:xfrm>
                <a:off x="5181060"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0" name="Straight Connector 339">
                <a:extLst>
                  <a:ext uri="{FF2B5EF4-FFF2-40B4-BE49-F238E27FC236}">
                    <a16:creationId xmlns:a16="http://schemas.microsoft.com/office/drawing/2014/main" id="{FFAFBFA0-0150-449F-B129-C377A1F1ADB3}"/>
                  </a:ext>
                </a:extLst>
              </p:cNvPr>
              <p:cNvCxnSpPr>
                <a:cxnSpLocks/>
              </p:cNvCxnSpPr>
              <p:nvPr/>
            </p:nvCxnSpPr>
            <p:spPr>
              <a:xfrm>
                <a:off x="5254914"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1" name="Straight Connector 340">
                <a:extLst>
                  <a:ext uri="{FF2B5EF4-FFF2-40B4-BE49-F238E27FC236}">
                    <a16:creationId xmlns:a16="http://schemas.microsoft.com/office/drawing/2014/main" id="{18FFF296-9243-4633-A12C-06C9F8453B56}"/>
                  </a:ext>
                </a:extLst>
              </p:cNvPr>
              <p:cNvCxnSpPr>
                <a:cxnSpLocks/>
              </p:cNvCxnSpPr>
              <p:nvPr/>
            </p:nvCxnSpPr>
            <p:spPr>
              <a:xfrm>
                <a:off x="4811790"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2" name="Straight Connector 341">
                <a:extLst>
                  <a:ext uri="{FF2B5EF4-FFF2-40B4-BE49-F238E27FC236}">
                    <a16:creationId xmlns:a16="http://schemas.microsoft.com/office/drawing/2014/main" id="{360A4873-2846-4301-A955-F6294AA04419}"/>
                  </a:ext>
                </a:extLst>
              </p:cNvPr>
              <p:cNvCxnSpPr>
                <a:cxnSpLocks/>
              </p:cNvCxnSpPr>
              <p:nvPr/>
            </p:nvCxnSpPr>
            <p:spPr>
              <a:xfrm>
                <a:off x="4885644"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3" name="Straight Connector 342">
                <a:extLst>
                  <a:ext uri="{FF2B5EF4-FFF2-40B4-BE49-F238E27FC236}">
                    <a16:creationId xmlns:a16="http://schemas.microsoft.com/office/drawing/2014/main" id="{203A50BC-0477-40F7-A7C4-7C64606CBD53}"/>
                  </a:ext>
                </a:extLst>
              </p:cNvPr>
              <p:cNvCxnSpPr>
                <a:cxnSpLocks/>
              </p:cNvCxnSpPr>
              <p:nvPr/>
            </p:nvCxnSpPr>
            <p:spPr>
              <a:xfrm>
                <a:off x="4959498" y="3549966"/>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4" name="Straight Connector 343">
                <a:extLst>
                  <a:ext uri="{FF2B5EF4-FFF2-40B4-BE49-F238E27FC236}">
                    <a16:creationId xmlns:a16="http://schemas.microsoft.com/office/drawing/2014/main" id="{B876A05F-AEB4-4A8E-85A8-A39E7014C590}"/>
                  </a:ext>
                </a:extLst>
              </p:cNvPr>
              <p:cNvCxnSpPr>
                <a:cxnSpLocks/>
              </p:cNvCxnSpPr>
              <p:nvPr/>
            </p:nvCxnSpPr>
            <p:spPr>
              <a:xfrm>
                <a:off x="5033352"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5" name="Straight Connector 344">
                <a:extLst>
                  <a:ext uri="{FF2B5EF4-FFF2-40B4-BE49-F238E27FC236}">
                    <a16:creationId xmlns:a16="http://schemas.microsoft.com/office/drawing/2014/main" id="{6E290CD5-9DBD-406F-A650-1192D74ABDBC}"/>
                  </a:ext>
                </a:extLst>
              </p:cNvPr>
              <p:cNvCxnSpPr>
                <a:cxnSpLocks/>
              </p:cNvCxnSpPr>
              <p:nvPr/>
            </p:nvCxnSpPr>
            <p:spPr>
              <a:xfrm>
                <a:off x="5107206"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7" name="Group 296">
              <a:extLst>
                <a:ext uri="{FF2B5EF4-FFF2-40B4-BE49-F238E27FC236}">
                  <a16:creationId xmlns:a16="http://schemas.microsoft.com/office/drawing/2014/main" id="{42D95C85-A778-432C-8568-857C32997E50}"/>
                </a:ext>
              </a:extLst>
            </p:cNvPr>
            <p:cNvGrpSpPr/>
            <p:nvPr/>
          </p:nvGrpSpPr>
          <p:grpSpPr>
            <a:xfrm>
              <a:off x="5402622" y="3550614"/>
              <a:ext cx="590832" cy="117432"/>
              <a:chOff x="5402622" y="3550614"/>
              <a:chExt cx="590832" cy="117432"/>
            </a:xfrm>
          </p:grpSpPr>
          <p:cxnSp>
            <p:nvCxnSpPr>
              <p:cNvPr id="328" name="Straight Connector 327">
                <a:extLst>
                  <a:ext uri="{FF2B5EF4-FFF2-40B4-BE49-F238E27FC236}">
                    <a16:creationId xmlns:a16="http://schemas.microsoft.com/office/drawing/2014/main" id="{2D2C4974-185A-439D-B507-98178AA531A7}"/>
                  </a:ext>
                </a:extLst>
              </p:cNvPr>
              <p:cNvCxnSpPr>
                <a:cxnSpLocks/>
              </p:cNvCxnSpPr>
              <p:nvPr/>
            </p:nvCxnSpPr>
            <p:spPr>
              <a:xfrm>
                <a:off x="540262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9" name="Straight Connector 328">
                <a:extLst>
                  <a:ext uri="{FF2B5EF4-FFF2-40B4-BE49-F238E27FC236}">
                    <a16:creationId xmlns:a16="http://schemas.microsoft.com/office/drawing/2014/main" id="{09176C2F-D5FD-43B7-AF28-A0B4EE62F6BD}"/>
                  </a:ext>
                </a:extLst>
              </p:cNvPr>
              <p:cNvCxnSpPr>
                <a:cxnSpLocks/>
              </p:cNvCxnSpPr>
              <p:nvPr/>
            </p:nvCxnSpPr>
            <p:spPr>
              <a:xfrm>
                <a:off x="547647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0" name="Straight Connector 329">
                <a:extLst>
                  <a:ext uri="{FF2B5EF4-FFF2-40B4-BE49-F238E27FC236}">
                    <a16:creationId xmlns:a16="http://schemas.microsoft.com/office/drawing/2014/main" id="{04F2E932-3A0E-44AC-B567-35AB51A1C570}"/>
                  </a:ext>
                </a:extLst>
              </p:cNvPr>
              <p:cNvCxnSpPr>
                <a:cxnSpLocks/>
              </p:cNvCxnSpPr>
              <p:nvPr/>
            </p:nvCxnSpPr>
            <p:spPr>
              <a:xfrm>
                <a:off x="591960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1" name="Straight Connector 330">
                <a:extLst>
                  <a:ext uri="{FF2B5EF4-FFF2-40B4-BE49-F238E27FC236}">
                    <a16:creationId xmlns:a16="http://schemas.microsoft.com/office/drawing/2014/main" id="{25233B78-B797-45C3-A33B-9A2DA2736F29}"/>
                  </a:ext>
                </a:extLst>
              </p:cNvPr>
              <p:cNvCxnSpPr>
                <a:cxnSpLocks/>
              </p:cNvCxnSpPr>
              <p:nvPr/>
            </p:nvCxnSpPr>
            <p:spPr>
              <a:xfrm>
                <a:off x="599345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2" name="Straight Connector 331">
                <a:extLst>
                  <a:ext uri="{FF2B5EF4-FFF2-40B4-BE49-F238E27FC236}">
                    <a16:creationId xmlns:a16="http://schemas.microsoft.com/office/drawing/2014/main" id="{E73BD22D-D6D3-48E0-8390-0F9A22E07EF9}"/>
                  </a:ext>
                </a:extLst>
              </p:cNvPr>
              <p:cNvCxnSpPr>
                <a:cxnSpLocks/>
              </p:cNvCxnSpPr>
              <p:nvPr/>
            </p:nvCxnSpPr>
            <p:spPr>
              <a:xfrm>
                <a:off x="555033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3" name="Straight Connector 332">
                <a:extLst>
                  <a:ext uri="{FF2B5EF4-FFF2-40B4-BE49-F238E27FC236}">
                    <a16:creationId xmlns:a16="http://schemas.microsoft.com/office/drawing/2014/main" id="{7576E039-50EB-4BBF-B4ED-B2D93C23625D}"/>
                  </a:ext>
                </a:extLst>
              </p:cNvPr>
              <p:cNvCxnSpPr>
                <a:cxnSpLocks/>
              </p:cNvCxnSpPr>
              <p:nvPr/>
            </p:nvCxnSpPr>
            <p:spPr>
              <a:xfrm>
                <a:off x="562418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4" name="Straight Connector 333">
                <a:extLst>
                  <a:ext uri="{FF2B5EF4-FFF2-40B4-BE49-F238E27FC236}">
                    <a16:creationId xmlns:a16="http://schemas.microsoft.com/office/drawing/2014/main" id="{00E4E8C0-AF1D-4B06-8469-37C4AA8952E8}"/>
                  </a:ext>
                </a:extLst>
              </p:cNvPr>
              <p:cNvCxnSpPr>
                <a:cxnSpLocks/>
              </p:cNvCxnSpPr>
              <p:nvPr/>
            </p:nvCxnSpPr>
            <p:spPr>
              <a:xfrm>
                <a:off x="569803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5" name="Straight Connector 334">
                <a:extLst>
                  <a:ext uri="{FF2B5EF4-FFF2-40B4-BE49-F238E27FC236}">
                    <a16:creationId xmlns:a16="http://schemas.microsoft.com/office/drawing/2014/main" id="{DCBCE5F2-14D7-44D7-BD23-A47F2D307736}"/>
                  </a:ext>
                </a:extLst>
              </p:cNvPr>
              <p:cNvCxnSpPr>
                <a:cxnSpLocks/>
              </p:cNvCxnSpPr>
              <p:nvPr/>
            </p:nvCxnSpPr>
            <p:spPr>
              <a:xfrm>
                <a:off x="577189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6" name="Straight Connector 335">
                <a:extLst>
                  <a:ext uri="{FF2B5EF4-FFF2-40B4-BE49-F238E27FC236}">
                    <a16:creationId xmlns:a16="http://schemas.microsoft.com/office/drawing/2014/main" id="{51AAC46D-6EF7-4DA0-8970-1ECE0D303095}"/>
                  </a:ext>
                </a:extLst>
              </p:cNvPr>
              <p:cNvCxnSpPr>
                <a:cxnSpLocks/>
              </p:cNvCxnSpPr>
              <p:nvPr/>
            </p:nvCxnSpPr>
            <p:spPr>
              <a:xfrm>
                <a:off x="584574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8" name="Group 297">
              <a:extLst>
                <a:ext uri="{FF2B5EF4-FFF2-40B4-BE49-F238E27FC236}">
                  <a16:creationId xmlns:a16="http://schemas.microsoft.com/office/drawing/2014/main" id="{A183E02E-FD4A-49B4-B41E-43AFC38A3FF3}"/>
                </a:ext>
              </a:extLst>
            </p:cNvPr>
            <p:cNvGrpSpPr/>
            <p:nvPr/>
          </p:nvGrpSpPr>
          <p:grpSpPr>
            <a:xfrm>
              <a:off x="6141162" y="3550614"/>
              <a:ext cx="590832" cy="117432"/>
              <a:chOff x="6141162" y="3550614"/>
              <a:chExt cx="590832" cy="117432"/>
            </a:xfrm>
          </p:grpSpPr>
          <p:cxnSp>
            <p:nvCxnSpPr>
              <p:cNvPr id="319" name="Straight Connector 318">
                <a:extLst>
                  <a:ext uri="{FF2B5EF4-FFF2-40B4-BE49-F238E27FC236}">
                    <a16:creationId xmlns:a16="http://schemas.microsoft.com/office/drawing/2014/main" id="{124617AC-F817-453F-B380-98C020E967B4}"/>
                  </a:ext>
                </a:extLst>
              </p:cNvPr>
              <p:cNvCxnSpPr>
                <a:cxnSpLocks/>
              </p:cNvCxnSpPr>
              <p:nvPr/>
            </p:nvCxnSpPr>
            <p:spPr>
              <a:xfrm>
                <a:off x="614116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0" name="Straight Connector 319">
                <a:extLst>
                  <a:ext uri="{FF2B5EF4-FFF2-40B4-BE49-F238E27FC236}">
                    <a16:creationId xmlns:a16="http://schemas.microsoft.com/office/drawing/2014/main" id="{7D183B5F-FD87-482F-9AD9-2DF890569C9E}"/>
                  </a:ext>
                </a:extLst>
              </p:cNvPr>
              <p:cNvCxnSpPr>
                <a:cxnSpLocks/>
              </p:cNvCxnSpPr>
              <p:nvPr/>
            </p:nvCxnSpPr>
            <p:spPr>
              <a:xfrm>
                <a:off x="621501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1" name="Straight Connector 320">
                <a:extLst>
                  <a:ext uri="{FF2B5EF4-FFF2-40B4-BE49-F238E27FC236}">
                    <a16:creationId xmlns:a16="http://schemas.microsoft.com/office/drawing/2014/main" id="{6BE493D1-48E9-4B6D-BE42-30844E73AEEB}"/>
                  </a:ext>
                </a:extLst>
              </p:cNvPr>
              <p:cNvCxnSpPr>
                <a:cxnSpLocks/>
              </p:cNvCxnSpPr>
              <p:nvPr/>
            </p:nvCxnSpPr>
            <p:spPr>
              <a:xfrm>
                <a:off x="665814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2" name="Straight Connector 321">
                <a:extLst>
                  <a:ext uri="{FF2B5EF4-FFF2-40B4-BE49-F238E27FC236}">
                    <a16:creationId xmlns:a16="http://schemas.microsoft.com/office/drawing/2014/main" id="{EA06DB38-2ED5-40CA-B4E4-C4F423A562DA}"/>
                  </a:ext>
                </a:extLst>
              </p:cNvPr>
              <p:cNvCxnSpPr>
                <a:cxnSpLocks/>
              </p:cNvCxnSpPr>
              <p:nvPr/>
            </p:nvCxnSpPr>
            <p:spPr>
              <a:xfrm>
                <a:off x="673199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3" name="Straight Connector 322">
                <a:extLst>
                  <a:ext uri="{FF2B5EF4-FFF2-40B4-BE49-F238E27FC236}">
                    <a16:creationId xmlns:a16="http://schemas.microsoft.com/office/drawing/2014/main" id="{2815572E-8725-4BBD-970A-92F001685FBB}"/>
                  </a:ext>
                </a:extLst>
              </p:cNvPr>
              <p:cNvCxnSpPr>
                <a:cxnSpLocks/>
              </p:cNvCxnSpPr>
              <p:nvPr/>
            </p:nvCxnSpPr>
            <p:spPr>
              <a:xfrm>
                <a:off x="628887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4" name="Straight Connector 323">
                <a:extLst>
                  <a:ext uri="{FF2B5EF4-FFF2-40B4-BE49-F238E27FC236}">
                    <a16:creationId xmlns:a16="http://schemas.microsoft.com/office/drawing/2014/main" id="{D7B74937-9D21-4488-8147-5B1EC37DB322}"/>
                  </a:ext>
                </a:extLst>
              </p:cNvPr>
              <p:cNvCxnSpPr>
                <a:cxnSpLocks/>
              </p:cNvCxnSpPr>
              <p:nvPr/>
            </p:nvCxnSpPr>
            <p:spPr>
              <a:xfrm>
                <a:off x="636272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5" name="Straight Connector 324">
                <a:extLst>
                  <a:ext uri="{FF2B5EF4-FFF2-40B4-BE49-F238E27FC236}">
                    <a16:creationId xmlns:a16="http://schemas.microsoft.com/office/drawing/2014/main" id="{DD1DB67F-ED80-438F-9F10-6F5A2EC575BC}"/>
                  </a:ext>
                </a:extLst>
              </p:cNvPr>
              <p:cNvCxnSpPr>
                <a:cxnSpLocks/>
              </p:cNvCxnSpPr>
              <p:nvPr/>
            </p:nvCxnSpPr>
            <p:spPr>
              <a:xfrm>
                <a:off x="643657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6" name="Straight Connector 325">
                <a:extLst>
                  <a:ext uri="{FF2B5EF4-FFF2-40B4-BE49-F238E27FC236}">
                    <a16:creationId xmlns:a16="http://schemas.microsoft.com/office/drawing/2014/main" id="{5CDD1D49-1649-40B4-90E2-EA66D8339230}"/>
                  </a:ext>
                </a:extLst>
              </p:cNvPr>
              <p:cNvCxnSpPr>
                <a:cxnSpLocks/>
              </p:cNvCxnSpPr>
              <p:nvPr/>
            </p:nvCxnSpPr>
            <p:spPr>
              <a:xfrm>
                <a:off x="651043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7" name="Straight Connector 326">
                <a:extLst>
                  <a:ext uri="{FF2B5EF4-FFF2-40B4-BE49-F238E27FC236}">
                    <a16:creationId xmlns:a16="http://schemas.microsoft.com/office/drawing/2014/main" id="{332F52B0-35BF-4CDB-B194-ED7E7F90DD1A}"/>
                  </a:ext>
                </a:extLst>
              </p:cNvPr>
              <p:cNvCxnSpPr>
                <a:cxnSpLocks/>
              </p:cNvCxnSpPr>
              <p:nvPr/>
            </p:nvCxnSpPr>
            <p:spPr>
              <a:xfrm>
                <a:off x="658428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9" name="Group 298">
              <a:extLst>
                <a:ext uri="{FF2B5EF4-FFF2-40B4-BE49-F238E27FC236}">
                  <a16:creationId xmlns:a16="http://schemas.microsoft.com/office/drawing/2014/main" id="{51DE595D-0241-4C28-B508-03CFA29CD651}"/>
                </a:ext>
              </a:extLst>
            </p:cNvPr>
            <p:cNvGrpSpPr/>
            <p:nvPr/>
          </p:nvGrpSpPr>
          <p:grpSpPr>
            <a:xfrm>
              <a:off x="6879702" y="3550614"/>
              <a:ext cx="590832" cy="117432"/>
              <a:chOff x="6879702" y="3550614"/>
              <a:chExt cx="590832" cy="117432"/>
            </a:xfrm>
          </p:grpSpPr>
          <p:cxnSp>
            <p:nvCxnSpPr>
              <p:cNvPr id="310" name="Straight Connector 309">
                <a:extLst>
                  <a:ext uri="{FF2B5EF4-FFF2-40B4-BE49-F238E27FC236}">
                    <a16:creationId xmlns:a16="http://schemas.microsoft.com/office/drawing/2014/main" id="{C44CBD5E-05B5-4E7E-A972-AD4C42EF780A}"/>
                  </a:ext>
                </a:extLst>
              </p:cNvPr>
              <p:cNvCxnSpPr>
                <a:cxnSpLocks/>
              </p:cNvCxnSpPr>
              <p:nvPr/>
            </p:nvCxnSpPr>
            <p:spPr>
              <a:xfrm>
                <a:off x="687970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1" name="Straight Connector 310">
                <a:extLst>
                  <a:ext uri="{FF2B5EF4-FFF2-40B4-BE49-F238E27FC236}">
                    <a16:creationId xmlns:a16="http://schemas.microsoft.com/office/drawing/2014/main" id="{1A895DB0-4FCC-4FDA-8970-46B5A21D129D}"/>
                  </a:ext>
                </a:extLst>
              </p:cNvPr>
              <p:cNvCxnSpPr>
                <a:cxnSpLocks/>
              </p:cNvCxnSpPr>
              <p:nvPr/>
            </p:nvCxnSpPr>
            <p:spPr>
              <a:xfrm>
                <a:off x="695355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2" name="Straight Connector 311">
                <a:extLst>
                  <a:ext uri="{FF2B5EF4-FFF2-40B4-BE49-F238E27FC236}">
                    <a16:creationId xmlns:a16="http://schemas.microsoft.com/office/drawing/2014/main" id="{EB2F9B14-07B3-4BA0-9077-F56F1F049FFD}"/>
                  </a:ext>
                </a:extLst>
              </p:cNvPr>
              <p:cNvCxnSpPr>
                <a:cxnSpLocks/>
              </p:cNvCxnSpPr>
              <p:nvPr/>
            </p:nvCxnSpPr>
            <p:spPr>
              <a:xfrm>
                <a:off x="739668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3" name="Straight Connector 312">
                <a:extLst>
                  <a:ext uri="{FF2B5EF4-FFF2-40B4-BE49-F238E27FC236}">
                    <a16:creationId xmlns:a16="http://schemas.microsoft.com/office/drawing/2014/main" id="{30A64CF6-2C89-4666-A2C4-C6CF36DDF091}"/>
                  </a:ext>
                </a:extLst>
              </p:cNvPr>
              <p:cNvCxnSpPr>
                <a:cxnSpLocks/>
              </p:cNvCxnSpPr>
              <p:nvPr/>
            </p:nvCxnSpPr>
            <p:spPr>
              <a:xfrm>
                <a:off x="747053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4" name="Straight Connector 313">
                <a:extLst>
                  <a:ext uri="{FF2B5EF4-FFF2-40B4-BE49-F238E27FC236}">
                    <a16:creationId xmlns:a16="http://schemas.microsoft.com/office/drawing/2014/main" id="{D07D68D1-20C8-406A-AC08-E212F2874649}"/>
                  </a:ext>
                </a:extLst>
              </p:cNvPr>
              <p:cNvCxnSpPr>
                <a:cxnSpLocks/>
              </p:cNvCxnSpPr>
              <p:nvPr/>
            </p:nvCxnSpPr>
            <p:spPr>
              <a:xfrm>
                <a:off x="702741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5" name="Straight Connector 314">
                <a:extLst>
                  <a:ext uri="{FF2B5EF4-FFF2-40B4-BE49-F238E27FC236}">
                    <a16:creationId xmlns:a16="http://schemas.microsoft.com/office/drawing/2014/main" id="{DFD083F1-8082-4E5A-95DC-D07D909C1B01}"/>
                  </a:ext>
                </a:extLst>
              </p:cNvPr>
              <p:cNvCxnSpPr>
                <a:cxnSpLocks/>
              </p:cNvCxnSpPr>
              <p:nvPr/>
            </p:nvCxnSpPr>
            <p:spPr>
              <a:xfrm>
                <a:off x="710126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6" name="Straight Connector 315">
                <a:extLst>
                  <a:ext uri="{FF2B5EF4-FFF2-40B4-BE49-F238E27FC236}">
                    <a16:creationId xmlns:a16="http://schemas.microsoft.com/office/drawing/2014/main" id="{88C50D39-FE62-4311-9216-5BFA1516E801}"/>
                  </a:ext>
                </a:extLst>
              </p:cNvPr>
              <p:cNvCxnSpPr>
                <a:cxnSpLocks/>
              </p:cNvCxnSpPr>
              <p:nvPr/>
            </p:nvCxnSpPr>
            <p:spPr>
              <a:xfrm>
                <a:off x="717511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7" name="Straight Connector 316">
                <a:extLst>
                  <a:ext uri="{FF2B5EF4-FFF2-40B4-BE49-F238E27FC236}">
                    <a16:creationId xmlns:a16="http://schemas.microsoft.com/office/drawing/2014/main" id="{11190C5F-092B-4C3C-AC56-0C620F0C652D}"/>
                  </a:ext>
                </a:extLst>
              </p:cNvPr>
              <p:cNvCxnSpPr>
                <a:cxnSpLocks/>
              </p:cNvCxnSpPr>
              <p:nvPr/>
            </p:nvCxnSpPr>
            <p:spPr>
              <a:xfrm>
                <a:off x="724897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8" name="Straight Connector 317">
                <a:extLst>
                  <a:ext uri="{FF2B5EF4-FFF2-40B4-BE49-F238E27FC236}">
                    <a16:creationId xmlns:a16="http://schemas.microsoft.com/office/drawing/2014/main" id="{D2DE06DA-60F8-47CD-9B22-DA7832B0BE8C}"/>
                  </a:ext>
                </a:extLst>
              </p:cNvPr>
              <p:cNvCxnSpPr>
                <a:cxnSpLocks/>
              </p:cNvCxnSpPr>
              <p:nvPr/>
            </p:nvCxnSpPr>
            <p:spPr>
              <a:xfrm>
                <a:off x="732282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00" name="Group 299">
              <a:extLst>
                <a:ext uri="{FF2B5EF4-FFF2-40B4-BE49-F238E27FC236}">
                  <a16:creationId xmlns:a16="http://schemas.microsoft.com/office/drawing/2014/main" id="{B1E49DB1-F4DB-4FFF-91DF-E379EBB91448}"/>
                </a:ext>
              </a:extLst>
            </p:cNvPr>
            <p:cNvGrpSpPr/>
            <p:nvPr/>
          </p:nvGrpSpPr>
          <p:grpSpPr>
            <a:xfrm>
              <a:off x="7618242" y="3550614"/>
              <a:ext cx="590832" cy="117432"/>
              <a:chOff x="7618242" y="3550614"/>
              <a:chExt cx="590832" cy="117432"/>
            </a:xfrm>
          </p:grpSpPr>
          <p:cxnSp>
            <p:nvCxnSpPr>
              <p:cNvPr id="301" name="Straight Connector 300">
                <a:extLst>
                  <a:ext uri="{FF2B5EF4-FFF2-40B4-BE49-F238E27FC236}">
                    <a16:creationId xmlns:a16="http://schemas.microsoft.com/office/drawing/2014/main" id="{D8131113-A7E1-49AD-AC96-E8AF8A684C2E}"/>
                  </a:ext>
                </a:extLst>
              </p:cNvPr>
              <p:cNvCxnSpPr>
                <a:cxnSpLocks/>
              </p:cNvCxnSpPr>
              <p:nvPr/>
            </p:nvCxnSpPr>
            <p:spPr>
              <a:xfrm>
                <a:off x="761824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2" name="Straight Connector 301">
                <a:extLst>
                  <a:ext uri="{FF2B5EF4-FFF2-40B4-BE49-F238E27FC236}">
                    <a16:creationId xmlns:a16="http://schemas.microsoft.com/office/drawing/2014/main" id="{F5AFFA1B-A983-4F19-BAF8-A89C64BA71BA}"/>
                  </a:ext>
                </a:extLst>
              </p:cNvPr>
              <p:cNvCxnSpPr>
                <a:cxnSpLocks/>
              </p:cNvCxnSpPr>
              <p:nvPr/>
            </p:nvCxnSpPr>
            <p:spPr>
              <a:xfrm>
                <a:off x="769209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3" name="Straight Connector 302">
                <a:extLst>
                  <a:ext uri="{FF2B5EF4-FFF2-40B4-BE49-F238E27FC236}">
                    <a16:creationId xmlns:a16="http://schemas.microsoft.com/office/drawing/2014/main" id="{F0572E64-0D7C-4849-95B9-55AA1C7A0AD8}"/>
                  </a:ext>
                </a:extLst>
              </p:cNvPr>
              <p:cNvCxnSpPr>
                <a:cxnSpLocks/>
              </p:cNvCxnSpPr>
              <p:nvPr/>
            </p:nvCxnSpPr>
            <p:spPr>
              <a:xfrm>
                <a:off x="813522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4" name="Straight Connector 303">
                <a:extLst>
                  <a:ext uri="{FF2B5EF4-FFF2-40B4-BE49-F238E27FC236}">
                    <a16:creationId xmlns:a16="http://schemas.microsoft.com/office/drawing/2014/main" id="{D4972C02-ADB3-4D5D-9BE5-BADFE524268D}"/>
                  </a:ext>
                </a:extLst>
              </p:cNvPr>
              <p:cNvCxnSpPr>
                <a:cxnSpLocks/>
              </p:cNvCxnSpPr>
              <p:nvPr/>
            </p:nvCxnSpPr>
            <p:spPr>
              <a:xfrm>
                <a:off x="820907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5" name="Straight Connector 304">
                <a:extLst>
                  <a:ext uri="{FF2B5EF4-FFF2-40B4-BE49-F238E27FC236}">
                    <a16:creationId xmlns:a16="http://schemas.microsoft.com/office/drawing/2014/main" id="{4EFD0419-7549-4778-92A5-E087A725B121}"/>
                  </a:ext>
                </a:extLst>
              </p:cNvPr>
              <p:cNvCxnSpPr>
                <a:cxnSpLocks/>
              </p:cNvCxnSpPr>
              <p:nvPr/>
            </p:nvCxnSpPr>
            <p:spPr>
              <a:xfrm>
                <a:off x="776595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6" name="Straight Connector 305">
                <a:extLst>
                  <a:ext uri="{FF2B5EF4-FFF2-40B4-BE49-F238E27FC236}">
                    <a16:creationId xmlns:a16="http://schemas.microsoft.com/office/drawing/2014/main" id="{28ADDA35-5C2E-4EC9-9244-CA48E9F307FD}"/>
                  </a:ext>
                </a:extLst>
              </p:cNvPr>
              <p:cNvCxnSpPr>
                <a:cxnSpLocks/>
              </p:cNvCxnSpPr>
              <p:nvPr/>
            </p:nvCxnSpPr>
            <p:spPr>
              <a:xfrm>
                <a:off x="783980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a:extLst>
                  <a:ext uri="{FF2B5EF4-FFF2-40B4-BE49-F238E27FC236}">
                    <a16:creationId xmlns:a16="http://schemas.microsoft.com/office/drawing/2014/main" id="{15B1527A-4ADA-4451-91E2-1F1C5D884CE8}"/>
                  </a:ext>
                </a:extLst>
              </p:cNvPr>
              <p:cNvCxnSpPr>
                <a:cxnSpLocks/>
              </p:cNvCxnSpPr>
              <p:nvPr/>
            </p:nvCxnSpPr>
            <p:spPr>
              <a:xfrm>
                <a:off x="791365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8" name="Straight Connector 307">
                <a:extLst>
                  <a:ext uri="{FF2B5EF4-FFF2-40B4-BE49-F238E27FC236}">
                    <a16:creationId xmlns:a16="http://schemas.microsoft.com/office/drawing/2014/main" id="{C2304DFA-6410-47BB-B527-8325EEEDE36D}"/>
                  </a:ext>
                </a:extLst>
              </p:cNvPr>
              <p:cNvCxnSpPr>
                <a:cxnSpLocks/>
              </p:cNvCxnSpPr>
              <p:nvPr/>
            </p:nvCxnSpPr>
            <p:spPr>
              <a:xfrm>
                <a:off x="798751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9" name="Straight Connector 308">
                <a:extLst>
                  <a:ext uri="{FF2B5EF4-FFF2-40B4-BE49-F238E27FC236}">
                    <a16:creationId xmlns:a16="http://schemas.microsoft.com/office/drawing/2014/main" id="{E0EFD777-1220-4AFF-9BE0-9E0602AD9479}"/>
                  </a:ext>
                </a:extLst>
              </p:cNvPr>
              <p:cNvCxnSpPr>
                <a:cxnSpLocks/>
              </p:cNvCxnSpPr>
              <p:nvPr/>
            </p:nvCxnSpPr>
            <p:spPr>
              <a:xfrm>
                <a:off x="806136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7" name="Content Placeholder 2">
            <a:extLst>
              <a:ext uri="{FF2B5EF4-FFF2-40B4-BE49-F238E27FC236}">
                <a16:creationId xmlns:a16="http://schemas.microsoft.com/office/drawing/2014/main" id="{2E4176B0-715B-4253-8E0F-53D2F88AF0E1}"/>
              </a:ext>
            </a:extLst>
          </p:cNvPr>
          <p:cNvSpPr txBox="1">
            <a:spLocks/>
          </p:cNvSpPr>
          <p:nvPr/>
        </p:nvSpPr>
        <p:spPr>
          <a:xfrm>
            <a:off x="623888" y="2658800"/>
            <a:ext cx="10958513" cy="2978088"/>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Can you estimate what number the arrow is pointing to? Would 5,900 be a good estimate? Why not? Which two multiples of a thousand is the number between? What is the mid-point between these two multiples? How can this help you? How do you know the number comes before 5,500? How many intervals between each thousand? What does this tell you? Which two multiples of 100 is the number between. What would a suitable estimate be?</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Repeat for the other arrows discussing the corresponding multiples either side.</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Where do you think 2,458 would be on the line? 7,208? 2,319? Repeat for other numbers.</a:t>
            </a:r>
            <a:endParaRPr lang="en-GB" sz="2000" dirty="0">
              <a:latin typeface="Arial" panose="020B0604020202020204" pitchFamily="34" charset="0"/>
              <a:cs typeface="Arial" panose="020B0604020202020204" pitchFamily="34" charset="0"/>
            </a:endParaRPr>
          </a:p>
          <a:p>
            <a:pPr>
              <a:lnSpc>
                <a:spcPct val="120000"/>
              </a:lnSpc>
              <a:spcBef>
                <a:spcPts val="600"/>
              </a:spcBef>
              <a:spcAft>
                <a:spcPts val="600"/>
              </a:spcAft>
              <a:buClr>
                <a:srgbClr val="585858"/>
              </a:buClr>
              <a:buFont typeface="Arial" panose="020B0604020202020204" pitchFamily="34" charset="0"/>
              <a:buChar char="•"/>
            </a:pPr>
            <a:endParaRPr lang="en-US" sz="2000" dirty="0"/>
          </a:p>
          <a:p>
            <a:pPr>
              <a:lnSpc>
                <a:spcPct val="120000"/>
              </a:lnSpc>
              <a:spcBef>
                <a:spcPts val="600"/>
              </a:spcBef>
              <a:spcAft>
                <a:spcPts val="600"/>
              </a:spcAft>
              <a:buFont typeface="Arial" panose="020B0604020202020204" pitchFamily="34" charset="0"/>
              <a:buChar char="•"/>
            </a:pP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cxnSp>
        <p:nvCxnSpPr>
          <p:cNvPr id="139" name="Straight Arrow Connector 138">
            <a:extLst>
              <a:ext uri="{FF2B5EF4-FFF2-40B4-BE49-F238E27FC236}">
                <a16:creationId xmlns:a16="http://schemas.microsoft.com/office/drawing/2014/main" id="{179588D8-4C88-489F-BD04-CE38F6DA3A71}"/>
              </a:ext>
            </a:extLst>
          </p:cNvPr>
          <p:cNvCxnSpPr>
            <a:cxnSpLocks/>
          </p:cNvCxnSpPr>
          <p:nvPr/>
        </p:nvCxnSpPr>
        <p:spPr>
          <a:xfrm>
            <a:off x="1712921" y="1641057"/>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140" name="Straight Arrow Connector 139">
            <a:extLst>
              <a:ext uri="{FF2B5EF4-FFF2-40B4-BE49-F238E27FC236}">
                <a16:creationId xmlns:a16="http://schemas.microsoft.com/office/drawing/2014/main" id="{0F2FCA68-36DA-46B2-9615-FC483B39F150}"/>
              </a:ext>
            </a:extLst>
          </p:cNvPr>
          <p:cNvCxnSpPr>
            <a:cxnSpLocks/>
          </p:cNvCxnSpPr>
          <p:nvPr/>
        </p:nvCxnSpPr>
        <p:spPr>
          <a:xfrm>
            <a:off x="9730281" y="1641057"/>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141" name="Straight Arrow Connector 140">
            <a:extLst>
              <a:ext uri="{FF2B5EF4-FFF2-40B4-BE49-F238E27FC236}">
                <a16:creationId xmlns:a16="http://schemas.microsoft.com/office/drawing/2014/main" id="{623150B3-18DA-442A-8576-D58A52380D00}"/>
              </a:ext>
            </a:extLst>
          </p:cNvPr>
          <p:cNvCxnSpPr>
            <a:cxnSpLocks/>
          </p:cNvCxnSpPr>
          <p:nvPr/>
        </p:nvCxnSpPr>
        <p:spPr>
          <a:xfrm>
            <a:off x="4073760" y="1641057"/>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sp>
        <p:nvSpPr>
          <p:cNvPr id="138" name="TextBox 19">
            <a:extLst>
              <a:ext uri="{FF2B5EF4-FFF2-40B4-BE49-F238E27FC236}">
                <a16:creationId xmlns:a16="http://schemas.microsoft.com/office/drawing/2014/main" id="{85F35A80-92A6-4E8A-AD77-07B8F2156490}"/>
              </a:ext>
            </a:extLst>
          </p:cNvPr>
          <p:cNvSpPr txBox="1"/>
          <p:nvPr/>
        </p:nvSpPr>
        <p:spPr>
          <a:xfrm>
            <a:off x="608042" y="5777851"/>
            <a:ext cx="10101367"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ctr">
              <a:buNone/>
            </a:pPr>
            <a:r>
              <a:rPr lang="en-US" sz="2000" i="1" dirty="0"/>
              <a:t>T</a:t>
            </a:r>
            <a:r>
              <a:rPr lang="en-GB" sz="2000" i="1" dirty="0"/>
              <a:t>he previous multiple of 1,000 is ____ .The next multiple of 1,000 is ___.</a:t>
            </a:r>
          </a:p>
        </p:txBody>
      </p:sp>
    </p:spTree>
    <p:custDataLst>
      <p:tags r:id="rId1"/>
    </p:custDataLst>
    <p:extLst>
      <p:ext uri="{BB962C8B-B14F-4D97-AF65-F5344CB8AC3E}">
        <p14:creationId xmlns:p14="http://schemas.microsoft.com/office/powerpoint/2010/main" val="16929711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4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13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14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1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xmlns:aink="http://schemas.microsoft.com/office/drawing/2016/ink">
        <mc:Choice Requires="p14 aink">
          <p:contentPart p14:bwMode="auto" r:id="rId4">
            <p14:nvContentPartPr>
              <p14:cNvPr id="3" name="Ink 2">
                <a:extLst>
                  <a:ext uri="{FF2B5EF4-FFF2-40B4-BE49-F238E27FC236}">
                    <a16:creationId xmlns:a16="http://schemas.microsoft.com/office/drawing/2014/main" id="{126220D2-F0CE-459E-9A94-25510B7EC15B}"/>
                  </a:ext>
                </a:extLst>
              </p14:cNvPr>
              <p14:cNvContentPartPr/>
              <p14:nvPr/>
            </p14:nvContentPartPr>
            <p14:xfrm>
              <a:off x="-632960" y="4488116"/>
              <a:ext cx="270" cy="270"/>
            </p14:xfrm>
          </p:contentPart>
        </mc:Choice>
        <mc:Fallback xmlns="">
          <p:pic>
            <p:nvPicPr>
              <p:cNvPr id="3" name="Ink 2">
                <a:extLst>
                  <a:ext uri="{FF2B5EF4-FFF2-40B4-BE49-F238E27FC236}">
                    <a16:creationId xmlns:a16="http://schemas.microsoft.com/office/drawing/2014/main" id="{126220D2-F0CE-459E-9A94-25510B7EC15B}"/>
                  </a:ext>
                </a:extLst>
              </p:cNvPr>
              <p:cNvPicPr/>
              <p:nvPr/>
            </p:nvPicPr>
            <p:blipFill>
              <a:blip r:embed="rId5"/>
              <a:stretch>
                <a:fillRect/>
              </a:stretch>
            </p:blipFill>
            <p:spPr>
              <a:xfrm>
                <a:off x="-659960" y="4461116"/>
                <a:ext cx="54000" cy="54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6">
            <p14:nvContentPartPr>
              <p14:cNvPr id="5" name="Ink 4">
                <a:extLst>
                  <a:ext uri="{FF2B5EF4-FFF2-40B4-BE49-F238E27FC236}">
                    <a16:creationId xmlns:a16="http://schemas.microsoft.com/office/drawing/2014/main" id="{8B6534F5-CAD7-4CFA-B6B3-411C89AADB53}"/>
                  </a:ext>
                </a:extLst>
              </p14:cNvPr>
              <p14:cNvContentPartPr/>
              <p14:nvPr/>
            </p14:nvContentPartPr>
            <p14:xfrm>
              <a:off x="-398870" y="2898356"/>
              <a:ext cx="270" cy="270"/>
            </p14:xfrm>
          </p:contentPart>
        </mc:Choice>
        <mc:Fallback xmlns="">
          <p:pic>
            <p:nvPicPr>
              <p:cNvPr id="5" name="Ink 4">
                <a:extLst>
                  <a:ext uri="{FF2B5EF4-FFF2-40B4-BE49-F238E27FC236}">
                    <a16:creationId xmlns:a16="http://schemas.microsoft.com/office/drawing/2014/main" id="{8B6534F5-CAD7-4CFA-B6B3-411C89AADB53}"/>
                  </a:ext>
                </a:extLst>
              </p:cNvPr>
              <p:cNvPicPr/>
              <p:nvPr/>
            </p:nvPicPr>
            <p:blipFill>
              <a:blip r:embed="rId7"/>
              <a:stretch>
                <a:fillRect/>
              </a:stretch>
            </p:blipFill>
            <p:spPr>
              <a:xfrm>
                <a:off x="-412370" y="2884856"/>
                <a:ext cx="27000" cy="27000"/>
              </a:xfrm>
              <a:prstGeom prst="rect">
                <a:avLst/>
              </a:prstGeom>
            </p:spPr>
          </p:pic>
        </mc:Fallback>
      </mc:AlternateContent>
      <p:cxnSp>
        <p:nvCxnSpPr>
          <p:cNvPr id="47" name="Straight Arrow Connector 46">
            <a:extLst>
              <a:ext uri="{FF2B5EF4-FFF2-40B4-BE49-F238E27FC236}">
                <a16:creationId xmlns:a16="http://schemas.microsoft.com/office/drawing/2014/main" id="{35212B93-60C7-42A2-BE5E-829AB2CB6E7D}"/>
              </a:ext>
            </a:extLst>
          </p:cNvPr>
          <p:cNvCxnSpPr>
            <a:cxnSpLocks/>
          </p:cNvCxnSpPr>
          <p:nvPr/>
        </p:nvCxnSpPr>
        <p:spPr>
          <a:xfrm>
            <a:off x="4435472" y="2088691"/>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sp>
        <p:nvSpPr>
          <p:cNvPr id="4" name="Title 3">
            <a:extLst>
              <a:ext uri="{FF2B5EF4-FFF2-40B4-BE49-F238E27FC236}">
                <a16:creationId xmlns:a16="http://schemas.microsoft.com/office/drawing/2014/main" id="{3EE3B563-3CF5-4D7D-B5D4-47E592ECC085}"/>
              </a:ext>
            </a:extLst>
          </p:cNvPr>
          <p:cNvSpPr>
            <a:spLocks noGrp="1"/>
          </p:cNvSpPr>
          <p:nvPr>
            <p:ph type="title"/>
          </p:nvPr>
        </p:nvSpPr>
        <p:spPr/>
        <p:txBody>
          <a:bodyPr/>
          <a:lstStyle/>
          <a:p>
            <a:r>
              <a:rPr lang="en-US" altLang="en-US" dirty="0"/>
              <a:t>4NPV-3 Four-digit numbers in the linear number system</a:t>
            </a:r>
            <a:endParaRPr lang="en-GB" dirty="0"/>
          </a:p>
        </p:txBody>
      </p:sp>
      <p:grpSp>
        <p:nvGrpSpPr>
          <p:cNvPr id="7" name="Group 6">
            <a:extLst>
              <a:ext uri="{FF2B5EF4-FFF2-40B4-BE49-F238E27FC236}">
                <a16:creationId xmlns:a16="http://schemas.microsoft.com/office/drawing/2014/main" id="{A4252979-6F54-4CD1-B052-91F2562B8F83}"/>
              </a:ext>
            </a:extLst>
          </p:cNvPr>
          <p:cNvGrpSpPr/>
          <p:nvPr/>
        </p:nvGrpSpPr>
        <p:grpSpPr>
          <a:xfrm>
            <a:off x="5545927" y="2494322"/>
            <a:ext cx="1104424" cy="487374"/>
            <a:chOff x="5469235" y="2663364"/>
            <a:chExt cx="1104424" cy="487374"/>
          </a:xfrm>
        </p:grpSpPr>
        <p:sp>
          <p:nvSpPr>
            <p:cNvPr id="41" name="TextBox 40">
              <a:extLst>
                <a:ext uri="{FF2B5EF4-FFF2-40B4-BE49-F238E27FC236}">
                  <a16:creationId xmlns:a16="http://schemas.microsoft.com/office/drawing/2014/main" id="{A5EEF6DC-5BF2-4CFE-B07A-C2B3DB88D658}"/>
                </a:ext>
              </a:extLst>
            </p:cNvPr>
            <p:cNvSpPr txBox="1"/>
            <p:nvPr/>
          </p:nvSpPr>
          <p:spPr>
            <a:xfrm>
              <a:off x="5469235" y="2812184"/>
              <a:ext cx="1104424" cy="338554"/>
            </a:xfrm>
            <a:prstGeom prst="rect">
              <a:avLst/>
            </a:prstGeom>
            <a:noFill/>
          </p:spPr>
          <p:txBody>
            <a:bodyPr wrap="square" rtlCol="0">
              <a:spAutoFit/>
            </a:bodyPr>
            <a:lstStyle/>
            <a:p>
              <a:pPr algn="ctr">
                <a:buNone/>
              </a:pPr>
              <a:r>
                <a:rPr lang="en-GB" sz="1600" dirty="0"/>
                <a:t>5,000</a:t>
              </a:r>
            </a:p>
          </p:txBody>
        </p:sp>
        <p:cxnSp>
          <p:nvCxnSpPr>
            <p:cNvPr id="217" name="Straight Connector 216">
              <a:extLst>
                <a:ext uri="{FF2B5EF4-FFF2-40B4-BE49-F238E27FC236}">
                  <a16:creationId xmlns:a16="http://schemas.microsoft.com/office/drawing/2014/main" id="{A9C8B0F3-1956-4C76-BFD7-58E2A6B15B3B}"/>
                </a:ext>
              </a:extLst>
            </p:cNvPr>
            <p:cNvCxnSpPr>
              <a:cxnSpLocks/>
            </p:cNvCxnSpPr>
            <p:nvPr/>
          </p:nvCxnSpPr>
          <p:spPr>
            <a:xfrm>
              <a:off x="6030890" y="2663364"/>
              <a:ext cx="0" cy="14679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 name="Group 5">
            <a:extLst>
              <a:ext uri="{FF2B5EF4-FFF2-40B4-BE49-F238E27FC236}">
                <a16:creationId xmlns:a16="http://schemas.microsoft.com/office/drawing/2014/main" id="{4C1199EE-CDBB-4839-A714-FF98ADC26669}"/>
              </a:ext>
            </a:extLst>
          </p:cNvPr>
          <p:cNvGrpSpPr/>
          <p:nvPr/>
        </p:nvGrpSpPr>
        <p:grpSpPr>
          <a:xfrm>
            <a:off x="498032" y="2492151"/>
            <a:ext cx="11756193" cy="489545"/>
            <a:chOff x="421340" y="2661193"/>
            <a:chExt cx="11756193" cy="489545"/>
          </a:xfrm>
        </p:grpSpPr>
        <p:sp>
          <p:nvSpPr>
            <p:cNvPr id="12" name="TextBox 11">
              <a:extLst>
                <a:ext uri="{FF2B5EF4-FFF2-40B4-BE49-F238E27FC236}">
                  <a16:creationId xmlns:a16="http://schemas.microsoft.com/office/drawing/2014/main" id="{2C1D9B05-1BC7-4586-AB5F-45C7A8D8D530}"/>
                </a:ext>
              </a:extLst>
            </p:cNvPr>
            <p:cNvSpPr txBox="1"/>
            <p:nvPr/>
          </p:nvSpPr>
          <p:spPr>
            <a:xfrm>
              <a:off x="10451038" y="2812184"/>
              <a:ext cx="1726495" cy="338554"/>
            </a:xfrm>
            <a:prstGeom prst="rect">
              <a:avLst/>
            </a:prstGeom>
            <a:noFill/>
          </p:spPr>
          <p:txBody>
            <a:bodyPr wrap="square" rtlCol="0">
              <a:spAutoFit/>
            </a:bodyPr>
            <a:lstStyle/>
            <a:p>
              <a:pPr algn="ctr">
                <a:buNone/>
              </a:pPr>
              <a:r>
                <a:rPr lang="en-GB" sz="1600" dirty="0"/>
                <a:t>10,000</a:t>
              </a:r>
            </a:p>
          </p:txBody>
        </p:sp>
        <p:sp>
          <p:nvSpPr>
            <p:cNvPr id="11" name="TextBox 10">
              <a:extLst>
                <a:ext uri="{FF2B5EF4-FFF2-40B4-BE49-F238E27FC236}">
                  <a16:creationId xmlns:a16="http://schemas.microsoft.com/office/drawing/2014/main" id="{870ED4B3-9907-43EC-8AD2-B8176DA071D3}"/>
                </a:ext>
              </a:extLst>
            </p:cNvPr>
            <p:cNvSpPr txBox="1"/>
            <p:nvPr/>
          </p:nvSpPr>
          <p:spPr>
            <a:xfrm>
              <a:off x="421340" y="2812184"/>
              <a:ext cx="679202" cy="338554"/>
            </a:xfrm>
            <a:prstGeom prst="rect">
              <a:avLst/>
            </a:prstGeom>
            <a:noFill/>
          </p:spPr>
          <p:txBody>
            <a:bodyPr wrap="square" rtlCol="0">
              <a:spAutoFit/>
            </a:bodyPr>
            <a:lstStyle/>
            <a:p>
              <a:pPr algn="ctr">
                <a:buNone/>
              </a:pPr>
              <a:r>
                <a:rPr lang="en-GB" sz="1600" dirty="0"/>
                <a:t>0</a:t>
              </a:r>
            </a:p>
          </p:txBody>
        </p:sp>
        <p:cxnSp>
          <p:nvCxnSpPr>
            <p:cNvPr id="13" name="Straight Connector 12">
              <a:extLst>
                <a:ext uri="{FF2B5EF4-FFF2-40B4-BE49-F238E27FC236}">
                  <a16:creationId xmlns:a16="http://schemas.microsoft.com/office/drawing/2014/main" id="{1BD1523D-A6A4-46CB-A31B-DCC2E82DAD05}"/>
                </a:ext>
              </a:extLst>
            </p:cNvPr>
            <p:cNvCxnSpPr>
              <a:cxnSpLocks/>
            </p:cNvCxnSpPr>
            <p:nvPr/>
          </p:nvCxnSpPr>
          <p:spPr>
            <a:xfrm>
              <a:off x="747493" y="2671760"/>
              <a:ext cx="1057478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27A43D9-AC0E-4317-8088-8E8340069927}"/>
                </a:ext>
              </a:extLst>
            </p:cNvPr>
            <p:cNvCxnSpPr>
              <a:cxnSpLocks/>
            </p:cNvCxnSpPr>
            <p:nvPr/>
          </p:nvCxnSpPr>
          <p:spPr>
            <a:xfrm>
              <a:off x="757695" y="2663217"/>
              <a:ext cx="0" cy="14896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ECE9383-1D67-4828-89D2-2483CAF54190}"/>
                </a:ext>
              </a:extLst>
            </p:cNvPr>
            <p:cNvCxnSpPr/>
            <p:nvPr/>
          </p:nvCxnSpPr>
          <p:spPr>
            <a:xfrm>
              <a:off x="11315439" y="2661193"/>
              <a:ext cx="0" cy="14896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Straight Arrow Connector 16">
            <a:extLst>
              <a:ext uri="{FF2B5EF4-FFF2-40B4-BE49-F238E27FC236}">
                <a16:creationId xmlns:a16="http://schemas.microsoft.com/office/drawing/2014/main" id="{63D06CE4-A83D-4C97-A9DC-4134A0357A04}"/>
              </a:ext>
            </a:extLst>
          </p:cNvPr>
          <p:cNvCxnSpPr>
            <a:cxnSpLocks/>
          </p:cNvCxnSpPr>
          <p:nvPr/>
        </p:nvCxnSpPr>
        <p:spPr>
          <a:xfrm>
            <a:off x="8560083" y="2088691"/>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18" name="Straight Arrow Connector 17">
            <a:extLst>
              <a:ext uri="{FF2B5EF4-FFF2-40B4-BE49-F238E27FC236}">
                <a16:creationId xmlns:a16="http://schemas.microsoft.com/office/drawing/2014/main" id="{6E9C6E5B-A3FA-4F54-A565-DFFD061AFDE4}"/>
              </a:ext>
            </a:extLst>
          </p:cNvPr>
          <p:cNvCxnSpPr>
            <a:cxnSpLocks/>
          </p:cNvCxnSpPr>
          <p:nvPr/>
        </p:nvCxnSpPr>
        <p:spPr>
          <a:xfrm>
            <a:off x="11260114" y="2088691"/>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19" name="Straight Arrow Connector 18">
            <a:extLst>
              <a:ext uri="{FF2B5EF4-FFF2-40B4-BE49-F238E27FC236}">
                <a16:creationId xmlns:a16="http://schemas.microsoft.com/office/drawing/2014/main" id="{E3967FC3-1037-469A-8DB5-9B2BF3D9346E}"/>
              </a:ext>
            </a:extLst>
          </p:cNvPr>
          <p:cNvCxnSpPr>
            <a:cxnSpLocks/>
          </p:cNvCxnSpPr>
          <p:nvPr/>
        </p:nvCxnSpPr>
        <p:spPr>
          <a:xfrm>
            <a:off x="2382978" y="2088691"/>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sp>
        <p:nvSpPr>
          <p:cNvPr id="9" name="Content Placeholder 2">
            <a:extLst>
              <a:ext uri="{FF2B5EF4-FFF2-40B4-BE49-F238E27FC236}">
                <a16:creationId xmlns:a16="http://schemas.microsoft.com/office/drawing/2014/main" id="{A901E7E8-38FA-4799-B6B6-810EB5C5167A}"/>
              </a:ext>
            </a:extLst>
          </p:cNvPr>
          <p:cNvSpPr txBox="1">
            <a:spLocks/>
          </p:cNvSpPr>
          <p:nvPr/>
        </p:nvSpPr>
        <p:spPr>
          <a:xfrm>
            <a:off x="628325" y="3063368"/>
            <a:ext cx="10958513" cy="3208555"/>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What is different this time? What do you notice?</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Can you estimate what number the arrow is pointing to? Would 6,700 be a good estimate? Why not? What could you mark on the line to help you? What would this mid-point be? Reveal the mid-point.  How does this help you? Could you add any other landmarks to help you? What would a suitable estimate be?</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Repeat for the other arrows discussing adding other landmarks to aid proportional reasoning.</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Where do you think 1,349 would be on the line? Repeat for other numbers.</a:t>
            </a:r>
            <a:endParaRPr lang="en-GB" sz="2000" dirty="0">
              <a:solidFill>
                <a:srgbClr val="FF0000"/>
              </a:solidFill>
              <a:latin typeface="Arial" panose="020B0604020202020204" pitchFamily="34" charset="0"/>
              <a:cs typeface="Arial" panose="020B0604020202020204" pitchFamily="34" charset="0"/>
            </a:endParaRPr>
          </a:p>
          <a:p>
            <a:pPr marL="0" indent="0">
              <a:lnSpc>
                <a:spcPct val="120000"/>
              </a:lnSpc>
              <a:spcBef>
                <a:spcPts val="600"/>
              </a:spcBef>
              <a:spcAft>
                <a:spcPts val="600"/>
              </a:spcAft>
              <a:buNone/>
            </a:pP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Tree>
    <p:custDataLst>
      <p:tags r:id="rId1"/>
    </p:custDataLst>
    <p:extLst>
      <p:ext uri="{BB962C8B-B14F-4D97-AF65-F5344CB8AC3E}">
        <p14:creationId xmlns:p14="http://schemas.microsoft.com/office/powerpoint/2010/main" val="30577566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47"/>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7"/>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17"/>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7"/>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0"/>
                                          </p:stCondLst>
                                        </p:cTn>
                                        <p:tgtEl>
                                          <p:spTgt spid="18"/>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7"/>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xit" presetSubtype="0" fill="hold" nodeType="clickEffect">
                                  <p:stCondLst>
                                    <p:cond delay="0"/>
                                  </p:stCondLst>
                                  <p:childTnLst>
                                    <p:set>
                                      <p:cBhvr>
                                        <p:cTn id="56" dur="1" fill="hold">
                                          <p:stCondLst>
                                            <p:cond delay="0"/>
                                          </p:stCondLst>
                                        </p:cTn>
                                        <p:tgtEl>
                                          <p:spTgt spid="19"/>
                                        </p:tgtEl>
                                        <p:attrNameLst>
                                          <p:attrName>style.visibility</p:attrName>
                                        </p:attrNameLst>
                                      </p:cBhvr>
                                      <p:to>
                                        <p:strVal val="hidden"/>
                                      </p:to>
                                    </p:set>
                                  </p:childTnLst>
                                </p:cTn>
                              </p:par>
                              <p:par>
                                <p:cTn id="57" presetID="1" presetClass="exit" presetSubtype="0" fill="hold" nodeType="withEffect">
                                  <p:stCondLst>
                                    <p:cond delay="0"/>
                                  </p:stCondLst>
                                  <p:childTnLst>
                                    <p:set>
                                      <p:cBhvr>
                                        <p:cTn id="58"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xmlns:aink="http://schemas.microsoft.com/office/drawing/2016/ink">
        <mc:Choice Requires="p14 aink">
          <p:contentPart p14:bwMode="auto" r:id="rId4">
            <p14:nvContentPartPr>
              <p14:cNvPr id="3" name="Ink 2">
                <a:extLst>
                  <a:ext uri="{FF2B5EF4-FFF2-40B4-BE49-F238E27FC236}">
                    <a16:creationId xmlns:a16="http://schemas.microsoft.com/office/drawing/2014/main" id="{126220D2-F0CE-459E-9A94-25510B7EC15B}"/>
                  </a:ext>
                </a:extLst>
              </p14:cNvPr>
              <p14:cNvContentPartPr/>
              <p14:nvPr/>
            </p14:nvContentPartPr>
            <p14:xfrm>
              <a:off x="-632960" y="4488116"/>
              <a:ext cx="270" cy="270"/>
            </p14:xfrm>
          </p:contentPart>
        </mc:Choice>
        <mc:Fallback xmlns="">
          <p:pic>
            <p:nvPicPr>
              <p:cNvPr id="3" name="Ink 2">
                <a:extLst>
                  <a:ext uri="{FF2B5EF4-FFF2-40B4-BE49-F238E27FC236}">
                    <a16:creationId xmlns:a16="http://schemas.microsoft.com/office/drawing/2014/main" id="{126220D2-F0CE-459E-9A94-25510B7EC15B}"/>
                  </a:ext>
                </a:extLst>
              </p:cNvPr>
              <p:cNvPicPr/>
              <p:nvPr/>
            </p:nvPicPr>
            <p:blipFill>
              <a:blip r:embed="rId5"/>
              <a:stretch>
                <a:fillRect/>
              </a:stretch>
            </p:blipFill>
            <p:spPr>
              <a:xfrm>
                <a:off x="-659960" y="4461116"/>
                <a:ext cx="54000" cy="54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6">
            <p14:nvContentPartPr>
              <p14:cNvPr id="5" name="Ink 4">
                <a:extLst>
                  <a:ext uri="{FF2B5EF4-FFF2-40B4-BE49-F238E27FC236}">
                    <a16:creationId xmlns:a16="http://schemas.microsoft.com/office/drawing/2014/main" id="{8B6534F5-CAD7-4CFA-B6B3-411C89AADB53}"/>
                  </a:ext>
                </a:extLst>
              </p14:cNvPr>
              <p14:cNvContentPartPr/>
              <p14:nvPr/>
            </p14:nvContentPartPr>
            <p14:xfrm>
              <a:off x="-398870" y="2898356"/>
              <a:ext cx="270" cy="270"/>
            </p14:xfrm>
          </p:contentPart>
        </mc:Choice>
        <mc:Fallback xmlns="">
          <p:pic>
            <p:nvPicPr>
              <p:cNvPr id="5" name="Ink 4">
                <a:extLst>
                  <a:ext uri="{FF2B5EF4-FFF2-40B4-BE49-F238E27FC236}">
                    <a16:creationId xmlns:a16="http://schemas.microsoft.com/office/drawing/2014/main" id="{8B6534F5-CAD7-4CFA-B6B3-411C89AADB53}"/>
                  </a:ext>
                </a:extLst>
              </p:cNvPr>
              <p:cNvPicPr/>
              <p:nvPr/>
            </p:nvPicPr>
            <p:blipFill>
              <a:blip r:embed="rId7"/>
              <a:stretch>
                <a:fillRect/>
              </a:stretch>
            </p:blipFill>
            <p:spPr>
              <a:xfrm>
                <a:off x="-412370" y="2884856"/>
                <a:ext cx="27000" cy="27000"/>
              </a:xfrm>
              <a:prstGeom prst="rect">
                <a:avLst/>
              </a:prstGeom>
            </p:spPr>
          </p:pic>
        </mc:Fallback>
      </mc:AlternateContent>
      <p:sp>
        <p:nvSpPr>
          <p:cNvPr id="4" name="Title 3">
            <a:extLst>
              <a:ext uri="{FF2B5EF4-FFF2-40B4-BE49-F238E27FC236}">
                <a16:creationId xmlns:a16="http://schemas.microsoft.com/office/drawing/2014/main" id="{3EE3B563-3CF5-4D7D-B5D4-47E592ECC085}"/>
              </a:ext>
            </a:extLst>
          </p:cNvPr>
          <p:cNvSpPr>
            <a:spLocks noGrp="1"/>
          </p:cNvSpPr>
          <p:nvPr>
            <p:ph type="title"/>
          </p:nvPr>
        </p:nvSpPr>
        <p:spPr/>
        <p:txBody>
          <a:bodyPr/>
          <a:lstStyle/>
          <a:p>
            <a:r>
              <a:rPr lang="en-US" altLang="en-US" dirty="0"/>
              <a:t>4NPV-3 Four-digit numbers in the linear number system</a:t>
            </a:r>
            <a:endParaRPr lang="en-GB" dirty="0"/>
          </a:p>
        </p:txBody>
      </p:sp>
      <p:grpSp>
        <p:nvGrpSpPr>
          <p:cNvPr id="289" name="Group 288">
            <a:extLst>
              <a:ext uri="{FF2B5EF4-FFF2-40B4-BE49-F238E27FC236}">
                <a16:creationId xmlns:a16="http://schemas.microsoft.com/office/drawing/2014/main" id="{8CA6C177-B340-4996-BB10-F9862A03A89C}"/>
              </a:ext>
            </a:extLst>
          </p:cNvPr>
          <p:cNvGrpSpPr/>
          <p:nvPr/>
        </p:nvGrpSpPr>
        <p:grpSpPr>
          <a:xfrm>
            <a:off x="388839" y="2492375"/>
            <a:ext cx="11847687" cy="489546"/>
            <a:chOff x="593046" y="3548362"/>
            <a:chExt cx="8296684" cy="388044"/>
          </a:xfrm>
        </p:grpSpPr>
        <p:grpSp>
          <p:nvGrpSpPr>
            <p:cNvPr id="287" name="Group 286">
              <a:extLst>
                <a:ext uri="{FF2B5EF4-FFF2-40B4-BE49-F238E27FC236}">
                  <a16:creationId xmlns:a16="http://schemas.microsoft.com/office/drawing/2014/main" id="{BFAD5A78-EEE4-422A-B797-CD81C8E7BE5B}"/>
                </a:ext>
              </a:extLst>
            </p:cNvPr>
            <p:cNvGrpSpPr/>
            <p:nvPr/>
          </p:nvGrpSpPr>
          <p:grpSpPr>
            <a:xfrm>
              <a:off x="593046" y="3668047"/>
              <a:ext cx="8296684" cy="268359"/>
              <a:chOff x="593046" y="3668047"/>
              <a:chExt cx="8296684" cy="268359"/>
            </a:xfrm>
          </p:grpSpPr>
          <p:sp>
            <p:nvSpPr>
              <p:cNvPr id="38" name="TextBox 37">
                <a:extLst>
                  <a:ext uri="{FF2B5EF4-FFF2-40B4-BE49-F238E27FC236}">
                    <a16:creationId xmlns:a16="http://schemas.microsoft.com/office/drawing/2014/main" id="{8F5F2136-CC5E-499D-B4AC-15C7818DB2FB}"/>
                  </a:ext>
                </a:extLst>
              </p:cNvPr>
              <p:cNvSpPr txBox="1"/>
              <p:nvPr/>
            </p:nvSpPr>
            <p:spPr>
              <a:xfrm>
                <a:off x="2716250" y="3668047"/>
                <a:ext cx="773405" cy="268359"/>
              </a:xfrm>
              <a:prstGeom prst="rect">
                <a:avLst/>
              </a:prstGeom>
              <a:noFill/>
            </p:spPr>
            <p:txBody>
              <a:bodyPr wrap="square" rtlCol="0">
                <a:spAutoFit/>
              </a:bodyPr>
              <a:lstStyle/>
              <a:p>
                <a:pPr algn="ctr">
                  <a:buNone/>
                </a:pPr>
                <a:r>
                  <a:rPr lang="en-GB" sz="1600" dirty="0"/>
                  <a:t>5,300</a:t>
                </a:r>
              </a:p>
            </p:txBody>
          </p:sp>
          <p:sp>
            <p:nvSpPr>
              <p:cNvPr id="12" name="TextBox 11">
                <a:extLst>
                  <a:ext uri="{FF2B5EF4-FFF2-40B4-BE49-F238E27FC236}">
                    <a16:creationId xmlns:a16="http://schemas.microsoft.com/office/drawing/2014/main" id="{2C1D9B05-1BC7-4586-AB5F-45C7A8D8D530}"/>
                  </a:ext>
                </a:extLst>
              </p:cNvPr>
              <p:cNvSpPr txBox="1"/>
              <p:nvPr/>
            </p:nvSpPr>
            <p:spPr>
              <a:xfrm>
                <a:off x="7680702" y="3668047"/>
                <a:ext cx="1209028" cy="268358"/>
              </a:xfrm>
              <a:prstGeom prst="rect">
                <a:avLst/>
              </a:prstGeom>
              <a:noFill/>
            </p:spPr>
            <p:txBody>
              <a:bodyPr wrap="square" rtlCol="0">
                <a:spAutoFit/>
              </a:bodyPr>
              <a:lstStyle/>
              <a:p>
                <a:pPr algn="ctr">
                  <a:buNone/>
                </a:pPr>
                <a:r>
                  <a:rPr lang="en-GB" sz="1600" dirty="0"/>
                  <a:t>6,000</a:t>
                </a:r>
              </a:p>
            </p:txBody>
          </p:sp>
          <p:sp>
            <p:nvSpPr>
              <p:cNvPr id="11" name="TextBox 10">
                <a:extLst>
                  <a:ext uri="{FF2B5EF4-FFF2-40B4-BE49-F238E27FC236}">
                    <a16:creationId xmlns:a16="http://schemas.microsoft.com/office/drawing/2014/main" id="{870ED4B3-9907-43EC-8AD2-B8176DA071D3}"/>
                  </a:ext>
                </a:extLst>
              </p:cNvPr>
              <p:cNvSpPr txBox="1"/>
              <p:nvPr/>
            </p:nvSpPr>
            <p:spPr>
              <a:xfrm>
                <a:off x="593046" y="3668047"/>
                <a:ext cx="603773" cy="268358"/>
              </a:xfrm>
              <a:prstGeom prst="rect">
                <a:avLst/>
              </a:prstGeom>
              <a:noFill/>
            </p:spPr>
            <p:txBody>
              <a:bodyPr wrap="square" rtlCol="0">
                <a:spAutoFit/>
              </a:bodyPr>
              <a:lstStyle/>
              <a:p>
                <a:pPr algn="ctr">
                  <a:buNone/>
                </a:pPr>
                <a:r>
                  <a:rPr lang="en-GB" sz="1600" dirty="0"/>
                  <a:t>5,000</a:t>
                </a:r>
              </a:p>
            </p:txBody>
          </p:sp>
          <p:sp>
            <p:nvSpPr>
              <p:cNvPr id="36" name="TextBox 35">
                <a:extLst>
                  <a:ext uri="{FF2B5EF4-FFF2-40B4-BE49-F238E27FC236}">
                    <a16:creationId xmlns:a16="http://schemas.microsoft.com/office/drawing/2014/main" id="{2AF1D671-89F2-4D25-BDD4-E04BBC02C2F9}"/>
                  </a:ext>
                </a:extLst>
              </p:cNvPr>
              <p:cNvSpPr txBox="1"/>
              <p:nvPr/>
            </p:nvSpPr>
            <p:spPr>
              <a:xfrm>
                <a:off x="1246446" y="3668047"/>
                <a:ext cx="773405" cy="268358"/>
              </a:xfrm>
              <a:prstGeom prst="rect">
                <a:avLst/>
              </a:prstGeom>
              <a:noFill/>
            </p:spPr>
            <p:txBody>
              <a:bodyPr wrap="square" rtlCol="0">
                <a:spAutoFit/>
              </a:bodyPr>
              <a:lstStyle/>
              <a:p>
                <a:pPr algn="ctr">
                  <a:buNone/>
                </a:pPr>
                <a:r>
                  <a:rPr lang="en-GB" sz="1600" dirty="0"/>
                  <a:t>5,100</a:t>
                </a:r>
              </a:p>
            </p:txBody>
          </p:sp>
          <p:sp>
            <p:nvSpPr>
              <p:cNvPr id="37" name="TextBox 36">
                <a:extLst>
                  <a:ext uri="{FF2B5EF4-FFF2-40B4-BE49-F238E27FC236}">
                    <a16:creationId xmlns:a16="http://schemas.microsoft.com/office/drawing/2014/main" id="{837795DB-FE22-4524-96A0-F2B8F738DC1E}"/>
                  </a:ext>
                </a:extLst>
              </p:cNvPr>
              <p:cNvSpPr txBox="1"/>
              <p:nvPr/>
            </p:nvSpPr>
            <p:spPr>
              <a:xfrm>
                <a:off x="1985647" y="3668047"/>
                <a:ext cx="773405" cy="268358"/>
              </a:xfrm>
              <a:prstGeom prst="rect">
                <a:avLst/>
              </a:prstGeom>
              <a:noFill/>
            </p:spPr>
            <p:txBody>
              <a:bodyPr wrap="square" rtlCol="0">
                <a:spAutoFit/>
              </a:bodyPr>
              <a:lstStyle/>
              <a:p>
                <a:pPr algn="ctr">
                  <a:buNone/>
                </a:pPr>
                <a:r>
                  <a:rPr lang="en-GB" sz="1600" dirty="0"/>
                  <a:t>5,200</a:t>
                </a:r>
              </a:p>
            </p:txBody>
          </p:sp>
          <p:sp>
            <p:nvSpPr>
              <p:cNvPr id="40" name="TextBox 39">
                <a:extLst>
                  <a:ext uri="{FF2B5EF4-FFF2-40B4-BE49-F238E27FC236}">
                    <a16:creationId xmlns:a16="http://schemas.microsoft.com/office/drawing/2014/main" id="{52032860-B177-4DD3-86D5-F3FBF4E5B9CC}"/>
                  </a:ext>
                </a:extLst>
              </p:cNvPr>
              <p:cNvSpPr txBox="1"/>
              <p:nvPr/>
            </p:nvSpPr>
            <p:spPr>
              <a:xfrm>
                <a:off x="3458693" y="3668047"/>
                <a:ext cx="773405" cy="268358"/>
              </a:xfrm>
              <a:prstGeom prst="rect">
                <a:avLst/>
              </a:prstGeom>
              <a:noFill/>
            </p:spPr>
            <p:txBody>
              <a:bodyPr wrap="square" rtlCol="0">
                <a:spAutoFit/>
              </a:bodyPr>
              <a:lstStyle/>
              <a:p>
                <a:pPr algn="ctr">
                  <a:buNone/>
                </a:pPr>
                <a:r>
                  <a:rPr lang="en-GB" sz="1600" dirty="0"/>
                  <a:t>5,400</a:t>
                </a:r>
              </a:p>
            </p:txBody>
          </p:sp>
          <p:sp>
            <p:nvSpPr>
              <p:cNvPr id="41" name="TextBox 40">
                <a:extLst>
                  <a:ext uri="{FF2B5EF4-FFF2-40B4-BE49-F238E27FC236}">
                    <a16:creationId xmlns:a16="http://schemas.microsoft.com/office/drawing/2014/main" id="{A5EEF6DC-5BF2-4CFE-B07A-C2B3DB88D658}"/>
                  </a:ext>
                </a:extLst>
              </p:cNvPr>
              <p:cNvSpPr txBox="1"/>
              <p:nvPr/>
            </p:nvSpPr>
            <p:spPr>
              <a:xfrm>
                <a:off x="4192051" y="3668047"/>
                <a:ext cx="773405" cy="268358"/>
              </a:xfrm>
              <a:prstGeom prst="rect">
                <a:avLst/>
              </a:prstGeom>
              <a:noFill/>
            </p:spPr>
            <p:txBody>
              <a:bodyPr wrap="square" rtlCol="0">
                <a:spAutoFit/>
              </a:bodyPr>
              <a:lstStyle/>
              <a:p>
                <a:pPr algn="ctr">
                  <a:buNone/>
                </a:pPr>
                <a:r>
                  <a:rPr lang="en-GB" sz="1600" dirty="0"/>
                  <a:t>5,500</a:t>
                </a:r>
              </a:p>
            </p:txBody>
          </p:sp>
          <p:sp>
            <p:nvSpPr>
              <p:cNvPr id="42" name="TextBox 41">
                <a:extLst>
                  <a:ext uri="{FF2B5EF4-FFF2-40B4-BE49-F238E27FC236}">
                    <a16:creationId xmlns:a16="http://schemas.microsoft.com/office/drawing/2014/main" id="{B19FA96C-F965-4F05-B0A9-49312809D934}"/>
                  </a:ext>
                </a:extLst>
              </p:cNvPr>
              <p:cNvSpPr txBox="1"/>
              <p:nvPr/>
            </p:nvSpPr>
            <p:spPr>
              <a:xfrm>
                <a:off x="4940384" y="3668047"/>
                <a:ext cx="773405" cy="268358"/>
              </a:xfrm>
              <a:prstGeom prst="rect">
                <a:avLst/>
              </a:prstGeom>
              <a:noFill/>
            </p:spPr>
            <p:txBody>
              <a:bodyPr wrap="square" rtlCol="0">
                <a:spAutoFit/>
              </a:bodyPr>
              <a:lstStyle/>
              <a:p>
                <a:pPr algn="ctr">
                  <a:buNone/>
                </a:pPr>
                <a:r>
                  <a:rPr lang="en-GB" sz="1600" dirty="0"/>
                  <a:t>5,600</a:t>
                </a:r>
              </a:p>
            </p:txBody>
          </p:sp>
          <p:sp>
            <p:nvSpPr>
              <p:cNvPr id="43" name="TextBox 42">
                <a:extLst>
                  <a:ext uri="{FF2B5EF4-FFF2-40B4-BE49-F238E27FC236}">
                    <a16:creationId xmlns:a16="http://schemas.microsoft.com/office/drawing/2014/main" id="{77050A89-8D24-4211-B401-7C69D508DF50}"/>
                  </a:ext>
                </a:extLst>
              </p:cNvPr>
              <p:cNvSpPr txBox="1"/>
              <p:nvPr/>
            </p:nvSpPr>
            <p:spPr>
              <a:xfrm>
                <a:off x="5682489" y="3668047"/>
                <a:ext cx="773405" cy="268358"/>
              </a:xfrm>
              <a:prstGeom prst="rect">
                <a:avLst/>
              </a:prstGeom>
              <a:noFill/>
            </p:spPr>
            <p:txBody>
              <a:bodyPr wrap="square" rtlCol="0">
                <a:spAutoFit/>
              </a:bodyPr>
              <a:lstStyle/>
              <a:p>
                <a:pPr algn="ctr">
                  <a:buNone/>
                </a:pPr>
                <a:r>
                  <a:rPr lang="en-GB" sz="1600" dirty="0"/>
                  <a:t>5,700</a:t>
                </a:r>
              </a:p>
            </p:txBody>
          </p:sp>
          <p:sp>
            <p:nvSpPr>
              <p:cNvPr id="44" name="TextBox 43">
                <a:extLst>
                  <a:ext uri="{FF2B5EF4-FFF2-40B4-BE49-F238E27FC236}">
                    <a16:creationId xmlns:a16="http://schemas.microsoft.com/office/drawing/2014/main" id="{2808086A-5CDD-4A14-8D64-25EAB8A923B5}"/>
                  </a:ext>
                </a:extLst>
              </p:cNvPr>
              <p:cNvSpPr txBox="1"/>
              <p:nvPr/>
            </p:nvSpPr>
            <p:spPr>
              <a:xfrm>
                <a:off x="6417560" y="3668047"/>
                <a:ext cx="773405" cy="268358"/>
              </a:xfrm>
              <a:prstGeom prst="rect">
                <a:avLst/>
              </a:prstGeom>
              <a:noFill/>
            </p:spPr>
            <p:txBody>
              <a:bodyPr wrap="square" rtlCol="0">
                <a:spAutoFit/>
              </a:bodyPr>
              <a:lstStyle/>
              <a:p>
                <a:pPr algn="ctr">
                  <a:buNone/>
                </a:pPr>
                <a:r>
                  <a:rPr lang="en-GB" sz="1600" dirty="0"/>
                  <a:t>5,800</a:t>
                </a:r>
              </a:p>
            </p:txBody>
          </p:sp>
          <p:sp>
            <p:nvSpPr>
              <p:cNvPr id="45" name="TextBox 44">
                <a:extLst>
                  <a:ext uri="{FF2B5EF4-FFF2-40B4-BE49-F238E27FC236}">
                    <a16:creationId xmlns:a16="http://schemas.microsoft.com/office/drawing/2014/main" id="{2256E6B8-206C-4ADC-9E6C-FCA502B5EE52}"/>
                  </a:ext>
                </a:extLst>
              </p:cNvPr>
              <p:cNvSpPr txBox="1"/>
              <p:nvPr/>
            </p:nvSpPr>
            <p:spPr>
              <a:xfrm>
                <a:off x="7158314" y="3668047"/>
                <a:ext cx="773405" cy="268358"/>
              </a:xfrm>
              <a:prstGeom prst="rect">
                <a:avLst/>
              </a:prstGeom>
              <a:noFill/>
            </p:spPr>
            <p:txBody>
              <a:bodyPr wrap="square" rtlCol="0">
                <a:spAutoFit/>
              </a:bodyPr>
              <a:lstStyle/>
              <a:p>
                <a:pPr algn="ctr">
                  <a:buNone/>
                </a:pPr>
                <a:r>
                  <a:rPr lang="en-GB" sz="1600" dirty="0"/>
                  <a:t>5,900</a:t>
                </a:r>
              </a:p>
            </p:txBody>
          </p:sp>
        </p:grpSp>
        <p:grpSp>
          <p:nvGrpSpPr>
            <p:cNvPr id="286" name="Group 285">
              <a:extLst>
                <a:ext uri="{FF2B5EF4-FFF2-40B4-BE49-F238E27FC236}">
                  <a16:creationId xmlns:a16="http://schemas.microsoft.com/office/drawing/2014/main" id="{95C7617D-8D7A-4766-B7B6-0767CB49702F}"/>
                </a:ext>
              </a:extLst>
            </p:cNvPr>
            <p:cNvGrpSpPr/>
            <p:nvPr/>
          </p:nvGrpSpPr>
          <p:grpSpPr>
            <a:xfrm>
              <a:off x="885515" y="3548362"/>
              <a:ext cx="7405298" cy="119684"/>
              <a:chOff x="885515" y="3548362"/>
              <a:chExt cx="7405298" cy="119684"/>
            </a:xfrm>
          </p:grpSpPr>
          <p:cxnSp>
            <p:nvCxnSpPr>
              <p:cNvPr id="13" name="Straight Connector 12">
                <a:extLst>
                  <a:ext uri="{FF2B5EF4-FFF2-40B4-BE49-F238E27FC236}">
                    <a16:creationId xmlns:a16="http://schemas.microsoft.com/office/drawing/2014/main" id="{1BD1523D-A6A4-46CB-A31B-DCC2E82DAD05}"/>
                  </a:ext>
                </a:extLst>
              </p:cNvPr>
              <p:cNvCxnSpPr>
                <a:cxnSpLocks/>
              </p:cNvCxnSpPr>
              <p:nvPr/>
            </p:nvCxnSpPr>
            <p:spPr>
              <a:xfrm>
                <a:off x="885515" y="3556738"/>
                <a:ext cx="740529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A9C8B0F3-1956-4C76-BFD7-58E2A6B15B3B}"/>
                  </a:ext>
                </a:extLst>
              </p:cNvPr>
              <p:cNvCxnSpPr>
                <a:cxnSpLocks/>
              </p:cNvCxnSpPr>
              <p:nvPr/>
            </p:nvCxnSpPr>
            <p:spPr>
              <a:xfrm>
                <a:off x="4585366" y="3550083"/>
                <a:ext cx="0" cy="11635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27A43D9-AC0E-4317-8088-8E8340069927}"/>
                  </a:ext>
                </a:extLst>
              </p:cNvPr>
              <p:cNvCxnSpPr>
                <a:cxnSpLocks/>
              </p:cNvCxnSpPr>
              <p:nvPr/>
            </p:nvCxnSpPr>
            <p:spPr>
              <a:xfrm>
                <a:off x="892659" y="3549966"/>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ECE9383-1D67-4828-89D2-2483CAF54190}"/>
                  </a:ext>
                </a:extLst>
              </p:cNvPr>
              <p:cNvCxnSpPr/>
              <p:nvPr/>
            </p:nvCxnSpPr>
            <p:spPr>
              <a:xfrm>
                <a:off x="8286024" y="3548362"/>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E66A9F57-827D-4A3F-8901-205671B8D877}"/>
                  </a:ext>
                </a:extLst>
              </p:cNvPr>
              <p:cNvCxnSpPr>
                <a:cxnSpLocks/>
              </p:cNvCxnSpPr>
              <p:nvPr/>
            </p:nvCxnSpPr>
            <p:spPr>
              <a:xfrm>
                <a:off x="163119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68EEE20-B1FB-40B2-8843-F8240E8AE910}"/>
                  </a:ext>
                </a:extLst>
              </p:cNvPr>
              <p:cNvCxnSpPr>
                <a:cxnSpLocks/>
              </p:cNvCxnSpPr>
              <p:nvPr/>
            </p:nvCxnSpPr>
            <p:spPr>
              <a:xfrm>
                <a:off x="236973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B58A0A7-BB30-49AE-9142-832177329B26}"/>
                  </a:ext>
                </a:extLst>
              </p:cNvPr>
              <p:cNvCxnSpPr>
                <a:cxnSpLocks/>
              </p:cNvCxnSpPr>
              <p:nvPr/>
            </p:nvCxnSpPr>
            <p:spPr>
              <a:xfrm>
                <a:off x="310827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ACC190E-D95D-4443-91F4-97A9D9915486}"/>
                  </a:ext>
                </a:extLst>
              </p:cNvPr>
              <p:cNvCxnSpPr>
                <a:cxnSpLocks/>
              </p:cNvCxnSpPr>
              <p:nvPr/>
            </p:nvCxnSpPr>
            <p:spPr>
              <a:xfrm>
                <a:off x="384681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a:extLst>
                  <a:ext uri="{FF2B5EF4-FFF2-40B4-BE49-F238E27FC236}">
                    <a16:creationId xmlns:a16="http://schemas.microsoft.com/office/drawing/2014/main" id="{1F2CB990-3C2C-4994-B12A-0A9A44CD46D2}"/>
                  </a:ext>
                </a:extLst>
              </p:cNvPr>
              <p:cNvCxnSpPr>
                <a:cxnSpLocks/>
              </p:cNvCxnSpPr>
              <p:nvPr/>
            </p:nvCxnSpPr>
            <p:spPr>
              <a:xfrm>
                <a:off x="532876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0" name="Straight Connector 219">
                <a:extLst>
                  <a:ext uri="{FF2B5EF4-FFF2-40B4-BE49-F238E27FC236}">
                    <a16:creationId xmlns:a16="http://schemas.microsoft.com/office/drawing/2014/main" id="{3A1741D9-8421-45F3-B68F-7EB3BD9AB97C}"/>
                  </a:ext>
                </a:extLst>
              </p:cNvPr>
              <p:cNvCxnSpPr>
                <a:cxnSpLocks/>
              </p:cNvCxnSpPr>
              <p:nvPr/>
            </p:nvCxnSpPr>
            <p:spPr>
              <a:xfrm>
                <a:off x="606730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a:extLst>
                  <a:ext uri="{FF2B5EF4-FFF2-40B4-BE49-F238E27FC236}">
                    <a16:creationId xmlns:a16="http://schemas.microsoft.com/office/drawing/2014/main" id="{ADF19899-D17E-4B3E-8012-188966E89954}"/>
                  </a:ext>
                </a:extLst>
              </p:cNvPr>
              <p:cNvCxnSpPr>
                <a:cxnSpLocks/>
              </p:cNvCxnSpPr>
              <p:nvPr/>
            </p:nvCxnSpPr>
            <p:spPr>
              <a:xfrm>
                <a:off x="680584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2" name="Straight Connector 221">
                <a:extLst>
                  <a:ext uri="{FF2B5EF4-FFF2-40B4-BE49-F238E27FC236}">
                    <a16:creationId xmlns:a16="http://schemas.microsoft.com/office/drawing/2014/main" id="{6A97FC24-F038-4285-A2D9-913B9000F77E}"/>
                  </a:ext>
                </a:extLst>
              </p:cNvPr>
              <p:cNvCxnSpPr>
                <a:cxnSpLocks/>
              </p:cNvCxnSpPr>
              <p:nvPr/>
            </p:nvCxnSpPr>
            <p:spPr>
              <a:xfrm>
                <a:off x="754438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39" name="Straight Arrow Connector 38">
            <a:extLst>
              <a:ext uri="{FF2B5EF4-FFF2-40B4-BE49-F238E27FC236}">
                <a16:creationId xmlns:a16="http://schemas.microsoft.com/office/drawing/2014/main" id="{F6646453-0864-4BA1-A1AA-013CF25AACD3}"/>
              </a:ext>
            </a:extLst>
          </p:cNvPr>
          <p:cNvCxnSpPr>
            <a:cxnSpLocks/>
          </p:cNvCxnSpPr>
          <p:nvPr/>
        </p:nvCxnSpPr>
        <p:spPr>
          <a:xfrm>
            <a:off x="8138356" y="2067727"/>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48" name="Straight Arrow Connector 47">
            <a:extLst>
              <a:ext uri="{FF2B5EF4-FFF2-40B4-BE49-F238E27FC236}">
                <a16:creationId xmlns:a16="http://schemas.microsoft.com/office/drawing/2014/main" id="{5852AC6C-C46C-4908-A1B4-CB218A15DCE4}"/>
              </a:ext>
            </a:extLst>
          </p:cNvPr>
          <p:cNvCxnSpPr>
            <a:cxnSpLocks/>
          </p:cNvCxnSpPr>
          <p:nvPr/>
        </p:nvCxnSpPr>
        <p:spPr>
          <a:xfrm>
            <a:off x="5489041" y="2067727"/>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49" name="Straight Arrow Connector 48">
            <a:extLst>
              <a:ext uri="{FF2B5EF4-FFF2-40B4-BE49-F238E27FC236}">
                <a16:creationId xmlns:a16="http://schemas.microsoft.com/office/drawing/2014/main" id="{18853E0E-F3E1-4F38-85E6-F3649C8327AB}"/>
              </a:ext>
            </a:extLst>
          </p:cNvPr>
          <p:cNvCxnSpPr>
            <a:cxnSpLocks/>
          </p:cNvCxnSpPr>
          <p:nvPr/>
        </p:nvCxnSpPr>
        <p:spPr>
          <a:xfrm>
            <a:off x="1353198" y="2067727"/>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50" name="Straight Arrow Connector 49">
            <a:extLst>
              <a:ext uri="{FF2B5EF4-FFF2-40B4-BE49-F238E27FC236}">
                <a16:creationId xmlns:a16="http://schemas.microsoft.com/office/drawing/2014/main" id="{04C21358-391D-4433-82B6-F7DFB64970C5}"/>
              </a:ext>
            </a:extLst>
          </p:cNvPr>
          <p:cNvCxnSpPr>
            <a:cxnSpLocks/>
          </p:cNvCxnSpPr>
          <p:nvPr/>
        </p:nvCxnSpPr>
        <p:spPr>
          <a:xfrm>
            <a:off x="9536562" y="2067727"/>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sp>
        <p:nvSpPr>
          <p:cNvPr id="7" name="Content Placeholder 2">
            <a:extLst>
              <a:ext uri="{FF2B5EF4-FFF2-40B4-BE49-F238E27FC236}">
                <a16:creationId xmlns:a16="http://schemas.microsoft.com/office/drawing/2014/main" id="{07A91741-EF68-4CB5-9B24-39022551FD2E}"/>
              </a:ext>
            </a:extLst>
          </p:cNvPr>
          <p:cNvSpPr txBox="1">
            <a:spLocks/>
          </p:cNvSpPr>
          <p:nvPr/>
        </p:nvSpPr>
        <p:spPr>
          <a:xfrm>
            <a:off x="746067" y="3300237"/>
            <a:ext cx="9978649" cy="2550918"/>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Can you estimate what number the arrow is pointing to? Would 5,758 be a good estimate? Why not? Which two multiples of 100 is the number between? Which of these multiples is the arrow closer to? What would a suitable estimate be?</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Repeat for the other arrows discussing the corresponding multiples either side and which the arrow is closer to.</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Where do you think 5,620 would be on the line? Repeat for other numbers.</a:t>
            </a:r>
            <a:endParaRPr lang="en-GB" sz="2000" dirty="0">
              <a:latin typeface="Arial" panose="020B0604020202020204" pitchFamily="34" charset="0"/>
              <a:cs typeface="Arial" panose="020B0604020202020204" pitchFamily="34" charset="0"/>
            </a:endParaRPr>
          </a:p>
          <a:p>
            <a:pPr marL="0" indent="0">
              <a:lnSpc>
                <a:spcPct val="120000"/>
              </a:lnSpc>
              <a:spcBef>
                <a:spcPts val="600"/>
              </a:spcBef>
              <a:spcAft>
                <a:spcPts val="600"/>
              </a:spcAft>
              <a:buNone/>
            </a:pP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
        <p:nvSpPr>
          <p:cNvPr id="6" name="TextBox 19">
            <a:extLst>
              <a:ext uri="{FF2B5EF4-FFF2-40B4-BE49-F238E27FC236}">
                <a16:creationId xmlns:a16="http://schemas.microsoft.com/office/drawing/2014/main" id="{ABBAA8F7-B072-4AF8-A765-4803486DCDE3}"/>
              </a:ext>
            </a:extLst>
          </p:cNvPr>
          <p:cNvSpPr txBox="1"/>
          <p:nvPr/>
        </p:nvSpPr>
        <p:spPr>
          <a:xfrm>
            <a:off x="623888" y="5895835"/>
            <a:ext cx="10101367"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ctr">
              <a:buNone/>
            </a:pPr>
            <a:r>
              <a:rPr lang="en-GB" sz="2000" i="1" dirty="0"/>
              <a:t>The previous multiple of 100 is ___. The next multiple of 100 is ___.</a:t>
            </a:r>
          </a:p>
        </p:txBody>
      </p:sp>
    </p:spTree>
    <p:custDataLst>
      <p:tags r:id="rId1"/>
    </p:custDataLst>
    <p:extLst>
      <p:ext uri="{BB962C8B-B14F-4D97-AF65-F5344CB8AC3E}">
        <p14:creationId xmlns:p14="http://schemas.microsoft.com/office/powerpoint/2010/main" val="17473442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3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4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49"/>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xmlns:aink="http://schemas.microsoft.com/office/drawing/2016/ink">
        <mc:Choice Requires="p14 aink">
          <p:contentPart p14:bwMode="auto" r:id="rId4">
            <p14:nvContentPartPr>
              <p14:cNvPr id="3" name="Ink 2">
                <a:extLst>
                  <a:ext uri="{FF2B5EF4-FFF2-40B4-BE49-F238E27FC236}">
                    <a16:creationId xmlns:a16="http://schemas.microsoft.com/office/drawing/2014/main" id="{126220D2-F0CE-459E-9A94-25510B7EC15B}"/>
                  </a:ext>
                </a:extLst>
              </p14:cNvPr>
              <p14:cNvContentPartPr/>
              <p14:nvPr/>
            </p14:nvContentPartPr>
            <p14:xfrm>
              <a:off x="-632960" y="4488116"/>
              <a:ext cx="270" cy="270"/>
            </p14:xfrm>
          </p:contentPart>
        </mc:Choice>
        <mc:Fallback xmlns="">
          <p:pic>
            <p:nvPicPr>
              <p:cNvPr id="3" name="Ink 2">
                <a:extLst>
                  <a:ext uri="{FF2B5EF4-FFF2-40B4-BE49-F238E27FC236}">
                    <a16:creationId xmlns:a16="http://schemas.microsoft.com/office/drawing/2014/main" id="{126220D2-F0CE-459E-9A94-25510B7EC15B}"/>
                  </a:ext>
                </a:extLst>
              </p:cNvPr>
              <p:cNvPicPr/>
              <p:nvPr/>
            </p:nvPicPr>
            <p:blipFill>
              <a:blip r:embed="rId5"/>
              <a:stretch>
                <a:fillRect/>
              </a:stretch>
            </p:blipFill>
            <p:spPr>
              <a:xfrm>
                <a:off x="-659960" y="4461116"/>
                <a:ext cx="54000" cy="54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6">
            <p14:nvContentPartPr>
              <p14:cNvPr id="5" name="Ink 4">
                <a:extLst>
                  <a:ext uri="{FF2B5EF4-FFF2-40B4-BE49-F238E27FC236}">
                    <a16:creationId xmlns:a16="http://schemas.microsoft.com/office/drawing/2014/main" id="{8B6534F5-CAD7-4CFA-B6B3-411C89AADB53}"/>
                  </a:ext>
                </a:extLst>
              </p14:cNvPr>
              <p14:cNvContentPartPr/>
              <p14:nvPr/>
            </p14:nvContentPartPr>
            <p14:xfrm>
              <a:off x="-398870" y="2898356"/>
              <a:ext cx="270" cy="270"/>
            </p14:xfrm>
          </p:contentPart>
        </mc:Choice>
        <mc:Fallback xmlns="">
          <p:pic>
            <p:nvPicPr>
              <p:cNvPr id="5" name="Ink 4">
                <a:extLst>
                  <a:ext uri="{FF2B5EF4-FFF2-40B4-BE49-F238E27FC236}">
                    <a16:creationId xmlns:a16="http://schemas.microsoft.com/office/drawing/2014/main" id="{8B6534F5-CAD7-4CFA-B6B3-411C89AADB53}"/>
                  </a:ext>
                </a:extLst>
              </p:cNvPr>
              <p:cNvPicPr/>
              <p:nvPr/>
            </p:nvPicPr>
            <p:blipFill>
              <a:blip r:embed="rId7"/>
              <a:stretch>
                <a:fillRect/>
              </a:stretch>
            </p:blipFill>
            <p:spPr>
              <a:xfrm>
                <a:off x="-412370" y="2884856"/>
                <a:ext cx="27000" cy="27000"/>
              </a:xfrm>
              <a:prstGeom prst="rect">
                <a:avLst/>
              </a:prstGeom>
            </p:spPr>
          </p:pic>
        </mc:Fallback>
      </mc:AlternateContent>
      <p:sp>
        <p:nvSpPr>
          <p:cNvPr id="4" name="Title 3">
            <a:extLst>
              <a:ext uri="{FF2B5EF4-FFF2-40B4-BE49-F238E27FC236}">
                <a16:creationId xmlns:a16="http://schemas.microsoft.com/office/drawing/2014/main" id="{3EE3B563-3CF5-4D7D-B5D4-47E592ECC085}"/>
              </a:ext>
            </a:extLst>
          </p:cNvPr>
          <p:cNvSpPr>
            <a:spLocks noGrp="1"/>
          </p:cNvSpPr>
          <p:nvPr>
            <p:ph type="title"/>
          </p:nvPr>
        </p:nvSpPr>
        <p:spPr/>
        <p:txBody>
          <a:bodyPr/>
          <a:lstStyle/>
          <a:p>
            <a:r>
              <a:rPr lang="en-US" altLang="en-US" dirty="0"/>
              <a:t>4NPV-3 Four-digit numbers in the linear number system</a:t>
            </a:r>
            <a:endParaRPr lang="en-GB" dirty="0"/>
          </a:p>
        </p:txBody>
      </p:sp>
      <p:grpSp>
        <p:nvGrpSpPr>
          <p:cNvPr id="140" name="Group 139">
            <a:extLst>
              <a:ext uri="{FF2B5EF4-FFF2-40B4-BE49-F238E27FC236}">
                <a16:creationId xmlns:a16="http://schemas.microsoft.com/office/drawing/2014/main" id="{2988F596-099A-4E1A-8620-5C8100639A9A}"/>
              </a:ext>
            </a:extLst>
          </p:cNvPr>
          <p:cNvGrpSpPr/>
          <p:nvPr/>
        </p:nvGrpSpPr>
        <p:grpSpPr>
          <a:xfrm>
            <a:off x="480334" y="2492375"/>
            <a:ext cx="11756193" cy="489546"/>
            <a:chOff x="657117" y="3548362"/>
            <a:chExt cx="8232613" cy="388044"/>
          </a:xfrm>
        </p:grpSpPr>
        <p:grpSp>
          <p:nvGrpSpPr>
            <p:cNvPr id="141" name="Group 140">
              <a:extLst>
                <a:ext uri="{FF2B5EF4-FFF2-40B4-BE49-F238E27FC236}">
                  <a16:creationId xmlns:a16="http://schemas.microsoft.com/office/drawing/2014/main" id="{1A257934-5E6A-45F3-99CF-A1861AB7D88E}"/>
                </a:ext>
              </a:extLst>
            </p:cNvPr>
            <p:cNvGrpSpPr/>
            <p:nvPr/>
          </p:nvGrpSpPr>
          <p:grpSpPr>
            <a:xfrm>
              <a:off x="657117" y="3668046"/>
              <a:ext cx="8232613" cy="268360"/>
              <a:chOff x="657117" y="3668046"/>
              <a:chExt cx="8232613" cy="268360"/>
            </a:xfrm>
          </p:grpSpPr>
          <p:sp>
            <p:nvSpPr>
              <p:cNvPr id="155" name="TextBox 154">
                <a:extLst>
                  <a:ext uri="{FF2B5EF4-FFF2-40B4-BE49-F238E27FC236}">
                    <a16:creationId xmlns:a16="http://schemas.microsoft.com/office/drawing/2014/main" id="{07C183B6-1A83-4CDD-BB39-E5B658E15007}"/>
                  </a:ext>
                </a:extLst>
              </p:cNvPr>
              <p:cNvSpPr txBox="1"/>
              <p:nvPr/>
            </p:nvSpPr>
            <p:spPr>
              <a:xfrm>
                <a:off x="2716250" y="3668047"/>
                <a:ext cx="773405" cy="268359"/>
              </a:xfrm>
              <a:prstGeom prst="rect">
                <a:avLst/>
              </a:prstGeom>
              <a:noFill/>
            </p:spPr>
            <p:txBody>
              <a:bodyPr wrap="square" rtlCol="0">
                <a:spAutoFit/>
              </a:bodyPr>
              <a:lstStyle/>
              <a:p>
                <a:pPr algn="ctr">
                  <a:buNone/>
                </a:pPr>
                <a:r>
                  <a:rPr lang="en-GB" sz="1600" dirty="0"/>
                  <a:t>3,000</a:t>
                </a:r>
              </a:p>
            </p:txBody>
          </p:sp>
          <p:sp>
            <p:nvSpPr>
              <p:cNvPr id="156" name="TextBox 155">
                <a:extLst>
                  <a:ext uri="{FF2B5EF4-FFF2-40B4-BE49-F238E27FC236}">
                    <a16:creationId xmlns:a16="http://schemas.microsoft.com/office/drawing/2014/main" id="{BC0F94A7-E50E-4708-B538-A61BD73E452B}"/>
                  </a:ext>
                </a:extLst>
              </p:cNvPr>
              <p:cNvSpPr txBox="1"/>
              <p:nvPr/>
            </p:nvSpPr>
            <p:spPr>
              <a:xfrm>
                <a:off x="7680702" y="3668047"/>
                <a:ext cx="1209028" cy="268358"/>
              </a:xfrm>
              <a:prstGeom prst="rect">
                <a:avLst/>
              </a:prstGeom>
              <a:noFill/>
            </p:spPr>
            <p:txBody>
              <a:bodyPr wrap="square" rtlCol="0">
                <a:spAutoFit/>
              </a:bodyPr>
              <a:lstStyle/>
              <a:p>
                <a:pPr algn="ctr">
                  <a:buNone/>
                </a:pPr>
                <a:r>
                  <a:rPr lang="en-GB" sz="1600" dirty="0"/>
                  <a:t>10,000</a:t>
                </a:r>
              </a:p>
            </p:txBody>
          </p:sp>
          <p:sp>
            <p:nvSpPr>
              <p:cNvPr id="157" name="TextBox 156">
                <a:extLst>
                  <a:ext uri="{FF2B5EF4-FFF2-40B4-BE49-F238E27FC236}">
                    <a16:creationId xmlns:a16="http://schemas.microsoft.com/office/drawing/2014/main" id="{2D64A752-065A-4EF3-9779-F0EEEB16E784}"/>
                  </a:ext>
                </a:extLst>
              </p:cNvPr>
              <p:cNvSpPr txBox="1"/>
              <p:nvPr/>
            </p:nvSpPr>
            <p:spPr>
              <a:xfrm>
                <a:off x="657117" y="3668047"/>
                <a:ext cx="475631" cy="268358"/>
              </a:xfrm>
              <a:prstGeom prst="rect">
                <a:avLst/>
              </a:prstGeom>
              <a:noFill/>
            </p:spPr>
            <p:txBody>
              <a:bodyPr wrap="square" rtlCol="0">
                <a:spAutoFit/>
              </a:bodyPr>
              <a:lstStyle/>
              <a:p>
                <a:pPr algn="ctr">
                  <a:buNone/>
                </a:pPr>
                <a:r>
                  <a:rPr lang="en-GB" sz="1600" dirty="0"/>
                  <a:t>0</a:t>
                </a:r>
              </a:p>
            </p:txBody>
          </p:sp>
          <p:sp>
            <p:nvSpPr>
              <p:cNvPr id="158" name="TextBox 157">
                <a:extLst>
                  <a:ext uri="{FF2B5EF4-FFF2-40B4-BE49-F238E27FC236}">
                    <a16:creationId xmlns:a16="http://schemas.microsoft.com/office/drawing/2014/main" id="{9F6745E9-30FB-4D20-97B2-B6D154310D12}"/>
                  </a:ext>
                </a:extLst>
              </p:cNvPr>
              <p:cNvSpPr txBox="1"/>
              <p:nvPr/>
            </p:nvSpPr>
            <p:spPr>
              <a:xfrm>
                <a:off x="1246446" y="3668047"/>
                <a:ext cx="773405" cy="268358"/>
              </a:xfrm>
              <a:prstGeom prst="rect">
                <a:avLst/>
              </a:prstGeom>
              <a:noFill/>
            </p:spPr>
            <p:txBody>
              <a:bodyPr wrap="square" rtlCol="0">
                <a:spAutoFit/>
              </a:bodyPr>
              <a:lstStyle/>
              <a:p>
                <a:pPr algn="ctr">
                  <a:buNone/>
                </a:pPr>
                <a:r>
                  <a:rPr lang="en-GB" sz="1600" dirty="0"/>
                  <a:t>1,000</a:t>
                </a:r>
              </a:p>
            </p:txBody>
          </p:sp>
          <p:sp>
            <p:nvSpPr>
              <p:cNvPr id="159" name="TextBox 158">
                <a:extLst>
                  <a:ext uri="{FF2B5EF4-FFF2-40B4-BE49-F238E27FC236}">
                    <a16:creationId xmlns:a16="http://schemas.microsoft.com/office/drawing/2014/main" id="{229BF3B2-09F3-4737-9670-C417FCF736AD}"/>
                  </a:ext>
                </a:extLst>
              </p:cNvPr>
              <p:cNvSpPr txBox="1"/>
              <p:nvPr/>
            </p:nvSpPr>
            <p:spPr>
              <a:xfrm>
                <a:off x="1985647" y="3668046"/>
                <a:ext cx="773405" cy="268358"/>
              </a:xfrm>
              <a:prstGeom prst="rect">
                <a:avLst/>
              </a:prstGeom>
              <a:noFill/>
            </p:spPr>
            <p:txBody>
              <a:bodyPr wrap="square" rtlCol="0">
                <a:spAutoFit/>
              </a:bodyPr>
              <a:lstStyle/>
              <a:p>
                <a:pPr algn="ctr">
                  <a:buNone/>
                </a:pPr>
                <a:r>
                  <a:rPr lang="en-GB" sz="1600" dirty="0"/>
                  <a:t>2,000</a:t>
                </a:r>
              </a:p>
            </p:txBody>
          </p:sp>
          <p:sp>
            <p:nvSpPr>
              <p:cNvPr id="160" name="TextBox 159">
                <a:extLst>
                  <a:ext uri="{FF2B5EF4-FFF2-40B4-BE49-F238E27FC236}">
                    <a16:creationId xmlns:a16="http://schemas.microsoft.com/office/drawing/2014/main" id="{1A62B4FE-0B62-4F84-9F85-B9EAB09984FC}"/>
                  </a:ext>
                </a:extLst>
              </p:cNvPr>
              <p:cNvSpPr txBox="1"/>
              <p:nvPr/>
            </p:nvSpPr>
            <p:spPr>
              <a:xfrm>
                <a:off x="3458693" y="3668047"/>
                <a:ext cx="773405" cy="268358"/>
              </a:xfrm>
              <a:prstGeom prst="rect">
                <a:avLst/>
              </a:prstGeom>
              <a:noFill/>
            </p:spPr>
            <p:txBody>
              <a:bodyPr wrap="square" rtlCol="0">
                <a:spAutoFit/>
              </a:bodyPr>
              <a:lstStyle/>
              <a:p>
                <a:pPr algn="ctr">
                  <a:buNone/>
                </a:pPr>
                <a:r>
                  <a:rPr lang="en-GB" sz="1600" dirty="0"/>
                  <a:t>4,000</a:t>
                </a:r>
              </a:p>
            </p:txBody>
          </p:sp>
          <p:sp>
            <p:nvSpPr>
              <p:cNvPr id="161" name="TextBox 160">
                <a:extLst>
                  <a:ext uri="{FF2B5EF4-FFF2-40B4-BE49-F238E27FC236}">
                    <a16:creationId xmlns:a16="http://schemas.microsoft.com/office/drawing/2014/main" id="{5835249E-3C1E-42B7-9604-C453D4F791B6}"/>
                  </a:ext>
                </a:extLst>
              </p:cNvPr>
              <p:cNvSpPr txBox="1"/>
              <p:nvPr/>
            </p:nvSpPr>
            <p:spPr>
              <a:xfrm>
                <a:off x="4192051" y="3668047"/>
                <a:ext cx="773405" cy="268358"/>
              </a:xfrm>
              <a:prstGeom prst="rect">
                <a:avLst/>
              </a:prstGeom>
              <a:noFill/>
            </p:spPr>
            <p:txBody>
              <a:bodyPr wrap="square" rtlCol="0">
                <a:spAutoFit/>
              </a:bodyPr>
              <a:lstStyle/>
              <a:p>
                <a:pPr algn="ctr">
                  <a:buNone/>
                </a:pPr>
                <a:r>
                  <a:rPr lang="en-GB" sz="1600" dirty="0"/>
                  <a:t>5,000</a:t>
                </a:r>
              </a:p>
            </p:txBody>
          </p:sp>
          <p:sp>
            <p:nvSpPr>
              <p:cNvPr id="162" name="TextBox 161">
                <a:extLst>
                  <a:ext uri="{FF2B5EF4-FFF2-40B4-BE49-F238E27FC236}">
                    <a16:creationId xmlns:a16="http://schemas.microsoft.com/office/drawing/2014/main" id="{78C65B31-7F7E-4D33-94EA-A3F28BB611A7}"/>
                  </a:ext>
                </a:extLst>
              </p:cNvPr>
              <p:cNvSpPr txBox="1"/>
              <p:nvPr/>
            </p:nvSpPr>
            <p:spPr>
              <a:xfrm>
                <a:off x="4940384" y="3668047"/>
                <a:ext cx="773405" cy="268358"/>
              </a:xfrm>
              <a:prstGeom prst="rect">
                <a:avLst/>
              </a:prstGeom>
              <a:noFill/>
            </p:spPr>
            <p:txBody>
              <a:bodyPr wrap="square" rtlCol="0">
                <a:spAutoFit/>
              </a:bodyPr>
              <a:lstStyle/>
              <a:p>
                <a:pPr algn="ctr">
                  <a:buNone/>
                </a:pPr>
                <a:r>
                  <a:rPr lang="en-GB" sz="1600" dirty="0"/>
                  <a:t>6,000</a:t>
                </a:r>
              </a:p>
            </p:txBody>
          </p:sp>
          <p:sp>
            <p:nvSpPr>
              <p:cNvPr id="163" name="TextBox 162">
                <a:extLst>
                  <a:ext uri="{FF2B5EF4-FFF2-40B4-BE49-F238E27FC236}">
                    <a16:creationId xmlns:a16="http://schemas.microsoft.com/office/drawing/2014/main" id="{B8ABADA7-5FF6-44BE-BB5B-F7BCC26C5D37}"/>
                  </a:ext>
                </a:extLst>
              </p:cNvPr>
              <p:cNvSpPr txBox="1"/>
              <p:nvPr/>
            </p:nvSpPr>
            <p:spPr>
              <a:xfrm>
                <a:off x="5682489" y="3668047"/>
                <a:ext cx="773405" cy="268358"/>
              </a:xfrm>
              <a:prstGeom prst="rect">
                <a:avLst/>
              </a:prstGeom>
              <a:noFill/>
            </p:spPr>
            <p:txBody>
              <a:bodyPr wrap="square" rtlCol="0">
                <a:spAutoFit/>
              </a:bodyPr>
              <a:lstStyle/>
              <a:p>
                <a:pPr algn="ctr">
                  <a:buNone/>
                </a:pPr>
                <a:r>
                  <a:rPr lang="en-GB" sz="1600" dirty="0"/>
                  <a:t>7,000</a:t>
                </a:r>
              </a:p>
            </p:txBody>
          </p:sp>
          <p:sp>
            <p:nvSpPr>
              <p:cNvPr id="164" name="TextBox 163">
                <a:extLst>
                  <a:ext uri="{FF2B5EF4-FFF2-40B4-BE49-F238E27FC236}">
                    <a16:creationId xmlns:a16="http://schemas.microsoft.com/office/drawing/2014/main" id="{E5109C67-F091-499F-9C9E-9F9A275D2560}"/>
                  </a:ext>
                </a:extLst>
              </p:cNvPr>
              <p:cNvSpPr txBox="1"/>
              <p:nvPr/>
            </p:nvSpPr>
            <p:spPr>
              <a:xfrm>
                <a:off x="6417560" y="3668047"/>
                <a:ext cx="773405" cy="268358"/>
              </a:xfrm>
              <a:prstGeom prst="rect">
                <a:avLst/>
              </a:prstGeom>
              <a:noFill/>
            </p:spPr>
            <p:txBody>
              <a:bodyPr wrap="square" rtlCol="0">
                <a:spAutoFit/>
              </a:bodyPr>
              <a:lstStyle/>
              <a:p>
                <a:pPr algn="ctr">
                  <a:buNone/>
                </a:pPr>
                <a:r>
                  <a:rPr lang="en-GB" sz="1600" dirty="0"/>
                  <a:t>8,000</a:t>
                </a:r>
              </a:p>
            </p:txBody>
          </p:sp>
          <p:sp>
            <p:nvSpPr>
              <p:cNvPr id="165" name="TextBox 164">
                <a:extLst>
                  <a:ext uri="{FF2B5EF4-FFF2-40B4-BE49-F238E27FC236}">
                    <a16:creationId xmlns:a16="http://schemas.microsoft.com/office/drawing/2014/main" id="{4CAB8106-7020-4525-ACE3-544F1E8470F0}"/>
                  </a:ext>
                </a:extLst>
              </p:cNvPr>
              <p:cNvSpPr txBox="1"/>
              <p:nvPr/>
            </p:nvSpPr>
            <p:spPr>
              <a:xfrm>
                <a:off x="7158314" y="3668047"/>
                <a:ext cx="773405" cy="268358"/>
              </a:xfrm>
              <a:prstGeom prst="rect">
                <a:avLst/>
              </a:prstGeom>
              <a:noFill/>
            </p:spPr>
            <p:txBody>
              <a:bodyPr wrap="square" rtlCol="0">
                <a:spAutoFit/>
              </a:bodyPr>
              <a:lstStyle/>
              <a:p>
                <a:pPr algn="ctr">
                  <a:buNone/>
                </a:pPr>
                <a:r>
                  <a:rPr lang="en-GB" sz="1600" dirty="0"/>
                  <a:t>9,000</a:t>
                </a:r>
              </a:p>
            </p:txBody>
          </p:sp>
        </p:grpSp>
        <p:grpSp>
          <p:nvGrpSpPr>
            <p:cNvPr id="142" name="Group 141">
              <a:extLst>
                <a:ext uri="{FF2B5EF4-FFF2-40B4-BE49-F238E27FC236}">
                  <a16:creationId xmlns:a16="http://schemas.microsoft.com/office/drawing/2014/main" id="{A04BFFB7-A7CC-4466-B748-7F6D7EFBA34D}"/>
                </a:ext>
              </a:extLst>
            </p:cNvPr>
            <p:cNvGrpSpPr/>
            <p:nvPr/>
          </p:nvGrpSpPr>
          <p:grpSpPr>
            <a:xfrm>
              <a:off x="885515" y="3548362"/>
              <a:ext cx="7405298" cy="119684"/>
              <a:chOff x="885515" y="3548362"/>
              <a:chExt cx="7405298" cy="119684"/>
            </a:xfrm>
          </p:grpSpPr>
          <p:cxnSp>
            <p:nvCxnSpPr>
              <p:cNvPr id="143" name="Straight Connector 142">
                <a:extLst>
                  <a:ext uri="{FF2B5EF4-FFF2-40B4-BE49-F238E27FC236}">
                    <a16:creationId xmlns:a16="http://schemas.microsoft.com/office/drawing/2014/main" id="{4C899A70-2476-4E78-8624-73AE486EAAD7}"/>
                  </a:ext>
                </a:extLst>
              </p:cNvPr>
              <p:cNvCxnSpPr>
                <a:cxnSpLocks/>
              </p:cNvCxnSpPr>
              <p:nvPr/>
            </p:nvCxnSpPr>
            <p:spPr>
              <a:xfrm>
                <a:off x="885515" y="3560066"/>
                <a:ext cx="740529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1DBFDEFC-4423-44B8-9552-EFED0DD47340}"/>
                  </a:ext>
                </a:extLst>
              </p:cNvPr>
              <p:cNvCxnSpPr>
                <a:cxnSpLocks/>
              </p:cNvCxnSpPr>
              <p:nvPr/>
            </p:nvCxnSpPr>
            <p:spPr>
              <a:xfrm>
                <a:off x="4585366" y="3550083"/>
                <a:ext cx="0" cy="11635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a:extLst>
                  <a:ext uri="{FF2B5EF4-FFF2-40B4-BE49-F238E27FC236}">
                    <a16:creationId xmlns:a16="http://schemas.microsoft.com/office/drawing/2014/main" id="{1B13CA7E-902A-4260-A020-70BF2C69B9CE}"/>
                  </a:ext>
                </a:extLst>
              </p:cNvPr>
              <p:cNvCxnSpPr>
                <a:cxnSpLocks/>
              </p:cNvCxnSpPr>
              <p:nvPr/>
            </p:nvCxnSpPr>
            <p:spPr>
              <a:xfrm>
                <a:off x="892659" y="3549966"/>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AE8D1163-2FA6-42B9-9197-7F02BEA183B6}"/>
                  </a:ext>
                </a:extLst>
              </p:cNvPr>
              <p:cNvCxnSpPr/>
              <p:nvPr/>
            </p:nvCxnSpPr>
            <p:spPr>
              <a:xfrm>
                <a:off x="8286024" y="3548362"/>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BE553D20-4C27-481D-A19D-AFCB77A789D7}"/>
                  </a:ext>
                </a:extLst>
              </p:cNvPr>
              <p:cNvCxnSpPr>
                <a:cxnSpLocks/>
              </p:cNvCxnSpPr>
              <p:nvPr/>
            </p:nvCxnSpPr>
            <p:spPr>
              <a:xfrm>
                <a:off x="163119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53B82600-C2C5-4763-A53A-16A21FCF11D5}"/>
                  </a:ext>
                </a:extLst>
              </p:cNvPr>
              <p:cNvCxnSpPr>
                <a:cxnSpLocks/>
              </p:cNvCxnSpPr>
              <p:nvPr/>
            </p:nvCxnSpPr>
            <p:spPr>
              <a:xfrm>
                <a:off x="236973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id="{85D5B07E-9069-48C8-BC9F-310E6F45B94A}"/>
                  </a:ext>
                </a:extLst>
              </p:cNvPr>
              <p:cNvCxnSpPr>
                <a:cxnSpLocks/>
              </p:cNvCxnSpPr>
              <p:nvPr/>
            </p:nvCxnSpPr>
            <p:spPr>
              <a:xfrm>
                <a:off x="310827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id="{895AF537-6CF6-4A7F-AC24-03959C7A8BE0}"/>
                  </a:ext>
                </a:extLst>
              </p:cNvPr>
              <p:cNvCxnSpPr>
                <a:cxnSpLocks/>
              </p:cNvCxnSpPr>
              <p:nvPr/>
            </p:nvCxnSpPr>
            <p:spPr>
              <a:xfrm>
                <a:off x="384681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id="{49198423-7F90-4C23-B2A0-F0E1DD504C96}"/>
                  </a:ext>
                </a:extLst>
              </p:cNvPr>
              <p:cNvCxnSpPr>
                <a:cxnSpLocks/>
              </p:cNvCxnSpPr>
              <p:nvPr/>
            </p:nvCxnSpPr>
            <p:spPr>
              <a:xfrm>
                <a:off x="532876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DC4A8E49-12BB-43A7-AB0F-797167717D5A}"/>
                  </a:ext>
                </a:extLst>
              </p:cNvPr>
              <p:cNvCxnSpPr>
                <a:cxnSpLocks/>
              </p:cNvCxnSpPr>
              <p:nvPr/>
            </p:nvCxnSpPr>
            <p:spPr>
              <a:xfrm>
                <a:off x="606730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id="{671EFD7D-3D8C-4CFC-A769-3FA314DA7D50}"/>
                  </a:ext>
                </a:extLst>
              </p:cNvPr>
              <p:cNvCxnSpPr>
                <a:cxnSpLocks/>
              </p:cNvCxnSpPr>
              <p:nvPr/>
            </p:nvCxnSpPr>
            <p:spPr>
              <a:xfrm>
                <a:off x="680584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a16="http://schemas.microsoft.com/office/drawing/2014/main" id="{33687069-DB11-4DD5-AA91-34426F2D0054}"/>
                  </a:ext>
                </a:extLst>
              </p:cNvPr>
              <p:cNvCxnSpPr>
                <a:cxnSpLocks/>
              </p:cNvCxnSpPr>
              <p:nvPr/>
            </p:nvCxnSpPr>
            <p:spPr>
              <a:xfrm>
                <a:off x="754438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34" name="Straight Arrow Connector 33">
            <a:extLst>
              <a:ext uri="{FF2B5EF4-FFF2-40B4-BE49-F238E27FC236}">
                <a16:creationId xmlns:a16="http://schemas.microsoft.com/office/drawing/2014/main" id="{C2375616-D8FD-4699-8656-3734806A5D35}"/>
              </a:ext>
            </a:extLst>
          </p:cNvPr>
          <p:cNvCxnSpPr>
            <a:cxnSpLocks/>
          </p:cNvCxnSpPr>
          <p:nvPr/>
        </p:nvCxnSpPr>
        <p:spPr>
          <a:xfrm>
            <a:off x="5111889" y="2067727"/>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35" name="Straight Arrow Connector 34">
            <a:extLst>
              <a:ext uri="{FF2B5EF4-FFF2-40B4-BE49-F238E27FC236}">
                <a16:creationId xmlns:a16="http://schemas.microsoft.com/office/drawing/2014/main" id="{1DB725CD-0C70-46EA-AA3B-1281E40E83BA}"/>
              </a:ext>
            </a:extLst>
          </p:cNvPr>
          <p:cNvCxnSpPr>
            <a:cxnSpLocks/>
          </p:cNvCxnSpPr>
          <p:nvPr/>
        </p:nvCxnSpPr>
        <p:spPr>
          <a:xfrm>
            <a:off x="2422530" y="2067727"/>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36" name="Straight Arrow Connector 35">
            <a:extLst>
              <a:ext uri="{FF2B5EF4-FFF2-40B4-BE49-F238E27FC236}">
                <a16:creationId xmlns:a16="http://schemas.microsoft.com/office/drawing/2014/main" id="{10B2DE7A-C58A-4D09-AC49-226B9ECE3988}"/>
              </a:ext>
            </a:extLst>
          </p:cNvPr>
          <p:cNvCxnSpPr>
            <a:cxnSpLocks/>
          </p:cNvCxnSpPr>
          <p:nvPr/>
        </p:nvCxnSpPr>
        <p:spPr>
          <a:xfrm>
            <a:off x="9635891" y="2067727"/>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cxnSp>
        <p:nvCxnSpPr>
          <p:cNvPr id="37" name="Straight Arrow Connector 36">
            <a:extLst>
              <a:ext uri="{FF2B5EF4-FFF2-40B4-BE49-F238E27FC236}">
                <a16:creationId xmlns:a16="http://schemas.microsoft.com/office/drawing/2014/main" id="{9473C78A-193B-4B1E-AEFC-81C0E55A15CC}"/>
              </a:ext>
            </a:extLst>
          </p:cNvPr>
          <p:cNvCxnSpPr>
            <a:cxnSpLocks/>
          </p:cNvCxnSpPr>
          <p:nvPr/>
        </p:nvCxnSpPr>
        <p:spPr>
          <a:xfrm>
            <a:off x="7052934" y="2067727"/>
            <a:ext cx="0" cy="391886"/>
          </a:xfrm>
          <a:prstGeom prst="straightConnector1">
            <a:avLst/>
          </a:prstGeom>
          <a:ln>
            <a:solidFill>
              <a:srgbClr val="FF0000"/>
            </a:solidFill>
            <a:tailEnd type="triangle" w="lg" len="med"/>
          </a:ln>
        </p:spPr>
        <p:style>
          <a:lnRef idx="2">
            <a:schemeClr val="dk1"/>
          </a:lnRef>
          <a:fillRef idx="0">
            <a:schemeClr val="dk1"/>
          </a:fillRef>
          <a:effectRef idx="1">
            <a:schemeClr val="dk1"/>
          </a:effectRef>
          <a:fontRef idx="minor">
            <a:schemeClr val="tx1"/>
          </a:fontRef>
        </p:style>
      </p:cxnSp>
      <p:sp>
        <p:nvSpPr>
          <p:cNvPr id="7" name="Content Placeholder 2">
            <a:extLst>
              <a:ext uri="{FF2B5EF4-FFF2-40B4-BE49-F238E27FC236}">
                <a16:creationId xmlns:a16="http://schemas.microsoft.com/office/drawing/2014/main" id="{93079648-A4E0-4431-BDAB-6101238237CE}"/>
              </a:ext>
            </a:extLst>
          </p:cNvPr>
          <p:cNvSpPr txBox="1">
            <a:spLocks/>
          </p:cNvSpPr>
          <p:nvPr/>
        </p:nvSpPr>
        <p:spPr>
          <a:xfrm>
            <a:off x="609600" y="3157795"/>
            <a:ext cx="10256455" cy="224647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Can you estimate what number the arrow is pointing to? </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Which two multiples of 1,000 is the number between? Which of these multiples is the arrow closer to? What would a suitable estimate be?</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Repeat for the other arrows discussing the corresponding multiples either side and which the arrow is closer to.</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Where do you think 7,347 would be on the line? Repeat for other numbers.</a:t>
            </a:r>
            <a:endParaRPr lang="en-GB" sz="2000" dirty="0">
              <a:latin typeface="Arial" panose="020B0604020202020204" pitchFamily="34" charset="0"/>
              <a:cs typeface="Arial" panose="020B0604020202020204" pitchFamily="34" charset="0"/>
            </a:endParaRPr>
          </a:p>
          <a:p>
            <a:pPr>
              <a:lnSpc>
                <a:spcPct val="120000"/>
              </a:lnSpc>
              <a:spcBef>
                <a:spcPts val="600"/>
              </a:spcBef>
              <a:spcAft>
                <a:spcPts val="600"/>
              </a:spcAft>
              <a:buFont typeface="Arial" panose="020B0604020202020204" pitchFamily="34" charset="0"/>
              <a:buChar char="•"/>
            </a:pP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
        <p:nvSpPr>
          <p:cNvPr id="6" name="TextBox 19">
            <a:extLst>
              <a:ext uri="{FF2B5EF4-FFF2-40B4-BE49-F238E27FC236}">
                <a16:creationId xmlns:a16="http://schemas.microsoft.com/office/drawing/2014/main" id="{205A37AA-9D00-4EC6-999C-5D7EA5E3CE6D}"/>
              </a:ext>
            </a:extLst>
          </p:cNvPr>
          <p:cNvSpPr txBox="1"/>
          <p:nvPr/>
        </p:nvSpPr>
        <p:spPr>
          <a:xfrm>
            <a:off x="623888" y="5880125"/>
            <a:ext cx="10101367"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ctr">
              <a:buNone/>
            </a:pPr>
            <a:r>
              <a:rPr lang="en-GB" sz="2000" i="1" dirty="0"/>
              <a:t>The previous multiple of 1,000 is ___. The next multiple of 1,000 is ___.</a:t>
            </a:r>
          </a:p>
        </p:txBody>
      </p:sp>
    </p:spTree>
    <p:custDataLst>
      <p:tags r:id="rId1"/>
    </p:custDataLst>
    <p:extLst>
      <p:ext uri="{BB962C8B-B14F-4D97-AF65-F5344CB8AC3E}">
        <p14:creationId xmlns:p14="http://schemas.microsoft.com/office/powerpoint/2010/main" val="38143589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3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3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3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1:1</a:t>
            </a:r>
          </a:p>
        </p:txBody>
      </p:sp>
      <p:pic>
        <p:nvPicPr>
          <p:cNvPr id="4" name="Picture 3" descr="A screenshot of a cell phone&#10;&#10;Description generated with high confidence">
            <a:extLst>
              <a:ext uri="{FF2B5EF4-FFF2-40B4-BE49-F238E27FC236}">
                <a16:creationId xmlns:a16="http://schemas.microsoft.com/office/drawing/2014/main" id="{CDE6147A-5A01-474C-97D9-A9CA24CAAA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2277" y="2416463"/>
            <a:ext cx="7907446" cy="2025077"/>
          </a:xfrm>
          <a:prstGeom prst="rect">
            <a:avLst/>
          </a:prstGeom>
        </p:spPr>
      </p:pic>
      <p:sp>
        <p:nvSpPr>
          <p:cNvPr id="5" name="Rectangle 4">
            <a:extLst>
              <a:ext uri="{FF2B5EF4-FFF2-40B4-BE49-F238E27FC236}">
                <a16:creationId xmlns:a16="http://schemas.microsoft.com/office/drawing/2014/main" id="{033C78CD-E127-4D4E-A77E-3B2E64822298}"/>
              </a:ext>
            </a:extLst>
          </p:cNvPr>
          <p:cNvSpPr/>
          <p:nvPr/>
        </p:nvSpPr>
        <p:spPr bwMode="auto">
          <a:xfrm>
            <a:off x="2192867" y="3623733"/>
            <a:ext cx="694266" cy="77893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7" name="Rectangle 16">
            <a:extLst>
              <a:ext uri="{FF2B5EF4-FFF2-40B4-BE49-F238E27FC236}">
                <a16:creationId xmlns:a16="http://schemas.microsoft.com/office/drawing/2014/main" id="{E454A007-0933-464B-9A60-C3D621B70486}"/>
              </a:ext>
            </a:extLst>
          </p:cNvPr>
          <p:cNvSpPr/>
          <p:nvPr/>
        </p:nvSpPr>
        <p:spPr bwMode="auto">
          <a:xfrm>
            <a:off x="2202392" y="3112271"/>
            <a:ext cx="694266" cy="46412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8" name="Rectangle 17">
            <a:extLst>
              <a:ext uri="{FF2B5EF4-FFF2-40B4-BE49-F238E27FC236}">
                <a16:creationId xmlns:a16="http://schemas.microsoft.com/office/drawing/2014/main" id="{2A7CCC36-4C3F-4249-81B3-3D3B74E221D1}"/>
              </a:ext>
            </a:extLst>
          </p:cNvPr>
          <p:cNvSpPr/>
          <p:nvPr/>
        </p:nvSpPr>
        <p:spPr bwMode="auto">
          <a:xfrm>
            <a:off x="2988732" y="3632200"/>
            <a:ext cx="694266" cy="77893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9" name="Rectangle 18">
            <a:extLst>
              <a:ext uri="{FF2B5EF4-FFF2-40B4-BE49-F238E27FC236}">
                <a16:creationId xmlns:a16="http://schemas.microsoft.com/office/drawing/2014/main" id="{2B249790-8BB9-4AE5-9180-4FB95E5A7AE6}"/>
              </a:ext>
            </a:extLst>
          </p:cNvPr>
          <p:cNvSpPr/>
          <p:nvPr/>
        </p:nvSpPr>
        <p:spPr bwMode="auto">
          <a:xfrm>
            <a:off x="2988732" y="3120738"/>
            <a:ext cx="694266" cy="46412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0" name="Rectangle 19">
            <a:extLst>
              <a:ext uri="{FF2B5EF4-FFF2-40B4-BE49-F238E27FC236}">
                <a16:creationId xmlns:a16="http://schemas.microsoft.com/office/drawing/2014/main" id="{BD107682-D2DF-4CA1-91EF-5D285B7DB78B}"/>
              </a:ext>
            </a:extLst>
          </p:cNvPr>
          <p:cNvSpPr/>
          <p:nvPr/>
        </p:nvSpPr>
        <p:spPr bwMode="auto">
          <a:xfrm>
            <a:off x="3767454" y="3627389"/>
            <a:ext cx="694266" cy="77893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1" name="Rectangle 20">
            <a:extLst>
              <a:ext uri="{FF2B5EF4-FFF2-40B4-BE49-F238E27FC236}">
                <a16:creationId xmlns:a16="http://schemas.microsoft.com/office/drawing/2014/main" id="{65DC5FBC-E6B3-41B5-BB84-153D10173EF3}"/>
              </a:ext>
            </a:extLst>
          </p:cNvPr>
          <p:cNvSpPr/>
          <p:nvPr/>
        </p:nvSpPr>
        <p:spPr bwMode="auto">
          <a:xfrm>
            <a:off x="3776979" y="3119102"/>
            <a:ext cx="694266" cy="46258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2" name="Rectangle 21">
            <a:extLst>
              <a:ext uri="{FF2B5EF4-FFF2-40B4-BE49-F238E27FC236}">
                <a16:creationId xmlns:a16="http://schemas.microsoft.com/office/drawing/2014/main" id="{DB40BC6F-A55D-4C00-9B0D-7CD0C577D788}"/>
              </a:ext>
            </a:extLst>
          </p:cNvPr>
          <p:cNvSpPr/>
          <p:nvPr/>
        </p:nvSpPr>
        <p:spPr bwMode="auto">
          <a:xfrm>
            <a:off x="4563108" y="3623733"/>
            <a:ext cx="694266" cy="77893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3" name="Rectangle 22">
            <a:extLst>
              <a:ext uri="{FF2B5EF4-FFF2-40B4-BE49-F238E27FC236}">
                <a16:creationId xmlns:a16="http://schemas.microsoft.com/office/drawing/2014/main" id="{BCAF1FAD-40FC-4E29-BCE7-1ACB17CAB9F1}"/>
              </a:ext>
            </a:extLst>
          </p:cNvPr>
          <p:cNvSpPr/>
          <p:nvPr/>
        </p:nvSpPr>
        <p:spPr bwMode="auto">
          <a:xfrm>
            <a:off x="4563108" y="3112271"/>
            <a:ext cx="694266" cy="46412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4" name="Rectangle 23">
            <a:extLst>
              <a:ext uri="{FF2B5EF4-FFF2-40B4-BE49-F238E27FC236}">
                <a16:creationId xmlns:a16="http://schemas.microsoft.com/office/drawing/2014/main" id="{BCDF07ED-6354-4BCA-BC2E-A9C22B00676F}"/>
              </a:ext>
            </a:extLst>
          </p:cNvPr>
          <p:cNvSpPr/>
          <p:nvPr/>
        </p:nvSpPr>
        <p:spPr bwMode="auto">
          <a:xfrm>
            <a:off x="5341830" y="3623733"/>
            <a:ext cx="694266" cy="77893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5" name="Rectangle 24">
            <a:extLst>
              <a:ext uri="{FF2B5EF4-FFF2-40B4-BE49-F238E27FC236}">
                <a16:creationId xmlns:a16="http://schemas.microsoft.com/office/drawing/2014/main" id="{8F11C6D7-6957-4063-9CD1-F8D7693150B3}"/>
              </a:ext>
            </a:extLst>
          </p:cNvPr>
          <p:cNvSpPr/>
          <p:nvPr/>
        </p:nvSpPr>
        <p:spPr bwMode="auto">
          <a:xfrm>
            <a:off x="5341830" y="3112271"/>
            <a:ext cx="694266" cy="46412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6" name="Rectangle 25">
            <a:extLst>
              <a:ext uri="{FF2B5EF4-FFF2-40B4-BE49-F238E27FC236}">
                <a16:creationId xmlns:a16="http://schemas.microsoft.com/office/drawing/2014/main" id="{64B80D11-6FB5-4B9E-ABF3-F75A46474F1C}"/>
              </a:ext>
            </a:extLst>
          </p:cNvPr>
          <p:cNvSpPr/>
          <p:nvPr/>
        </p:nvSpPr>
        <p:spPr bwMode="auto">
          <a:xfrm>
            <a:off x="6123727" y="3623733"/>
            <a:ext cx="694266" cy="77893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6" name="Rectangle 35">
            <a:extLst>
              <a:ext uri="{FF2B5EF4-FFF2-40B4-BE49-F238E27FC236}">
                <a16:creationId xmlns:a16="http://schemas.microsoft.com/office/drawing/2014/main" id="{61EA79CB-CF8A-4D43-BE1D-66498B1ED2FC}"/>
              </a:ext>
            </a:extLst>
          </p:cNvPr>
          <p:cNvSpPr/>
          <p:nvPr/>
        </p:nvSpPr>
        <p:spPr bwMode="auto">
          <a:xfrm>
            <a:off x="6133252" y="3112271"/>
            <a:ext cx="694266" cy="46412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7" name="Rectangle 36">
            <a:extLst>
              <a:ext uri="{FF2B5EF4-FFF2-40B4-BE49-F238E27FC236}">
                <a16:creationId xmlns:a16="http://schemas.microsoft.com/office/drawing/2014/main" id="{816C9E11-23F2-4A74-BA54-1B4FA3F532D8}"/>
              </a:ext>
            </a:extLst>
          </p:cNvPr>
          <p:cNvSpPr/>
          <p:nvPr/>
        </p:nvSpPr>
        <p:spPr bwMode="auto">
          <a:xfrm>
            <a:off x="6908588" y="3623733"/>
            <a:ext cx="694266" cy="77893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8" name="Rectangle 37">
            <a:extLst>
              <a:ext uri="{FF2B5EF4-FFF2-40B4-BE49-F238E27FC236}">
                <a16:creationId xmlns:a16="http://schemas.microsoft.com/office/drawing/2014/main" id="{A9907F23-4435-411F-82D0-88B3CE27A95E}"/>
              </a:ext>
            </a:extLst>
          </p:cNvPr>
          <p:cNvSpPr/>
          <p:nvPr/>
        </p:nvSpPr>
        <p:spPr bwMode="auto">
          <a:xfrm>
            <a:off x="6914940" y="3112271"/>
            <a:ext cx="694266" cy="46412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9" name="Rectangle 38">
            <a:extLst>
              <a:ext uri="{FF2B5EF4-FFF2-40B4-BE49-F238E27FC236}">
                <a16:creationId xmlns:a16="http://schemas.microsoft.com/office/drawing/2014/main" id="{8DFEE124-3029-4163-A526-7012B2BB0890}"/>
              </a:ext>
            </a:extLst>
          </p:cNvPr>
          <p:cNvSpPr/>
          <p:nvPr/>
        </p:nvSpPr>
        <p:spPr bwMode="auto">
          <a:xfrm>
            <a:off x="7703819" y="3632200"/>
            <a:ext cx="694266" cy="77893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0" name="Rectangle 39">
            <a:extLst>
              <a:ext uri="{FF2B5EF4-FFF2-40B4-BE49-F238E27FC236}">
                <a16:creationId xmlns:a16="http://schemas.microsoft.com/office/drawing/2014/main" id="{971F6337-F40B-4832-B634-CB0C00CDCA27}"/>
              </a:ext>
            </a:extLst>
          </p:cNvPr>
          <p:cNvSpPr/>
          <p:nvPr/>
        </p:nvSpPr>
        <p:spPr bwMode="auto">
          <a:xfrm>
            <a:off x="7703819" y="3120738"/>
            <a:ext cx="694266" cy="46412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1" name="Rectangle 40">
            <a:extLst>
              <a:ext uri="{FF2B5EF4-FFF2-40B4-BE49-F238E27FC236}">
                <a16:creationId xmlns:a16="http://schemas.microsoft.com/office/drawing/2014/main" id="{0A15B048-93A5-4699-B6FE-3805FF0D8BED}"/>
              </a:ext>
            </a:extLst>
          </p:cNvPr>
          <p:cNvSpPr/>
          <p:nvPr/>
        </p:nvSpPr>
        <p:spPr bwMode="auto">
          <a:xfrm>
            <a:off x="8486773" y="3623733"/>
            <a:ext cx="694266" cy="77893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2" name="Rectangle 41">
            <a:extLst>
              <a:ext uri="{FF2B5EF4-FFF2-40B4-BE49-F238E27FC236}">
                <a16:creationId xmlns:a16="http://schemas.microsoft.com/office/drawing/2014/main" id="{30EAB9D2-4A02-44A0-93CE-F9197438E631}"/>
              </a:ext>
            </a:extLst>
          </p:cNvPr>
          <p:cNvSpPr/>
          <p:nvPr/>
        </p:nvSpPr>
        <p:spPr bwMode="auto">
          <a:xfrm>
            <a:off x="8499473" y="3112271"/>
            <a:ext cx="694266" cy="46412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3" name="Rectangle 42">
            <a:extLst>
              <a:ext uri="{FF2B5EF4-FFF2-40B4-BE49-F238E27FC236}">
                <a16:creationId xmlns:a16="http://schemas.microsoft.com/office/drawing/2014/main" id="{9387F432-5C83-459C-A3A8-C703BFEB2C1B}"/>
              </a:ext>
            </a:extLst>
          </p:cNvPr>
          <p:cNvSpPr/>
          <p:nvPr/>
        </p:nvSpPr>
        <p:spPr bwMode="auto">
          <a:xfrm>
            <a:off x="9307722" y="3623733"/>
            <a:ext cx="694266" cy="77893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4" name="Rectangle 43">
            <a:extLst>
              <a:ext uri="{FF2B5EF4-FFF2-40B4-BE49-F238E27FC236}">
                <a16:creationId xmlns:a16="http://schemas.microsoft.com/office/drawing/2014/main" id="{6E1B1B7B-48E4-440F-8096-AF85F7C964FA}"/>
              </a:ext>
            </a:extLst>
          </p:cNvPr>
          <p:cNvSpPr/>
          <p:nvPr/>
        </p:nvSpPr>
        <p:spPr bwMode="auto">
          <a:xfrm>
            <a:off x="9307722" y="3112271"/>
            <a:ext cx="694266" cy="46412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5" name="Rectangle 44">
            <a:extLst>
              <a:ext uri="{FF2B5EF4-FFF2-40B4-BE49-F238E27FC236}">
                <a16:creationId xmlns:a16="http://schemas.microsoft.com/office/drawing/2014/main" id="{5DC7F64A-E36C-4A54-961C-2DAF505B87EC}"/>
              </a:ext>
            </a:extLst>
          </p:cNvPr>
          <p:cNvSpPr/>
          <p:nvPr/>
        </p:nvSpPr>
        <p:spPr bwMode="auto">
          <a:xfrm>
            <a:off x="4910241" y="2532306"/>
            <a:ext cx="1270426" cy="46412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6" name="Rectangle 45">
            <a:extLst>
              <a:ext uri="{FF2B5EF4-FFF2-40B4-BE49-F238E27FC236}">
                <a16:creationId xmlns:a16="http://schemas.microsoft.com/office/drawing/2014/main" id="{B956EE8B-5063-4340-BB9E-F3D5EE7A0351}"/>
              </a:ext>
            </a:extLst>
          </p:cNvPr>
          <p:cNvSpPr/>
          <p:nvPr/>
        </p:nvSpPr>
        <p:spPr bwMode="auto">
          <a:xfrm>
            <a:off x="6209556" y="2556937"/>
            <a:ext cx="1270426" cy="46412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2897404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7"/>
                                        </p:tgtEl>
                                      </p:cBhvr>
                                    </p:animEffect>
                                    <p:set>
                                      <p:cBhvr>
                                        <p:cTn id="12" dur="1" fill="hold">
                                          <p:stCondLst>
                                            <p:cond delay="499"/>
                                          </p:stCondLst>
                                        </p:cTn>
                                        <p:tgtEl>
                                          <p:spTgt spid="1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8"/>
                                        </p:tgtEl>
                                      </p:cBhvr>
                                    </p:animEffect>
                                    <p:set>
                                      <p:cBhvr>
                                        <p:cTn id="17" dur="1" fill="hold">
                                          <p:stCondLst>
                                            <p:cond delay="499"/>
                                          </p:stCondLst>
                                        </p:cTn>
                                        <p:tgtEl>
                                          <p:spTgt spid="1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9"/>
                                        </p:tgtEl>
                                      </p:cBhvr>
                                    </p:animEffect>
                                    <p:set>
                                      <p:cBhvr>
                                        <p:cTn id="22" dur="1" fill="hold">
                                          <p:stCondLst>
                                            <p:cond delay="499"/>
                                          </p:stCondLst>
                                        </p:cTn>
                                        <p:tgtEl>
                                          <p:spTgt spid="1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20"/>
                                        </p:tgtEl>
                                      </p:cBhvr>
                                    </p:animEffect>
                                    <p:set>
                                      <p:cBhvr>
                                        <p:cTn id="27" dur="1" fill="hold">
                                          <p:stCondLst>
                                            <p:cond delay="499"/>
                                          </p:stCondLst>
                                        </p:cTn>
                                        <p:tgtEl>
                                          <p:spTgt spid="2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21"/>
                                        </p:tgtEl>
                                      </p:cBhvr>
                                    </p:animEffect>
                                    <p:set>
                                      <p:cBhvr>
                                        <p:cTn id="32" dur="1" fill="hold">
                                          <p:stCondLst>
                                            <p:cond delay="499"/>
                                          </p:stCondLst>
                                        </p:cTn>
                                        <p:tgtEl>
                                          <p:spTgt spid="2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22"/>
                                        </p:tgtEl>
                                      </p:cBhvr>
                                    </p:animEffect>
                                    <p:set>
                                      <p:cBhvr>
                                        <p:cTn id="37" dur="1" fill="hold">
                                          <p:stCondLst>
                                            <p:cond delay="499"/>
                                          </p:stCondLst>
                                        </p:cTn>
                                        <p:tgtEl>
                                          <p:spTgt spid="2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23"/>
                                        </p:tgtEl>
                                      </p:cBhvr>
                                    </p:animEffect>
                                    <p:set>
                                      <p:cBhvr>
                                        <p:cTn id="42" dur="1" fill="hold">
                                          <p:stCondLst>
                                            <p:cond delay="499"/>
                                          </p:stCondLst>
                                        </p:cTn>
                                        <p:tgtEl>
                                          <p:spTgt spid="2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24"/>
                                        </p:tgtEl>
                                      </p:cBhvr>
                                    </p:animEffect>
                                    <p:set>
                                      <p:cBhvr>
                                        <p:cTn id="47" dur="1" fill="hold">
                                          <p:stCondLst>
                                            <p:cond delay="499"/>
                                          </p:stCondLst>
                                        </p:cTn>
                                        <p:tgtEl>
                                          <p:spTgt spid="2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0" nodeType="clickEffect">
                                  <p:stCondLst>
                                    <p:cond delay="0"/>
                                  </p:stCondLst>
                                  <p:childTnLst>
                                    <p:animEffect transition="out" filter="fade">
                                      <p:cBhvr>
                                        <p:cTn id="51" dur="500"/>
                                        <p:tgtEl>
                                          <p:spTgt spid="25"/>
                                        </p:tgtEl>
                                      </p:cBhvr>
                                    </p:animEffect>
                                    <p:set>
                                      <p:cBhvr>
                                        <p:cTn id="52" dur="1" fill="hold">
                                          <p:stCondLst>
                                            <p:cond delay="499"/>
                                          </p:stCondLst>
                                        </p:cTn>
                                        <p:tgtEl>
                                          <p:spTgt spid="2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26"/>
                                        </p:tgtEl>
                                      </p:cBhvr>
                                    </p:animEffect>
                                    <p:set>
                                      <p:cBhvr>
                                        <p:cTn id="57" dur="1" fill="hold">
                                          <p:stCondLst>
                                            <p:cond delay="499"/>
                                          </p:stCondLst>
                                        </p:cTn>
                                        <p:tgtEl>
                                          <p:spTgt spid="26"/>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grpId="0" nodeType="clickEffect">
                                  <p:stCondLst>
                                    <p:cond delay="0"/>
                                  </p:stCondLst>
                                  <p:childTnLst>
                                    <p:animEffect transition="out" filter="fade">
                                      <p:cBhvr>
                                        <p:cTn id="61" dur="500"/>
                                        <p:tgtEl>
                                          <p:spTgt spid="36"/>
                                        </p:tgtEl>
                                      </p:cBhvr>
                                    </p:animEffect>
                                    <p:set>
                                      <p:cBhvr>
                                        <p:cTn id="62" dur="1" fill="hold">
                                          <p:stCondLst>
                                            <p:cond delay="499"/>
                                          </p:stCondLst>
                                        </p:cTn>
                                        <p:tgtEl>
                                          <p:spTgt spid="36"/>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0" nodeType="clickEffect">
                                  <p:stCondLst>
                                    <p:cond delay="0"/>
                                  </p:stCondLst>
                                  <p:childTnLst>
                                    <p:animEffect transition="out" filter="fade">
                                      <p:cBhvr>
                                        <p:cTn id="66" dur="500"/>
                                        <p:tgtEl>
                                          <p:spTgt spid="37"/>
                                        </p:tgtEl>
                                      </p:cBhvr>
                                    </p:animEffect>
                                    <p:set>
                                      <p:cBhvr>
                                        <p:cTn id="67" dur="1" fill="hold">
                                          <p:stCondLst>
                                            <p:cond delay="499"/>
                                          </p:stCondLst>
                                        </p:cTn>
                                        <p:tgtEl>
                                          <p:spTgt spid="37"/>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0" presetClass="exit" presetSubtype="0" fill="hold" grpId="0" nodeType="clickEffect">
                                  <p:stCondLst>
                                    <p:cond delay="0"/>
                                  </p:stCondLst>
                                  <p:childTnLst>
                                    <p:animEffect transition="out" filter="fade">
                                      <p:cBhvr>
                                        <p:cTn id="71" dur="500"/>
                                        <p:tgtEl>
                                          <p:spTgt spid="38"/>
                                        </p:tgtEl>
                                      </p:cBhvr>
                                    </p:animEffect>
                                    <p:set>
                                      <p:cBhvr>
                                        <p:cTn id="72" dur="1" fill="hold">
                                          <p:stCondLst>
                                            <p:cond delay="499"/>
                                          </p:stCondLst>
                                        </p:cTn>
                                        <p:tgtEl>
                                          <p:spTgt spid="38"/>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grpId="0" nodeType="clickEffect">
                                  <p:stCondLst>
                                    <p:cond delay="0"/>
                                  </p:stCondLst>
                                  <p:childTnLst>
                                    <p:animEffect transition="out" filter="fade">
                                      <p:cBhvr>
                                        <p:cTn id="76" dur="500"/>
                                        <p:tgtEl>
                                          <p:spTgt spid="39"/>
                                        </p:tgtEl>
                                      </p:cBhvr>
                                    </p:animEffect>
                                    <p:set>
                                      <p:cBhvr>
                                        <p:cTn id="77" dur="1" fill="hold">
                                          <p:stCondLst>
                                            <p:cond delay="499"/>
                                          </p:stCondLst>
                                        </p:cTn>
                                        <p:tgtEl>
                                          <p:spTgt spid="39"/>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0" presetClass="exit" presetSubtype="0" fill="hold" grpId="0" nodeType="clickEffect">
                                  <p:stCondLst>
                                    <p:cond delay="0"/>
                                  </p:stCondLst>
                                  <p:childTnLst>
                                    <p:animEffect transition="out" filter="fade">
                                      <p:cBhvr>
                                        <p:cTn id="81" dur="500"/>
                                        <p:tgtEl>
                                          <p:spTgt spid="40"/>
                                        </p:tgtEl>
                                      </p:cBhvr>
                                    </p:animEffect>
                                    <p:set>
                                      <p:cBhvr>
                                        <p:cTn id="82" dur="1" fill="hold">
                                          <p:stCondLst>
                                            <p:cond delay="499"/>
                                          </p:stCondLst>
                                        </p:cTn>
                                        <p:tgtEl>
                                          <p:spTgt spid="40"/>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10" presetClass="exit" presetSubtype="0" fill="hold" grpId="0" nodeType="clickEffect">
                                  <p:stCondLst>
                                    <p:cond delay="0"/>
                                  </p:stCondLst>
                                  <p:childTnLst>
                                    <p:animEffect transition="out" filter="fade">
                                      <p:cBhvr>
                                        <p:cTn id="86" dur="500"/>
                                        <p:tgtEl>
                                          <p:spTgt spid="41"/>
                                        </p:tgtEl>
                                      </p:cBhvr>
                                    </p:animEffect>
                                    <p:set>
                                      <p:cBhvr>
                                        <p:cTn id="87" dur="1" fill="hold">
                                          <p:stCondLst>
                                            <p:cond delay="499"/>
                                          </p:stCondLst>
                                        </p:cTn>
                                        <p:tgtEl>
                                          <p:spTgt spid="41"/>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10" presetClass="exit" presetSubtype="0" fill="hold" grpId="0" nodeType="clickEffect">
                                  <p:stCondLst>
                                    <p:cond delay="0"/>
                                  </p:stCondLst>
                                  <p:childTnLst>
                                    <p:animEffect transition="out" filter="fade">
                                      <p:cBhvr>
                                        <p:cTn id="91" dur="500"/>
                                        <p:tgtEl>
                                          <p:spTgt spid="42"/>
                                        </p:tgtEl>
                                      </p:cBhvr>
                                    </p:animEffect>
                                    <p:set>
                                      <p:cBhvr>
                                        <p:cTn id="92" dur="1" fill="hold">
                                          <p:stCondLst>
                                            <p:cond delay="499"/>
                                          </p:stCondLst>
                                        </p:cTn>
                                        <p:tgtEl>
                                          <p:spTgt spid="42"/>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0" presetClass="exit" presetSubtype="0" fill="hold" grpId="0" nodeType="clickEffect">
                                  <p:stCondLst>
                                    <p:cond delay="0"/>
                                  </p:stCondLst>
                                  <p:childTnLst>
                                    <p:animEffect transition="out" filter="fade">
                                      <p:cBhvr>
                                        <p:cTn id="96" dur="500"/>
                                        <p:tgtEl>
                                          <p:spTgt spid="43"/>
                                        </p:tgtEl>
                                      </p:cBhvr>
                                    </p:animEffect>
                                    <p:set>
                                      <p:cBhvr>
                                        <p:cTn id="97" dur="1" fill="hold">
                                          <p:stCondLst>
                                            <p:cond delay="499"/>
                                          </p:stCondLst>
                                        </p:cTn>
                                        <p:tgtEl>
                                          <p:spTgt spid="43"/>
                                        </p:tgtEl>
                                        <p:attrNameLst>
                                          <p:attrName>style.visibility</p:attrName>
                                        </p:attrNameLst>
                                      </p:cBhvr>
                                      <p:to>
                                        <p:strVal val="hidden"/>
                                      </p:to>
                                    </p:set>
                                  </p:childTnLst>
                                </p:cTn>
                              </p:par>
                            </p:childTnLst>
                          </p:cTn>
                        </p:par>
                      </p:childTnLst>
                    </p:cTn>
                  </p:par>
                  <p:par>
                    <p:cTn id="98" fill="hold">
                      <p:stCondLst>
                        <p:cond delay="indefinite"/>
                      </p:stCondLst>
                      <p:childTnLst>
                        <p:par>
                          <p:cTn id="99" fill="hold">
                            <p:stCondLst>
                              <p:cond delay="0"/>
                            </p:stCondLst>
                            <p:childTnLst>
                              <p:par>
                                <p:cTn id="100" presetID="10" presetClass="exit" presetSubtype="0" fill="hold" grpId="0" nodeType="clickEffect">
                                  <p:stCondLst>
                                    <p:cond delay="0"/>
                                  </p:stCondLst>
                                  <p:childTnLst>
                                    <p:animEffect transition="out" filter="fade">
                                      <p:cBhvr>
                                        <p:cTn id="101" dur="500"/>
                                        <p:tgtEl>
                                          <p:spTgt spid="44"/>
                                        </p:tgtEl>
                                      </p:cBhvr>
                                    </p:animEffect>
                                    <p:set>
                                      <p:cBhvr>
                                        <p:cTn id="102" dur="1" fill="hold">
                                          <p:stCondLst>
                                            <p:cond delay="499"/>
                                          </p:stCondLst>
                                        </p:cTn>
                                        <p:tgtEl>
                                          <p:spTgt spid="44"/>
                                        </p:tgtEl>
                                        <p:attrNameLst>
                                          <p:attrName>style.visibility</p:attrName>
                                        </p:attrNameLst>
                                      </p:cBhvr>
                                      <p:to>
                                        <p:strVal val="hidden"/>
                                      </p:to>
                                    </p:set>
                                  </p:childTnLst>
                                </p:cTn>
                              </p:par>
                            </p:childTnLst>
                          </p:cTn>
                        </p:par>
                      </p:childTnLst>
                    </p:cTn>
                  </p:par>
                  <p:par>
                    <p:cTn id="103" fill="hold">
                      <p:stCondLst>
                        <p:cond delay="indefinite"/>
                      </p:stCondLst>
                      <p:childTnLst>
                        <p:par>
                          <p:cTn id="104" fill="hold">
                            <p:stCondLst>
                              <p:cond delay="0"/>
                            </p:stCondLst>
                            <p:childTnLst>
                              <p:par>
                                <p:cTn id="105" presetID="10" presetClass="exit" presetSubtype="0" fill="hold" grpId="0" nodeType="clickEffect">
                                  <p:stCondLst>
                                    <p:cond delay="0"/>
                                  </p:stCondLst>
                                  <p:childTnLst>
                                    <p:animEffect transition="out" filter="fade">
                                      <p:cBhvr>
                                        <p:cTn id="106" dur="500"/>
                                        <p:tgtEl>
                                          <p:spTgt spid="45"/>
                                        </p:tgtEl>
                                      </p:cBhvr>
                                    </p:animEffect>
                                    <p:set>
                                      <p:cBhvr>
                                        <p:cTn id="107" dur="1" fill="hold">
                                          <p:stCondLst>
                                            <p:cond delay="499"/>
                                          </p:stCondLst>
                                        </p:cTn>
                                        <p:tgtEl>
                                          <p:spTgt spid="45"/>
                                        </p:tgtEl>
                                        <p:attrNameLst>
                                          <p:attrName>style.visibility</p:attrName>
                                        </p:attrNameLst>
                                      </p:cBhvr>
                                      <p:to>
                                        <p:strVal val="hidden"/>
                                      </p:to>
                                    </p:set>
                                  </p:childTnLst>
                                </p:cTn>
                              </p:par>
                            </p:childTnLst>
                          </p:cTn>
                        </p:par>
                      </p:childTnLst>
                    </p:cTn>
                  </p:par>
                  <p:par>
                    <p:cTn id="108" fill="hold">
                      <p:stCondLst>
                        <p:cond delay="indefinite"/>
                      </p:stCondLst>
                      <p:childTnLst>
                        <p:par>
                          <p:cTn id="109" fill="hold">
                            <p:stCondLst>
                              <p:cond delay="0"/>
                            </p:stCondLst>
                            <p:childTnLst>
                              <p:par>
                                <p:cTn id="110" presetID="10" presetClass="exit" presetSubtype="0" fill="hold" grpId="0" nodeType="clickEffect">
                                  <p:stCondLst>
                                    <p:cond delay="0"/>
                                  </p:stCondLst>
                                  <p:childTnLst>
                                    <p:animEffect transition="out" filter="fade">
                                      <p:cBhvr>
                                        <p:cTn id="111" dur="500"/>
                                        <p:tgtEl>
                                          <p:spTgt spid="46"/>
                                        </p:tgtEl>
                                      </p:cBhvr>
                                    </p:animEffect>
                                    <p:set>
                                      <p:cBhvr>
                                        <p:cTn id="112" dur="1" fill="hold">
                                          <p:stCondLst>
                                            <p:cond delay="499"/>
                                          </p:stCondLst>
                                        </p:cTn>
                                        <p:tgtEl>
                                          <p:spTgt spid="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2, Learning Outcome 12</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209116345"/>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12</a:t>
                      </a:r>
                    </a:p>
                  </a:txBody>
                  <a:tcPr anchor="ctr">
                    <a:solidFill>
                      <a:srgbClr val="327473"/>
                    </a:solidFill>
                  </a:tcPr>
                </a:tc>
                <a:extLst>
                  <a:ext uri="{0D108BD9-81ED-4DB2-BD59-A6C34878D82A}">
                    <a16:rowId xmlns:a16="http://schemas.microsoft.com/office/drawing/2014/main" val="2928509842"/>
                  </a:ext>
                </a:extLst>
              </a:tr>
              <a:tr h="1607131">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a:t>
                      </a:r>
                      <a:r>
                        <a:rPr lang="en-GB" sz="1800" b="0" i="0" u="none" strike="noStrike" kern="1200" dirty="0">
                          <a:solidFill>
                            <a:schemeClr val="dk1"/>
                          </a:solidFill>
                          <a:effectLst/>
                          <a:latin typeface="+mn-lt"/>
                          <a:ea typeface="+mn-ea"/>
                          <a:cs typeface="+mn-cs"/>
                        </a:rPr>
                        <a:t> </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round a four-digit number to the nearest thousand</a:t>
                      </a:r>
                    </a:p>
                    <a:p>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599304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4, Unit 2, Learning Outcome 12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7" name="Picture Placeholder 6" descr="A picture containing table&#10;&#10;Description automatically generated">
            <a:extLst>
              <a:ext uri="{FF2B5EF4-FFF2-40B4-BE49-F238E27FC236}">
                <a16:creationId xmlns:a16="http://schemas.microsoft.com/office/drawing/2014/main" id="{73589DBD-A992-40EF-A792-151477D78CB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1.22 </a:t>
            </a:r>
            <a:r>
              <a:rPr lang="en-GB" sz="2000" b="0" i="0" u="sng" strike="noStrike" dirty="0">
                <a:solidFill>
                  <a:srgbClr val="1155CC"/>
                </a:solidFill>
                <a:effectLst/>
                <a:latin typeface="Roboto" panose="02000000000000000000" pitchFamily="2" charset="0"/>
                <a:hlinkClick r:id="rId4"/>
              </a:rPr>
              <a:t>Composition and calculation: 1,000 and four-digit numbers</a:t>
            </a:r>
            <a:r>
              <a:rPr lang="en-GB" sz="2000" dirty="0"/>
              <a:t>.</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400316296"/>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4:4-4:6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30-31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00630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2476B803-E435-4352-8614-A74E10F1C0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2653" y="3274192"/>
            <a:ext cx="7946021" cy="2295088"/>
          </a:xfrm>
          <a:prstGeom prst="rect">
            <a:avLst/>
          </a:prstGeom>
        </p:spPr>
      </p:pic>
      <p:pic>
        <p:nvPicPr>
          <p:cNvPr id="6" name="Picture 5" descr="A picture containing device&#10;&#10;Description generated with very high confidence">
            <a:extLst>
              <a:ext uri="{FF2B5EF4-FFF2-40B4-BE49-F238E27FC236}">
                <a16:creationId xmlns:a16="http://schemas.microsoft.com/office/drawing/2014/main" id="{C189FAA9-7C45-44CC-AE5B-D6CA687276BF}"/>
              </a:ext>
            </a:extLst>
          </p:cNvPr>
          <p:cNvPicPr>
            <a:picLocks noChangeAspect="1"/>
          </p:cNvPicPr>
          <p:nvPr/>
        </p:nvPicPr>
        <p:blipFill rotWithShape="1">
          <a:blip r:embed="rId4">
            <a:extLst>
              <a:ext uri="{28A0092B-C50C-407E-A947-70E740481C1C}">
                <a14:useLocalDpi xmlns:a14="http://schemas.microsoft.com/office/drawing/2010/main" val="0"/>
              </a:ext>
            </a:extLst>
          </a:blip>
          <a:srcRect b="-268"/>
          <a:stretch/>
        </p:blipFill>
        <p:spPr>
          <a:xfrm>
            <a:off x="2142277" y="2197100"/>
            <a:ext cx="7907446" cy="600844"/>
          </a:xfrm>
          <a:prstGeom prst="rect">
            <a:avLst/>
          </a:prstGeom>
        </p:spPr>
      </p:pic>
      <p:sp>
        <p:nvSpPr>
          <p:cNvPr id="2" name="Text Placeholder 1"/>
          <p:cNvSpPr>
            <a:spLocks noGrp="1"/>
          </p:cNvSpPr>
          <p:nvPr>
            <p:ph type="body" sz="quarter" idx="11"/>
          </p:nvPr>
        </p:nvSpPr>
        <p:spPr/>
        <p:txBody>
          <a:bodyPr/>
          <a:lstStyle/>
          <a:p>
            <a:r>
              <a:rPr lang="en-GB" dirty="0"/>
              <a:t>1.22 1,000 and four-digit numbers – step 4:4</a:t>
            </a:r>
          </a:p>
        </p:txBody>
      </p:sp>
      <p:pic>
        <p:nvPicPr>
          <p:cNvPr id="25" name="Picture 24" descr="A picture containing device&#10;&#10;Description generated with very high confidence">
            <a:extLst>
              <a:ext uri="{FF2B5EF4-FFF2-40B4-BE49-F238E27FC236}">
                <a16:creationId xmlns:a16="http://schemas.microsoft.com/office/drawing/2014/main" id="{830F9BF9-7892-46FC-9192-0497C673FDDB}"/>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877787" y="1187532"/>
            <a:ext cx="700644" cy="1009568"/>
          </a:xfrm>
          <a:prstGeom prst="rect">
            <a:avLst/>
          </a:prstGeom>
        </p:spPr>
      </p:pic>
      <p:sp>
        <p:nvSpPr>
          <p:cNvPr id="7" name="Rectangle 6">
            <a:extLst>
              <a:ext uri="{FF2B5EF4-FFF2-40B4-BE49-F238E27FC236}">
                <a16:creationId xmlns:a16="http://schemas.microsoft.com/office/drawing/2014/main" id="{4894DD1D-A6F5-4444-9D85-6BC3FB0BA55E}"/>
              </a:ext>
            </a:extLst>
          </p:cNvPr>
          <p:cNvSpPr/>
          <p:nvPr/>
        </p:nvSpPr>
        <p:spPr bwMode="auto">
          <a:xfrm>
            <a:off x="2877787" y="4726380"/>
            <a:ext cx="1900052" cy="72439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8" name="Rectangle 27">
            <a:extLst>
              <a:ext uri="{FF2B5EF4-FFF2-40B4-BE49-F238E27FC236}">
                <a16:creationId xmlns:a16="http://schemas.microsoft.com/office/drawing/2014/main" id="{7525C3B5-8384-4015-959A-0696A3585540}"/>
              </a:ext>
            </a:extLst>
          </p:cNvPr>
          <p:cNvSpPr/>
          <p:nvPr/>
        </p:nvSpPr>
        <p:spPr bwMode="auto">
          <a:xfrm>
            <a:off x="7487722" y="4738255"/>
            <a:ext cx="1900052" cy="72439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9" name="Picture 28">
            <a:extLst>
              <a:ext uri="{FF2B5EF4-FFF2-40B4-BE49-F238E27FC236}">
                <a16:creationId xmlns:a16="http://schemas.microsoft.com/office/drawing/2014/main" id="{F93BDA88-6E0D-40E8-B687-27668B28EF03}"/>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1930401" y="3308902"/>
            <a:ext cx="3481929" cy="2266160"/>
          </a:xfrm>
          <a:prstGeom prst="rect">
            <a:avLst/>
          </a:prstGeom>
        </p:spPr>
      </p:pic>
      <p:sp>
        <p:nvSpPr>
          <p:cNvPr id="9" name="Rectangle 8">
            <a:extLst>
              <a:ext uri="{FF2B5EF4-FFF2-40B4-BE49-F238E27FC236}">
                <a16:creationId xmlns:a16="http://schemas.microsoft.com/office/drawing/2014/main" id="{1ADA2227-05E3-4C2C-8DE5-4B72CFB2523A}"/>
              </a:ext>
            </a:extLst>
          </p:cNvPr>
          <p:cNvSpPr/>
          <p:nvPr/>
        </p:nvSpPr>
        <p:spPr bwMode="auto">
          <a:xfrm>
            <a:off x="4421204" y="1189649"/>
            <a:ext cx="625642" cy="100834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 name="Rectangle 10">
            <a:extLst>
              <a:ext uri="{FF2B5EF4-FFF2-40B4-BE49-F238E27FC236}">
                <a16:creationId xmlns:a16="http://schemas.microsoft.com/office/drawing/2014/main" id="{15BA0B5E-683B-49C8-89C7-4F8D9B223E47}"/>
              </a:ext>
            </a:extLst>
          </p:cNvPr>
          <p:cNvSpPr/>
          <p:nvPr/>
        </p:nvSpPr>
        <p:spPr bwMode="auto">
          <a:xfrm>
            <a:off x="5497763" y="4738254"/>
            <a:ext cx="1293785" cy="71252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4" name="Picture 13">
            <a:extLst>
              <a:ext uri="{FF2B5EF4-FFF2-40B4-BE49-F238E27FC236}">
                <a16:creationId xmlns:a16="http://schemas.microsoft.com/office/drawing/2014/main" id="{09D0A49E-30DA-4DB2-A168-52ED126B1A9B}"/>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5412329" y="4726379"/>
            <a:ext cx="1379218" cy="712520"/>
          </a:xfrm>
          <a:prstGeom prst="rect">
            <a:avLst/>
          </a:prstGeom>
        </p:spPr>
      </p:pic>
      <p:pic>
        <p:nvPicPr>
          <p:cNvPr id="16" name="Picture 15" descr="A close up of a sign&#10;&#10;Description generated with very high confidence">
            <a:extLst>
              <a:ext uri="{FF2B5EF4-FFF2-40B4-BE49-F238E27FC236}">
                <a16:creationId xmlns:a16="http://schemas.microsoft.com/office/drawing/2014/main" id="{724E4BB0-F124-4FC9-883B-A62AA8D5384E}"/>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2877787" y="4738254"/>
            <a:ext cx="1838368" cy="700646"/>
          </a:xfrm>
          <a:prstGeom prst="rect">
            <a:avLst/>
          </a:prstGeom>
        </p:spPr>
      </p:pic>
      <p:pic>
        <p:nvPicPr>
          <p:cNvPr id="40" name="Picture 39" descr="A close up of a sign&#10;&#10;Description generated with very high confidence">
            <a:extLst>
              <a:ext uri="{FF2B5EF4-FFF2-40B4-BE49-F238E27FC236}">
                <a16:creationId xmlns:a16="http://schemas.microsoft.com/office/drawing/2014/main" id="{194981B5-F0B2-48D0-9C01-F4C8BD9E4C63}"/>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7487722" y="4738254"/>
            <a:ext cx="1900052" cy="700645"/>
          </a:xfrm>
          <a:prstGeom prst="rect">
            <a:avLst/>
          </a:prstGeom>
        </p:spPr>
      </p:pic>
      <p:pic>
        <p:nvPicPr>
          <p:cNvPr id="41" name="Picture 40">
            <a:extLst>
              <a:ext uri="{FF2B5EF4-FFF2-40B4-BE49-F238E27FC236}">
                <a16:creationId xmlns:a16="http://schemas.microsoft.com/office/drawing/2014/main" id="{C93A7201-F823-4FF7-9400-408648ED9AE4}"/>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6584951" y="3308902"/>
            <a:ext cx="3481929" cy="2266160"/>
          </a:xfrm>
          <a:prstGeom prst="rect">
            <a:avLst/>
          </a:prstGeom>
        </p:spPr>
      </p:pic>
      <p:pic>
        <p:nvPicPr>
          <p:cNvPr id="42" name="Picture 41" descr="A picture containing device&#10;&#10;Description generated with very high confidence">
            <a:extLst>
              <a:ext uri="{FF2B5EF4-FFF2-40B4-BE49-F238E27FC236}">
                <a16:creationId xmlns:a16="http://schemas.microsoft.com/office/drawing/2014/main" id="{D0CA8411-E94A-4529-A8F6-BF2BEF7EEE55}"/>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4430731" y="1187532"/>
            <a:ext cx="625643" cy="1014034"/>
          </a:xfrm>
          <a:prstGeom prst="rect">
            <a:avLst/>
          </a:prstGeom>
        </p:spPr>
      </p:pic>
      <p:pic>
        <p:nvPicPr>
          <p:cNvPr id="20" name="Picture 19">
            <a:extLst>
              <a:ext uri="{FF2B5EF4-FFF2-40B4-BE49-F238E27FC236}">
                <a16:creationId xmlns:a16="http://schemas.microsoft.com/office/drawing/2014/main" id="{5292291E-79AE-48FE-9BA1-1BCE27C56AB4}"/>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2894857" y="4738254"/>
            <a:ext cx="1838368" cy="700645"/>
          </a:xfrm>
          <a:prstGeom prst="rect">
            <a:avLst/>
          </a:prstGeom>
        </p:spPr>
      </p:pic>
      <p:pic>
        <p:nvPicPr>
          <p:cNvPr id="46" name="Picture 45">
            <a:extLst>
              <a:ext uri="{FF2B5EF4-FFF2-40B4-BE49-F238E27FC236}">
                <a16:creationId xmlns:a16="http://schemas.microsoft.com/office/drawing/2014/main" id="{598CA7F2-4F51-48F5-A9F7-BC975AFD3901}"/>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5461290" y="4738254"/>
            <a:ext cx="1318382" cy="594143"/>
          </a:xfrm>
          <a:prstGeom prst="rect">
            <a:avLst/>
          </a:prstGeom>
        </p:spPr>
      </p:pic>
      <p:pic>
        <p:nvPicPr>
          <p:cNvPr id="47" name="Picture 46">
            <a:extLst>
              <a:ext uri="{FF2B5EF4-FFF2-40B4-BE49-F238E27FC236}">
                <a16:creationId xmlns:a16="http://schemas.microsoft.com/office/drawing/2014/main" id="{A8A31C28-807C-4BE7-A686-D839296D253A}"/>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7487722" y="4738254"/>
            <a:ext cx="1900052" cy="700645"/>
          </a:xfrm>
          <a:prstGeom prst="rect">
            <a:avLst/>
          </a:prstGeom>
        </p:spPr>
      </p:pic>
      <p:pic>
        <p:nvPicPr>
          <p:cNvPr id="49" name="Picture 48" descr="A picture containing object&#10;&#10;Description generated with high confidence">
            <a:extLst>
              <a:ext uri="{FF2B5EF4-FFF2-40B4-BE49-F238E27FC236}">
                <a16:creationId xmlns:a16="http://schemas.microsoft.com/office/drawing/2014/main" id="{5ED63FFE-847B-4684-B434-6E2E52FCA309}"/>
              </a:ext>
            </a:extLst>
          </p:cNvPr>
          <p:cNvPicPr>
            <a:picLocks noChangeAspect="1"/>
          </p:cNvPicPr>
          <p:nvPr/>
        </p:nvPicPr>
        <p:blipFill rotWithShape="1">
          <a:blip r:embed="rId14">
            <a:extLst>
              <a:ext uri="{28A0092B-C50C-407E-A947-70E740481C1C}">
                <a14:useLocalDpi xmlns:a14="http://schemas.microsoft.com/office/drawing/2010/main" val="0"/>
              </a:ext>
            </a:extLst>
          </a:blip>
          <a:srcRect/>
          <a:stretch/>
        </p:blipFill>
        <p:spPr>
          <a:xfrm>
            <a:off x="2901537" y="4726378"/>
            <a:ext cx="1840676" cy="748146"/>
          </a:xfrm>
          <a:prstGeom prst="rect">
            <a:avLst/>
          </a:prstGeom>
        </p:spPr>
      </p:pic>
      <p:pic>
        <p:nvPicPr>
          <p:cNvPr id="51" name="Picture 50">
            <a:extLst>
              <a:ext uri="{FF2B5EF4-FFF2-40B4-BE49-F238E27FC236}">
                <a16:creationId xmlns:a16="http://schemas.microsoft.com/office/drawing/2014/main" id="{BBDD7B0D-A5A0-4721-A89C-2EF95948A1E9}"/>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7449790" y="4726376"/>
            <a:ext cx="1959427" cy="748146"/>
          </a:xfrm>
          <a:prstGeom prst="rect">
            <a:avLst/>
          </a:prstGeom>
        </p:spPr>
      </p:pic>
      <p:pic>
        <p:nvPicPr>
          <p:cNvPr id="22" name="Picture 21" descr="A close up of a sign&#10;&#10;Description generated with very high confidence">
            <a:extLst>
              <a:ext uri="{FF2B5EF4-FFF2-40B4-BE49-F238E27FC236}">
                <a16:creationId xmlns:a16="http://schemas.microsoft.com/office/drawing/2014/main" id="{9C32A776-11F4-48E0-AE2F-EFB86BC2C29A}"/>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5473165" y="4629752"/>
            <a:ext cx="1318382" cy="844771"/>
          </a:xfrm>
          <a:prstGeom prst="rect">
            <a:avLst/>
          </a:prstGeom>
        </p:spPr>
      </p:pic>
      <p:pic>
        <p:nvPicPr>
          <p:cNvPr id="24" name="Picture 23" descr="A close up of a sign&#10;&#10;Description generated with very high confidence">
            <a:extLst>
              <a:ext uri="{FF2B5EF4-FFF2-40B4-BE49-F238E27FC236}">
                <a16:creationId xmlns:a16="http://schemas.microsoft.com/office/drawing/2014/main" id="{C1B8555B-40D0-4963-84E8-82137B57B3CA}"/>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2901537" y="4738251"/>
            <a:ext cx="1852550" cy="700645"/>
          </a:xfrm>
          <a:prstGeom prst="rect">
            <a:avLst/>
          </a:prstGeom>
        </p:spPr>
      </p:pic>
      <p:pic>
        <p:nvPicPr>
          <p:cNvPr id="63" name="Picture 62" descr="A close up of a sign&#10;&#10;Description generated with very high confidence">
            <a:extLst>
              <a:ext uri="{FF2B5EF4-FFF2-40B4-BE49-F238E27FC236}">
                <a16:creationId xmlns:a16="http://schemas.microsoft.com/office/drawing/2014/main" id="{D20F4AE7-3995-4EF5-8DE7-59EB7D477975}"/>
              </a:ext>
            </a:extLst>
          </p:cNvPr>
          <p:cNvPicPr>
            <a:picLocks noChangeAspect="1"/>
          </p:cNvPicPr>
          <p:nvPr/>
        </p:nvPicPr>
        <p:blipFill rotWithShape="1">
          <a:blip r:embed="rId18">
            <a:extLst>
              <a:ext uri="{28A0092B-C50C-407E-A947-70E740481C1C}">
                <a14:useLocalDpi xmlns:a14="http://schemas.microsoft.com/office/drawing/2010/main" val="0"/>
              </a:ext>
            </a:extLst>
          </a:blip>
          <a:srcRect/>
          <a:stretch/>
        </p:blipFill>
        <p:spPr>
          <a:xfrm>
            <a:off x="7487721" y="4738250"/>
            <a:ext cx="1900052" cy="712524"/>
          </a:xfrm>
          <a:prstGeom prst="rect">
            <a:avLst/>
          </a:prstGeom>
        </p:spPr>
      </p:pic>
      <p:pic>
        <p:nvPicPr>
          <p:cNvPr id="64" name="Picture 63" descr="A close up of a sign&#10;&#10;Description generated with very high confidence">
            <a:extLst>
              <a:ext uri="{FF2B5EF4-FFF2-40B4-BE49-F238E27FC236}">
                <a16:creationId xmlns:a16="http://schemas.microsoft.com/office/drawing/2014/main" id="{1C8F8CA8-D871-4046-92D8-3792E774CE63}"/>
              </a:ext>
            </a:extLst>
          </p:cNvPr>
          <p:cNvPicPr>
            <a:picLocks noChangeAspect="1"/>
          </p:cNvPicPr>
          <p:nvPr/>
        </p:nvPicPr>
        <p:blipFill rotWithShape="1">
          <a:blip r:embed="rId19">
            <a:extLst>
              <a:ext uri="{28A0092B-C50C-407E-A947-70E740481C1C}">
                <a14:useLocalDpi xmlns:a14="http://schemas.microsoft.com/office/drawing/2010/main" val="0"/>
              </a:ext>
            </a:extLst>
          </a:blip>
          <a:srcRect/>
          <a:stretch/>
        </p:blipFill>
        <p:spPr>
          <a:xfrm>
            <a:off x="5485040" y="4829416"/>
            <a:ext cx="1294632" cy="502980"/>
          </a:xfrm>
          <a:prstGeom prst="rect">
            <a:avLst/>
          </a:prstGeom>
        </p:spPr>
      </p:pic>
      <p:pic>
        <p:nvPicPr>
          <p:cNvPr id="31" name="Picture 30" descr="A picture containing device&#10;&#10;Description generated with very high confidence">
            <a:extLst>
              <a:ext uri="{FF2B5EF4-FFF2-40B4-BE49-F238E27FC236}">
                <a16:creationId xmlns:a16="http://schemas.microsoft.com/office/drawing/2014/main" id="{87EDEB3E-A9CC-482D-8E7B-126288FA9BA5}"/>
              </a:ext>
            </a:extLst>
          </p:cNvPr>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3997026" y="1507297"/>
            <a:ext cx="625643" cy="692815"/>
          </a:xfrm>
          <a:prstGeom prst="rect">
            <a:avLst/>
          </a:prstGeom>
        </p:spPr>
      </p:pic>
      <p:pic>
        <p:nvPicPr>
          <p:cNvPr id="30" name="Picture 29" descr="A picture containing device&#10;&#10;Description generated with very high confidence">
            <a:extLst>
              <a:ext uri="{FF2B5EF4-FFF2-40B4-BE49-F238E27FC236}">
                <a16:creationId xmlns:a16="http://schemas.microsoft.com/office/drawing/2014/main" id="{99BDF23C-7274-400B-B4C9-FBE0AEEB8A6B}"/>
              </a:ext>
            </a:extLst>
          </p:cNvPr>
          <p:cNvPicPr>
            <a:picLocks noChangeAspect="1"/>
          </p:cNvPicPr>
          <p:nvPr/>
        </p:nvPicPr>
        <p:blipFill rotWithShape="1">
          <a:blip r:embed="rId21">
            <a:extLst>
              <a:ext uri="{28A0092B-C50C-407E-A947-70E740481C1C}">
                <a14:useLocalDpi xmlns:a14="http://schemas.microsoft.com/office/drawing/2010/main" val="0"/>
              </a:ext>
            </a:extLst>
          </a:blip>
          <a:srcRect t="-39708"/>
          <a:stretch/>
        </p:blipFill>
        <p:spPr>
          <a:xfrm>
            <a:off x="3875314" y="1101794"/>
            <a:ext cx="902525" cy="393632"/>
          </a:xfrm>
          <a:prstGeom prst="rect">
            <a:avLst/>
          </a:prstGeom>
        </p:spPr>
      </p:pic>
      <p:pic>
        <p:nvPicPr>
          <p:cNvPr id="48" name="Picture 47" descr="A picture containing device&#10;&#10;Description generated with very high confidence">
            <a:extLst>
              <a:ext uri="{FF2B5EF4-FFF2-40B4-BE49-F238E27FC236}">
                <a16:creationId xmlns:a16="http://schemas.microsoft.com/office/drawing/2014/main" id="{A36B428B-97AE-4848-9E41-237BEF5FD3EC}"/>
              </a:ext>
            </a:extLst>
          </p:cNvPr>
          <p:cNvPicPr>
            <a:picLocks noChangeAspect="1"/>
          </p:cNvPicPr>
          <p:nvPr/>
        </p:nvPicPr>
        <p:blipFill rotWithShape="1">
          <a:blip r:embed="rId22">
            <a:extLst>
              <a:ext uri="{28A0092B-C50C-407E-A947-70E740481C1C}">
                <a14:useLocalDpi xmlns:a14="http://schemas.microsoft.com/office/drawing/2010/main" val="0"/>
              </a:ext>
            </a:extLst>
          </a:blip>
          <a:srcRect/>
          <a:stretch/>
        </p:blipFill>
        <p:spPr>
          <a:xfrm>
            <a:off x="6307756" y="1181182"/>
            <a:ext cx="702644" cy="1016445"/>
          </a:xfrm>
          <a:prstGeom prst="rect">
            <a:avLst/>
          </a:prstGeom>
        </p:spPr>
      </p:pic>
      <p:pic>
        <p:nvPicPr>
          <p:cNvPr id="53" name="Picture 52" descr="A picture containing device&#10;&#10;Description generated with very high confidence">
            <a:extLst>
              <a:ext uri="{FF2B5EF4-FFF2-40B4-BE49-F238E27FC236}">
                <a16:creationId xmlns:a16="http://schemas.microsoft.com/office/drawing/2014/main" id="{89DF622F-D081-4715-AE02-92F9418CE155}"/>
              </a:ext>
            </a:extLst>
          </p:cNvPr>
          <p:cNvPicPr>
            <a:picLocks noChangeAspect="1"/>
          </p:cNvPicPr>
          <p:nvPr/>
        </p:nvPicPr>
        <p:blipFill rotWithShape="1">
          <a:blip r:embed="rId23">
            <a:extLst>
              <a:ext uri="{28A0092B-C50C-407E-A947-70E740481C1C}">
                <a14:useLocalDpi xmlns:a14="http://schemas.microsoft.com/office/drawing/2010/main" val="0"/>
              </a:ext>
            </a:extLst>
          </a:blip>
          <a:srcRect/>
          <a:stretch/>
        </p:blipFill>
        <p:spPr>
          <a:xfrm>
            <a:off x="8242433" y="1179591"/>
            <a:ext cx="702644" cy="1024386"/>
          </a:xfrm>
          <a:prstGeom prst="rect">
            <a:avLst/>
          </a:prstGeom>
        </p:spPr>
      </p:pic>
    </p:spTree>
    <p:extLst>
      <p:ext uri="{BB962C8B-B14F-4D97-AF65-F5344CB8AC3E}">
        <p14:creationId xmlns:p14="http://schemas.microsoft.com/office/powerpoint/2010/main" val="4114618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par>
                                <p:cTn id="13" presetID="10" presetClass="exit" presetSubtype="0" fill="hold" grpId="1" nodeType="withEffect">
                                  <p:stCondLst>
                                    <p:cond delay="0"/>
                                  </p:stCondLst>
                                  <p:childTnLst>
                                    <p:animEffect transition="out" filter="fade">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0" nodeType="clickEffect">
                                  <p:stCondLst>
                                    <p:cond delay="0"/>
                                  </p:stCondLst>
                                  <p:childTnLst>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0" nodeType="clickEffect">
                                  <p:stCondLst>
                                    <p:cond delay="0"/>
                                  </p:stCondLst>
                                  <p:childTnLst>
                                    <p:animEffect transition="out" filter="fade">
                                      <p:cBhvr>
                                        <p:cTn id="24" dur="500"/>
                                        <p:tgtEl>
                                          <p:spTgt spid="28"/>
                                        </p:tgtEl>
                                      </p:cBhvr>
                                    </p:animEffect>
                                    <p:set>
                                      <p:cBhvr>
                                        <p:cTn id="25" dur="1" fill="hold">
                                          <p:stCondLst>
                                            <p:cond delay="499"/>
                                          </p:stCondLst>
                                        </p:cTn>
                                        <p:tgtEl>
                                          <p:spTgt spid="2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1"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par>
                                <p:cTn id="36" presetID="10" presetClass="entr" presetSubtype="0" fill="hold" grpId="1"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par>
                                <p:cTn id="39" presetID="10" presetClass="exit" presetSubtype="0" fill="hold" nodeType="withEffect">
                                  <p:stCondLst>
                                    <p:cond delay="0"/>
                                  </p:stCondLst>
                                  <p:childTnLst>
                                    <p:animEffect transition="out" filter="fade">
                                      <p:cBhvr>
                                        <p:cTn id="40" dur="500"/>
                                        <p:tgtEl>
                                          <p:spTgt spid="25"/>
                                        </p:tgtEl>
                                      </p:cBhvr>
                                    </p:animEffect>
                                    <p:set>
                                      <p:cBhvr>
                                        <p:cTn id="41" dur="1" fill="hold">
                                          <p:stCondLst>
                                            <p:cond delay="499"/>
                                          </p:stCondLst>
                                        </p:cTn>
                                        <p:tgtEl>
                                          <p:spTgt spid="25"/>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29"/>
                                        </p:tgtEl>
                                      </p:cBhvr>
                                    </p:animEffect>
                                    <p:set>
                                      <p:cBhvr>
                                        <p:cTn id="44" dur="1" fill="hold">
                                          <p:stCondLst>
                                            <p:cond delay="499"/>
                                          </p:stCondLst>
                                        </p:cTn>
                                        <p:tgtEl>
                                          <p:spTgt spid="29"/>
                                        </p:tgtEl>
                                        <p:attrNameLst>
                                          <p:attrName>style.visibility</p:attrName>
                                        </p:attrNameLst>
                                      </p:cBhvr>
                                      <p:to>
                                        <p:strVal val="hidden"/>
                                      </p:to>
                                    </p:set>
                                  </p:childTnLst>
                                </p:cTn>
                              </p:par>
                              <p:par>
                                <p:cTn id="45" presetID="10"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par>
                                <p:cTn id="53" presetID="10" presetClass="entr" presetSubtype="0" fill="hold"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par>
                                <p:cTn id="56" presetID="10" presetClass="entr" presetSubtype="0" fill="hold"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fade">
                                      <p:cBhvr>
                                        <p:cTn id="68" dur="500"/>
                                        <p:tgtEl>
                                          <p:spTgt spid="40"/>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fade">
                                      <p:cBhvr>
                                        <p:cTn id="73" dur="500"/>
                                        <p:tgtEl>
                                          <p:spTgt spid="41"/>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xit" presetSubtype="0" fill="hold" nodeType="clickEffect">
                                  <p:stCondLst>
                                    <p:cond delay="0"/>
                                  </p:stCondLst>
                                  <p:childTnLst>
                                    <p:animEffect transition="out" filter="fade">
                                      <p:cBhvr>
                                        <p:cTn id="77" dur="500"/>
                                        <p:tgtEl>
                                          <p:spTgt spid="30"/>
                                        </p:tgtEl>
                                      </p:cBhvr>
                                    </p:animEffect>
                                    <p:set>
                                      <p:cBhvr>
                                        <p:cTn id="78" dur="1" fill="hold">
                                          <p:stCondLst>
                                            <p:cond delay="499"/>
                                          </p:stCondLst>
                                        </p:cTn>
                                        <p:tgtEl>
                                          <p:spTgt spid="30"/>
                                        </p:tgtEl>
                                        <p:attrNameLst>
                                          <p:attrName>style.visibility</p:attrName>
                                        </p:attrNameLst>
                                      </p:cBhvr>
                                      <p:to>
                                        <p:strVal val="hidden"/>
                                      </p:to>
                                    </p:set>
                                  </p:childTnLst>
                                </p:cTn>
                              </p:par>
                              <p:par>
                                <p:cTn id="79" presetID="10" presetClass="exit" presetSubtype="0" fill="hold" nodeType="withEffect">
                                  <p:stCondLst>
                                    <p:cond delay="0"/>
                                  </p:stCondLst>
                                  <p:childTnLst>
                                    <p:animEffect transition="out" filter="fade">
                                      <p:cBhvr>
                                        <p:cTn id="80" dur="500"/>
                                        <p:tgtEl>
                                          <p:spTgt spid="14"/>
                                        </p:tgtEl>
                                      </p:cBhvr>
                                    </p:animEffect>
                                    <p:set>
                                      <p:cBhvr>
                                        <p:cTn id="81" dur="1" fill="hold">
                                          <p:stCondLst>
                                            <p:cond delay="499"/>
                                          </p:stCondLst>
                                        </p:cTn>
                                        <p:tgtEl>
                                          <p:spTgt spid="14"/>
                                        </p:tgtEl>
                                        <p:attrNameLst>
                                          <p:attrName>style.visibility</p:attrName>
                                        </p:attrNameLst>
                                      </p:cBhvr>
                                      <p:to>
                                        <p:strVal val="hidden"/>
                                      </p:to>
                                    </p:set>
                                  </p:childTnLst>
                                </p:cTn>
                              </p:par>
                              <p:par>
                                <p:cTn id="82" presetID="10" presetClass="exit" presetSubtype="0" fill="hold" nodeType="withEffect">
                                  <p:stCondLst>
                                    <p:cond delay="0"/>
                                  </p:stCondLst>
                                  <p:childTnLst>
                                    <p:animEffect transition="out" filter="fade">
                                      <p:cBhvr>
                                        <p:cTn id="83" dur="500"/>
                                        <p:tgtEl>
                                          <p:spTgt spid="16"/>
                                        </p:tgtEl>
                                      </p:cBhvr>
                                    </p:animEffect>
                                    <p:set>
                                      <p:cBhvr>
                                        <p:cTn id="84" dur="1" fill="hold">
                                          <p:stCondLst>
                                            <p:cond delay="499"/>
                                          </p:stCondLst>
                                        </p:cTn>
                                        <p:tgtEl>
                                          <p:spTgt spid="16"/>
                                        </p:tgtEl>
                                        <p:attrNameLst>
                                          <p:attrName>style.visibility</p:attrName>
                                        </p:attrNameLst>
                                      </p:cBhvr>
                                      <p:to>
                                        <p:strVal val="hidden"/>
                                      </p:to>
                                    </p:set>
                                  </p:childTnLst>
                                </p:cTn>
                              </p:par>
                              <p:par>
                                <p:cTn id="85" presetID="10" presetClass="exit" presetSubtype="0" fill="hold" nodeType="withEffect">
                                  <p:stCondLst>
                                    <p:cond delay="0"/>
                                  </p:stCondLst>
                                  <p:childTnLst>
                                    <p:animEffect transition="out" filter="fade">
                                      <p:cBhvr>
                                        <p:cTn id="86" dur="500"/>
                                        <p:tgtEl>
                                          <p:spTgt spid="41"/>
                                        </p:tgtEl>
                                      </p:cBhvr>
                                    </p:animEffect>
                                    <p:set>
                                      <p:cBhvr>
                                        <p:cTn id="87" dur="1" fill="hold">
                                          <p:stCondLst>
                                            <p:cond delay="499"/>
                                          </p:stCondLst>
                                        </p:cTn>
                                        <p:tgtEl>
                                          <p:spTgt spid="41"/>
                                        </p:tgtEl>
                                        <p:attrNameLst>
                                          <p:attrName>style.visibility</p:attrName>
                                        </p:attrNameLst>
                                      </p:cBhvr>
                                      <p:to>
                                        <p:strVal val="hidden"/>
                                      </p:to>
                                    </p:set>
                                  </p:childTnLst>
                                </p:cTn>
                              </p:par>
                              <p:par>
                                <p:cTn id="88" presetID="10" presetClass="exit" presetSubtype="0" fill="hold" nodeType="withEffect">
                                  <p:stCondLst>
                                    <p:cond delay="0"/>
                                  </p:stCondLst>
                                  <p:childTnLst>
                                    <p:animEffect transition="out" filter="fade">
                                      <p:cBhvr>
                                        <p:cTn id="89" dur="500"/>
                                        <p:tgtEl>
                                          <p:spTgt spid="40"/>
                                        </p:tgtEl>
                                      </p:cBhvr>
                                    </p:animEffect>
                                    <p:set>
                                      <p:cBhvr>
                                        <p:cTn id="90" dur="1" fill="hold">
                                          <p:stCondLst>
                                            <p:cond delay="499"/>
                                          </p:stCondLst>
                                        </p:cTn>
                                        <p:tgtEl>
                                          <p:spTgt spid="40"/>
                                        </p:tgtEl>
                                        <p:attrNameLst>
                                          <p:attrName>style.visibility</p:attrName>
                                        </p:attrNameLst>
                                      </p:cBhvr>
                                      <p:to>
                                        <p:strVal val="hidden"/>
                                      </p:to>
                                    </p:set>
                                  </p:childTnLst>
                                </p:cTn>
                              </p:par>
                              <p:par>
                                <p:cTn id="91" presetID="10" presetClass="exit" presetSubtype="0" fill="hold" nodeType="withEffect">
                                  <p:stCondLst>
                                    <p:cond delay="0"/>
                                  </p:stCondLst>
                                  <p:childTnLst>
                                    <p:animEffect transition="out" filter="fade">
                                      <p:cBhvr>
                                        <p:cTn id="92" dur="500"/>
                                        <p:tgtEl>
                                          <p:spTgt spid="31"/>
                                        </p:tgtEl>
                                      </p:cBhvr>
                                    </p:animEffect>
                                    <p:set>
                                      <p:cBhvr>
                                        <p:cTn id="93" dur="1" fill="hold">
                                          <p:stCondLst>
                                            <p:cond delay="499"/>
                                          </p:stCondLst>
                                        </p:cTn>
                                        <p:tgtEl>
                                          <p:spTgt spid="31"/>
                                        </p:tgtEl>
                                        <p:attrNameLst>
                                          <p:attrName>style.visibility</p:attrName>
                                        </p:attrNameLst>
                                      </p:cBhvr>
                                      <p:to>
                                        <p:strVal val="hidden"/>
                                      </p:to>
                                    </p:se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nodeType="clickEffect">
                                  <p:stCondLst>
                                    <p:cond delay="0"/>
                                  </p:stCondLst>
                                  <p:childTnLst>
                                    <p:set>
                                      <p:cBhvr>
                                        <p:cTn id="97" dur="1" fill="hold">
                                          <p:stCondLst>
                                            <p:cond delay="0"/>
                                          </p:stCondLst>
                                        </p:cTn>
                                        <p:tgtEl>
                                          <p:spTgt spid="42"/>
                                        </p:tgtEl>
                                        <p:attrNameLst>
                                          <p:attrName>style.visibility</p:attrName>
                                        </p:attrNameLst>
                                      </p:cBhvr>
                                      <p:to>
                                        <p:strVal val="visible"/>
                                      </p:to>
                                    </p:set>
                                    <p:animEffect transition="in" filter="fade">
                                      <p:cBhvr>
                                        <p:cTn id="98" dur="500"/>
                                        <p:tgtEl>
                                          <p:spTgt spid="42"/>
                                        </p:tgtEl>
                                      </p:cBhvr>
                                    </p:animEffect>
                                  </p:childTnLst>
                                </p:cTn>
                              </p:par>
                              <p:par>
                                <p:cTn id="99" presetID="10" presetClass="entr" presetSubtype="0" fill="hold" nodeType="withEffect">
                                  <p:stCondLst>
                                    <p:cond delay="0"/>
                                  </p:stCondLst>
                                  <p:childTnLst>
                                    <p:set>
                                      <p:cBhvr>
                                        <p:cTn id="100" dur="1" fill="hold">
                                          <p:stCondLst>
                                            <p:cond delay="0"/>
                                          </p:stCondLst>
                                        </p:cTn>
                                        <p:tgtEl>
                                          <p:spTgt spid="46"/>
                                        </p:tgtEl>
                                        <p:attrNameLst>
                                          <p:attrName>style.visibility</p:attrName>
                                        </p:attrNameLst>
                                      </p:cBhvr>
                                      <p:to>
                                        <p:strVal val="visible"/>
                                      </p:to>
                                    </p:set>
                                    <p:animEffect transition="in" filter="fade">
                                      <p:cBhvr>
                                        <p:cTn id="101" dur="500"/>
                                        <p:tgtEl>
                                          <p:spTgt spid="46"/>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nodeType="click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fade">
                                      <p:cBhvr>
                                        <p:cTn id="106" dur="500"/>
                                        <p:tgtEl>
                                          <p:spTgt spid="20"/>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nodeType="clickEffect">
                                  <p:stCondLst>
                                    <p:cond delay="0"/>
                                  </p:stCondLst>
                                  <p:childTnLst>
                                    <p:set>
                                      <p:cBhvr>
                                        <p:cTn id="110" dur="1" fill="hold">
                                          <p:stCondLst>
                                            <p:cond delay="0"/>
                                          </p:stCondLst>
                                        </p:cTn>
                                        <p:tgtEl>
                                          <p:spTgt spid="47"/>
                                        </p:tgtEl>
                                        <p:attrNameLst>
                                          <p:attrName>style.visibility</p:attrName>
                                        </p:attrNameLst>
                                      </p:cBhvr>
                                      <p:to>
                                        <p:strVal val="visible"/>
                                      </p:to>
                                    </p:set>
                                    <p:animEffect transition="in" filter="fade">
                                      <p:cBhvr>
                                        <p:cTn id="111" dur="500"/>
                                        <p:tgtEl>
                                          <p:spTgt spid="47"/>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nodeType="clickEffect">
                                  <p:stCondLst>
                                    <p:cond delay="0"/>
                                  </p:stCondLst>
                                  <p:childTnLst>
                                    <p:set>
                                      <p:cBhvr>
                                        <p:cTn id="115" dur="1" fill="hold">
                                          <p:stCondLst>
                                            <p:cond delay="0"/>
                                          </p:stCondLst>
                                        </p:cTn>
                                        <p:tgtEl>
                                          <p:spTgt spid="29"/>
                                        </p:tgtEl>
                                        <p:attrNameLst>
                                          <p:attrName>style.visibility</p:attrName>
                                        </p:attrNameLst>
                                      </p:cBhvr>
                                      <p:to>
                                        <p:strVal val="visible"/>
                                      </p:to>
                                    </p:set>
                                    <p:animEffect transition="in" filter="fade">
                                      <p:cBhvr>
                                        <p:cTn id="116" dur="500"/>
                                        <p:tgtEl>
                                          <p:spTgt spid="29"/>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xit" presetSubtype="0" fill="hold" nodeType="clickEffect">
                                  <p:stCondLst>
                                    <p:cond delay="0"/>
                                  </p:stCondLst>
                                  <p:childTnLst>
                                    <p:animEffect transition="out" filter="fade">
                                      <p:cBhvr>
                                        <p:cTn id="120" dur="500"/>
                                        <p:tgtEl>
                                          <p:spTgt spid="29"/>
                                        </p:tgtEl>
                                      </p:cBhvr>
                                    </p:animEffect>
                                    <p:set>
                                      <p:cBhvr>
                                        <p:cTn id="121" dur="1" fill="hold">
                                          <p:stCondLst>
                                            <p:cond delay="499"/>
                                          </p:stCondLst>
                                        </p:cTn>
                                        <p:tgtEl>
                                          <p:spTgt spid="29"/>
                                        </p:tgtEl>
                                        <p:attrNameLst>
                                          <p:attrName>style.visibility</p:attrName>
                                        </p:attrNameLst>
                                      </p:cBhvr>
                                      <p:to>
                                        <p:strVal val="hidden"/>
                                      </p:to>
                                    </p:set>
                                  </p:childTnLst>
                                </p:cTn>
                              </p:par>
                              <p:par>
                                <p:cTn id="122" presetID="10" presetClass="exit" presetSubtype="0" fill="hold" nodeType="withEffect">
                                  <p:stCondLst>
                                    <p:cond delay="0"/>
                                  </p:stCondLst>
                                  <p:childTnLst>
                                    <p:animEffect transition="out" filter="fade">
                                      <p:cBhvr>
                                        <p:cTn id="123" dur="500"/>
                                        <p:tgtEl>
                                          <p:spTgt spid="42"/>
                                        </p:tgtEl>
                                      </p:cBhvr>
                                    </p:animEffect>
                                    <p:set>
                                      <p:cBhvr>
                                        <p:cTn id="124" dur="1" fill="hold">
                                          <p:stCondLst>
                                            <p:cond delay="499"/>
                                          </p:stCondLst>
                                        </p:cTn>
                                        <p:tgtEl>
                                          <p:spTgt spid="42"/>
                                        </p:tgtEl>
                                        <p:attrNameLst>
                                          <p:attrName>style.visibility</p:attrName>
                                        </p:attrNameLst>
                                      </p:cBhvr>
                                      <p:to>
                                        <p:strVal val="hidden"/>
                                      </p:to>
                                    </p:set>
                                  </p:childTnLst>
                                </p:cTn>
                              </p:par>
                              <p:par>
                                <p:cTn id="125" presetID="10" presetClass="exit" presetSubtype="0" fill="hold" nodeType="withEffect">
                                  <p:stCondLst>
                                    <p:cond delay="0"/>
                                  </p:stCondLst>
                                  <p:childTnLst>
                                    <p:animEffect transition="out" filter="fade">
                                      <p:cBhvr>
                                        <p:cTn id="126" dur="500"/>
                                        <p:tgtEl>
                                          <p:spTgt spid="46"/>
                                        </p:tgtEl>
                                      </p:cBhvr>
                                    </p:animEffect>
                                    <p:set>
                                      <p:cBhvr>
                                        <p:cTn id="127" dur="1" fill="hold">
                                          <p:stCondLst>
                                            <p:cond delay="499"/>
                                          </p:stCondLst>
                                        </p:cTn>
                                        <p:tgtEl>
                                          <p:spTgt spid="46"/>
                                        </p:tgtEl>
                                        <p:attrNameLst>
                                          <p:attrName>style.visibility</p:attrName>
                                        </p:attrNameLst>
                                      </p:cBhvr>
                                      <p:to>
                                        <p:strVal val="hidden"/>
                                      </p:to>
                                    </p:set>
                                  </p:childTnLst>
                                </p:cTn>
                              </p:par>
                              <p:par>
                                <p:cTn id="128" presetID="10" presetClass="exit" presetSubtype="0" fill="hold" nodeType="withEffect">
                                  <p:stCondLst>
                                    <p:cond delay="0"/>
                                  </p:stCondLst>
                                  <p:childTnLst>
                                    <p:animEffect transition="out" filter="fade">
                                      <p:cBhvr>
                                        <p:cTn id="129" dur="500"/>
                                        <p:tgtEl>
                                          <p:spTgt spid="20"/>
                                        </p:tgtEl>
                                      </p:cBhvr>
                                    </p:animEffect>
                                    <p:set>
                                      <p:cBhvr>
                                        <p:cTn id="130" dur="1" fill="hold">
                                          <p:stCondLst>
                                            <p:cond delay="499"/>
                                          </p:stCondLst>
                                        </p:cTn>
                                        <p:tgtEl>
                                          <p:spTgt spid="20"/>
                                        </p:tgtEl>
                                        <p:attrNameLst>
                                          <p:attrName>style.visibility</p:attrName>
                                        </p:attrNameLst>
                                      </p:cBhvr>
                                      <p:to>
                                        <p:strVal val="hidden"/>
                                      </p:to>
                                    </p:set>
                                  </p:childTnLst>
                                </p:cTn>
                              </p:par>
                              <p:par>
                                <p:cTn id="131" presetID="10" presetClass="exit" presetSubtype="0" fill="hold" nodeType="withEffect">
                                  <p:stCondLst>
                                    <p:cond delay="0"/>
                                  </p:stCondLst>
                                  <p:childTnLst>
                                    <p:animEffect transition="out" filter="fade">
                                      <p:cBhvr>
                                        <p:cTn id="132" dur="500"/>
                                        <p:tgtEl>
                                          <p:spTgt spid="47"/>
                                        </p:tgtEl>
                                      </p:cBhvr>
                                    </p:animEffect>
                                    <p:set>
                                      <p:cBhvr>
                                        <p:cTn id="133" dur="1" fill="hold">
                                          <p:stCondLst>
                                            <p:cond delay="499"/>
                                          </p:stCondLst>
                                        </p:cTn>
                                        <p:tgtEl>
                                          <p:spTgt spid="47"/>
                                        </p:tgtEl>
                                        <p:attrNameLst>
                                          <p:attrName>style.visibility</p:attrName>
                                        </p:attrNameLst>
                                      </p:cBhvr>
                                      <p:to>
                                        <p:strVal val="hidden"/>
                                      </p:to>
                                    </p:set>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nodeType="clickEffect">
                                  <p:stCondLst>
                                    <p:cond delay="0"/>
                                  </p:stCondLst>
                                  <p:childTnLst>
                                    <p:set>
                                      <p:cBhvr>
                                        <p:cTn id="137" dur="1" fill="hold">
                                          <p:stCondLst>
                                            <p:cond delay="0"/>
                                          </p:stCondLst>
                                        </p:cTn>
                                        <p:tgtEl>
                                          <p:spTgt spid="48"/>
                                        </p:tgtEl>
                                        <p:attrNameLst>
                                          <p:attrName>style.visibility</p:attrName>
                                        </p:attrNameLst>
                                      </p:cBhvr>
                                      <p:to>
                                        <p:strVal val="visible"/>
                                      </p:to>
                                    </p:set>
                                    <p:animEffect transition="in" filter="fade">
                                      <p:cBhvr>
                                        <p:cTn id="138" dur="500"/>
                                        <p:tgtEl>
                                          <p:spTgt spid="48"/>
                                        </p:tgtEl>
                                      </p:cBhvr>
                                    </p:animEffect>
                                  </p:childTnLst>
                                </p:cTn>
                              </p:par>
                              <p:par>
                                <p:cTn id="139" presetID="10" presetClass="entr" presetSubtype="0" fill="hold" nodeType="withEffect">
                                  <p:stCondLst>
                                    <p:cond delay="0"/>
                                  </p:stCondLst>
                                  <p:childTnLst>
                                    <p:set>
                                      <p:cBhvr>
                                        <p:cTn id="140" dur="1" fill="hold">
                                          <p:stCondLst>
                                            <p:cond delay="0"/>
                                          </p:stCondLst>
                                        </p:cTn>
                                        <p:tgtEl>
                                          <p:spTgt spid="22"/>
                                        </p:tgtEl>
                                        <p:attrNameLst>
                                          <p:attrName>style.visibility</p:attrName>
                                        </p:attrNameLst>
                                      </p:cBhvr>
                                      <p:to>
                                        <p:strVal val="visible"/>
                                      </p:to>
                                    </p:set>
                                    <p:animEffect transition="in" filter="fade">
                                      <p:cBhvr>
                                        <p:cTn id="141" dur="500"/>
                                        <p:tgtEl>
                                          <p:spTgt spid="22"/>
                                        </p:tgtEl>
                                      </p:cBhvr>
                                    </p:animEffect>
                                  </p:childTnLst>
                                </p:cTn>
                              </p:par>
                            </p:childTnLst>
                          </p:cTn>
                        </p:par>
                      </p:childTnLst>
                    </p:cTn>
                  </p:par>
                  <p:par>
                    <p:cTn id="142" fill="hold">
                      <p:stCondLst>
                        <p:cond delay="indefinite"/>
                      </p:stCondLst>
                      <p:childTnLst>
                        <p:par>
                          <p:cTn id="143" fill="hold">
                            <p:stCondLst>
                              <p:cond delay="0"/>
                            </p:stCondLst>
                            <p:childTnLst>
                              <p:par>
                                <p:cTn id="144" presetID="10" presetClass="entr" presetSubtype="0" fill="hold" nodeType="clickEffect">
                                  <p:stCondLst>
                                    <p:cond delay="0"/>
                                  </p:stCondLst>
                                  <p:childTnLst>
                                    <p:set>
                                      <p:cBhvr>
                                        <p:cTn id="145" dur="1" fill="hold">
                                          <p:stCondLst>
                                            <p:cond delay="0"/>
                                          </p:stCondLst>
                                        </p:cTn>
                                        <p:tgtEl>
                                          <p:spTgt spid="49"/>
                                        </p:tgtEl>
                                        <p:attrNameLst>
                                          <p:attrName>style.visibility</p:attrName>
                                        </p:attrNameLst>
                                      </p:cBhvr>
                                      <p:to>
                                        <p:strVal val="visible"/>
                                      </p:to>
                                    </p:set>
                                    <p:animEffect transition="in" filter="fade">
                                      <p:cBhvr>
                                        <p:cTn id="146" dur="500"/>
                                        <p:tgtEl>
                                          <p:spTgt spid="49"/>
                                        </p:tgtEl>
                                      </p:cBhvr>
                                    </p:animEffect>
                                  </p:childTnLst>
                                </p:cTn>
                              </p:par>
                            </p:childTnLst>
                          </p:cTn>
                        </p:par>
                      </p:childTnLst>
                    </p:cTn>
                  </p:par>
                  <p:par>
                    <p:cTn id="147" fill="hold">
                      <p:stCondLst>
                        <p:cond delay="indefinite"/>
                      </p:stCondLst>
                      <p:childTnLst>
                        <p:par>
                          <p:cTn id="148" fill="hold">
                            <p:stCondLst>
                              <p:cond delay="0"/>
                            </p:stCondLst>
                            <p:childTnLst>
                              <p:par>
                                <p:cTn id="149" presetID="10" presetClass="entr" presetSubtype="0" fill="hold" nodeType="clickEffect">
                                  <p:stCondLst>
                                    <p:cond delay="0"/>
                                  </p:stCondLst>
                                  <p:childTnLst>
                                    <p:set>
                                      <p:cBhvr>
                                        <p:cTn id="150" dur="1" fill="hold">
                                          <p:stCondLst>
                                            <p:cond delay="0"/>
                                          </p:stCondLst>
                                        </p:cTn>
                                        <p:tgtEl>
                                          <p:spTgt spid="51"/>
                                        </p:tgtEl>
                                        <p:attrNameLst>
                                          <p:attrName>style.visibility</p:attrName>
                                        </p:attrNameLst>
                                      </p:cBhvr>
                                      <p:to>
                                        <p:strVal val="visible"/>
                                      </p:to>
                                    </p:set>
                                    <p:animEffect transition="in" filter="fade">
                                      <p:cBhvr>
                                        <p:cTn id="151" dur="500"/>
                                        <p:tgtEl>
                                          <p:spTgt spid="51"/>
                                        </p:tgtEl>
                                      </p:cBhvr>
                                    </p:animEffect>
                                  </p:childTnLst>
                                </p:cTn>
                              </p:par>
                            </p:childTnLst>
                          </p:cTn>
                        </p:par>
                      </p:childTnLst>
                    </p:cTn>
                  </p:par>
                  <p:par>
                    <p:cTn id="152" fill="hold">
                      <p:stCondLst>
                        <p:cond delay="indefinite"/>
                      </p:stCondLst>
                      <p:childTnLst>
                        <p:par>
                          <p:cTn id="153" fill="hold">
                            <p:stCondLst>
                              <p:cond delay="0"/>
                            </p:stCondLst>
                            <p:childTnLst>
                              <p:par>
                                <p:cTn id="154" presetID="10" presetClass="entr" presetSubtype="0" fill="hold" nodeType="clickEffect">
                                  <p:stCondLst>
                                    <p:cond delay="0"/>
                                  </p:stCondLst>
                                  <p:childTnLst>
                                    <p:set>
                                      <p:cBhvr>
                                        <p:cTn id="155" dur="1" fill="hold">
                                          <p:stCondLst>
                                            <p:cond delay="0"/>
                                          </p:stCondLst>
                                        </p:cTn>
                                        <p:tgtEl>
                                          <p:spTgt spid="41"/>
                                        </p:tgtEl>
                                        <p:attrNameLst>
                                          <p:attrName>style.visibility</p:attrName>
                                        </p:attrNameLst>
                                      </p:cBhvr>
                                      <p:to>
                                        <p:strVal val="visible"/>
                                      </p:to>
                                    </p:set>
                                    <p:animEffect transition="in" filter="fade">
                                      <p:cBhvr>
                                        <p:cTn id="156" dur="500"/>
                                        <p:tgtEl>
                                          <p:spTgt spid="41"/>
                                        </p:tgtEl>
                                      </p:cBhvr>
                                    </p:animEffect>
                                  </p:childTnLst>
                                </p:cTn>
                              </p:par>
                            </p:childTnLst>
                          </p:cTn>
                        </p:par>
                      </p:childTnLst>
                    </p:cTn>
                  </p:par>
                  <p:par>
                    <p:cTn id="157" fill="hold">
                      <p:stCondLst>
                        <p:cond delay="indefinite"/>
                      </p:stCondLst>
                      <p:childTnLst>
                        <p:par>
                          <p:cTn id="158" fill="hold">
                            <p:stCondLst>
                              <p:cond delay="0"/>
                            </p:stCondLst>
                            <p:childTnLst>
                              <p:par>
                                <p:cTn id="159" presetID="10" presetClass="exit" presetSubtype="0" fill="hold" nodeType="clickEffect">
                                  <p:stCondLst>
                                    <p:cond delay="0"/>
                                  </p:stCondLst>
                                  <p:childTnLst>
                                    <p:animEffect transition="out" filter="fade">
                                      <p:cBhvr>
                                        <p:cTn id="160" dur="500"/>
                                        <p:tgtEl>
                                          <p:spTgt spid="41"/>
                                        </p:tgtEl>
                                      </p:cBhvr>
                                    </p:animEffect>
                                    <p:set>
                                      <p:cBhvr>
                                        <p:cTn id="161" dur="1" fill="hold">
                                          <p:stCondLst>
                                            <p:cond delay="499"/>
                                          </p:stCondLst>
                                        </p:cTn>
                                        <p:tgtEl>
                                          <p:spTgt spid="41"/>
                                        </p:tgtEl>
                                        <p:attrNameLst>
                                          <p:attrName>style.visibility</p:attrName>
                                        </p:attrNameLst>
                                      </p:cBhvr>
                                      <p:to>
                                        <p:strVal val="hidden"/>
                                      </p:to>
                                    </p:set>
                                  </p:childTnLst>
                                </p:cTn>
                              </p:par>
                              <p:par>
                                <p:cTn id="162" presetID="10" presetClass="exit" presetSubtype="0" fill="hold" nodeType="withEffect">
                                  <p:stCondLst>
                                    <p:cond delay="0"/>
                                  </p:stCondLst>
                                  <p:childTnLst>
                                    <p:animEffect transition="out" filter="fade">
                                      <p:cBhvr>
                                        <p:cTn id="163" dur="500"/>
                                        <p:tgtEl>
                                          <p:spTgt spid="48"/>
                                        </p:tgtEl>
                                      </p:cBhvr>
                                    </p:animEffect>
                                    <p:set>
                                      <p:cBhvr>
                                        <p:cTn id="164" dur="1" fill="hold">
                                          <p:stCondLst>
                                            <p:cond delay="499"/>
                                          </p:stCondLst>
                                        </p:cTn>
                                        <p:tgtEl>
                                          <p:spTgt spid="48"/>
                                        </p:tgtEl>
                                        <p:attrNameLst>
                                          <p:attrName>style.visibility</p:attrName>
                                        </p:attrNameLst>
                                      </p:cBhvr>
                                      <p:to>
                                        <p:strVal val="hidden"/>
                                      </p:to>
                                    </p:set>
                                  </p:childTnLst>
                                </p:cTn>
                              </p:par>
                              <p:par>
                                <p:cTn id="165" presetID="10" presetClass="exit" presetSubtype="0" fill="hold" nodeType="withEffect">
                                  <p:stCondLst>
                                    <p:cond delay="0"/>
                                  </p:stCondLst>
                                  <p:childTnLst>
                                    <p:animEffect transition="out" filter="fade">
                                      <p:cBhvr>
                                        <p:cTn id="166" dur="500"/>
                                        <p:tgtEl>
                                          <p:spTgt spid="22"/>
                                        </p:tgtEl>
                                      </p:cBhvr>
                                    </p:animEffect>
                                    <p:set>
                                      <p:cBhvr>
                                        <p:cTn id="167" dur="1" fill="hold">
                                          <p:stCondLst>
                                            <p:cond delay="499"/>
                                          </p:stCondLst>
                                        </p:cTn>
                                        <p:tgtEl>
                                          <p:spTgt spid="22"/>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49"/>
                                        </p:tgtEl>
                                      </p:cBhvr>
                                    </p:animEffect>
                                    <p:set>
                                      <p:cBhvr>
                                        <p:cTn id="170" dur="1" fill="hold">
                                          <p:stCondLst>
                                            <p:cond delay="499"/>
                                          </p:stCondLst>
                                        </p:cTn>
                                        <p:tgtEl>
                                          <p:spTgt spid="49"/>
                                        </p:tgtEl>
                                        <p:attrNameLst>
                                          <p:attrName>style.visibility</p:attrName>
                                        </p:attrNameLst>
                                      </p:cBhvr>
                                      <p:to>
                                        <p:strVal val="hidden"/>
                                      </p:to>
                                    </p:set>
                                  </p:childTnLst>
                                </p:cTn>
                              </p:par>
                              <p:par>
                                <p:cTn id="171" presetID="10" presetClass="exit" presetSubtype="0" fill="hold" nodeType="withEffect">
                                  <p:stCondLst>
                                    <p:cond delay="0"/>
                                  </p:stCondLst>
                                  <p:childTnLst>
                                    <p:animEffect transition="out" filter="fade">
                                      <p:cBhvr>
                                        <p:cTn id="172" dur="500"/>
                                        <p:tgtEl>
                                          <p:spTgt spid="51"/>
                                        </p:tgtEl>
                                      </p:cBhvr>
                                    </p:animEffect>
                                    <p:set>
                                      <p:cBhvr>
                                        <p:cTn id="173" dur="1" fill="hold">
                                          <p:stCondLst>
                                            <p:cond delay="499"/>
                                          </p:stCondLst>
                                        </p:cTn>
                                        <p:tgtEl>
                                          <p:spTgt spid="51"/>
                                        </p:tgtEl>
                                        <p:attrNameLst>
                                          <p:attrName>style.visibility</p:attrName>
                                        </p:attrNameLst>
                                      </p:cBhvr>
                                      <p:to>
                                        <p:strVal val="hidden"/>
                                      </p:to>
                                    </p:set>
                                  </p:childTnLst>
                                </p:cTn>
                              </p:par>
                            </p:childTnLst>
                          </p:cTn>
                        </p:par>
                      </p:childTnLst>
                    </p:cTn>
                  </p:par>
                  <p:par>
                    <p:cTn id="174" fill="hold">
                      <p:stCondLst>
                        <p:cond delay="indefinite"/>
                      </p:stCondLst>
                      <p:childTnLst>
                        <p:par>
                          <p:cTn id="175" fill="hold">
                            <p:stCondLst>
                              <p:cond delay="0"/>
                            </p:stCondLst>
                            <p:childTnLst>
                              <p:par>
                                <p:cTn id="176" presetID="10" presetClass="entr" presetSubtype="0" fill="hold" nodeType="clickEffect">
                                  <p:stCondLst>
                                    <p:cond delay="0"/>
                                  </p:stCondLst>
                                  <p:childTnLst>
                                    <p:set>
                                      <p:cBhvr>
                                        <p:cTn id="177" dur="1" fill="hold">
                                          <p:stCondLst>
                                            <p:cond delay="0"/>
                                          </p:stCondLst>
                                        </p:cTn>
                                        <p:tgtEl>
                                          <p:spTgt spid="53"/>
                                        </p:tgtEl>
                                        <p:attrNameLst>
                                          <p:attrName>style.visibility</p:attrName>
                                        </p:attrNameLst>
                                      </p:cBhvr>
                                      <p:to>
                                        <p:strVal val="visible"/>
                                      </p:to>
                                    </p:set>
                                    <p:animEffect transition="in" filter="fade">
                                      <p:cBhvr>
                                        <p:cTn id="178" dur="500"/>
                                        <p:tgtEl>
                                          <p:spTgt spid="53"/>
                                        </p:tgtEl>
                                      </p:cBhvr>
                                    </p:animEffect>
                                  </p:childTnLst>
                                </p:cTn>
                              </p:par>
                              <p:par>
                                <p:cTn id="179" presetID="10" presetClass="entr" presetSubtype="0" fill="hold" nodeType="withEffect">
                                  <p:stCondLst>
                                    <p:cond delay="0"/>
                                  </p:stCondLst>
                                  <p:childTnLst>
                                    <p:set>
                                      <p:cBhvr>
                                        <p:cTn id="180" dur="1" fill="hold">
                                          <p:stCondLst>
                                            <p:cond delay="0"/>
                                          </p:stCondLst>
                                        </p:cTn>
                                        <p:tgtEl>
                                          <p:spTgt spid="64"/>
                                        </p:tgtEl>
                                        <p:attrNameLst>
                                          <p:attrName>style.visibility</p:attrName>
                                        </p:attrNameLst>
                                      </p:cBhvr>
                                      <p:to>
                                        <p:strVal val="visible"/>
                                      </p:to>
                                    </p:set>
                                    <p:animEffect transition="in" filter="fade">
                                      <p:cBhvr>
                                        <p:cTn id="181" dur="500"/>
                                        <p:tgtEl>
                                          <p:spTgt spid="64"/>
                                        </p:tgtEl>
                                      </p:cBhvr>
                                    </p:animEffect>
                                  </p:childTnLst>
                                </p:cTn>
                              </p:par>
                            </p:childTnLst>
                          </p:cTn>
                        </p:par>
                      </p:childTnLst>
                    </p:cTn>
                  </p:par>
                  <p:par>
                    <p:cTn id="182" fill="hold">
                      <p:stCondLst>
                        <p:cond delay="indefinite"/>
                      </p:stCondLst>
                      <p:childTnLst>
                        <p:par>
                          <p:cTn id="183" fill="hold">
                            <p:stCondLst>
                              <p:cond delay="0"/>
                            </p:stCondLst>
                            <p:childTnLst>
                              <p:par>
                                <p:cTn id="184" presetID="10" presetClass="entr" presetSubtype="0" fill="hold" nodeType="clickEffect">
                                  <p:stCondLst>
                                    <p:cond delay="0"/>
                                  </p:stCondLst>
                                  <p:childTnLst>
                                    <p:set>
                                      <p:cBhvr>
                                        <p:cTn id="185" dur="1" fill="hold">
                                          <p:stCondLst>
                                            <p:cond delay="0"/>
                                          </p:stCondLst>
                                        </p:cTn>
                                        <p:tgtEl>
                                          <p:spTgt spid="24"/>
                                        </p:tgtEl>
                                        <p:attrNameLst>
                                          <p:attrName>style.visibility</p:attrName>
                                        </p:attrNameLst>
                                      </p:cBhvr>
                                      <p:to>
                                        <p:strVal val="visible"/>
                                      </p:to>
                                    </p:set>
                                    <p:animEffect transition="in" filter="fade">
                                      <p:cBhvr>
                                        <p:cTn id="186" dur="500"/>
                                        <p:tgtEl>
                                          <p:spTgt spid="24"/>
                                        </p:tgtEl>
                                      </p:cBhvr>
                                    </p:animEffect>
                                  </p:childTnLst>
                                </p:cTn>
                              </p:par>
                            </p:childTnLst>
                          </p:cTn>
                        </p:par>
                      </p:childTnLst>
                    </p:cTn>
                  </p:par>
                  <p:par>
                    <p:cTn id="187" fill="hold">
                      <p:stCondLst>
                        <p:cond delay="indefinite"/>
                      </p:stCondLst>
                      <p:childTnLst>
                        <p:par>
                          <p:cTn id="188" fill="hold">
                            <p:stCondLst>
                              <p:cond delay="0"/>
                            </p:stCondLst>
                            <p:childTnLst>
                              <p:par>
                                <p:cTn id="189" presetID="10" presetClass="entr" presetSubtype="0" fill="hold" nodeType="clickEffect">
                                  <p:stCondLst>
                                    <p:cond delay="0"/>
                                  </p:stCondLst>
                                  <p:childTnLst>
                                    <p:set>
                                      <p:cBhvr>
                                        <p:cTn id="190" dur="1" fill="hold">
                                          <p:stCondLst>
                                            <p:cond delay="0"/>
                                          </p:stCondLst>
                                        </p:cTn>
                                        <p:tgtEl>
                                          <p:spTgt spid="63"/>
                                        </p:tgtEl>
                                        <p:attrNameLst>
                                          <p:attrName>style.visibility</p:attrName>
                                        </p:attrNameLst>
                                      </p:cBhvr>
                                      <p:to>
                                        <p:strVal val="visible"/>
                                      </p:to>
                                    </p:set>
                                    <p:animEffect transition="in" filter="fade">
                                      <p:cBhvr>
                                        <p:cTn id="191" dur="500"/>
                                        <p:tgtEl>
                                          <p:spTgt spid="63"/>
                                        </p:tgtEl>
                                      </p:cBhvr>
                                    </p:animEffect>
                                  </p:childTnLst>
                                </p:cTn>
                              </p:par>
                            </p:childTnLst>
                          </p:cTn>
                        </p:par>
                      </p:childTnLst>
                    </p:cTn>
                  </p:par>
                  <p:par>
                    <p:cTn id="192" fill="hold">
                      <p:stCondLst>
                        <p:cond delay="indefinite"/>
                      </p:stCondLst>
                      <p:childTnLst>
                        <p:par>
                          <p:cTn id="193" fill="hold">
                            <p:stCondLst>
                              <p:cond delay="0"/>
                            </p:stCondLst>
                            <p:childTnLst>
                              <p:par>
                                <p:cTn id="194" presetID="10" presetClass="entr" presetSubtype="0" fill="hold" nodeType="clickEffect">
                                  <p:stCondLst>
                                    <p:cond delay="0"/>
                                  </p:stCondLst>
                                  <p:childTnLst>
                                    <p:set>
                                      <p:cBhvr>
                                        <p:cTn id="195" dur="1" fill="hold">
                                          <p:stCondLst>
                                            <p:cond delay="0"/>
                                          </p:stCondLst>
                                        </p:cTn>
                                        <p:tgtEl>
                                          <p:spTgt spid="41"/>
                                        </p:tgtEl>
                                        <p:attrNameLst>
                                          <p:attrName>style.visibility</p:attrName>
                                        </p:attrNameLst>
                                      </p:cBhvr>
                                      <p:to>
                                        <p:strVal val="visible"/>
                                      </p:to>
                                    </p:set>
                                    <p:animEffect transition="in" filter="fade">
                                      <p:cBhvr>
                                        <p:cTn id="19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28" grpId="0" animBg="1"/>
      <p:bldP spid="28" grpId="1" animBg="1"/>
      <p:bldP spid="11" grpId="0" animBg="1"/>
      <p:bldP spid="11" grpId="1"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4:5</a:t>
            </a:r>
          </a:p>
        </p:txBody>
      </p:sp>
      <p:pic>
        <p:nvPicPr>
          <p:cNvPr id="8" name="Picture 7" descr="A picture containing object&#10;&#10;Description generated with very high confidence">
            <a:extLst>
              <a:ext uri="{FF2B5EF4-FFF2-40B4-BE49-F238E27FC236}">
                <a16:creationId xmlns:a16="http://schemas.microsoft.com/office/drawing/2014/main" id="{8FC9E642-56E4-47DD-B400-E92E5C5C41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2991" y="2281456"/>
            <a:ext cx="7946021" cy="2295088"/>
          </a:xfrm>
          <a:prstGeom prst="rect">
            <a:avLst/>
          </a:prstGeom>
        </p:spPr>
      </p:pic>
      <p:pic>
        <p:nvPicPr>
          <p:cNvPr id="32" name="Picture 31">
            <a:extLst>
              <a:ext uri="{FF2B5EF4-FFF2-40B4-BE49-F238E27FC236}">
                <a16:creationId xmlns:a16="http://schemas.microsoft.com/office/drawing/2014/main" id="{73B5F244-11E1-4B04-9404-DEE56242B0AF}"/>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908300" y="3746500"/>
            <a:ext cx="1854201" cy="673100"/>
          </a:xfrm>
          <a:prstGeom prst="rect">
            <a:avLst/>
          </a:prstGeom>
        </p:spPr>
      </p:pic>
      <p:pic>
        <p:nvPicPr>
          <p:cNvPr id="33" name="Picture 32">
            <a:extLst>
              <a:ext uri="{FF2B5EF4-FFF2-40B4-BE49-F238E27FC236}">
                <a16:creationId xmlns:a16="http://schemas.microsoft.com/office/drawing/2014/main" id="{EACE18B2-9F2B-4071-988C-B7233E95EE15}"/>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7429502" y="3746500"/>
            <a:ext cx="2006598" cy="673100"/>
          </a:xfrm>
          <a:prstGeom prst="rect">
            <a:avLst/>
          </a:prstGeom>
        </p:spPr>
      </p:pic>
      <p:pic>
        <p:nvPicPr>
          <p:cNvPr id="7" name="Picture 6">
            <a:extLst>
              <a:ext uri="{FF2B5EF4-FFF2-40B4-BE49-F238E27FC236}">
                <a16:creationId xmlns:a16="http://schemas.microsoft.com/office/drawing/2014/main" id="{1F070F27-E630-4883-B6A6-775780FF903C}"/>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1930401" y="2311952"/>
            <a:ext cx="3481929" cy="2266160"/>
          </a:xfrm>
          <a:prstGeom prst="rect">
            <a:avLst/>
          </a:prstGeom>
        </p:spPr>
      </p:pic>
    </p:spTree>
    <p:extLst>
      <p:ext uri="{BB962C8B-B14F-4D97-AF65-F5344CB8AC3E}">
        <p14:creationId xmlns:p14="http://schemas.microsoft.com/office/powerpoint/2010/main" val="126030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4:5</a:t>
            </a:r>
          </a:p>
        </p:txBody>
      </p:sp>
      <p:sp>
        <p:nvSpPr>
          <p:cNvPr id="36" name="TextBox 35">
            <a:extLst>
              <a:ext uri="{FF2B5EF4-FFF2-40B4-BE49-F238E27FC236}">
                <a16:creationId xmlns:a16="http://schemas.microsoft.com/office/drawing/2014/main" id="{DFABD5FC-DA96-4A22-8E89-77E76F527412}"/>
              </a:ext>
            </a:extLst>
          </p:cNvPr>
          <p:cNvSpPr txBox="1"/>
          <p:nvPr/>
        </p:nvSpPr>
        <p:spPr bwMode="auto">
          <a:xfrm>
            <a:off x="1999186" y="3582603"/>
            <a:ext cx="351378"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lnSpc>
                <a:spcPct val="90000"/>
              </a:lnSpc>
              <a:buClr>
                <a:srgbClr val="82CBDD"/>
              </a:buClr>
            </a:pPr>
            <a:r>
              <a:rPr lang="en-GB" sz="2400" dirty="0">
                <a:latin typeface="Myriad Pro" panose="020B0503030403020204" pitchFamily="34" charset="0"/>
                <a:ea typeface="Myriad Pro Semibold" charset="0"/>
                <a:cs typeface="Myriad Pro Semibold" charset="0"/>
              </a:rPr>
              <a:t>0</a:t>
            </a:r>
          </a:p>
        </p:txBody>
      </p:sp>
      <p:sp>
        <p:nvSpPr>
          <p:cNvPr id="37" name="TextBox 36">
            <a:extLst>
              <a:ext uri="{FF2B5EF4-FFF2-40B4-BE49-F238E27FC236}">
                <a16:creationId xmlns:a16="http://schemas.microsoft.com/office/drawing/2014/main" id="{0C15D3E0-5764-4BB0-8E5C-D0C44EE81BE0}"/>
              </a:ext>
            </a:extLst>
          </p:cNvPr>
          <p:cNvSpPr txBox="1"/>
          <p:nvPr/>
        </p:nvSpPr>
        <p:spPr bwMode="auto">
          <a:xfrm>
            <a:off x="4195132" y="3582603"/>
            <a:ext cx="918841"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lnSpc>
                <a:spcPct val="90000"/>
              </a:lnSpc>
              <a:buClr>
                <a:srgbClr val="82CBDD"/>
              </a:buClr>
            </a:pPr>
            <a:r>
              <a:rPr lang="en-GB" sz="2400" dirty="0">
                <a:latin typeface="Myriad Pro Semibold" charset="0"/>
                <a:ea typeface="Myriad Pro Semibold" charset="0"/>
                <a:cs typeface="Myriad Pro Semibold" charset="0"/>
              </a:rPr>
              <a:t>1,000</a:t>
            </a:r>
          </a:p>
        </p:txBody>
      </p:sp>
      <p:sp>
        <p:nvSpPr>
          <p:cNvPr id="38" name="TextBox 37">
            <a:extLst>
              <a:ext uri="{FF2B5EF4-FFF2-40B4-BE49-F238E27FC236}">
                <a16:creationId xmlns:a16="http://schemas.microsoft.com/office/drawing/2014/main" id="{8C2CC882-121D-49FF-8E84-88308A4EF2C7}"/>
              </a:ext>
            </a:extLst>
          </p:cNvPr>
          <p:cNvSpPr txBox="1"/>
          <p:nvPr/>
        </p:nvSpPr>
        <p:spPr bwMode="auto">
          <a:xfrm>
            <a:off x="6668456" y="3582603"/>
            <a:ext cx="918841"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lnSpc>
                <a:spcPct val="90000"/>
              </a:lnSpc>
              <a:buClr>
                <a:srgbClr val="82CBDD"/>
              </a:buClr>
            </a:pPr>
            <a:r>
              <a:rPr lang="en-GB" sz="2400" dirty="0">
                <a:latin typeface="Myriad Pro" panose="020B0503030403020204" pitchFamily="34" charset="0"/>
                <a:ea typeface="Myriad Pro Semibold" charset="0"/>
                <a:cs typeface="Myriad Pro Semibold" charset="0"/>
              </a:rPr>
              <a:t>2,000</a:t>
            </a:r>
          </a:p>
        </p:txBody>
      </p:sp>
      <p:sp>
        <p:nvSpPr>
          <p:cNvPr id="39" name="TextBox 38">
            <a:extLst>
              <a:ext uri="{FF2B5EF4-FFF2-40B4-BE49-F238E27FC236}">
                <a16:creationId xmlns:a16="http://schemas.microsoft.com/office/drawing/2014/main" id="{04B1F840-775C-4A0F-9DB9-CD95A14BB1CD}"/>
              </a:ext>
            </a:extLst>
          </p:cNvPr>
          <p:cNvSpPr txBox="1"/>
          <p:nvPr/>
        </p:nvSpPr>
        <p:spPr bwMode="auto">
          <a:xfrm>
            <a:off x="9142342" y="3582603"/>
            <a:ext cx="918841"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lnSpc>
                <a:spcPct val="90000"/>
              </a:lnSpc>
              <a:buClr>
                <a:srgbClr val="82CBDD"/>
              </a:buClr>
            </a:pPr>
            <a:r>
              <a:rPr lang="en-GB" sz="2400" dirty="0">
                <a:latin typeface="Myriad Pro" panose="020B0503030403020204" pitchFamily="34" charset="0"/>
                <a:ea typeface="Myriad Pro Semibold" charset="0"/>
                <a:cs typeface="Myriad Pro Semibold" charset="0"/>
              </a:rPr>
              <a:t>3,000</a:t>
            </a:r>
          </a:p>
        </p:txBody>
      </p:sp>
      <p:cxnSp>
        <p:nvCxnSpPr>
          <p:cNvPr id="40" name="Straight Connector 39">
            <a:extLst>
              <a:ext uri="{FF2B5EF4-FFF2-40B4-BE49-F238E27FC236}">
                <a16:creationId xmlns:a16="http://schemas.microsoft.com/office/drawing/2014/main" id="{84BB1D1A-B16D-4EFE-A4FF-ECEAF04FB0CE}"/>
              </a:ext>
            </a:extLst>
          </p:cNvPr>
          <p:cNvCxnSpPr>
            <a:cxnSpLocks/>
          </p:cNvCxnSpPr>
          <p:nvPr/>
        </p:nvCxnSpPr>
        <p:spPr bwMode="auto">
          <a:xfrm>
            <a:off x="5867106" y="3214155"/>
            <a:ext cx="0" cy="181508"/>
          </a:xfrm>
          <a:prstGeom prst="line">
            <a:avLst/>
          </a:prstGeom>
          <a:noFill/>
          <a:ln w="28575" cap="flat" cmpd="sng" algn="ctr">
            <a:solidFill>
              <a:srgbClr val="E7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Straight Connector 40">
            <a:extLst>
              <a:ext uri="{FF2B5EF4-FFF2-40B4-BE49-F238E27FC236}">
                <a16:creationId xmlns:a16="http://schemas.microsoft.com/office/drawing/2014/main" id="{BBE4CE5E-7B2D-451D-9E10-A992DF82A520}"/>
              </a:ext>
            </a:extLst>
          </p:cNvPr>
          <p:cNvCxnSpPr>
            <a:cxnSpLocks/>
          </p:cNvCxnSpPr>
          <p:nvPr/>
        </p:nvCxnSpPr>
        <p:spPr bwMode="auto">
          <a:xfrm flipH="1">
            <a:off x="5204562" y="3050117"/>
            <a:ext cx="683715" cy="0"/>
          </a:xfrm>
          <a:prstGeom prst="line">
            <a:avLst/>
          </a:prstGeom>
          <a:noFill/>
          <a:ln w="28575" cap="flat" cmpd="sng" algn="ctr">
            <a:solidFill>
              <a:srgbClr val="E72420"/>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Straight Connector 41">
            <a:extLst>
              <a:ext uri="{FF2B5EF4-FFF2-40B4-BE49-F238E27FC236}">
                <a16:creationId xmlns:a16="http://schemas.microsoft.com/office/drawing/2014/main" id="{731AB0F9-BD40-44C1-B6E7-038D678BEDFE}"/>
              </a:ext>
            </a:extLst>
          </p:cNvPr>
          <p:cNvCxnSpPr>
            <a:cxnSpLocks/>
          </p:cNvCxnSpPr>
          <p:nvPr/>
        </p:nvCxnSpPr>
        <p:spPr bwMode="auto">
          <a:xfrm>
            <a:off x="5875208" y="3050117"/>
            <a:ext cx="690133" cy="0"/>
          </a:xfrm>
          <a:prstGeom prst="line">
            <a:avLst/>
          </a:prstGeom>
          <a:noFill/>
          <a:ln w="28575" cap="flat" cmpd="sng" algn="ctr">
            <a:solidFill>
              <a:srgbClr val="E72420"/>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Straight Connector 42">
            <a:extLst>
              <a:ext uri="{FF2B5EF4-FFF2-40B4-BE49-F238E27FC236}">
                <a16:creationId xmlns:a16="http://schemas.microsoft.com/office/drawing/2014/main" id="{F8A2D1DE-7159-4CF3-90E0-9AAA2527FB7B}"/>
              </a:ext>
            </a:extLst>
          </p:cNvPr>
          <p:cNvCxnSpPr>
            <a:cxnSpLocks/>
          </p:cNvCxnSpPr>
          <p:nvPr/>
        </p:nvCxnSpPr>
        <p:spPr bwMode="auto">
          <a:xfrm>
            <a:off x="4654120" y="2950369"/>
            <a:ext cx="0" cy="445294"/>
          </a:xfrm>
          <a:prstGeom prst="line">
            <a:avLst/>
          </a:prstGeom>
          <a:noFill/>
          <a:ln w="28575" cap="flat" cmpd="sng" algn="ctr">
            <a:solidFill>
              <a:srgbClr val="E7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 name="Straight Connector 43">
            <a:extLst>
              <a:ext uri="{FF2B5EF4-FFF2-40B4-BE49-F238E27FC236}">
                <a16:creationId xmlns:a16="http://schemas.microsoft.com/office/drawing/2014/main" id="{F0E3D743-CE7B-4442-B243-FF2D441CB13B}"/>
              </a:ext>
            </a:extLst>
          </p:cNvPr>
          <p:cNvCxnSpPr>
            <a:cxnSpLocks/>
          </p:cNvCxnSpPr>
          <p:nvPr/>
        </p:nvCxnSpPr>
        <p:spPr bwMode="auto">
          <a:xfrm>
            <a:off x="7127446" y="2950369"/>
            <a:ext cx="0" cy="445294"/>
          </a:xfrm>
          <a:prstGeom prst="line">
            <a:avLst/>
          </a:prstGeom>
          <a:noFill/>
          <a:ln w="28575" cap="flat" cmpd="sng" algn="ctr">
            <a:solidFill>
              <a:srgbClr val="E7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5" name="Rectangle 44">
            <a:extLst>
              <a:ext uri="{FF2B5EF4-FFF2-40B4-BE49-F238E27FC236}">
                <a16:creationId xmlns:a16="http://schemas.microsoft.com/office/drawing/2014/main" id="{B92220CD-6615-40DE-9C12-E5D596C8A557}"/>
              </a:ext>
            </a:extLst>
          </p:cNvPr>
          <p:cNvSpPr/>
          <p:nvPr/>
        </p:nvSpPr>
        <p:spPr bwMode="auto">
          <a:xfrm>
            <a:off x="5349879" y="2900884"/>
            <a:ext cx="1071554" cy="3048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6" name="TextBox 45">
            <a:extLst>
              <a:ext uri="{FF2B5EF4-FFF2-40B4-BE49-F238E27FC236}">
                <a16:creationId xmlns:a16="http://schemas.microsoft.com/office/drawing/2014/main" id="{B9E0A887-EC90-4C4A-9322-C5EC7C6CC6C8}"/>
              </a:ext>
            </a:extLst>
          </p:cNvPr>
          <p:cNvSpPr txBox="1"/>
          <p:nvPr/>
        </p:nvSpPr>
        <p:spPr bwMode="auto">
          <a:xfrm>
            <a:off x="5413015" y="2833871"/>
            <a:ext cx="918841"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lnSpc>
                <a:spcPct val="90000"/>
              </a:lnSpc>
              <a:buClr>
                <a:srgbClr val="82CBDD"/>
              </a:buClr>
            </a:pPr>
            <a:r>
              <a:rPr lang="en-GB" sz="2400" dirty="0">
                <a:latin typeface="Myriad Pro Semibold" charset="0"/>
                <a:ea typeface="Myriad Pro Semibold" charset="0"/>
                <a:cs typeface="Myriad Pro Semibold" charset="0"/>
              </a:rPr>
              <a:t>1,500</a:t>
            </a:r>
          </a:p>
        </p:txBody>
      </p:sp>
      <p:sp>
        <p:nvSpPr>
          <p:cNvPr id="47" name="Oval 46">
            <a:extLst>
              <a:ext uri="{FF2B5EF4-FFF2-40B4-BE49-F238E27FC236}">
                <a16:creationId xmlns:a16="http://schemas.microsoft.com/office/drawing/2014/main" id="{78CD0F2A-3881-44DE-A8BA-8C8AA95F6AC1}"/>
              </a:ext>
            </a:extLst>
          </p:cNvPr>
          <p:cNvSpPr/>
          <p:nvPr/>
        </p:nvSpPr>
        <p:spPr bwMode="auto">
          <a:xfrm>
            <a:off x="6432931" y="3590619"/>
            <a:ext cx="1383919" cy="396000"/>
          </a:xfrm>
          <a:prstGeom prst="ellipse">
            <a:avLst/>
          </a:prstGeom>
          <a:noFill/>
          <a:ln w="19050" cap="flat" cmpd="sng" algn="ctr">
            <a:solidFill>
              <a:srgbClr val="E7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48" name="Picture 47">
            <a:extLst>
              <a:ext uri="{FF2B5EF4-FFF2-40B4-BE49-F238E27FC236}">
                <a16:creationId xmlns:a16="http://schemas.microsoft.com/office/drawing/2014/main" id="{AF3C5923-E983-42BA-A72D-C7EE682971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6206" y="3383918"/>
            <a:ext cx="7936709" cy="233434"/>
          </a:xfrm>
          <a:prstGeom prst="rect">
            <a:avLst/>
          </a:prstGeom>
        </p:spPr>
      </p:pic>
      <p:sp>
        <p:nvSpPr>
          <p:cNvPr id="49" name="TextBox 48">
            <a:extLst>
              <a:ext uri="{FF2B5EF4-FFF2-40B4-BE49-F238E27FC236}">
                <a16:creationId xmlns:a16="http://schemas.microsoft.com/office/drawing/2014/main" id="{55E52848-824B-48B9-B463-FD31270B494B}"/>
              </a:ext>
            </a:extLst>
          </p:cNvPr>
          <p:cNvSpPr txBox="1"/>
          <p:nvPr/>
        </p:nvSpPr>
        <p:spPr>
          <a:xfrm>
            <a:off x="1391729" y="5096150"/>
            <a:ext cx="10059407" cy="707886"/>
          </a:xfrm>
          <a:prstGeom prst="rect">
            <a:avLst/>
          </a:prstGeom>
          <a:noFill/>
        </p:spPr>
        <p:txBody>
          <a:bodyPr wrap="square">
            <a:spAutoFit/>
          </a:bodyPr>
          <a:lstStyle/>
          <a:p>
            <a:r>
              <a:rPr kumimoji="0" lang="en-GB" sz="200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Arial" panose="020B0604020202020204" pitchFamily="34" charset="0"/>
              </a:rPr>
              <a:t>When the number is the mid-point between the two multiples either side, what do we need to do? </a:t>
            </a:r>
            <a:endParaRPr lang="en-GB" dirty="0">
              <a:solidFill>
                <a:schemeClr val="tx1">
                  <a:lumMod val="65000"/>
                  <a:lumOff val="35000"/>
                </a:schemeClr>
              </a:solidFill>
            </a:endParaRPr>
          </a:p>
        </p:txBody>
      </p:sp>
    </p:spTree>
    <p:extLst>
      <p:ext uri="{BB962C8B-B14F-4D97-AF65-F5344CB8AC3E}">
        <p14:creationId xmlns:p14="http://schemas.microsoft.com/office/powerpoint/2010/main" val="1413508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500"/>
                                        <p:tgtEl>
                                          <p:spTgt spid="4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500"/>
                                        <p:tgtEl>
                                          <p:spTgt spid="41"/>
                                        </p:tgtEl>
                                      </p:cBhvr>
                                    </p:animEffect>
                                  </p:childTnLst>
                                </p:cTn>
                              </p:par>
                              <p:par>
                                <p:cTn id="16" presetID="10" presetClass="entr" presetSubtype="0" fill="hold" nodeType="with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500"/>
                                        <p:tgtEl>
                                          <p:spTgt spid="42"/>
                                        </p:tgtEl>
                                      </p:cBhvr>
                                    </p:animEffect>
                                  </p:childTnLst>
                                </p:cTn>
                              </p:par>
                            </p:childTnLst>
                          </p:cTn>
                        </p:par>
                        <p:par>
                          <p:cTn id="19" fill="hold">
                            <p:stCondLst>
                              <p:cond delay="500"/>
                            </p:stCondLst>
                            <p:childTnLst>
                              <p:par>
                                <p:cTn id="20" presetID="35" presetClass="path" presetSubtype="0" accel="50000" decel="50000" fill="hold" nodeType="afterEffect">
                                  <p:stCondLst>
                                    <p:cond delay="0"/>
                                  </p:stCondLst>
                                  <p:childTnLst>
                                    <p:animMotion origin="layout" path="M 2.29167E-6 4.07407E-6 L -0.04492 4.07407E-6 " pathEditMode="relative" rAng="0" ptsTypes="AA">
                                      <p:cBhvr>
                                        <p:cTn id="21" dur="2000" fill="hold"/>
                                        <p:tgtEl>
                                          <p:spTgt spid="41"/>
                                        </p:tgtEl>
                                        <p:attrNameLst>
                                          <p:attrName>ppt_x</p:attrName>
                                          <p:attrName>ppt_y</p:attrName>
                                        </p:attrNameLst>
                                      </p:cBhvr>
                                      <p:rCtr x="-2253" y="0"/>
                                    </p:animMotion>
                                  </p:childTnLst>
                                </p:cTn>
                              </p:par>
                              <p:par>
                                <p:cTn id="22" presetID="63" presetClass="path" presetSubtype="0" accel="50000" decel="50000" fill="hold" nodeType="withEffect">
                                  <p:stCondLst>
                                    <p:cond delay="0"/>
                                  </p:stCondLst>
                                  <p:childTnLst>
                                    <p:animMotion origin="layout" path="M 3.75E-6 4.07407E-6 L 0.04713 0.00324 " pathEditMode="relative" rAng="0" ptsTypes="AA">
                                      <p:cBhvr>
                                        <p:cTn id="23" dur="2000" fill="hold"/>
                                        <p:tgtEl>
                                          <p:spTgt spid="42"/>
                                        </p:tgtEl>
                                        <p:attrNameLst>
                                          <p:attrName>ppt_x</p:attrName>
                                          <p:attrName>ppt_y</p:attrName>
                                        </p:attrNameLst>
                                      </p:cBhvr>
                                      <p:rCtr x="2357" y="162"/>
                                    </p:animMotion>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500"/>
                                        <p:tgtEl>
                                          <p:spTgt spid="43"/>
                                        </p:tgtEl>
                                      </p:cBhvr>
                                    </p:animEffect>
                                  </p:childTnLst>
                                </p:cTn>
                              </p:par>
                              <p:par>
                                <p:cTn id="28" presetID="10" presetClass="entr" presetSubtype="0" fill="hold" nodeType="with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500"/>
                                        <p:tgtEl>
                                          <p:spTgt spid="41"/>
                                        </p:tgtEl>
                                      </p:cBhvr>
                                    </p:animEffect>
                                    <p:set>
                                      <p:cBhvr>
                                        <p:cTn id="35" dur="1" fill="hold">
                                          <p:stCondLst>
                                            <p:cond delay="499"/>
                                          </p:stCondLst>
                                        </p:cTn>
                                        <p:tgtEl>
                                          <p:spTgt spid="41"/>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43"/>
                                        </p:tgtEl>
                                      </p:cBhvr>
                                    </p:animEffect>
                                    <p:set>
                                      <p:cBhvr>
                                        <p:cTn id="38" dur="1" fill="hold">
                                          <p:stCondLst>
                                            <p:cond delay="499"/>
                                          </p:stCondLst>
                                        </p:cTn>
                                        <p:tgtEl>
                                          <p:spTgt spid="43"/>
                                        </p:tgtEl>
                                        <p:attrNameLst>
                                          <p:attrName>style.visibility</p:attrName>
                                        </p:attrNameLst>
                                      </p:cBhvr>
                                      <p:to>
                                        <p:strVal val="hidden"/>
                                      </p:to>
                                    </p:set>
                                  </p:childTnLst>
                                </p:cTn>
                              </p:par>
                            </p:childTnLst>
                          </p:cTn>
                        </p:par>
                        <p:par>
                          <p:cTn id="39" fill="hold">
                            <p:stCondLst>
                              <p:cond delay="500"/>
                            </p:stCondLst>
                            <p:childTnLst>
                              <p:par>
                                <p:cTn id="40" presetID="21" presetClass="entr" presetSubtype="1" fill="hold" grpId="0"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heel(1)">
                                      <p:cBhvr>
                                        <p:cTn id="42" dur="1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4:6</a:t>
            </a:r>
          </a:p>
        </p:txBody>
      </p:sp>
      <p:pic>
        <p:nvPicPr>
          <p:cNvPr id="8" name="Picture 7">
            <a:extLst>
              <a:ext uri="{FF2B5EF4-FFF2-40B4-BE49-F238E27FC236}">
                <a16:creationId xmlns:a16="http://schemas.microsoft.com/office/drawing/2014/main" id="{69596471-F626-4DFC-AD55-A0067DFA22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2991" y="2281456"/>
            <a:ext cx="7946021" cy="2295088"/>
          </a:xfrm>
          <a:prstGeom prst="rect">
            <a:avLst/>
          </a:prstGeom>
        </p:spPr>
      </p:pic>
      <p:sp>
        <p:nvSpPr>
          <p:cNvPr id="9" name="Rectangle 8">
            <a:extLst>
              <a:ext uri="{FF2B5EF4-FFF2-40B4-BE49-F238E27FC236}">
                <a16:creationId xmlns:a16="http://schemas.microsoft.com/office/drawing/2014/main" id="{382D9FC8-1CB8-49DB-911D-1D7E3F5988A9}"/>
              </a:ext>
            </a:extLst>
          </p:cNvPr>
          <p:cNvSpPr/>
          <p:nvPr/>
        </p:nvSpPr>
        <p:spPr bwMode="auto">
          <a:xfrm>
            <a:off x="2882900" y="3721100"/>
            <a:ext cx="1930400" cy="7112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Rectangle 11">
            <a:extLst>
              <a:ext uri="{FF2B5EF4-FFF2-40B4-BE49-F238E27FC236}">
                <a16:creationId xmlns:a16="http://schemas.microsoft.com/office/drawing/2014/main" id="{DB029C4B-3E76-42B9-BE8F-D0A606104D60}"/>
              </a:ext>
            </a:extLst>
          </p:cNvPr>
          <p:cNvSpPr/>
          <p:nvPr/>
        </p:nvSpPr>
        <p:spPr bwMode="auto">
          <a:xfrm>
            <a:off x="7543800" y="3721100"/>
            <a:ext cx="1930400" cy="7112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3" name="Picture 12">
            <a:extLst>
              <a:ext uri="{FF2B5EF4-FFF2-40B4-BE49-F238E27FC236}">
                <a16:creationId xmlns:a16="http://schemas.microsoft.com/office/drawing/2014/main" id="{F076704E-1B34-44AB-A3E1-FC3E3A1C4059}"/>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584951" y="2305602"/>
            <a:ext cx="3481929" cy="2266160"/>
          </a:xfrm>
          <a:prstGeom prst="rect">
            <a:avLst/>
          </a:prstGeom>
        </p:spPr>
      </p:pic>
    </p:spTree>
    <p:extLst>
      <p:ext uri="{BB962C8B-B14F-4D97-AF65-F5344CB8AC3E}">
        <p14:creationId xmlns:p14="http://schemas.microsoft.com/office/powerpoint/2010/main" val="1290317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2, Learning Outcome 13</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73222942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13</a:t>
                      </a:r>
                    </a:p>
                  </a:txBody>
                  <a:tcPr anchor="ctr">
                    <a:solidFill>
                      <a:srgbClr val="327473"/>
                    </a:solidFill>
                  </a:tcPr>
                </a:tc>
                <a:extLst>
                  <a:ext uri="{0D108BD9-81ED-4DB2-BD59-A6C34878D82A}">
                    <a16:rowId xmlns:a16="http://schemas.microsoft.com/office/drawing/2014/main" val="2928509842"/>
                  </a:ext>
                </a:extLst>
              </a:tr>
              <a:tr h="1607131">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a:t>
                      </a:r>
                      <a:r>
                        <a:rPr lang="en-GB" sz="1800" b="0" i="0" u="none" strike="noStrike" kern="1200" dirty="0">
                          <a:solidFill>
                            <a:schemeClr val="dk1"/>
                          </a:solidFill>
                          <a:effectLst/>
                          <a:latin typeface="+mn-lt"/>
                          <a:ea typeface="+mn-ea"/>
                          <a:cs typeface="+mn-cs"/>
                        </a:rPr>
                        <a:t> </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round a four-digit number to the nearest hundred and ten</a:t>
                      </a:r>
                    </a:p>
                    <a:p>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240696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4, Unit 2, Learning Outcome 13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7" name="Picture Placeholder 6" descr="A picture containing table&#10;&#10;Description automatically generated">
            <a:extLst>
              <a:ext uri="{FF2B5EF4-FFF2-40B4-BE49-F238E27FC236}">
                <a16:creationId xmlns:a16="http://schemas.microsoft.com/office/drawing/2014/main" id="{73589DBD-A992-40EF-A792-151477D78CB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1.22 </a:t>
            </a:r>
            <a:r>
              <a:rPr lang="en-GB" sz="2000" b="0" i="0" u="sng" strike="noStrike" dirty="0">
                <a:solidFill>
                  <a:srgbClr val="1155CC"/>
                </a:solidFill>
                <a:effectLst/>
                <a:latin typeface="Roboto" panose="02000000000000000000" pitchFamily="2" charset="0"/>
                <a:hlinkClick r:id="rId4"/>
              </a:rPr>
              <a:t>Composition and calculation: 1,000 and four-digit numbers</a:t>
            </a:r>
            <a:r>
              <a:rPr lang="en-GB" sz="2000" dirty="0"/>
              <a:t>.</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075923451"/>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4:7-4:10</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32-33</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973421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sign&#10;&#10;Description generated with very high confidence">
            <a:extLst>
              <a:ext uri="{FF2B5EF4-FFF2-40B4-BE49-F238E27FC236}">
                <a16:creationId xmlns:a16="http://schemas.microsoft.com/office/drawing/2014/main" id="{7F0EAB8E-1E2D-430D-BE46-2F8F12A204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2991" y="3278753"/>
            <a:ext cx="7946021" cy="2295088"/>
          </a:xfrm>
          <a:prstGeom prst="rect">
            <a:avLst/>
          </a:prstGeom>
        </p:spPr>
      </p:pic>
      <p:pic>
        <p:nvPicPr>
          <p:cNvPr id="4" name="Picture 3" descr="A picture containing device&#10;&#10;Description generated with very high confidence">
            <a:extLst>
              <a:ext uri="{FF2B5EF4-FFF2-40B4-BE49-F238E27FC236}">
                <a16:creationId xmlns:a16="http://schemas.microsoft.com/office/drawing/2014/main" id="{91C5765A-ADCF-4C96-B198-BB3D69222990}"/>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142277" y="2177485"/>
            <a:ext cx="7907446" cy="598725"/>
          </a:xfrm>
          <a:prstGeom prst="rect">
            <a:avLst/>
          </a:prstGeom>
        </p:spPr>
      </p:pic>
      <p:sp>
        <p:nvSpPr>
          <p:cNvPr id="2" name="Text Placeholder 1"/>
          <p:cNvSpPr>
            <a:spLocks noGrp="1"/>
          </p:cNvSpPr>
          <p:nvPr>
            <p:ph type="body" sz="quarter" idx="11"/>
          </p:nvPr>
        </p:nvSpPr>
        <p:spPr/>
        <p:txBody>
          <a:bodyPr/>
          <a:lstStyle/>
          <a:p>
            <a:r>
              <a:rPr lang="en-GB" dirty="0"/>
              <a:t>1.22 1,000 and four-digit numbers – step 4:7</a:t>
            </a:r>
          </a:p>
        </p:txBody>
      </p:sp>
      <p:pic>
        <p:nvPicPr>
          <p:cNvPr id="11" name="Picture 10" descr="A picture containing device&#10;&#10;Description generated with very high confidence">
            <a:extLst>
              <a:ext uri="{FF2B5EF4-FFF2-40B4-BE49-F238E27FC236}">
                <a16:creationId xmlns:a16="http://schemas.microsoft.com/office/drawing/2014/main" id="{5E3CD9B7-9C15-47FF-A027-45EF2085EC99}"/>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3174670" y="1097612"/>
            <a:ext cx="997527" cy="1084953"/>
          </a:xfrm>
          <a:prstGeom prst="rect">
            <a:avLst/>
          </a:prstGeom>
        </p:spPr>
      </p:pic>
      <p:sp>
        <p:nvSpPr>
          <p:cNvPr id="16" name="Rectangle 15">
            <a:extLst>
              <a:ext uri="{FF2B5EF4-FFF2-40B4-BE49-F238E27FC236}">
                <a16:creationId xmlns:a16="http://schemas.microsoft.com/office/drawing/2014/main" id="{241DD3B9-1B88-4D8B-8B55-398B760AA03B}"/>
              </a:ext>
            </a:extLst>
          </p:cNvPr>
          <p:cNvSpPr/>
          <p:nvPr/>
        </p:nvSpPr>
        <p:spPr bwMode="auto">
          <a:xfrm>
            <a:off x="2842162" y="4750130"/>
            <a:ext cx="1911927" cy="70064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7" name="Rectangle 16">
            <a:extLst>
              <a:ext uri="{FF2B5EF4-FFF2-40B4-BE49-F238E27FC236}">
                <a16:creationId xmlns:a16="http://schemas.microsoft.com/office/drawing/2014/main" id="{ED873567-76B3-4F61-9145-FDC7659D447B}"/>
              </a:ext>
            </a:extLst>
          </p:cNvPr>
          <p:cNvSpPr/>
          <p:nvPr/>
        </p:nvSpPr>
        <p:spPr bwMode="auto">
          <a:xfrm>
            <a:off x="7614064" y="4724318"/>
            <a:ext cx="1911927" cy="70064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8" name="Picture 17">
            <a:extLst>
              <a:ext uri="{FF2B5EF4-FFF2-40B4-BE49-F238E27FC236}">
                <a16:creationId xmlns:a16="http://schemas.microsoft.com/office/drawing/2014/main" id="{3E627616-275E-4B0F-B445-4E1A8DB73311}"/>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6584951" y="3308902"/>
            <a:ext cx="3464772" cy="2266160"/>
          </a:xfrm>
          <a:prstGeom prst="rect">
            <a:avLst/>
          </a:prstGeom>
        </p:spPr>
      </p:pic>
      <p:sp>
        <p:nvSpPr>
          <p:cNvPr id="19" name="Rectangle 18">
            <a:extLst>
              <a:ext uri="{FF2B5EF4-FFF2-40B4-BE49-F238E27FC236}">
                <a16:creationId xmlns:a16="http://schemas.microsoft.com/office/drawing/2014/main" id="{25820581-58FF-402D-988F-79A0E0B3B366}"/>
              </a:ext>
            </a:extLst>
          </p:cNvPr>
          <p:cNvSpPr/>
          <p:nvPr/>
        </p:nvSpPr>
        <p:spPr bwMode="auto">
          <a:xfrm>
            <a:off x="5466608" y="4750130"/>
            <a:ext cx="1365662" cy="70064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1" name="Rectangle 20">
            <a:extLst>
              <a:ext uri="{FF2B5EF4-FFF2-40B4-BE49-F238E27FC236}">
                <a16:creationId xmlns:a16="http://schemas.microsoft.com/office/drawing/2014/main" id="{BFA27349-5CC3-4534-AB38-FF2A70E9DB1C}"/>
              </a:ext>
            </a:extLst>
          </p:cNvPr>
          <p:cNvSpPr/>
          <p:nvPr/>
        </p:nvSpPr>
        <p:spPr bwMode="auto">
          <a:xfrm>
            <a:off x="6096001" y="1193800"/>
            <a:ext cx="488951" cy="9398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3" name="Picture 22" descr="A close up of a sign&#10;&#10;Description generated with very high confidence">
            <a:extLst>
              <a:ext uri="{FF2B5EF4-FFF2-40B4-BE49-F238E27FC236}">
                <a16:creationId xmlns:a16="http://schemas.microsoft.com/office/drawing/2014/main" id="{0E135F7E-67ED-47D2-90DE-1024C4C7C548}"/>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2842161" y="4750130"/>
            <a:ext cx="1911928" cy="674832"/>
          </a:xfrm>
          <a:prstGeom prst="rect">
            <a:avLst/>
          </a:prstGeom>
        </p:spPr>
      </p:pic>
      <p:pic>
        <p:nvPicPr>
          <p:cNvPr id="24" name="Picture 23" descr="A close up of a sign&#10;&#10;Description generated with very high confidence">
            <a:extLst>
              <a:ext uri="{FF2B5EF4-FFF2-40B4-BE49-F238E27FC236}">
                <a16:creationId xmlns:a16="http://schemas.microsoft.com/office/drawing/2014/main" id="{3B310353-0A37-45D6-8DA5-74180618277E}"/>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7437912" y="4748909"/>
            <a:ext cx="1911927" cy="700644"/>
          </a:xfrm>
          <a:prstGeom prst="rect">
            <a:avLst/>
          </a:prstGeom>
        </p:spPr>
      </p:pic>
      <p:pic>
        <p:nvPicPr>
          <p:cNvPr id="25" name="Picture 24" descr="A close up of a sign&#10;&#10;Description generated with very high confidence">
            <a:extLst>
              <a:ext uri="{FF2B5EF4-FFF2-40B4-BE49-F238E27FC236}">
                <a16:creationId xmlns:a16="http://schemas.microsoft.com/office/drawing/2014/main" id="{2ADAF8A6-9CB9-4A60-A105-1BC7B19A9AF6}"/>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5372364" y="4782354"/>
            <a:ext cx="1365662" cy="642609"/>
          </a:xfrm>
          <a:prstGeom prst="rect">
            <a:avLst/>
          </a:prstGeom>
        </p:spPr>
      </p:pic>
      <p:pic>
        <p:nvPicPr>
          <p:cNvPr id="26" name="Picture 25" descr="A picture containing device&#10;&#10;Description generated with very high confidence">
            <a:extLst>
              <a:ext uri="{FF2B5EF4-FFF2-40B4-BE49-F238E27FC236}">
                <a16:creationId xmlns:a16="http://schemas.microsoft.com/office/drawing/2014/main" id="{15CC8CE6-7EB9-4B8A-9B3D-C7EDAB9BA0CC}"/>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6096000" y="1193800"/>
            <a:ext cx="642026" cy="992624"/>
          </a:xfrm>
          <a:prstGeom prst="rect">
            <a:avLst/>
          </a:prstGeom>
        </p:spPr>
      </p:pic>
      <p:pic>
        <p:nvPicPr>
          <p:cNvPr id="30" name="Picture 29" descr="A close up of a sign&#10;&#10;Description generated with very high confidence">
            <a:extLst>
              <a:ext uri="{FF2B5EF4-FFF2-40B4-BE49-F238E27FC236}">
                <a16:creationId xmlns:a16="http://schemas.microsoft.com/office/drawing/2014/main" id="{E2256BE4-B6C7-41AF-A32D-27B52CAA1199}"/>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2842160" y="4782353"/>
            <a:ext cx="1911929" cy="667201"/>
          </a:xfrm>
          <a:prstGeom prst="rect">
            <a:avLst/>
          </a:prstGeom>
        </p:spPr>
      </p:pic>
      <p:pic>
        <p:nvPicPr>
          <p:cNvPr id="31" name="Picture 30" descr="A close up of a sign&#10;&#10;Description generated with very high confidence">
            <a:extLst>
              <a:ext uri="{FF2B5EF4-FFF2-40B4-BE49-F238E27FC236}">
                <a16:creationId xmlns:a16="http://schemas.microsoft.com/office/drawing/2014/main" id="{CEDB27D9-FEAA-469B-84AD-E8E1FCF098A3}"/>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7590986" y="4782352"/>
            <a:ext cx="1854606" cy="642611"/>
          </a:xfrm>
          <a:prstGeom prst="rect">
            <a:avLst/>
          </a:prstGeom>
        </p:spPr>
      </p:pic>
      <p:pic>
        <p:nvPicPr>
          <p:cNvPr id="32" name="Picture 31" descr="A close up of a sign&#10;&#10;Description generated with very high confidence">
            <a:extLst>
              <a:ext uri="{FF2B5EF4-FFF2-40B4-BE49-F238E27FC236}">
                <a16:creationId xmlns:a16="http://schemas.microsoft.com/office/drawing/2014/main" id="{9295570C-1898-4A24-A707-4D26B7BB8BAF}"/>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5394922" y="4789887"/>
            <a:ext cx="1290706" cy="642610"/>
          </a:xfrm>
          <a:prstGeom prst="rect">
            <a:avLst/>
          </a:prstGeom>
        </p:spPr>
      </p:pic>
      <p:pic>
        <p:nvPicPr>
          <p:cNvPr id="33" name="Picture 32">
            <a:extLst>
              <a:ext uri="{FF2B5EF4-FFF2-40B4-BE49-F238E27FC236}">
                <a16:creationId xmlns:a16="http://schemas.microsoft.com/office/drawing/2014/main" id="{6C9BA227-1D97-4FA1-AF77-DF9D3041078A}"/>
              </a:ext>
            </a:extLst>
          </p:cNvPr>
          <p:cNvPicPr>
            <a:picLocks noChangeAspect="1"/>
          </p:cNvPicPr>
          <p:nvPr/>
        </p:nvPicPr>
        <p:blipFill rotWithShape="1">
          <a:blip r:embed="rId14">
            <a:extLst>
              <a:ext uri="{28A0092B-C50C-407E-A947-70E740481C1C}">
                <a14:useLocalDpi xmlns:a14="http://schemas.microsoft.com/office/drawing/2010/main" val="0"/>
              </a:ext>
            </a:extLst>
          </a:blip>
          <a:srcRect/>
          <a:stretch/>
        </p:blipFill>
        <p:spPr>
          <a:xfrm>
            <a:off x="1930401" y="3308902"/>
            <a:ext cx="3481929" cy="2266160"/>
          </a:xfrm>
          <a:prstGeom prst="rect">
            <a:avLst/>
          </a:prstGeom>
        </p:spPr>
      </p:pic>
      <p:pic>
        <p:nvPicPr>
          <p:cNvPr id="34" name="Picture 33" descr="A picture containing device&#10;&#10;Description generated with very high confidence">
            <a:extLst>
              <a:ext uri="{FF2B5EF4-FFF2-40B4-BE49-F238E27FC236}">
                <a16:creationId xmlns:a16="http://schemas.microsoft.com/office/drawing/2014/main" id="{AA013219-D836-4E32-9B2D-16AC7739B0A6}"/>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7284292" y="1188634"/>
            <a:ext cx="786558" cy="992624"/>
          </a:xfrm>
          <a:prstGeom prst="rect">
            <a:avLst/>
          </a:prstGeom>
        </p:spPr>
      </p:pic>
      <p:pic>
        <p:nvPicPr>
          <p:cNvPr id="37" name="Picture 36" descr="A close up of a sign&#10;&#10;Description generated with very high confidence">
            <a:extLst>
              <a:ext uri="{FF2B5EF4-FFF2-40B4-BE49-F238E27FC236}">
                <a16:creationId xmlns:a16="http://schemas.microsoft.com/office/drawing/2014/main" id="{0EB66807-86B7-46E1-A51B-45E4BF36C23F}"/>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2842159" y="4748910"/>
            <a:ext cx="1947122" cy="667201"/>
          </a:xfrm>
          <a:prstGeom prst="rect">
            <a:avLst/>
          </a:prstGeom>
        </p:spPr>
      </p:pic>
      <p:pic>
        <p:nvPicPr>
          <p:cNvPr id="38" name="Picture 37" descr="A close up of a sign&#10;&#10;Description generated with very high confidence">
            <a:extLst>
              <a:ext uri="{FF2B5EF4-FFF2-40B4-BE49-F238E27FC236}">
                <a16:creationId xmlns:a16="http://schemas.microsoft.com/office/drawing/2014/main" id="{776EEE71-37BB-4F1F-8C0E-D8A07ACF12FA}"/>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7538589" y="4773500"/>
            <a:ext cx="1987401" cy="700644"/>
          </a:xfrm>
          <a:prstGeom prst="rect">
            <a:avLst/>
          </a:prstGeom>
        </p:spPr>
      </p:pic>
      <p:pic>
        <p:nvPicPr>
          <p:cNvPr id="39" name="Picture 38" descr="A close up of a sign&#10;&#10;Description generated with very high confidence">
            <a:extLst>
              <a:ext uri="{FF2B5EF4-FFF2-40B4-BE49-F238E27FC236}">
                <a16:creationId xmlns:a16="http://schemas.microsoft.com/office/drawing/2014/main" id="{07056314-A2EE-4EB6-BA52-086C00D575B1}"/>
              </a:ext>
            </a:extLst>
          </p:cNvPr>
          <p:cNvPicPr>
            <a:picLocks noChangeAspect="1"/>
          </p:cNvPicPr>
          <p:nvPr/>
        </p:nvPicPr>
        <p:blipFill rotWithShape="1">
          <a:blip r:embed="rId18">
            <a:extLst>
              <a:ext uri="{28A0092B-C50C-407E-A947-70E740481C1C}">
                <a14:useLocalDpi xmlns:a14="http://schemas.microsoft.com/office/drawing/2010/main" val="0"/>
              </a:ext>
            </a:extLst>
          </a:blip>
          <a:srcRect/>
          <a:stretch/>
        </p:blipFill>
        <p:spPr>
          <a:xfrm>
            <a:off x="5409596" y="4790254"/>
            <a:ext cx="1319266" cy="612314"/>
          </a:xfrm>
          <a:prstGeom prst="rect">
            <a:avLst/>
          </a:prstGeom>
        </p:spPr>
      </p:pic>
      <p:pic>
        <p:nvPicPr>
          <p:cNvPr id="40" name="Picture 39" descr="A picture containing device&#10;&#10;Description generated with very high confidence">
            <a:extLst>
              <a:ext uri="{FF2B5EF4-FFF2-40B4-BE49-F238E27FC236}">
                <a16:creationId xmlns:a16="http://schemas.microsoft.com/office/drawing/2014/main" id="{5E5EBB8A-1845-43C1-83EA-C0D3D58BB73F}"/>
              </a:ext>
            </a:extLst>
          </p:cNvPr>
          <p:cNvPicPr>
            <a:picLocks noChangeAspect="1"/>
          </p:cNvPicPr>
          <p:nvPr/>
        </p:nvPicPr>
        <p:blipFill rotWithShape="1">
          <a:blip r:embed="rId19">
            <a:extLst>
              <a:ext uri="{28A0092B-C50C-407E-A947-70E740481C1C}">
                <a14:useLocalDpi xmlns:a14="http://schemas.microsoft.com/office/drawing/2010/main" val="0"/>
              </a:ext>
            </a:extLst>
          </a:blip>
          <a:srcRect/>
          <a:stretch/>
        </p:blipFill>
        <p:spPr>
          <a:xfrm>
            <a:off x="9145171" y="1189922"/>
            <a:ext cx="786559" cy="992624"/>
          </a:xfrm>
          <a:prstGeom prst="rect">
            <a:avLst/>
          </a:prstGeom>
        </p:spPr>
      </p:pic>
      <p:pic>
        <p:nvPicPr>
          <p:cNvPr id="42" name="Picture 41" descr="A close up of a sign&#10;&#10;Description generated with very high confidence">
            <a:extLst>
              <a:ext uri="{FF2B5EF4-FFF2-40B4-BE49-F238E27FC236}">
                <a16:creationId xmlns:a16="http://schemas.microsoft.com/office/drawing/2014/main" id="{AEF0F55E-F265-49CA-9A75-0129D8CD8B83}"/>
              </a:ext>
            </a:extLst>
          </p:cNvPr>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2854795" y="4724318"/>
            <a:ext cx="1911929" cy="725236"/>
          </a:xfrm>
          <a:prstGeom prst="rect">
            <a:avLst/>
          </a:prstGeom>
        </p:spPr>
      </p:pic>
      <p:pic>
        <p:nvPicPr>
          <p:cNvPr id="43" name="Picture 42" descr="A close up of a sign&#10;&#10;Description generated with very high confidence">
            <a:extLst>
              <a:ext uri="{FF2B5EF4-FFF2-40B4-BE49-F238E27FC236}">
                <a16:creationId xmlns:a16="http://schemas.microsoft.com/office/drawing/2014/main" id="{82AF0635-3790-4845-95BE-95219BC89A76}"/>
              </a:ext>
            </a:extLst>
          </p:cNvPr>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7519300" y="4724319"/>
            <a:ext cx="1926292" cy="799007"/>
          </a:xfrm>
          <a:prstGeom prst="rect">
            <a:avLst/>
          </a:prstGeom>
        </p:spPr>
      </p:pic>
      <p:pic>
        <p:nvPicPr>
          <p:cNvPr id="45" name="Picture 44" descr="A close up of a sign&#10;&#10;Description generated with very high confidence">
            <a:extLst>
              <a:ext uri="{FF2B5EF4-FFF2-40B4-BE49-F238E27FC236}">
                <a16:creationId xmlns:a16="http://schemas.microsoft.com/office/drawing/2014/main" id="{63E754A9-9C31-4452-9F95-9931D7CB83C0}"/>
              </a:ext>
            </a:extLst>
          </p:cNvPr>
          <p:cNvPicPr>
            <a:picLocks noChangeAspect="1"/>
          </p:cNvPicPr>
          <p:nvPr/>
        </p:nvPicPr>
        <p:blipFill rotWithShape="1">
          <a:blip r:embed="rId22">
            <a:extLst>
              <a:ext uri="{28A0092B-C50C-407E-A947-70E740481C1C}">
                <a14:useLocalDpi xmlns:a14="http://schemas.microsoft.com/office/drawing/2010/main" val="0"/>
              </a:ext>
            </a:extLst>
          </a:blip>
          <a:srcRect/>
          <a:stretch/>
        </p:blipFill>
        <p:spPr>
          <a:xfrm>
            <a:off x="5473257" y="4835178"/>
            <a:ext cx="1306416" cy="555121"/>
          </a:xfrm>
          <a:prstGeom prst="rect">
            <a:avLst/>
          </a:prstGeom>
        </p:spPr>
      </p:pic>
      <p:pic>
        <p:nvPicPr>
          <p:cNvPr id="28" name="Picture 27" descr="A picture containing device&#10;&#10;Description generated with very high confidence">
            <a:extLst>
              <a:ext uri="{FF2B5EF4-FFF2-40B4-BE49-F238E27FC236}">
                <a16:creationId xmlns:a16="http://schemas.microsoft.com/office/drawing/2014/main" id="{9E0D629F-C8C2-4FCA-83E6-038EDE364F48}"/>
              </a:ext>
            </a:extLst>
          </p:cNvPr>
          <p:cNvPicPr>
            <a:picLocks noChangeAspect="1"/>
          </p:cNvPicPr>
          <p:nvPr/>
        </p:nvPicPr>
        <p:blipFill rotWithShape="1">
          <a:blip r:embed="rId23">
            <a:extLst>
              <a:ext uri="{28A0092B-C50C-407E-A947-70E740481C1C}">
                <a14:useLocalDpi xmlns:a14="http://schemas.microsoft.com/office/drawing/2010/main" val="0"/>
              </a:ext>
            </a:extLst>
          </a:blip>
          <a:srcRect/>
          <a:stretch/>
        </p:blipFill>
        <p:spPr>
          <a:xfrm>
            <a:off x="5591175" y="1495425"/>
            <a:ext cx="642026" cy="690999"/>
          </a:xfrm>
          <a:prstGeom prst="rect">
            <a:avLst/>
          </a:prstGeom>
        </p:spPr>
      </p:pic>
      <p:pic>
        <p:nvPicPr>
          <p:cNvPr id="20" name="Picture 19" descr="A picture containing device&#10;&#10;Description generated with very high confidence">
            <a:extLst>
              <a:ext uri="{FF2B5EF4-FFF2-40B4-BE49-F238E27FC236}">
                <a16:creationId xmlns:a16="http://schemas.microsoft.com/office/drawing/2014/main" id="{F0B93780-08A6-491B-95A5-1FEF56534BD7}"/>
              </a:ext>
            </a:extLst>
          </p:cNvPr>
          <p:cNvPicPr>
            <a:picLocks noChangeAspect="1"/>
          </p:cNvPicPr>
          <p:nvPr/>
        </p:nvPicPr>
        <p:blipFill rotWithShape="1">
          <a:blip r:embed="rId24">
            <a:extLst>
              <a:ext uri="{28A0092B-C50C-407E-A947-70E740481C1C}">
                <a14:useLocalDpi xmlns:a14="http://schemas.microsoft.com/office/drawing/2010/main" val="0"/>
              </a:ext>
            </a:extLst>
          </a:blip>
          <a:srcRect t="-33712"/>
          <a:stretch/>
        </p:blipFill>
        <p:spPr>
          <a:xfrm>
            <a:off x="5549735" y="1111309"/>
            <a:ext cx="724395" cy="365838"/>
          </a:xfrm>
          <a:prstGeom prst="rect">
            <a:avLst/>
          </a:prstGeom>
        </p:spPr>
      </p:pic>
    </p:spTree>
    <p:extLst>
      <p:ext uri="{BB962C8B-B14F-4D97-AF65-F5344CB8AC3E}">
        <p14:creationId xmlns:p14="http://schemas.microsoft.com/office/powerpoint/2010/main" val="3287236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16"/>
                                        </p:tgtEl>
                                      </p:cBhvr>
                                    </p:animEffect>
                                    <p:set>
                                      <p:cBhvr>
                                        <p:cTn id="15" dur="1" fill="hold">
                                          <p:stCondLst>
                                            <p:cond delay="499"/>
                                          </p:stCondLst>
                                        </p:cTn>
                                        <p:tgtEl>
                                          <p:spTgt spid="1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0" nodeType="clickEffect">
                                  <p:stCondLst>
                                    <p:cond delay="0"/>
                                  </p:stCondLst>
                                  <p:childTnLst>
                                    <p:animEffect transition="out" filter="fade">
                                      <p:cBhvr>
                                        <p:cTn id="19" dur="500"/>
                                        <p:tgtEl>
                                          <p:spTgt spid="17"/>
                                        </p:tgtEl>
                                      </p:cBhvr>
                                    </p:animEffect>
                                    <p:set>
                                      <p:cBhvr>
                                        <p:cTn id="20" dur="1" fill="hold">
                                          <p:stCondLst>
                                            <p:cond delay="499"/>
                                          </p:stCondLst>
                                        </p:cTn>
                                        <p:tgtEl>
                                          <p:spTgt spid="1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par>
                                <p:cTn id="31" presetID="10" presetClass="exit" presetSubtype="0" fill="hold" nodeType="withEffect">
                                  <p:stCondLst>
                                    <p:cond delay="0"/>
                                  </p:stCondLst>
                                  <p:childTnLst>
                                    <p:animEffect transition="out" filter="fade">
                                      <p:cBhvr>
                                        <p:cTn id="32" dur="500"/>
                                        <p:tgtEl>
                                          <p:spTgt spid="11"/>
                                        </p:tgtEl>
                                      </p:cBhvr>
                                    </p:animEffect>
                                    <p:set>
                                      <p:cBhvr>
                                        <p:cTn id="33" dur="1" fill="hold">
                                          <p:stCondLst>
                                            <p:cond delay="499"/>
                                          </p:stCondLst>
                                        </p:cTn>
                                        <p:tgtEl>
                                          <p:spTgt spid="11"/>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8"/>
                                        </p:tgtEl>
                                      </p:cBhvr>
                                    </p:animEffect>
                                    <p:set>
                                      <p:cBhvr>
                                        <p:cTn id="36" dur="1" fill="hold">
                                          <p:stCondLst>
                                            <p:cond delay="499"/>
                                          </p:stCondLst>
                                        </p:cTn>
                                        <p:tgtEl>
                                          <p:spTgt spid="18"/>
                                        </p:tgtEl>
                                        <p:attrNameLst>
                                          <p:attrName>style.visibility</p:attrName>
                                        </p:attrNameLst>
                                      </p:cBhvr>
                                      <p:to>
                                        <p:strVal val="hidden"/>
                                      </p:to>
                                    </p:set>
                                  </p:childTnLst>
                                </p:cTn>
                              </p:par>
                              <p:par>
                                <p:cTn id="37" presetID="10" presetClass="entr" presetSubtype="0" fill="hold" grpId="1"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10" presetClass="entr" presetSubtype="0" fill="hold" grpId="1"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par>
                                <p:cTn id="48" presetID="10" presetClass="entr" presetSubtype="0" fill="hold"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par>
                                <p:cTn id="51" presetID="10" presetClass="entr" presetSubtype="0"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500"/>
                                        <p:tgtEl>
                                          <p:spTgt spid="28"/>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500"/>
                                        <p:tgtEl>
                                          <p:spTgt spid="18"/>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xit" presetSubtype="0" fill="hold" nodeType="clickEffect">
                                  <p:stCondLst>
                                    <p:cond delay="0"/>
                                  </p:stCondLst>
                                  <p:childTnLst>
                                    <p:animEffect transition="out" filter="fade">
                                      <p:cBhvr>
                                        <p:cTn id="72" dur="500"/>
                                        <p:tgtEl>
                                          <p:spTgt spid="18"/>
                                        </p:tgtEl>
                                      </p:cBhvr>
                                    </p:animEffect>
                                    <p:set>
                                      <p:cBhvr>
                                        <p:cTn id="73" dur="1" fill="hold">
                                          <p:stCondLst>
                                            <p:cond delay="499"/>
                                          </p:stCondLst>
                                        </p:cTn>
                                        <p:tgtEl>
                                          <p:spTgt spid="18"/>
                                        </p:tgtEl>
                                        <p:attrNameLst>
                                          <p:attrName>style.visibility</p:attrName>
                                        </p:attrNameLst>
                                      </p:cBhvr>
                                      <p:to>
                                        <p:strVal val="hidden"/>
                                      </p:to>
                                    </p:set>
                                  </p:childTnLst>
                                </p:cTn>
                              </p:par>
                              <p:par>
                                <p:cTn id="74" presetID="10" presetClass="exit" presetSubtype="0" fill="hold" nodeType="withEffect">
                                  <p:stCondLst>
                                    <p:cond delay="0"/>
                                  </p:stCondLst>
                                  <p:childTnLst>
                                    <p:animEffect transition="out" filter="fade">
                                      <p:cBhvr>
                                        <p:cTn id="75" dur="500"/>
                                        <p:tgtEl>
                                          <p:spTgt spid="28"/>
                                        </p:tgtEl>
                                      </p:cBhvr>
                                    </p:animEffect>
                                    <p:set>
                                      <p:cBhvr>
                                        <p:cTn id="76" dur="1" fill="hold">
                                          <p:stCondLst>
                                            <p:cond delay="499"/>
                                          </p:stCondLst>
                                        </p:cTn>
                                        <p:tgtEl>
                                          <p:spTgt spid="28"/>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25"/>
                                        </p:tgtEl>
                                      </p:cBhvr>
                                    </p:animEffect>
                                    <p:set>
                                      <p:cBhvr>
                                        <p:cTn id="79" dur="1" fill="hold">
                                          <p:stCondLst>
                                            <p:cond delay="499"/>
                                          </p:stCondLst>
                                        </p:cTn>
                                        <p:tgtEl>
                                          <p:spTgt spid="25"/>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23"/>
                                        </p:tgtEl>
                                      </p:cBhvr>
                                    </p:animEffect>
                                    <p:set>
                                      <p:cBhvr>
                                        <p:cTn id="82" dur="1" fill="hold">
                                          <p:stCondLst>
                                            <p:cond delay="499"/>
                                          </p:stCondLst>
                                        </p:cTn>
                                        <p:tgtEl>
                                          <p:spTgt spid="23"/>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24"/>
                                        </p:tgtEl>
                                      </p:cBhvr>
                                    </p:animEffect>
                                    <p:set>
                                      <p:cBhvr>
                                        <p:cTn id="85" dur="1" fill="hold">
                                          <p:stCondLst>
                                            <p:cond delay="499"/>
                                          </p:stCondLst>
                                        </p:cTn>
                                        <p:tgtEl>
                                          <p:spTgt spid="24"/>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20"/>
                                        </p:tgtEl>
                                      </p:cBhvr>
                                    </p:animEffect>
                                    <p:set>
                                      <p:cBhvr>
                                        <p:cTn id="88" dur="1" fill="hold">
                                          <p:stCondLst>
                                            <p:cond delay="499"/>
                                          </p:stCondLst>
                                        </p:cTn>
                                        <p:tgtEl>
                                          <p:spTgt spid="20"/>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nodeType="click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fade">
                                      <p:cBhvr>
                                        <p:cTn id="93" dur="500"/>
                                        <p:tgtEl>
                                          <p:spTgt spid="26"/>
                                        </p:tgtEl>
                                      </p:cBhvr>
                                    </p:animEffect>
                                  </p:childTnLst>
                                </p:cTn>
                              </p:par>
                              <p:par>
                                <p:cTn id="94" presetID="10" presetClass="entr" presetSubtype="0" fill="hold"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fade">
                                      <p:cBhvr>
                                        <p:cTn id="96" dur="500"/>
                                        <p:tgtEl>
                                          <p:spTgt spid="32"/>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nodeType="clickEffect">
                                  <p:stCondLst>
                                    <p:cond delay="0"/>
                                  </p:stCondLst>
                                  <p:childTnLst>
                                    <p:set>
                                      <p:cBhvr>
                                        <p:cTn id="100" dur="1" fill="hold">
                                          <p:stCondLst>
                                            <p:cond delay="0"/>
                                          </p:stCondLst>
                                        </p:cTn>
                                        <p:tgtEl>
                                          <p:spTgt spid="30"/>
                                        </p:tgtEl>
                                        <p:attrNameLst>
                                          <p:attrName>style.visibility</p:attrName>
                                        </p:attrNameLst>
                                      </p:cBhvr>
                                      <p:to>
                                        <p:strVal val="visible"/>
                                      </p:to>
                                    </p:set>
                                    <p:animEffect transition="in" filter="fade">
                                      <p:cBhvr>
                                        <p:cTn id="101" dur="500"/>
                                        <p:tgtEl>
                                          <p:spTgt spid="30"/>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nodeType="clickEffect">
                                  <p:stCondLst>
                                    <p:cond delay="0"/>
                                  </p:stCondLst>
                                  <p:childTnLst>
                                    <p:set>
                                      <p:cBhvr>
                                        <p:cTn id="105" dur="1" fill="hold">
                                          <p:stCondLst>
                                            <p:cond delay="0"/>
                                          </p:stCondLst>
                                        </p:cTn>
                                        <p:tgtEl>
                                          <p:spTgt spid="31"/>
                                        </p:tgtEl>
                                        <p:attrNameLst>
                                          <p:attrName>style.visibility</p:attrName>
                                        </p:attrNameLst>
                                      </p:cBhvr>
                                      <p:to>
                                        <p:strVal val="visible"/>
                                      </p:to>
                                    </p:set>
                                    <p:animEffect transition="in" filter="fade">
                                      <p:cBhvr>
                                        <p:cTn id="106" dur="500"/>
                                        <p:tgtEl>
                                          <p:spTgt spid="31"/>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nodeType="click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fade">
                                      <p:cBhvr>
                                        <p:cTn id="111" dur="500"/>
                                        <p:tgtEl>
                                          <p:spTgt spid="33"/>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xit" presetSubtype="0" fill="hold" nodeType="clickEffect">
                                  <p:stCondLst>
                                    <p:cond delay="0"/>
                                  </p:stCondLst>
                                  <p:childTnLst>
                                    <p:animEffect transition="out" filter="fade">
                                      <p:cBhvr>
                                        <p:cTn id="115" dur="500"/>
                                        <p:tgtEl>
                                          <p:spTgt spid="26"/>
                                        </p:tgtEl>
                                      </p:cBhvr>
                                    </p:animEffect>
                                    <p:set>
                                      <p:cBhvr>
                                        <p:cTn id="116" dur="1" fill="hold">
                                          <p:stCondLst>
                                            <p:cond delay="499"/>
                                          </p:stCondLst>
                                        </p:cTn>
                                        <p:tgtEl>
                                          <p:spTgt spid="26"/>
                                        </p:tgtEl>
                                        <p:attrNameLst>
                                          <p:attrName>style.visibility</p:attrName>
                                        </p:attrNameLst>
                                      </p:cBhvr>
                                      <p:to>
                                        <p:strVal val="hidden"/>
                                      </p:to>
                                    </p:set>
                                  </p:childTnLst>
                                </p:cTn>
                              </p:par>
                              <p:par>
                                <p:cTn id="117" presetID="10" presetClass="exit" presetSubtype="0" fill="hold" nodeType="withEffect">
                                  <p:stCondLst>
                                    <p:cond delay="0"/>
                                  </p:stCondLst>
                                  <p:childTnLst>
                                    <p:animEffect transition="out" filter="fade">
                                      <p:cBhvr>
                                        <p:cTn id="118" dur="500"/>
                                        <p:tgtEl>
                                          <p:spTgt spid="32"/>
                                        </p:tgtEl>
                                      </p:cBhvr>
                                    </p:animEffect>
                                    <p:set>
                                      <p:cBhvr>
                                        <p:cTn id="119" dur="1" fill="hold">
                                          <p:stCondLst>
                                            <p:cond delay="499"/>
                                          </p:stCondLst>
                                        </p:cTn>
                                        <p:tgtEl>
                                          <p:spTgt spid="32"/>
                                        </p:tgtEl>
                                        <p:attrNameLst>
                                          <p:attrName>style.visibility</p:attrName>
                                        </p:attrNameLst>
                                      </p:cBhvr>
                                      <p:to>
                                        <p:strVal val="hidden"/>
                                      </p:to>
                                    </p:set>
                                  </p:childTnLst>
                                </p:cTn>
                              </p:par>
                              <p:par>
                                <p:cTn id="120" presetID="10" presetClass="exit" presetSubtype="0" fill="hold" nodeType="withEffect">
                                  <p:stCondLst>
                                    <p:cond delay="0"/>
                                  </p:stCondLst>
                                  <p:childTnLst>
                                    <p:animEffect transition="out" filter="fade">
                                      <p:cBhvr>
                                        <p:cTn id="121" dur="500"/>
                                        <p:tgtEl>
                                          <p:spTgt spid="30"/>
                                        </p:tgtEl>
                                      </p:cBhvr>
                                    </p:animEffect>
                                    <p:set>
                                      <p:cBhvr>
                                        <p:cTn id="122" dur="1" fill="hold">
                                          <p:stCondLst>
                                            <p:cond delay="499"/>
                                          </p:stCondLst>
                                        </p:cTn>
                                        <p:tgtEl>
                                          <p:spTgt spid="30"/>
                                        </p:tgtEl>
                                        <p:attrNameLst>
                                          <p:attrName>style.visibility</p:attrName>
                                        </p:attrNameLst>
                                      </p:cBhvr>
                                      <p:to>
                                        <p:strVal val="hidden"/>
                                      </p:to>
                                    </p:set>
                                  </p:childTnLst>
                                </p:cTn>
                              </p:par>
                              <p:par>
                                <p:cTn id="123" presetID="10" presetClass="exit" presetSubtype="0" fill="hold" nodeType="withEffect">
                                  <p:stCondLst>
                                    <p:cond delay="0"/>
                                  </p:stCondLst>
                                  <p:childTnLst>
                                    <p:animEffect transition="out" filter="fade">
                                      <p:cBhvr>
                                        <p:cTn id="124" dur="500"/>
                                        <p:tgtEl>
                                          <p:spTgt spid="31"/>
                                        </p:tgtEl>
                                      </p:cBhvr>
                                    </p:animEffect>
                                    <p:set>
                                      <p:cBhvr>
                                        <p:cTn id="125" dur="1" fill="hold">
                                          <p:stCondLst>
                                            <p:cond delay="499"/>
                                          </p:stCondLst>
                                        </p:cTn>
                                        <p:tgtEl>
                                          <p:spTgt spid="31"/>
                                        </p:tgtEl>
                                        <p:attrNameLst>
                                          <p:attrName>style.visibility</p:attrName>
                                        </p:attrNameLst>
                                      </p:cBhvr>
                                      <p:to>
                                        <p:strVal val="hidden"/>
                                      </p:to>
                                    </p:set>
                                  </p:childTnLst>
                                </p:cTn>
                              </p:par>
                              <p:par>
                                <p:cTn id="126" presetID="10" presetClass="exit" presetSubtype="0" fill="hold" nodeType="withEffect">
                                  <p:stCondLst>
                                    <p:cond delay="0"/>
                                  </p:stCondLst>
                                  <p:childTnLst>
                                    <p:animEffect transition="out" filter="fade">
                                      <p:cBhvr>
                                        <p:cTn id="127" dur="500"/>
                                        <p:tgtEl>
                                          <p:spTgt spid="33"/>
                                        </p:tgtEl>
                                      </p:cBhvr>
                                    </p:animEffect>
                                    <p:set>
                                      <p:cBhvr>
                                        <p:cTn id="128" dur="1" fill="hold">
                                          <p:stCondLst>
                                            <p:cond delay="499"/>
                                          </p:stCondLst>
                                        </p:cTn>
                                        <p:tgtEl>
                                          <p:spTgt spid="33"/>
                                        </p:tgtEl>
                                        <p:attrNameLst>
                                          <p:attrName>style.visibility</p:attrName>
                                        </p:attrNameLst>
                                      </p:cBhvr>
                                      <p:to>
                                        <p:strVal val="hidden"/>
                                      </p:to>
                                    </p:se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nodeType="clickEffect">
                                  <p:stCondLst>
                                    <p:cond delay="0"/>
                                  </p:stCondLst>
                                  <p:childTnLst>
                                    <p:set>
                                      <p:cBhvr>
                                        <p:cTn id="132" dur="1" fill="hold">
                                          <p:stCondLst>
                                            <p:cond delay="0"/>
                                          </p:stCondLst>
                                        </p:cTn>
                                        <p:tgtEl>
                                          <p:spTgt spid="34"/>
                                        </p:tgtEl>
                                        <p:attrNameLst>
                                          <p:attrName>style.visibility</p:attrName>
                                        </p:attrNameLst>
                                      </p:cBhvr>
                                      <p:to>
                                        <p:strVal val="visible"/>
                                      </p:to>
                                    </p:set>
                                    <p:animEffect transition="in" filter="fade">
                                      <p:cBhvr>
                                        <p:cTn id="133" dur="500"/>
                                        <p:tgtEl>
                                          <p:spTgt spid="34"/>
                                        </p:tgtEl>
                                      </p:cBhvr>
                                    </p:animEffect>
                                  </p:childTnLst>
                                </p:cTn>
                              </p:par>
                              <p:par>
                                <p:cTn id="134" presetID="10" presetClass="entr" presetSubtype="0" fill="hold" nodeType="withEffect">
                                  <p:stCondLst>
                                    <p:cond delay="0"/>
                                  </p:stCondLst>
                                  <p:childTnLst>
                                    <p:set>
                                      <p:cBhvr>
                                        <p:cTn id="135" dur="1" fill="hold">
                                          <p:stCondLst>
                                            <p:cond delay="0"/>
                                          </p:stCondLst>
                                        </p:cTn>
                                        <p:tgtEl>
                                          <p:spTgt spid="39"/>
                                        </p:tgtEl>
                                        <p:attrNameLst>
                                          <p:attrName>style.visibility</p:attrName>
                                        </p:attrNameLst>
                                      </p:cBhvr>
                                      <p:to>
                                        <p:strVal val="visible"/>
                                      </p:to>
                                    </p:set>
                                    <p:animEffect transition="in" filter="fade">
                                      <p:cBhvr>
                                        <p:cTn id="136" dur="500"/>
                                        <p:tgtEl>
                                          <p:spTgt spid="39"/>
                                        </p:tgtEl>
                                      </p:cBhvr>
                                    </p:animEffect>
                                  </p:childTnLst>
                                </p:cTn>
                              </p:par>
                            </p:childTnLst>
                          </p:cTn>
                        </p:par>
                      </p:childTnLst>
                    </p:cTn>
                  </p:par>
                  <p:par>
                    <p:cTn id="137" fill="hold">
                      <p:stCondLst>
                        <p:cond delay="indefinite"/>
                      </p:stCondLst>
                      <p:childTnLst>
                        <p:par>
                          <p:cTn id="138" fill="hold">
                            <p:stCondLst>
                              <p:cond delay="0"/>
                            </p:stCondLst>
                            <p:childTnLst>
                              <p:par>
                                <p:cTn id="139" presetID="10" presetClass="entr" presetSubtype="0" fill="hold" nodeType="clickEffect">
                                  <p:stCondLst>
                                    <p:cond delay="0"/>
                                  </p:stCondLst>
                                  <p:childTnLst>
                                    <p:set>
                                      <p:cBhvr>
                                        <p:cTn id="140" dur="1" fill="hold">
                                          <p:stCondLst>
                                            <p:cond delay="0"/>
                                          </p:stCondLst>
                                        </p:cTn>
                                        <p:tgtEl>
                                          <p:spTgt spid="37"/>
                                        </p:tgtEl>
                                        <p:attrNameLst>
                                          <p:attrName>style.visibility</p:attrName>
                                        </p:attrNameLst>
                                      </p:cBhvr>
                                      <p:to>
                                        <p:strVal val="visible"/>
                                      </p:to>
                                    </p:set>
                                    <p:animEffect transition="in" filter="fade">
                                      <p:cBhvr>
                                        <p:cTn id="141" dur="500"/>
                                        <p:tgtEl>
                                          <p:spTgt spid="37"/>
                                        </p:tgtEl>
                                      </p:cBhvr>
                                    </p:animEffect>
                                  </p:childTnLst>
                                </p:cTn>
                              </p:par>
                            </p:childTnLst>
                          </p:cTn>
                        </p:par>
                      </p:childTnLst>
                    </p:cTn>
                  </p:par>
                  <p:par>
                    <p:cTn id="142" fill="hold">
                      <p:stCondLst>
                        <p:cond delay="indefinite"/>
                      </p:stCondLst>
                      <p:childTnLst>
                        <p:par>
                          <p:cTn id="143" fill="hold">
                            <p:stCondLst>
                              <p:cond delay="0"/>
                            </p:stCondLst>
                            <p:childTnLst>
                              <p:par>
                                <p:cTn id="144" presetID="10" presetClass="entr" presetSubtype="0" fill="hold" nodeType="clickEffect">
                                  <p:stCondLst>
                                    <p:cond delay="0"/>
                                  </p:stCondLst>
                                  <p:childTnLst>
                                    <p:set>
                                      <p:cBhvr>
                                        <p:cTn id="145" dur="1" fill="hold">
                                          <p:stCondLst>
                                            <p:cond delay="0"/>
                                          </p:stCondLst>
                                        </p:cTn>
                                        <p:tgtEl>
                                          <p:spTgt spid="38"/>
                                        </p:tgtEl>
                                        <p:attrNameLst>
                                          <p:attrName>style.visibility</p:attrName>
                                        </p:attrNameLst>
                                      </p:cBhvr>
                                      <p:to>
                                        <p:strVal val="visible"/>
                                      </p:to>
                                    </p:set>
                                    <p:animEffect transition="in" filter="fade">
                                      <p:cBhvr>
                                        <p:cTn id="146" dur="500"/>
                                        <p:tgtEl>
                                          <p:spTgt spid="38"/>
                                        </p:tgtEl>
                                      </p:cBhvr>
                                    </p:animEffect>
                                  </p:childTnLst>
                                </p:cTn>
                              </p:par>
                            </p:childTnLst>
                          </p:cTn>
                        </p:par>
                      </p:childTnLst>
                    </p:cTn>
                  </p:par>
                  <p:par>
                    <p:cTn id="147" fill="hold">
                      <p:stCondLst>
                        <p:cond delay="indefinite"/>
                      </p:stCondLst>
                      <p:childTnLst>
                        <p:par>
                          <p:cTn id="148" fill="hold">
                            <p:stCondLst>
                              <p:cond delay="0"/>
                            </p:stCondLst>
                            <p:childTnLst>
                              <p:par>
                                <p:cTn id="149" presetID="10" presetClass="entr" presetSubtype="0" fill="hold" nodeType="clickEffect">
                                  <p:stCondLst>
                                    <p:cond delay="0"/>
                                  </p:stCondLst>
                                  <p:childTnLst>
                                    <p:set>
                                      <p:cBhvr>
                                        <p:cTn id="150" dur="1" fill="hold">
                                          <p:stCondLst>
                                            <p:cond delay="0"/>
                                          </p:stCondLst>
                                        </p:cTn>
                                        <p:tgtEl>
                                          <p:spTgt spid="33"/>
                                        </p:tgtEl>
                                        <p:attrNameLst>
                                          <p:attrName>style.visibility</p:attrName>
                                        </p:attrNameLst>
                                      </p:cBhvr>
                                      <p:to>
                                        <p:strVal val="visible"/>
                                      </p:to>
                                    </p:set>
                                    <p:animEffect transition="in" filter="fade">
                                      <p:cBhvr>
                                        <p:cTn id="151" dur="500"/>
                                        <p:tgtEl>
                                          <p:spTgt spid="33"/>
                                        </p:tgtEl>
                                      </p:cBhvr>
                                    </p:animEffect>
                                  </p:childTnLst>
                                </p:cTn>
                              </p:par>
                            </p:childTnLst>
                          </p:cTn>
                        </p:par>
                      </p:childTnLst>
                    </p:cTn>
                  </p:par>
                  <p:par>
                    <p:cTn id="152" fill="hold">
                      <p:stCondLst>
                        <p:cond delay="indefinite"/>
                      </p:stCondLst>
                      <p:childTnLst>
                        <p:par>
                          <p:cTn id="153" fill="hold">
                            <p:stCondLst>
                              <p:cond delay="0"/>
                            </p:stCondLst>
                            <p:childTnLst>
                              <p:par>
                                <p:cTn id="154" presetID="10" presetClass="exit" presetSubtype="0" fill="hold" nodeType="clickEffect">
                                  <p:stCondLst>
                                    <p:cond delay="0"/>
                                  </p:stCondLst>
                                  <p:childTnLst>
                                    <p:animEffect transition="out" filter="fade">
                                      <p:cBhvr>
                                        <p:cTn id="155" dur="500"/>
                                        <p:tgtEl>
                                          <p:spTgt spid="34"/>
                                        </p:tgtEl>
                                      </p:cBhvr>
                                    </p:animEffect>
                                    <p:set>
                                      <p:cBhvr>
                                        <p:cTn id="156" dur="1" fill="hold">
                                          <p:stCondLst>
                                            <p:cond delay="499"/>
                                          </p:stCondLst>
                                        </p:cTn>
                                        <p:tgtEl>
                                          <p:spTgt spid="34"/>
                                        </p:tgtEl>
                                        <p:attrNameLst>
                                          <p:attrName>style.visibility</p:attrName>
                                        </p:attrNameLst>
                                      </p:cBhvr>
                                      <p:to>
                                        <p:strVal val="hidden"/>
                                      </p:to>
                                    </p:set>
                                  </p:childTnLst>
                                </p:cTn>
                              </p:par>
                              <p:par>
                                <p:cTn id="157" presetID="10" presetClass="exit" presetSubtype="0" fill="hold" nodeType="withEffect">
                                  <p:stCondLst>
                                    <p:cond delay="0"/>
                                  </p:stCondLst>
                                  <p:childTnLst>
                                    <p:animEffect transition="out" filter="fade">
                                      <p:cBhvr>
                                        <p:cTn id="158" dur="500"/>
                                        <p:tgtEl>
                                          <p:spTgt spid="39"/>
                                        </p:tgtEl>
                                      </p:cBhvr>
                                    </p:animEffect>
                                    <p:set>
                                      <p:cBhvr>
                                        <p:cTn id="159" dur="1" fill="hold">
                                          <p:stCondLst>
                                            <p:cond delay="499"/>
                                          </p:stCondLst>
                                        </p:cTn>
                                        <p:tgtEl>
                                          <p:spTgt spid="39"/>
                                        </p:tgtEl>
                                        <p:attrNameLst>
                                          <p:attrName>style.visibility</p:attrName>
                                        </p:attrNameLst>
                                      </p:cBhvr>
                                      <p:to>
                                        <p:strVal val="hidden"/>
                                      </p:to>
                                    </p:set>
                                  </p:childTnLst>
                                </p:cTn>
                              </p:par>
                              <p:par>
                                <p:cTn id="160" presetID="10" presetClass="exit" presetSubtype="0" fill="hold" nodeType="withEffect">
                                  <p:stCondLst>
                                    <p:cond delay="0"/>
                                  </p:stCondLst>
                                  <p:childTnLst>
                                    <p:animEffect transition="out" filter="fade">
                                      <p:cBhvr>
                                        <p:cTn id="161" dur="500"/>
                                        <p:tgtEl>
                                          <p:spTgt spid="37"/>
                                        </p:tgtEl>
                                      </p:cBhvr>
                                    </p:animEffect>
                                    <p:set>
                                      <p:cBhvr>
                                        <p:cTn id="162" dur="1" fill="hold">
                                          <p:stCondLst>
                                            <p:cond delay="499"/>
                                          </p:stCondLst>
                                        </p:cTn>
                                        <p:tgtEl>
                                          <p:spTgt spid="37"/>
                                        </p:tgtEl>
                                        <p:attrNameLst>
                                          <p:attrName>style.visibility</p:attrName>
                                        </p:attrNameLst>
                                      </p:cBhvr>
                                      <p:to>
                                        <p:strVal val="hidden"/>
                                      </p:to>
                                    </p:set>
                                  </p:childTnLst>
                                </p:cTn>
                              </p:par>
                              <p:par>
                                <p:cTn id="163" presetID="10" presetClass="exit" presetSubtype="0" fill="hold" nodeType="withEffect">
                                  <p:stCondLst>
                                    <p:cond delay="0"/>
                                  </p:stCondLst>
                                  <p:childTnLst>
                                    <p:animEffect transition="out" filter="fade">
                                      <p:cBhvr>
                                        <p:cTn id="164" dur="500"/>
                                        <p:tgtEl>
                                          <p:spTgt spid="33"/>
                                        </p:tgtEl>
                                      </p:cBhvr>
                                    </p:animEffect>
                                    <p:set>
                                      <p:cBhvr>
                                        <p:cTn id="165" dur="1" fill="hold">
                                          <p:stCondLst>
                                            <p:cond delay="499"/>
                                          </p:stCondLst>
                                        </p:cTn>
                                        <p:tgtEl>
                                          <p:spTgt spid="33"/>
                                        </p:tgtEl>
                                        <p:attrNameLst>
                                          <p:attrName>style.visibility</p:attrName>
                                        </p:attrNameLst>
                                      </p:cBhvr>
                                      <p:to>
                                        <p:strVal val="hidden"/>
                                      </p:to>
                                    </p:set>
                                  </p:childTnLst>
                                </p:cTn>
                              </p:par>
                              <p:par>
                                <p:cTn id="166" presetID="10" presetClass="exit" presetSubtype="0" fill="hold" nodeType="withEffect">
                                  <p:stCondLst>
                                    <p:cond delay="0"/>
                                  </p:stCondLst>
                                  <p:childTnLst>
                                    <p:animEffect transition="out" filter="fade">
                                      <p:cBhvr>
                                        <p:cTn id="167" dur="500"/>
                                        <p:tgtEl>
                                          <p:spTgt spid="38"/>
                                        </p:tgtEl>
                                      </p:cBhvr>
                                    </p:animEffect>
                                    <p:set>
                                      <p:cBhvr>
                                        <p:cTn id="168" dur="1" fill="hold">
                                          <p:stCondLst>
                                            <p:cond delay="499"/>
                                          </p:stCondLst>
                                        </p:cTn>
                                        <p:tgtEl>
                                          <p:spTgt spid="38"/>
                                        </p:tgtEl>
                                        <p:attrNameLst>
                                          <p:attrName>style.visibility</p:attrName>
                                        </p:attrNameLst>
                                      </p:cBhvr>
                                      <p:to>
                                        <p:strVal val="hidden"/>
                                      </p:to>
                                    </p:set>
                                  </p:childTnLst>
                                </p:cTn>
                              </p:par>
                            </p:childTnLst>
                          </p:cTn>
                        </p:par>
                      </p:childTnLst>
                    </p:cTn>
                  </p:par>
                  <p:par>
                    <p:cTn id="169" fill="hold">
                      <p:stCondLst>
                        <p:cond delay="indefinite"/>
                      </p:stCondLst>
                      <p:childTnLst>
                        <p:par>
                          <p:cTn id="170" fill="hold">
                            <p:stCondLst>
                              <p:cond delay="0"/>
                            </p:stCondLst>
                            <p:childTnLst>
                              <p:par>
                                <p:cTn id="171" presetID="10" presetClass="entr" presetSubtype="0" fill="hold" nodeType="clickEffect">
                                  <p:stCondLst>
                                    <p:cond delay="0"/>
                                  </p:stCondLst>
                                  <p:childTnLst>
                                    <p:set>
                                      <p:cBhvr>
                                        <p:cTn id="172" dur="1" fill="hold">
                                          <p:stCondLst>
                                            <p:cond delay="0"/>
                                          </p:stCondLst>
                                        </p:cTn>
                                        <p:tgtEl>
                                          <p:spTgt spid="40"/>
                                        </p:tgtEl>
                                        <p:attrNameLst>
                                          <p:attrName>style.visibility</p:attrName>
                                        </p:attrNameLst>
                                      </p:cBhvr>
                                      <p:to>
                                        <p:strVal val="visible"/>
                                      </p:to>
                                    </p:set>
                                    <p:animEffect transition="in" filter="fade">
                                      <p:cBhvr>
                                        <p:cTn id="173" dur="500"/>
                                        <p:tgtEl>
                                          <p:spTgt spid="40"/>
                                        </p:tgtEl>
                                      </p:cBhvr>
                                    </p:animEffect>
                                  </p:childTnLst>
                                </p:cTn>
                              </p:par>
                              <p:par>
                                <p:cTn id="174" presetID="10" presetClass="entr" presetSubtype="0" fill="hold" nodeType="withEffect">
                                  <p:stCondLst>
                                    <p:cond delay="0"/>
                                  </p:stCondLst>
                                  <p:childTnLst>
                                    <p:set>
                                      <p:cBhvr>
                                        <p:cTn id="175" dur="1" fill="hold">
                                          <p:stCondLst>
                                            <p:cond delay="0"/>
                                          </p:stCondLst>
                                        </p:cTn>
                                        <p:tgtEl>
                                          <p:spTgt spid="45"/>
                                        </p:tgtEl>
                                        <p:attrNameLst>
                                          <p:attrName>style.visibility</p:attrName>
                                        </p:attrNameLst>
                                      </p:cBhvr>
                                      <p:to>
                                        <p:strVal val="visible"/>
                                      </p:to>
                                    </p:set>
                                    <p:animEffect transition="in" filter="fade">
                                      <p:cBhvr>
                                        <p:cTn id="176" dur="500"/>
                                        <p:tgtEl>
                                          <p:spTgt spid="45"/>
                                        </p:tgtEl>
                                      </p:cBhvr>
                                    </p:animEffect>
                                  </p:childTnLst>
                                </p:cTn>
                              </p:par>
                            </p:childTnLst>
                          </p:cTn>
                        </p:par>
                      </p:childTnLst>
                    </p:cTn>
                  </p:par>
                  <p:par>
                    <p:cTn id="177" fill="hold">
                      <p:stCondLst>
                        <p:cond delay="indefinite"/>
                      </p:stCondLst>
                      <p:childTnLst>
                        <p:par>
                          <p:cTn id="178" fill="hold">
                            <p:stCondLst>
                              <p:cond delay="0"/>
                            </p:stCondLst>
                            <p:childTnLst>
                              <p:par>
                                <p:cTn id="179" presetID="10" presetClass="entr" presetSubtype="0" fill="hold" nodeType="clickEffect">
                                  <p:stCondLst>
                                    <p:cond delay="0"/>
                                  </p:stCondLst>
                                  <p:childTnLst>
                                    <p:set>
                                      <p:cBhvr>
                                        <p:cTn id="180" dur="1" fill="hold">
                                          <p:stCondLst>
                                            <p:cond delay="0"/>
                                          </p:stCondLst>
                                        </p:cTn>
                                        <p:tgtEl>
                                          <p:spTgt spid="42"/>
                                        </p:tgtEl>
                                        <p:attrNameLst>
                                          <p:attrName>style.visibility</p:attrName>
                                        </p:attrNameLst>
                                      </p:cBhvr>
                                      <p:to>
                                        <p:strVal val="visible"/>
                                      </p:to>
                                    </p:set>
                                    <p:animEffect transition="in" filter="fade">
                                      <p:cBhvr>
                                        <p:cTn id="181" dur="500"/>
                                        <p:tgtEl>
                                          <p:spTgt spid="42"/>
                                        </p:tgtEl>
                                      </p:cBhvr>
                                    </p:animEffect>
                                  </p:childTnLst>
                                </p:cTn>
                              </p:par>
                            </p:childTnLst>
                          </p:cTn>
                        </p:par>
                      </p:childTnLst>
                    </p:cTn>
                  </p:par>
                  <p:par>
                    <p:cTn id="182" fill="hold">
                      <p:stCondLst>
                        <p:cond delay="indefinite"/>
                      </p:stCondLst>
                      <p:childTnLst>
                        <p:par>
                          <p:cTn id="183" fill="hold">
                            <p:stCondLst>
                              <p:cond delay="0"/>
                            </p:stCondLst>
                            <p:childTnLst>
                              <p:par>
                                <p:cTn id="184" presetID="10" presetClass="entr" presetSubtype="0" fill="hold" nodeType="clickEffect">
                                  <p:stCondLst>
                                    <p:cond delay="0"/>
                                  </p:stCondLst>
                                  <p:childTnLst>
                                    <p:set>
                                      <p:cBhvr>
                                        <p:cTn id="185" dur="1" fill="hold">
                                          <p:stCondLst>
                                            <p:cond delay="0"/>
                                          </p:stCondLst>
                                        </p:cTn>
                                        <p:tgtEl>
                                          <p:spTgt spid="43"/>
                                        </p:tgtEl>
                                        <p:attrNameLst>
                                          <p:attrName>style.visibility</p:attrName>
                                        </p:attrNameLst>
                                      </p:cBhvr>
                                      <p:to>
                                        <p:strVal val="visible"/>
                                      </p:to>
                                    </p:set>
                                    <p:animEffect transition="in" filter="fade">
                                      <p:cBhvr>
                                        <p:cTn id="186" dur="500"/>
                                        <p:tgtEl>
                                          <p:spTgt spid="43"/>
                                        </p:tgtEl>
                                      </p:cBhvr>
                                    </p:animEffect>
                                  </p:childTnLst>
                                </p:cTn>
                              </p:par>
                            </p:childTnLst>
                          </p:cTn>
                        </p:par>
                      </p:childTnLst>
                    </p:cTn>
                  </p:par>
                  <p:par>
                    <p:cTn id="187" fill="hold">
                      <p:stCondLst>
                        <p:cond delay="indefinite"/>
                      </p:stCondLst>
                      <p:childTnLst>
                        <p:par>
                          <p:cTn id="188" fill="hold">
                            <p:stCondLst>
                              <p:cond delay="0"/>
                            </p:stCondLst>
                            <p:childTnLst>
                              <p:par>
                                <p:cTn id="189" presetID="10" presetClass="entr" presetSubtype="0" fill="hold" nodeType="clickEffect">
                                  <p:stCondLst>
                                    <p:cond delay="0"/>
                                  </p:stCondLst>
                                  <p:childTnLst>
                                    <p:set>
                                      <p:cBhvr>
                                        <p:cTn id="190" dur="1" fill="hold">
                                          <p:stCondLst>
                                            <p:cond delay="0"/>
                                          </p:stCondLst>
                                        </p:cTn>
                                        <p:tgtEl>
                                          <p:spTgt spid="18"/>
                                        </p:tgtEl>
                                        <p:attrNameLst>
                                          <p:attrName>style.visibility</p:attrName>
                                        </p:attrNameLst>
                                      </p:cBhvr>
                                      <p:to>
                                        <p:strVal val="visible"/>
                                      </p:to>
                                    </p:set>
                                    <p:animEffect transition="in" filter="fade">
                                      <p:cBhvr>
                                        <p:cTn id="19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7" grpId="0" animBg="1"/>
      <p:bldP spid="17" grpId="1" animBg="1"/>
      <p:bldP spid="19"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4:8</a:t>
            </a:r>
          </a:p>
        </p:txBody>
      </p:sp>
      <p:pic>
        <p:nvPicPr>
          <p:cNvPr id="7" name="Picture 6" descr="A close up of a sign&#10;&#10;Description generated with very high confidence">
            <a:extLst>
              <a:ext uri="{FF2B5EF4-FFF2-40B4-BE49-F238E27FC236}">
                <a16:creationId xmlns:a16="http://schemas.microsoft.com/office/drawing/2014/main" id="{77AFE72D-6C9D-4245-AD0F-C7181AB7A5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2991" y="2281456"/>
            <a:ext cx="7946021" cy="2295088"/>
          </a:xfrm>
          <a:prstGeom prst="rect">
            <a:avLst/>
          </a:prstGeom>
        </p:spPr>
      </p:pic>
      <p:sp>
        <p:nvSpPr>
          <p:cNvPr id="8" name="Rectangle 7">
            <a:extLst>
              <a:ext uri="{FF2B5EF4-FFF2-40B4-BE49-F238E27FC236}">
                <a16:creationId xmlns:a16="http://schemas.microsoft.com/office/drawing/2014/main" id="{3815284F-DC87-42DA-8392-01A4859D7C4E}"/>
              </a:ext>
            </a:extLst>
          </p:cNvPr>
          <p:cNvSpPr/>
          <p:nvPr/>
        </p:nvSpPr>
        <p:spPr bwMode="auto">
          <a:xfrm>
            <a:off x="2819400" y="3721100"/>
            <a:ext cx="1905000" cy="7493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5" name="Rectangle 34">
            <a:extLst>
              <a:ext uri="{FF2B5EF4-FFF2-40B4-BE49-F238E27FC236}">
                <a16:creationId xmlns:a16="http://schemas.microsoft.com/office/drawing/2014/main" id="{3BFFC0A3-BC58-493D-9183-AFBBF55DBEB7}"/>
              </a:ext>
            </a:extLst>
          </p:cNvPr>
          <p:cNvSpPr/>
          <p:nvPr/>
        </p:nvSpPr>
        <p:spPr bwMode="auto">
          <a:xfrm>
            <a:off x="7467600" y="3721100"/>
            <a:ext cx="1905000" cy="7493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6" name="Picture 35">
            <a:extLst>
              <a:ext uri="{FF2B5EF4-FFF2-40B4-BE49-F238E27FC236}">
                <a16:creationId xmlns:a16="http://schemas.microsoft.com/office/drawing/2014/main" id="{3192ED72-A419-492D-AFE3-BCA14C2F9C5A}"/>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924051" y="2305602"/>
            <a:ext cx="3481929" cy="2266160"/>
          </a:xfrm>
          <a:prstGeom prst="rect">
            <a:avLst/>
          </a:prstGeom>
        </p:spPr>
      </p:pic>
    </p:spTree>
    <p:extLst>
      <p:ext uri="{BB962C8B-B14F-4D97-AF65-F5344CB8AC3E}">
        <p14:creationId xmlns:p14="http://schemas.microsoft.com/office/powerpoint/2010/main" val="692470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5"/>
                                        </p:tgtEl>
                                      </p:cBhvr>
                                    </p:animEffect>
                                    <p:set>
                                      <p:cBhvr>
                                        <p:cTn id="12" dur="1" fill="hold">
                                          <p:stCondLst>
                                            <p:cond delay="499"/>
                                          </p:stCondLst>
                                        </p:cTn>
                                        <p:tgtEl>
                                          <p:spTgt spid="3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1:1</a:t>
            </a:r>
          </a:p>
        </p:txBody>
      </p:sp>
      <p:pic>
        <p:nvPicPr>
          <p:cNvPr id="6" name="Picture 5" descr="A screenshot of a cell phone&#10;&#10;Description generated with high confidence">
            <a:extLst>
              <a:ext uri="{FF2B5EF4-FFF2-40B4-BE49-F238E27FC236}">
                <a16:creationId xmlns:a16="http://schemas.microsoft.com/office/drawing/2014/main" id="{B2493470-54EE-44A9-A430-253C2B1BB3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8527" y="2522538"/>
            <a:ext cx="7974949" cy="1812927"/>
          </a:xfrm>
          <a:prstGeom prst="rect">
            <a:avLst/>
          </a:prstGeom>
        </p:spPr>
      </p:pic>
    </p:spTree>
    <p:extLst>
      <p:ext uri="{BB962C8B-B14F-4D97-AF65-F5344CB8AC3E}">
        <p14:creationId xmlns:p14="http://schemas.microsoft.com/office/powerpoint/2010/main" val="2232765194"/>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4:9</a:t>
            </a:r>
          </a:p>
        </p:txBody>
      </p:sp>
      <p:pic>
        <p:nvPicPr>
          <p:cNvPr id="4" name="Picture 3" descr="A close up of a sign&#10;&#10;Description generated with very high confidence">
            <a:extLst>
              <a:ext uri="{FF2B5EF4-FFF2-40B4-BE49-F238E27FC236}">
                <a16:creationId xmlns:a16="http://schemas.microsoft.com/office/drawing/2014/main" id="{A80A5F2E-8039-4084-A586-A60472D926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2991" y="2281456"/>
            <a:ext cx="7946021" cy="2295088"/>
          </a:xfrm>
          <a:prstGeom prst="rect">
            <a:avLst/>
          </a:prstGeom>
        </p:spPr>
      </p:pic>
      <p:sp>
        <p:nvSpPr>
          <p:cNvPr id="9" name="Rectangle 8">
            <a:extLst>
              <a:ext uri="{FF2B5EF4-FFF2-40B4-BE49-F238E27FC236}">
                <a16:creationId xmlns:a16="http://schemas.microsoft.com/office/drawing/2014/main" id="{6360DF6A-FED6-45AF-B41B-396CB6AE2A29}"/>
              </a:ext>
            </a:extLst>
          </p:cNvPr>
          <p:cNvSpPr/>
          <p:nvPr/>
        </p:nvSpPr>
        <p:spPr bwMode="auto">
          <a:xfrm>
            <a:off x="2819400" y="3721100"/>
            <a:ext cx="1905000" cy="7493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0" name="Rectangle 9">
            <a:extLst>
              <a:ext uri="{FF2B5EF4-FFF2-40B4-BE49-F238E27FC236}">
                <a16:creationId xmlns:a16="http://schemas.microsoft.com/office/drawing/2014/main" id="{5646E37A-937B-4531-914E-CD8819FCEF9E}"/>
              </a:ext>
            </a:extLst>
          </p:cNvPr>
          <p:cNvSpPr/>
          <p:nvPr/>
        </p:nvSpPr>
        <p:spPr bwMode="auto">
          <a:xfrm>
            <a:off x="7467600" y="3721100"/>
            <a:ext cx="1905000" cy="7493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1" name="Picture 10">
            <a:extLst>
              <a:ext uri="{FF2B5EF4-FFF2-40B4-BE49-F238E27FC236}">
                <a16:creationId xmlns:a16="http://schemas.microsoft.com/office/drawing/2014/main" id="{F2FEB052-48A4-4379-88A6-F835B0197152}"/>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584951" y="2305602"/>
            <a:ext cx="3481929" cy="2266160"/>
          </a:xfrm>
          <a:prstGeom prst="rect">
            <a:avLst/>
          </a:prstGeom>
        </p:spPr>
      </p:pic>
    </p:spTree>
    <p:extLst>
      <p:ext uri="{BB962C8B-B14F-4D97-AF65-F5344CB8AC3E}">
        <p14:creationId xmlns:p14="http://schemas.microsoft.com/office/powerpoint/2010/main" val="1868795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2, Learning Outcome 14</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91493527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14</a:t>
                      </a:r>
                    </a:p>
                  </a:txBody>
                  <a:tcPr anchor="ctr">
                    <a:solidFill>
                      <a:srgbClr val="327473"/>
                    </a:solidFill>
                  </a:tcPr>
                </a:tc>
                <a:extLst>
                  <a:ext uri="{0D108BD9-81ED-4DB2-BD59-A6C34878D82A}">
                    <a16:rowId xmlns:a16="http://schemas.microsoft.com/office/drawing/2014/main" val="2928509842"/>
                  </a:ext>
                </a:extLst>
              </a:tr>
              <a:tr h="1607131">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a:t>
                      </a:r>
                      <a:r>
                        <a:rPr lang="en-GB" sz="1800" b="0" i="0" u="none" strike="noStrike" kern="1200" dirty="0">
                          <a:solidFill>
                            <a:schemeClr val="dk1"/>
                          </a:solidFill>
                          <a:effectLst/>
                          <a:latin typeface="+mn-lt"/>
                          <a:ea typeface="+mn-ea"/>
                          <a:cs typeface="+mn-cs"/>
                        </a:rPr>
                        <a:t> </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round a four-digit number to the nearest thousand, hundred and ten</a:t>
                      </a:r>
                    </a:p>
                    <a:p>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123105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4, Unit 2, Learning Outcome 14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7" name="Picture Placeholder 6" descr="A picture containing table&#10;&#10;Description automatically generated">
            <a:extLst>
              <a:ext uri="{FF2B5EF4-FFF2-40B4-BE49-F238E27FC236}">
                <a16:creationId xmlns:a16="http://schemas.microsoft.com/office/drawing/2014/main" id="{73589DBD-A992-40EF-A792-151477D78CB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1.22 </a:t>
            </a:r>
            <a:r>
              <a:rPr lang="en-GB" sz="2000" b="0" i="0" u="sng" strike="noStrike" dirty="0">
                <a:solidFill>
                  <a:srgbClr val="1155CC"/>
                </a:solidFill>
                <a:effectLst/>
                <a:latin typeface="Roboto" panose="02000000000000000000" pitchFamily="2" charset="0"/>
                <a:hlinkClick r:id="rId4"/>
              </a:rPr>
              <a:t>Composition and calculation: 1,000 and four-digit numbers</a:t>
            </a:r>
            <a:r>
              <a:rPr lang="en-GB" sz="2000" dirty="0"/>
              <a:t>.</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005095001"/>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4:11-4:13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33-34</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8801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4:11</a:t>
            </a:r>
          </a:p>
        </p:txBody>
      </p:sp>
      <p:sp>
        <p:nvSpPr>
          <p:cNvPr id="7" name="TextBox 6">
            <a:extLst>
              <a:ext uri="{FF2B5EF4-FFF2-40B4-BE49-F238E27FC236}">
                <a16:creationId xmlns:a16="http://schemas.microsoft.com/office/drawing/2014/main" id="{2B4F84D3-4D19-44A7-91D8-2619CE548521}"/>
              </a:ext>
            </a:extLst>
          </p:cNvPr>
          <p:cNvSpPr txBox="1"/>
          <p:nvPr/>
        </p:nvSpPr>
        <p:spPr bwMode="auto">
          <a:xfrm>
            <a:off x="4635500" y="1003301"/>
            <a:ext cx="2921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5,725</a:t>
            </a:r>
          </a:p>
        </p:txBody>
      </p:sp>
      <p:graphicFrame>
        <p:nvGraphicFramePr>
          <p:cNvPr id="8" name="Table 7">
            <a:extLst>
              <a:ext uri="{FF2B5EF4-FFF2-40B4-BE49-F238E27FC236}">
                <a16:creationId xmlns:a16="http://schemas.microsoft.com/office/drawing/2014/main" id="{1860AA55-CD53-43E3-82DA-C330EEC060BF}"/>
              </a:ext>
            </a:extLst>
          </p:cNvPr>
          <p:cNvGraphicFramePr>
            <a:graphicFrameLocks noGrp="1"/>
          </p:cNvGraphicFramePr>
          <p:nvPr/>
        </p:nvGraphicFramePr>
        <p:xfrm>
          <a:off x="2533338" y="2628901"/>
          <a:ext cx="5432616" cy="2433803"/>
        </p:xfrm>
        <a:graphic>
          <a:graphicData uri="http://schemas.openxmlformats.org/drawingml/2006/table">
            <a:tbl>
              <a:tblPr firstRow="1" bandRow="1">
                <a:tableStyleId>{5C22544A-7EE6-4342-B048-85BDC9FD1C3A}</a:tableStyleId>
              </a:tblPr>
              <a:tblGrid>
                <a:gridCol w="1358154">
                  <a:extLst>
                    <a:ext uri="{9D8B030D-6E8A-4147-A177-3AD203B41FA5}">
                      <a16:colId xmlns:a16="http://schemas.microsoft.com/office/drawing/2014/main" val="359674703"/>
                    </a:ext>
                  </a:extLst>
                </a:gridCol>
                <a:gridCol w="1358154">
                  <a:extLst>
                    <a:ext uri="{9D8B030D-6E8A-4147-A177-3AD203B41FA5}">
                      <a16:colId xmlns:a16="http://schemas.microsoft.com/office/drawing/2014/main" val="1381558999"/>
                    </a:ext>
                  </a:extLst>
                </a:gridCol>
                <a:gridCol w="1358154">
                  <a:extLst>
                    <a:ext uri="{9D8B030D-6E8A-4147-A177-3AD203B41FA5}">
                      <a16:colId xmlns:a16="http://schemas.microsoft.com/office/drawing/2014/main" val="2504133960"/>
                    </a:ext>
                  </a:extLst>
                </a:gridCol>
                <a:gridCol w="1358154">
                  <a:extLst>
                    <a:ext uri="{9D8B030D-6E8A-4147-A177-3AD203B41FA5}">
                      <a16:colId xmlns:a16="http://schemas.microsoft.com/office/drawing/2014/main" val="2064331815"/>
                    </a:ext>
                  </a:extLst>
                </a:gridCol>
              </a:tblGrid>
              <a:tr h="460807">
                <a:tc>
                  <a:txBody>
                    <a:bodyPr/>
                    <a:lstStyle/>
                    <a:p>
                      <a:pPr algn="ctr"/>
                      <a:r>
                        <a:rPr lang="en-GB" sz="2400" dirty="0">
                          <a:solidFill>
                            <a:schemeClr val="tx1"/>
                          </a:solidFill>
                          <a:latin typeface="Myriad Pro Semibold"/>
                        </a:rPr>
                        <a:t>1,000s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100s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extLst>
                  <a:ext uri="{0D108BD9-81ED-4DB2-BD59-A6C34878D82A}">
                    <a16:rowId xmlns:a16="http://schemas.microsoft.com/office/drawing/2014/main" val="3809645214"/>
                  </a:ext>
                </a:extLst>
              </a:tr>
              <a:tr h="1972996">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23166"/>
                  </a:ext>
                </a:extLst>
              </a:tr>
            </a:tbl>
          </a:graphicData>
        </a:graphic>
      </p:graphicFrame>
      <p:sp>
        <p:nvSpPr>
          <p:cNvPr id="12" name="TextBox 11">
            <a:extLst>
              <a:ext uri="{FF2B5EF4-FFF2-40B4-BE49-F238E27FC236}">
                <a16:creationId xmlns:a16="http://schemas.microsoft.com/office/drawing/2014/main" id="{B01967BC-817F-4A84-97CB-731C6988EF45}"/>
              </a:ext>
            </a:extLst>
          </p:cNvPr>
          <p:cNvSpPr txBox="1"/>
          <p:nvPr/>
        </p:nvSpPr>
        <p:spPr bwMode="auto">
          <a:xfrm>
            <a:off x="2957296" y="3106912"/>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a:t>
            </a:r>
          </a:p>
        </p:txBody>
      </p:sp>
      <p:sp>
        <p:nvSpPr>
          <p:cNvPr id="13" name="TextBox 12">
            <a:extLst>
              <a:ext uri="{FF2B5EF4-FFF2-40B4-BE49-F238E27FC236}">
                <a16:creationId xmlns:a16="http://schemas.microsoft.com/office/drawing/2014/main" id="{057D6C8C-32FF-4821-8AA9-ACED7B84BD5F}"/>
              </a:ext>
            </a:extLst>
          </p:cNvPr>
          <p:cNvSpPr txBox="1"/>
          <p:nvPr/>
        </p:nvSpPr>
        <p:spPr bwMode="auto">
          <a:xfrm>
            <a:off x="4284446" y="3106911"/>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a:t>
            </a:r>
          </a:p>
        </p:txBody>
      </p:sp>
      <p:sp>
        <p:nvSpPr>
          <p:cNvPr id="14" name="TextBox 13">
            <a:extLst>
              <a:ext uri="{FF2B5EF4-FFF2-40B4-BE49-F238E27FC236}">
                <a16:creationId xmlns:a16="http://schemas.microsoft.com/office/drawing/2014/main" id="{2E958DD4-6C71-4495-ADC1-FCF003FA34DF}"/>
              </a:ext>
            </a:extLst>
          </p:cNvPr>
          <p:cNvSpPr txBox="1"/>
          <p:nvPr/>
        </p:nvSpPr>
        <p:spPr bwMode="auto">
          <a:xfrm>
            <a:off x="5668746" y="3106911"/>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a:t>
            </a:r>
          </a:p>
        </p:txBody>
      </p:sp>
      <p:sp>
        <p:nvSpPr>
          <p:cNvPr id="15" name="TextBox 14">
            <a:extLst>
              <a:ext uri="{FF2B5EF4-FFF2-40B4-BE49-F238E27FC236}">
                <a16:creationId xmlns:a16="http://schemas.microsoft.com/office/drawing/2014/main" id="{1C37D07A-26A3-4A47-8599-ECA2F48ABB75}"/>
              </a:ext>
            </a:extLst>
          </p:cNvPr>
          <p:cNvSpPr txBox="1"/>
          <p:nvPr/>
        </p:nvSpPr>
        <p:spPr bwMode="auto">
          <a:xfrm>
            <a:off x="7053046" y="3106910"/>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a:t>
            </a:r>
          </a:p>
        </p:txBody>
      </p:sp>
      <p:sp>
        <p:nvSpPr>
          <p:cNvPr id="21" name="TextBox 20">
            <a:extLst>
              <a:ext uri="{FF2B5EF4-FFF2-40B4-BE49-F238E27FC236}">
                <a16:creationId xmlns:a16="http://schemas.microsoft.com/office/drawing/2014/main" id="{7861CA8B-2A50-4E53-8B2B-BE3B6C10A3E2}"/>
              </a:ext>
            </a:extLst>
          </p:cNvPr>
          <p:cNvSpPr txBox="1"/>
          <p:nvPr/>
        </p:nvSpPr>
        <p:spPr bwMode="auto">
          <a:xfrm>
            <a:off x="2957296" y="3593975"/>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a:t>
            </a:r>
          </a:p>
        </p:txBody>
      </p:sp>
      <p:sp>
        <p:nvSpPr>
          <p:cNvPr id="22" name="TextBox 21">
            <a:extLst>
              <a:ext uri="{FF2B5EF4-FFF2-40B4-BE49-F238E27FC236}">
                <a16:creationId xmlns:a16="http://schemas.microsoft.com/office/drawing/2014/main" id="{C3A3AA21-9CCF-49FF-9F4C-7BCBEB8C6858}"/>
              </a:ext>
            </a:extLst>
          </p:cNvPr>
          <p:cNvSpPr txBox="1"/>
          <p:nvPr/>
        </p:nvSpPr>
        <p:spPr bwMode="auto">
          <a:xfrm>
            <a:off x="4284446" y="3593974"/>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a:t>
            </a:r>
          </a:p>
        </p:txBody>
      </p:sp>
      <p:sp>
        <p:nvSpPr>
          <p:cNvPr id="23" name="TextBox 22">
            <a:extLst>
              <a:ext uri="{FF2B5EF4-FFF2-40B4-BE49-F238E27FC236}">
                <a16:creationId xmlns:a16="http://schemas.microsoft.com/office/drawing/2014/main" id="{924C41EF-E8BD-4EB2-B1B3-D470EA6E14B5}"/>
              </a:ext>
            </a:extLst>
          </p:cNvPr>
          <p:cNvSpPr txBox="1"/>
          <p:nvPr/>
        </p:nvSpPr>
        <p:spPr bwMode="auto">
          <a:xfrm>
            <a:off x="5668746" y="3593974"/>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a:t>
            </a:r>
          </a:p>
        </p:txBody>
      </p:sp>
      <p:sp>
        <p:nvSpPr>
          <p:cNvPr id="24" name="TextBox 23">
            <a:extLst>
              <a:ext uri="{FF2B5EF4-FFF2-40B4-BE49-F238E27FC236}">
                <a16:creationId xmlns:a16="http://schemas.microsoft.com/office/drawing/2014/main" id="{0B4DD014-B605-46D9-A170-BFBFF1CB5F7F}"/>
              </a:ext>
            </a:extLst>
          </p:cNvPr>
          <p:cNvSpPr txBox="1"/>
          <p:nvPr/>
        </p:nvSpPr>
        <p:spPr bwMode="auto">
          <a:xfrm>
            <a:off x="7053046" y="3593973"/>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
        <p:nvSpPr>
          <p:cNvPr id="25" name="TextBox 24">
            <a:extLst>
              <a:ext uri="{FF2B5EF4-FFF2-40B4-BE49-F238E27FC236}">
                <a16:creationId xmlns:a16="http://schemas.microsoft.com/office/drawing/2014/main" id="{2B9B0390-C1A1-4444-A185-C1DB831D841C}"/>
              </a:ext>
            </a:extLst>
          </p:cNvPr>
          <p:cNvSpPr txBox="1"/>
          <p:nvPr/>
        </p:nvSpPr>
        <p:spPr bwMode="auto">
          <a:xfrm>
            <a:off x="8061204" y="3593973"/>
            <a:ext cx="18874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panose="020B0503030403020204" pitchFamily="34" charset="0"/>
                <a:ea typeface="Myriad Pro Semibold" charset="0"/>
                <a:cs typeface="Myriad Pro Semibold" charset="0"/>
              </a:rPr>
              <a:t>nearest 10</a:t>
            </a:r>
          </a:p>
        </p:txBody>
      </p:sp>
      <p:sp>
        <p:nvSpPr>
          <p:cNvPr id="26" name="TextBox 25">
            <a:extLst>
              <a:ext uri="{FF2B5EF4-FFF2-40B4-BE49-F238E27FC236}">
                <a16:creationId xmlns:a16="http://schemas.microsoft.com/office/drawing/2014/main" id="{96C739A5-346A-4A5A-9C99-B5CFF6A3E015}"/>
              </a:ext>
            </a:extLst>
          </p:cNvPr>
          <p:cNvSpPr txBox="1"/>
          <p:nvPr/>
        </p:nvSpPr>
        <p:spPr bwMode="auto">
          <a:xfrm>
            <a:off x="2957296" y="4081040"/>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a:t>
            </a:r>
          </a:p>
        </p:txBody>
      </p:sp>
      <p:sp>
        <p:nvSpPr>
          <p:cNvPr id="27" name="TextBox 26">
            <a:extLst>
              <a:ext uri="{FF2B5EF4-FFF2-40B4-BE49-F238E27FC236}">
                <a16:creationId xmlns:a16="http://schemas.microsoft.com/office/drawing/2014/main" id="{A530DB71-BD89-41AC-A5CD-F7CBFB272C77}"/>
              </a:ext>
            </a:extLst>
          </p:cNvPr>
          <p:cNvSpPr txBox="1"/>
          <p:nvPr/>
        </p:nvSpPr>
        <p:spPr bwMode="auto">
          <a:xfrm>
            <a:off x="4284446" y="4081039"/>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a:t>
            </a:r>
          </a:p>
        </p:txBody>
      </p:sp>
      <p:sp>
        <p:nvSpPr>
          <p:cNvPr id="28" name="TextBox 27">
            <a:extLst>
              <a:ext uri="{FF2B5EF4-FFF2-40B4-BE49-F238E27FC236}">
                <a16:creationId xmlns:a16="http://schemas.microsoft.com/office/drawing/2014/main" id="{F25E22D5-E23D-4E20-B004-9860EB105000}"/>
              </a:ext>
            </a:extLst>
          </p:cNvPr>
          <p:cNvSpPr txBox="1"/>
          <p:nvPr/>
        </p:nvSpPr>
        <p:spPr bwMode="auto">
          <a:xfrm>
            <a:off x="5668746" y="4081039"/>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
        <p:nvSpPr>
          <p:cNvPr id="29" name="TextBox 28">
            <a:extLst>
              <a:ext uri="{FF2B5EF4-FFF2-40B4-BE49-F238E27FC236}">
                <a16:creationId xmlns:a16="http://schemas.microsoft.com/office/drawing/2014/main" id="{6DD8FF82-498C-4F0D-9C51-76694196119C}"/>
              </a:ext>
            </a:extLst>
          </p:cNvPr>
          <p:cNvSpPr txBox="1"/>
          <p:nvPr/>
        </p:nvSpPr>
        <p:spPr bwMode="auto">
          <a:xfrm>
            <a:off x="7053046" y="4081038"/>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
        <p:nvSpPr>
          <p:cNvPr id="30" name="TextBox 29">
            <a:extLst>
              <a:ext uri="{FF2B5EF4-FFF2-40B4-BE49-F238E27FC236}">
                <a16:creationId xmlns:a16="http://schemas.microsoft.com/office/drawing/2014/main" id="{3C7642DA-CD94-4D54-8558-1BD8439E1EC5}"/>
              </a:ext>
            </a:extLst>
          </p:cNvPr>
          <p:cNvSpPr txBox="1"/>
          <p:nvPr/>
        </p:nvSpPr>
        <p:spPr bwMode="auto">
          <a:xfrm>
            <a:off x="8061204" y="4079564"/>
            <a:ext cx="18874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panose="020B0503030403020204" pitchFamily="34" charset="0"/>
                <a:ea typeface="Myriad Pro Semibold" charset="0"/>
                <a:cs typeface="Myriad Pro Semibold" charset="0"/>
              </a:rPr>
              <a:t>nearest 100</a:t>
            </a:r>
          </a:p>
        </p:txBody>
      </p:sp>
      <p:sp>
        <p:nvSpPr>
          <p:cNvPr id="31" name="TextBox 30">
            <a:extLst>
              <a:ext uri="{FF2B5EF4-FFF2-40B4-BE49-F238E27FC236}">
                <a16:creationId xmlns:a16="http://schemas.microsoft.com/office/drawing/2014/main" id="{B9B7C7E1-35EB-4A20-8C21-FDF80C9472BC}"/>
              </a:ext>
            </a:extLst>
          </p:cNvPr>
          <p:cNvSpPr txBox="1"/>
          <p:nvPr/>
        </p:nvSpPr>
        <p:spPr bwMode="auto">
          <a:xfrm>
            <a:off x="2957296" y="4565158"/>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a:t>
            </a:r>
          </a:p>
        </p:txBody>
      </p:sp>
      <p:sp>
        <p:nvSpPr>
          <p:cNvPr id="32" name="TextBox 31">
            <a:extLst>
              <a:ext uri="{FF2B5EF4-FFF2-40B4-BE49-F238E27FC236}">
                <a16:creationId xmlns:a16="http://schemas.microsoft.com/office/drawing/2014/main" id="{BC630D82-7E52-4AA6-8F2F-7F77BB95830D}"/>
              </a:ext>
            </a:extLst>
          </p:cNvPr>
          <p:cNvSpPr txBox="1"/>
          <p:nvPr/>
        </p:nvSpPr>
        <p:spPr bwMode="auto">
          <a:xfrm>
            <a:off x="4284446" y="4565157"/>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
        <p:nvSpPr>
          <p:cNvPr id="33" name="TextBox 32">
            <a:extLst>
              <a:ext uri="{FF2B5EF4-FFF2-40B4-BE49-F238E27FC236}">
                <a16:creationId xmlns:a16="http://schemas.microsoft.com/office/drawing/2014/main" id="{7AC46355-40AB-48AB-8AAE-0BCBF194A2D7}"/>
              </a:ext>
            </a:extLst>
          </p:cNvPr>
          <p:cNvSpPr txBox="1"/>
          <p:nvPr/>
        </p:nvSpPr>
        <p:spPr bwMode="auto">
          <a:xfrm>
            <a:off x="5668746" y="4565157"/>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
        <p:nvSpPr>
          <p:cNvPr id="34" name="TextBox 33">
            <a:extLst>
              <a:ext uri="{FF2B5EF4-FFF2-40B4-BE49-F238E27FC236}">
                <a16:creationId xmlns:a16="http://schemas.microsoft.com/office/drawing/2014/main" id="{5CB6A5B6-11BE-469A-98C2-95EE7C0D9D60}"/>
              </a:ext>
            </a:extLst>
          </p:cNvPr>
          <p:cNvSpPr txBox="1"/>
          <p:nvPr/>
        </p:nvSpPr>
        <p:spPr bwMode="auto">
          <a:xfrm>
            <a:off x="7053046" y="4565156"/>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
        <p:nvSpPr>
          <p:cNvPr id="35" name="TextBox 34">
            <a:extLst>
              <a:ext uri="{FF2B5EF4-FFF2-40B4-BE49-F238E27FC236}">
                <a16:creationId xmlns:a16="http://schemas.microsoft.com/office/drawing/2014/main" id="{4D39DCC8-20AE-4B86-9634-84EBFC74FBFF}"/>
              </a:ext>
            </a:extLst>
          </p:cNvPr>
          <p:cNvSpPr txBox="1"/>
          <p:nvPr/>
        </p:nvSpPr>
        <p:spPr bwMode="auto">
          <a:xfrm>
            <a:off x="8061204" y="4565156"/>
            <a:ext cx="188744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panose="020B0503030403020204" pitchFamily="34" charset="0"/>
                <a:ea typeface="Myriad Pro Semibold" charset="0"/>
                <a:cs typeface="Myriad Pro Semibold" charset="0"/>
              </a:rPr>
              <a:t>nearest 1,000</a:t>
            </a:r>
          </a:p>
        </p:txBody>
      </p:sp>
      <p:cxnSp>
        <p:nvCxnSpPr>
          <p:cNvPr id="4" name="Straight Connector 3">
            <a:extLst>
              <a:ext uri="{FF2B5EF4-FFF2-40B4-BE49-F238E27FC236}">
                <a16:creationId xmlns:a16="http://schemas.microsoft.com/office/drawing/2014/main" id="{0D0A5FC7-A10D-43B6-8701-9E55AA95A9E6}"/>
              </a:ext>
            </a:extLst>
          </p:cNvPr>
          <p:cNvCxnSpPr/>
          <p:nvPr/>
        </p:nvCxnSpPr>
        <p:spPr bwMode="auto">
          <a:xfrm>
            <a:off x="2533338" y="3581400"/>
            <a:ext cx="5432616"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Straight Connector 35">
            <a:extLst>
              <a:ext uri="{FF2B5EF4-FFF2-40B4-BE49-F238E27FC236}">
                <a16:creationId xmlns:a16="http://schemas.microsoft.com/office/drawing/2014/main" id="{58AB5CD0-357B-434A-AE86-706A5E26A3A8}"/>
              </a:ext>
            </a:extLst>
          </p:cNvPr>
          <p:cNvCxnSpPr/>
          <p:nvPr/>
        </p:nvCxnSpPr>
        <p:spPr bwMode="auto">
          <a:xfrm>
            <a:off x="2533338" y="4066324"/>
            <a:ext cx="5432616"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Straight Connector 36">
            <a:extLst>
              <a:ext uri="{FF2B5EF4-FFF2-40B4-BE49-F238E27FC236}">
                <a16:creationId xmlns:a16="http://schemas.microsoft.com/office/drawing/2014/main" id="{DD13B222-F476-4933-9480-5F506297C4F4}"/>
              </a:ext>
            </a:extLst>
          </p:cNvPr>
          <p:cNvCxnSpPr/>
          <p:nvPr/>
        </p:nvCxnSpPr>
        <p:spPr bwMode="auto">
          <a:xfrm>
            <a:off x="2533338" y="4555274"/>
            <a:ext cx="5432616"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622014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500"/>
                                        <p:tgtEl>
                                          <p:spTgt spid="26"/>
                                        </p:tgtEl>
                                      </p:cBhvr>
                                    </p:animEffect>
                                  </p:childTnLst>
                                </p:cTn>
                              </p:par>
                            </p:childTnLst>
                          </p:cTn>
                        </p:par>
                        <p:par>
                          <p:cTn id="52" fill="hold">
                            <p:stCondLst>
                              <p:cond delay="500"/>
                            </p:stCondLst>
                            <p:childTnLst>
                              <p:par>
                                <p:cTn id="53" presetID="10" presetClass="entr" presetSubtype="0"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childTnLst>
                                </p:cTn>
                              </p:par>
                            </p:childTnLst>
                          </p:cTn>
                        </p:par>
                        <p:par>
                          <p:cTn id="56" fill="hold">
                            <p:stCondLst>
                              <p:cond delay="1000"/>
                            </p:stCondLst>
                            <p:childTnLst>
                              <p:par>
                                <p:cTn id="57" presetID="10" presetClass="entr" presetSubtype="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childTnLst>
                          </p:cTn>
                        </p:par>
                        <p:par>
                          <p:cTn id="60" fill="hold">
                            <p:stCondLst>
                              <p:cond delay="1500"/>
                            </p:stCondLst>
                            <p:childTnLst>
                              <p:par>
                                <p:cTn id="61" presetID="10" presetClass="entr" presetSubtype="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fade">
                                      <p:cBhvr>
                                        <p:cTn id="68" dur="500"/>
                                        <p:tgtEl>
                                          <p:spTgt spid="35"/>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500"/>
                                        <p:tgtEl>
                                          <p:spTgt spid="31"/>
                                        </p:tgtEl>
                                      </p:cBhvr>
                                    </p:animEffect>
                                  </p:childTnLst>
                                </p:cTn>
                              </p:par>
                            </p:childTnLst>
                          </p:cTn>
                        </p:par>
                        <p:par>
                          <p:cTn id="74" fill="hold">
                            <p:stCondLst>
                              <p:cond delay="500"/>
                            </p:stCondLst>
                            <p:childTnLst>
                              <p:par>
                                <p:cTn id="75" presetID="10" presetClass="entr" presetSubtype="0" fill="hold" grpId="0" nodeType="after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fade">
                                      <p:cBhvr>
                                        <p:cTn id="77" dur="500"/>
                                        <p:tgtEl>
                                          <p:spTgt spid="32"/>
                                        </p:tgtEl>
                                      </p:cBhvr>
                                    </p:animEffect>
                                  </p:childTnLst>
                                </p:cTn>
                              </p:par>
                            </p:childTnLst>
                          </p:cTn>
                        </p:par>
                        <p:par>
                          <p:cTn id="78" fill="hold">
                            <p:stCondLst>
                              <p:cond delay="1000"/>
                            </p:stCondLst>
                            <p:childTnLst>
                              <p:par>
                                <p:cTn id="79" presetID="10" presetClass="entr" presetSubtype="0"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500"/>
                                        <p:tgtEl>
                                          <p:spTgt spid="33"/>
                                        </p:tgtEl>
                                      </p:cBhvr>
                                    </p:animEffect>
                                  </p:childTnLst>
                                </p:cTn>
                              </p:par>
                            </p:childTnLst>
                          </p:cTn>
                        </p:par>
                        <p:par>
                          <p:cTn id="82" fill="hold">
                            <p:stCondLst>
                              <p:cond delay="1500"/>
                            </p:stCondLst>
                            <p:childTnLst>
                              <p:par>
                                <p:cTn id="83" presetID="10" presetClass="entr" presetSubtype="0" fill="hold" grpId="0"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4:12</a:t>
            </a:r>
          </a:p>
        </p:txBody>
      </p:sp>
      <p:sp>
        <p:nvSpPr>
          <p:cNvPr id="7" name="TextBox 6">
            <a:extLst>
              <a:ext uri="{FF2B5EF4-FFF2-40B4-BE49-F238E27FC236}">
                <a16:creationId xmlns:a16="http://schemas.microsoft.com/office/drawing/2014/main" id="{2B4F84D3-4D19-44A7-91D8-2619CE548521}"/>
              </a:ext>
            </a:extLst>
          </p:cNvPr>
          <p:cNvSpPr txBox="1"/>
          <p:nvPr/>
        </p:nvSpPr>
        <p:spPr bwMode="auto">
          <a:xfrm>
            <a:off x="4635500" y="1003301"/>
            <a:ext cx="2921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8,972</a:t>
            </a:r>
          </a:p>
        </p:txBody>
      </p:sp>
      <p:graphicFrame>
        <p:nvGraphicFramePr>
          <p:cNvPr id="36" name="Table 35">
            <a:extLst>
              <a:ext uri="{FF2B5EF4-FFF2-40B4-BE49-F238E27FC236}">
                <a16:creationId xmlns:a16="http://schemas.microsoft.com/office/drawing/2014/main" id="{D9E52585-6D83-48C5-B049-93686F43F1C2}"/>
              </a:ext>
            </a:extLst>
          </p:cNvPr>
          <p:cNvGraphicFramePr>
            <a:graphicFrameLocks noGrp="1"/>
          </p:cNvGraphicFramePr>
          <p:nvPr/>
        </p:nvGraphicFramePr>
        <p:xfrm>
          <a:off x="2533338" y="2628901"/>
          <a:ext cx="5432616" cy="2433803"/>
        </p:xfrm>
        <a:graphic>
          <a:graphicData uri="http://schemas.openxmlformats.org/drawingml/2006/table">
            <a:tbl>
              <a:tblPr firstRow="1" bandRow="1">
                <a:tableStyleId>{5C22544A-7EE6-4342-B048-85BDC9FD1C3A}</a:tableStyleId>
              </a:tblPr>
              <a:tblGrid>
                <a:gridCol w="1358154">
                  <a:extLst>
                    <a:ext uri="{9D8B030D-6E8A-4147-A177-3AD203B41FA5}">
                      <a16:colId xmlns:a16="http://schemas.microsoft.com/office/drawing/2014/main" val="359674703"/>
                    </a:ext>
                  </a:extLst>
                </a:gridCol>
                <a:gridCol w="1358154">
                  <a:extLst>
                    <a:ext uri="{9D8B030D-6E8A-4147-A177-3AD203B41FA5}">
                      <a16:colId xmlns:a16="http://schemas.microsoft.com/office/drawing/2014/main" val="1381558999"/>
                    </a:ext>
                  </a:extLst>
                </a:gridCol>
                <a:gridCol w="1358154">
                  <a:extLst>
                    <a:ext uri="{9D8B030D-6E8A-4147-A177-3AD203B41FA5}">
                      <a16:colId xmlns:a16="http://schemas.microsoft.com/office/drawing/2014/main" val="2504133960"/>
                    </a:ext>
                  </a:extLst>
                </a:gridCol>
                <a:gridCol w="1358154">
                  <a:extLst>
                    <a:ext uri="{9D8B030D-6E8A-4147-A177-3AD203B41FA5}">
                      <a16:colId xmlns:a16="http://schemas.microsoft.com/office/drawing/2014/main" val="2064331815"/>
                    </a:ext>
                  </a:extLst>
                </a:gridCol>
              </a:tblGrid>
              <a:tr h="460807">
                <a:tc>
                  <a:txBody>
                    <a:bodyPr/>
                    <a:lstStyle/>
                    <a:p>
                      <a:pPr algn="ctr"/>
                      <a:r>
                        <a:rPr lang="en-GB" sz="2400" dirty="0">
                          <a:solidFill>
                            <a:schemeClr val="tx1"/>
                          </a:solidFill>
                          <a:latin typeface="Myriad Pro Semibold"/>
                        </a:rPr>
                        <a:t>1,000s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100s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extLst>
                  <a:ext uri="{0D108BD9-81ED-4DB2-BD59-A6C34878D82A}">
                    <a16:rowId xmlns:a16="http://schemas.microsoft.com/office/drawing/2014/main" val="3809645214"/>
                  </a:ext>
                </a:extLst>
              </a:tr>
              <a:tr h="1972996">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23166"/>
                  </a:ext>
                </a:extLst>
              </a:tr>
            </a:tbl>
          </a:graphicData>
        </a:graphic>
      </p:graphicFrame>
      <p:sp>
        <p:nvSpPr>
          <p:cNvPr id="37" name="TextBox 36">
            <a:extLst>
              <a:ext uri="{FF2B5EF4-FFF2-40B4-BE49-F238E27FC236}">
                <a16:creationId xmlns:a16="http://schemas.microsoft.com/office/drawing/2014/main" id="{93DDED8E-8097-4BCF-A67F-AFDFBBB427F6}"/>
              </a:ext>
            </a:extLst>
          </p:cNvPr>
          <p:cNvSpPr txBox="1"/>
          <p:nvPr/>
        </p:nvSpPr>
        <p:spPr bwMode="auto">
          <a:xfrm>
            <a:off x="2957296" y="3106912"/>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8</a:t>
            </a:r>
          </a:p>
        </p:txBody>
      </p:sp>
      <p:sp>
        <p:nvSpPr>
          <p:cNvPr id="38" name="TextBox 37">
            <a:extLst>
              <a:ext uri="{FF2B5EF4-FFF2-40B4-BE49-F238E27FC236}">
                <a16:creationId xmlns:a16="http://schemas.microsoft.com/office/drawing/2014/main" id="{5B0E7B1D-D058-4915-9240-ADE646024741}"/>
              </a:ext>
            </a:extLst>
          </p:cNvPr>
          <p:cNvSpPr txBox="1"/>
          <p:nvPr/>
        </p:nvSpPr>
        <p:spPr bwMode="auto">
          <a:xfrm>
            <a:off x="4284446" y="3106911"/>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a:t>
            </a:r>
          </a:p>
        </p:txBody>
      </p:sp>
      <p:sp>
        <p:nvSpPr>
          <p:cNvPr id="39" name="TextBox 38">
            <a:extLst>
              <a:ext uri="{FF2B5EF4-FFF2-40B4-BE49-F238E27FC236}">
                <a16:creationId xmlns:a16="http://schemas.microsoft.com/office/drawing/2014/main" id="{0C2C430D-3BE9-4CE1-80B5-8531BCE0B922}"/>
              </a:ext>
            </a:extLst>
          </p:cNvPr>
          <p:cNvSpPr txBox="1"/>
          <p:nvPr/>
        </p:nvSpPr>
        <p:spPr bwMode="auto">
          <a:xfrm>
            <a:off x="5668746" y="3106911"/>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a:t>
            </a:r>
          </a:p>
        </p:txBody>
      </p:sp>
      <p:sp>
        <p:nvSpPr>
          <p:cNvPr id="40" name="TextBox 39">
            <a:extLst>
              <a:ext uri="{FF2B5EF4-FFF2-40B4-BE49-F238E27FC236}">
                <a16:creationId xmlns:a16="http://schemas.microsoft.com/office/drawing/2014/main" id="{BDD87115-4211-4055-A0BB-B7BBEFB41889}"/>
              </a:ext>
            </a:extLst>
          </p:cNvPr>
          <p:cNvSpPr txBox="1"/>
          <p:nvPr/>
        </p:nvSpPr>
        <p:spPr bwMode="auto">
          <a:xfrm>
            <a:off x="7053046" y="3106910"/>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a:t>
            </a:r>
          </a:p>
        </p:txBody>
      </p:sp>
      <p:sp>
        <p:nvSpPr>
          <p:cNvPr id="41" name="TextBox 40">
            <a:extLst>
              <a:ext uri="{FF2B5EF4-FFF2-40B4-BE49-F238E27FC236}">
                <a16:creationId xmlns:a16="http://schemas.microsoft.com/office/drawing/2014/main" id="{3775486B-87D8-4CFD-A570-D20A4162DEC8}"/>
              </a:ext>
            </a:extLst>
          </p:cNvPr>
          <p:cNvSpPr txBox="1"/>
          <p:nvPr/>
        </p:nvSpPr>
        <p:spPr bwMode="auto">
          <a:xfrm>
            <a:off x="2957296" y="3593975"/>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8</a:t>
            </a:r>
          </a:p>
        </p:txBody>
      </p:sp>
      <p:sp>
        <p:nvSpPr>
          <p:cNvPr id="42" name="TextBox 41">
            <a:extLst>
              <a:ext uri="{FF2B5EF4-FFF2-40B4-BE49-F238E27FC236}">
                <a16:creationId xmlns:a16="http://schemas.microsoft.com/office/drawing/2014/main" id="{B3D07D6B-FC3C-4707-9AD1-E321C250A3B7}"/>
              </a:ext>
            </a:extLst>
          </p:cNvPr>
          <p:cNvSpPr txBox="1"/>
          <p:nvPr/>
        </p:nvSpPr>
        <p:spPr bwMode="auto">
          <a:xfrm>
            <a:off x="4284446" y="3593974"/>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a:t>
            </a:r>
          </a:p>
        </p:txBody>
      </p:sp>
      <p:sp>
        <p:nvSpPr>
          <p:cNvPr id="43" name="TextBox 42">
            <a:extLst>
              <a:ext uri="{FF2B5EF4-FFF2-40B4-BE49-F238E27FC236}">
                <a16:creationId xmlns:a16="http://schemas.microsoft.com/office/drawing/2014/main" id="{4974FA3A-35B8-42E7-8DDE-D075383AF01B}"/>
              </a:ext>
            </a:extLst>
          </p:cNvPr>
          <p:cNvSpPr txBox="1"/>
          <p:nvPr/>
        </p:nvSpPr>
        <p:spPr bwMode="auto">
          <a:xfrm>
            <a:off x="5668746" y="3593974"/>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a:t>
            </a:r>
          </a:p>
        </p:txBody>
      </p:sp>
      <p:sp>
        <p:nvSpPr>
          <p:cNvPr id="44" name="TextBox 43">
            <a:extLst>
              <a:ext uri="{FF2B5EF4-FFF2-40B4-BE49-F238E27FC236}">
                <a16:creationId xmlns:a16="http://schemas.microsoft.com/office/drawing/2014/main" id="{4B53A29D-929A-462D-B039-62C97BA57B99}"/>
              </a:ext>
            </a:extLst>
          </p:cNvPr>
          <p:cNvSpPr txBox="1"/>
          <p:nvPr/>
        </p:nvSpPr>
        <p:spPr bwMode="auto">
          <a:xfrm>
            <a:off x="7053046" y="3593973"/>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
        <p:nvSpPr>
          <p:cNvPr id="45" name="TextBox 44">
            <a:extLst>
              <a:ext uri="{FF2B5EF4-FFF2-40B4-BE49-F238E27FC236}">
                <a16:creationId xmlns:a16="http://schemas.microsoft.com/office/drawing/2014/main" id="{1A01EA44-45A4-4A46-9A06-1EA9B71972C1}"/>
              </a:ext>
            </a:extLst>
          </p:cNvPr>
          <p:cNvSpPr txBox="1"/>
          <p:nvPr/>
        </p:nvSpPr>
        <p:spPr bwMode="auto">
          <a:xfrm>
            <a:off x="8061204" y="3593973"/>
            <a:ext cx="18874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panose="020B0503030403020204" pitchFamily="34" charset="0"/>
                <a:ea typeface="Myriad Pro Semibold" charset="0"/>
                <a:cs typeface="Myriad Pro Semibold" charset="0"/>
              </a:rPr>
              <a:t>nearest 10</a:t>
            </a:r>
          </a:p>
        </p:txBody>
      </p:sp>
      <p:sp>
        <p:nvSpPr>
          <p:cNvPr id="46" name="TextBox 45">
            <a:extLst>
              <a:ext uri="{FF2B5EF4-FFF2-40B4-BE49-F238E27FC236}">
                <a16:creationId xmlns:a16="http://schemas.microsoft.com/office/drawing/2014/main" id="{F2A358D7-6286-4B40-9EF1-9A3EF64713AD}"/>
              </a:ext>
            </a:extLst>
          </p:cNvPr>
          <p:cNvSpPr txBox="1"/>
          <p:nvPr/>
        </p:nvSpPr>
        <p:spPr bwMode="auto">
          <a:xfrm>
            <a:off x="2957296" y="4081040"/>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a:t>
            </a:r>
          </a:p>
        </p:txBody>
      </p:sp>
      <p:sp>
        <p:nvSpPr>
          <p:cNvPr id="47" name="TextBox 46">
            <a:extLst>
              <a:ext uri="{FF2B5EF4-FFF2-40B4-BE49-F238E27FC236}">
                <a16:creationId xmlns:a16="http://schemas.microsoft.com/office/drawing/2014/main" id="{0BD502BF-0E40-463A-8390-D81797BE99A2}"/>
              </a:ext>
            </a:extLst>
          </p:cNvPr>
          <p:cNvSpPr txBox="1"/>
          <p:nvPr/>
        </p:nvSpPr>
        <p:spPr bwMode="auto">
          <a:xfrm>
            <a:off x="4284446" y="4081039"/>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
        <p:nvSpPr>
          <p:cNvPr id="48" name="TextBox 47">
            <a:extLst>
              <a:ext uri="{FF2B5EF4-FFF2-40B4-BE49-F238E27FC236}">
                <a16:creationId xmlns:a16="http://schemas.microsoft.com/office/drawing/2014/main" id="{71D54B3F-1FEE-4838-8B45-4315BC81A207}"/>
              </a:ext>
            </a:extLst>
          </p:cNvPr>
          <p:cNvSpPr txBox="1"/>
          <p:nvPr/>
        </p:nvSpPr>
        <p:spPr bwMode="auto">
          <a:xfrm>
            <a:off x="5668746" y="4081039"/>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
        <p:nvSpPr>
          <p:cNvPr id="49" name="TextBox 48">
            <a:extLst>
              <a:ext uri="{FF2B5EF4-FFF2-40B4-BE49-F238E27FC236}">
                <a16:creationId xmlns:a16="http://schemas.microsoft.com/office/drawing/2014/main" id="{F5FD9090-3732-4702-9E82-6C866267938A}"/>
              </a:ext>
            </a:extLst>
          </p:cNvPr>
          <p:cNvSpPr txBox="1"/>
          <p:nvPr/>
        </p:nvSpPr>
        <p:spPr bwMode="auto">
          <a:xfrm>
            <a:off x="7053046" y="4081038"/>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
        <p:nvSpPr>
          <p:cNvPr id="50" name="TextBox 49">
            <a:extLst>
              <a:ext uri="{FF2B5EF4-FFF2-40B4-BE49-F238E27FC236}">
                <a16:creationId xmlns:a16="http://schemas.microsoft.com/office/drawing/2014/main" id="{1454B1B5-BDE8-4B26-82E5-E979077D51F7}"/>
              </a:ext>
            </a:extLst>
          </p:cNvPr>
          <p:cNvSpPr txBox="1"/>
          <p:nvPr/>
        </p:nvSpPr>
        <p:spPr bwMode="auto">
          <a:xfrm>
            <a:off x="8061204" y="4079564"/>
            <a:ext cx="18874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panose="020B0503030403020204" pitchFamily="34" charset="0"/>
                <a:ea typeface="Myriad Pro Semibold" charset="0"/>
                <a:cs typeface="Myriad Pro Semibold" charset="0"/>
              </a:rPr>
              <a:t>nearest 100</a:t>
            </a:r>
          </a:p>
        </p:txBody>
      </p:sp>
      <p:sp>
        <p:nvSpPr>
          <p:cNvPr id="51" name="TextBox 50">
            <a:extLst>
              <a:ext uri="{FF2B5EF4-FFF2-40B4-BE49-F238E27FC236}">
                <a16:creationId xmlns:a16="http://schemas.microsoft.com/office/drawing/2014/main" id="{12397363-0BEB-48C2-BF59-2779FD712509}"/>
              </a:ext>
            </a:extLst>
          </p:cNvPr>
          <p:cNvSpPr txBox="1"/>
          <p:nvPr/>
        </p:nvSpPr>
        <p:spPr bwMode="auto">
          <a:xfrm>
            <a:off x="2957296" y="4565158"/>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a:t>
            </a:r>
          </a:p>
        </p:txBody>
      </p:sp>
      <p:sp>
        <p:nvSpPr>
          <p:cNvPr id="52" name="TextBox 51">
            <a:extLst>
              <a:ext uri="{FF2B5EF4-FFF2-40B4-BE49-F238E27FC236}">
                <a16:creationId xmlns:a16="http://schemas.microsoft.com/office/drawing/2014/main" id="{2F86BF30-F6CA-4D2B-8705-F0928776281C}"/>
              </a:ext>
            </a:extLst>
          </p:cNvPr>
          <p:cNvSpPr txBox="1"/>
          <p:nvPr/>
        </p:nvSpPr>
        <p:spPr bwMode="auto">
          <a:xfrm>
            <a:off x="4284446" y="4565157"/>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
        <p:nvSpPr>
          <p:cNvPr id="53" name="TextBox 52">
            <a:extLst>
              <a:ext uri="{FF2B5EF4-FFF2-40B4-BE49-F238E27FC236}">
                <a16:creationId xmlns:a16="http://schemas.microsoft.com/office/drawing/2014/main" id="{8EEDF487-2F4A-404F-BE19-BAC916A27ED1}"/>
              </a:ext>
            </a:extLst>
          </p:cNvPr>
          <p:cNvSpPr txBox="1"/>
          <p:nvPr/>
        </p:nvSpPr>
        <p:spPr bwMode="auto">
          <a:xfrm>
            <a:off x="5668746" y="4565157"/>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
        <p:nvSpPr>
          <p:cNvPr id="54" name="TextBox 53">
            <a:extLst>
              <a:ext uri="{FF2B5EF4-FFF2-40B4-BE49-F238E27FC236}">
                <a16:creationId xmlns:a16="http://schemas.microsoft.com/office/drawing/2014/main" id="{928C0890-353F-412A-9B82-95CCA480850F}"/>
              </a:ext>
            </a:extLst>
          </p:cNvPr>
          <p:cNvSpPr txBox="1"/>
          <p:nvPr/>
        </p:nvSpPr>
        <p:spPr bwMode="auto">
          <a:xfrm>
            <a:off x="7053046" y="4565156"/>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
        <p:nvSpPr>
          <p:cNvPr id="55" name="TextBox 54">
            <a:extLst>
              <a:ext uri="{FF2B5EF4-FFF2-40B4-BE49-F238E27FC236}">
                <a16:creationId xmlns:a16="http://schemas.microsoft.com/office/drawing/2014/main" id="{59EC7CC1-8165-4CA1-897D-1F9E6761DABD}"/>
              </a:ext>
            </a:extLst>
          </p:cNvPr>
          <p:cNvSpPr txBox="1"/>
          <p:nvPr/>
        </p:nvSpPr>
        <p:spPr bwMode="auto">
          <a:xfrm>
            <a:off x="8061204" y="4565156"/>
            <a:ext cx="188744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panose="020B0503030403020204" pitchFamily="34" charset="0"/>
                <a:ea typeface="Myriad Pro Semibold" charset="0"/>
                <a:cs typeface="Myriad Pro Semibold" charset="0"/>
              </a:rPr>
              <a:t>nearest 1,000</a:t>
            </a:r>
          </a:p>
        </p:txBody>
      </p:sp>
      <p:cxnSp>
        <p:nvCxnSpPr>
          <p:cNvPr id="56" name="Straight Connector 55">
            <a:extLst>
              <a:ext uri="{FF2B5EF4-FFF2-40B4-BE49-F238E27FC236}">
                <a16:creationId xmlns:a16="http://schemas.microsoft.com/office/drawing/2014/main" id="{B730CBC6-EDEF-412D-85C1-BEC2AEAF173C}"/>
              </a:ext>
            </a:extLst>
          </p:cNvPr>
          <p:cNvCxnSpPr/>
          <p:nvPr/>
        </p:nvCxnSpPr>
        <p:spPr bwMode="auto">
          <a:xfrm>
            <a:off x="2533338" y="3581400"/>
            <a:ext cx="5432616"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 name="Straight Connector 56">
            <a:extLst>
              <a:ext uri="{FF2B5EF4-FFF2-40B4-BE49-F238E27FC236}">
                <a16:creationId xmlns:a16="http://schemas.microsoft.com/office/drawing/2014/main" id="{609299B2-995A-4D4B-82DB-157F711EFA0D}"/>
              </a:ext>
            </a:extLst>
          </p:cNvPr>
          <p:cNvCxnSpPr/>
          <p:nvPr/>
        </p:nvCxnSpPr>
        <p:spPr bwMode="auto">
          <a:xfrm>
            <a:off x="2533338" y="4066324"/>
            <a:ext cx="5432616"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 name="Straight Connector 57">
            <a:extLst>
              <a:ext uri="{FF2B5EF4-FFF2-40B4-BE49-F238E27FC236}">
                <a16:creationId xmlns:a16="http://schemas.microsoft.com/office/drawing/2014/main" id="{FD85C697-FA7E-4B54-AF73-4833BFD082AA}"/>
              </a:ext>
            </a:extLst>
          </p:cNvPr>
          <p:cNvCxnSpPr/>
          <p:nvPr/>
        </p:nvCxnSpPr>
        <p:spPr bwMode="auto">
          <a:xfrm>
            <a:off x="2533338" y="4555274"/>
            <a:ext cx="5432616"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861403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fade">
                                      <p:cBhvr>
                                        <p:cTn id="24" dur="500"/>
                                        <p:tgtEl>
                                          <p:spTgt spid="4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500"/>
                                        <p:tgtEl>
                                          <p:spTgt spid="41"/>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500"/>
                                        <p:tgtEl>
                                          <p:spTgt spid="4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fade">
                                      <p:cBhvr>
                                        <p:cTn id="46" dur="500"/>
                                        <p:tgtEl>
                                          <p:spTgt spid="5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500"/>
                                        <p:tgtEl>
                                          <p:spTgt spid="46"/>
                                        </p:tgtEl>
                                      </p:cBhvr>
                                    </p:animEffect>
                                  </p:childTnLst>
                                </p:cTn>
                              </p:par>
                            </p:childTnLst>
                          </p:cTn>
                        </p:par>
                        <p:par>
                          <p:cTn id="52" fill="hold">
                            <p:stCondLst>
                              <p:cond delay="500"/>
                            </p:stCondLst>
                            <p:childTnLst>
                              <p:par>
                                <p:cTn id="53" presetID="10" presetClass="entr" presetSubtype="0"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500"/>
                                        <p:tgtEl>
                                          <p:spTgt spid="47"/>
                                        </p:tgtEl>
                                      </p:cBhvr>
                                    </p:animEffect>
                                  </p:childTnLst>
                                </p:cTn>
                              </p:par>
                            </p:childTnLst>
                          </p:cTn>
                        </p:par>
                        <p:par>
                          <p:cTn id="56" fill="hold">
                            <p:stCondLst>
                              <p:cond delay="1000"/>
                            </p:stCondLst>
                            <p:childTnLst>
                              <p:par>
                                <p:cTn id="57" presetID="10" presetClass="entr" presetSubtype="0"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fade">
                                      <p:cBhvr>
                                        <p:cTn id="59" dur="500"/>
                                        <p:tgtEl>
                                          <p:spTgt spid="48"/>
                                        </p:tgtEl>
                                      </p:cBhvr>
                                    </p:animEffect>
                                  </p:childTnLst>
                                </p:cTn>
                              </p:par>
                            </p:childTnLst>
                          </p:cTn>
                        </p:par>
                        <p:par>
                          <p:cTn id="60" fill="hold">
                            <p:stCondLst>
                              <p:cond delay="1500"/>
                            </p:stCondLst>
                            <p:childTnLst>
                              <p:par>
                                <p:cTn id="61" presetID="10" presetClass="entr" presetSubtype="0" fill="hold" grpId="0" nodeType="after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500"/>
                                        <p:tgtEl>
                                          <p:spTgt spid="49"/>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fade">
                                      <p:cBhvr>
                                        <p:cTn id="68" dur="500"/>
                                        <p:tgtEl>
                                          <p:spTgt spid="55"/>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fade">
                                      <p:cBhvr>
                                        <p:cTn id="73" dur="500"/>
                                        <p:tgtEl>
                                          <p:spTgt spid="51"/>
                                        </p:tgtEl>
                                      </p:cBhvr>
                                    </p:animEffect>
                                  </p:childTnLst>
                                </p:cTn>
                              </p:par>
                            </p:childTnLst>
                          </p:cTn>
                        </p:par>
                        <p:par>
                          <p:cTn id="74" fill="hold">
                            <p:stCondLst>
                              <p:cond delay="500"/>
                            </p:stCondLst>
                            <p:childTnLst>
                              <p:par>
                                <p:cTn id="75" presetID="10" presetClass="entr" presetSubtype="0" fill="hold" grpId="0" nodeType="afterEffect">
                                  <p:stCondLst>
                                    <p:cond delay="0"/>
                                  </p:stCondLst>
                                  <p:childTnLst>
                                    <p:set>
                                      <p:cBhvr>
                                        <p:cTn id="76" dur="1" fill="hold">
                                          <p:stCondLst>
                                            <p:cond delay="0"/>
                                          </p:stCondLst>
                                        </p:cTn>
                                        <p:tgtEl>
                                          <p:spTgt spid="52"/>
                                        </p:tgtEl>
                                        <p:attrNameLst>
                                          <p:attrName>style.visibility</p:attrName>
                                        </p:attrNameLst>
                                      </p:cBhvr>
                                      <p:to>
                                        <p:strVal val="visible"/>
                                      </p:to>
                                    </p:set>
                                    <p:animEffect transition="in" filter="fade">
                                      <p:cBhvr>
                                        <p:cTn id="77" dur="500"/>
                                        <p:tgtEl>
                                          <p:spTgt spid="52"/>
                                        </p:tgtEl>
                                      </p:cBhvr>
                                    </p:animEffect>
                                  </p:childTnLst>
                                </p:cTn>
                              </p:par>
                            </p:childTnLst>
                          </p:cTn>
                        </p:par>
                        <p:par>
                          <p:cTn id="78" fill="hold">
                            <p:stCondLst>
                              <p:cond delay="1000"/>
                            </p:stCondLst>
                            <p:childTnLst>
                              <p:par>
                                <p:cTn id="79" presetID="10" presetClass="entr" presetSubtype="0" fill="hold" grpId="0" nodeType="afterEffect">
                                  <p:stCondLst>
                                    <p:cond delay="0"/>
                                  </p:stCondLst>
                                  <p:childTnLst>
                                    <p:set>
                                      <p:cBhvr>
                                        <p:cTn id="80" dur="1" fill="hold">
                                          <p:stCondLst>
                                            <p:cond delay="0"/>
                                          </p:stCondLst>
                                        </p:cTn>
                                        <p:tgtEl>
                                          <p:spTgt spid="53"/>
                                        </p:tgtEl>
                                        <p:attrNameLst>
                                          <p:attrName>style.visibility</p:attrName>
                                        </p:attrNameLst>
                                      </p:cBhvr>
                                      <p:to>
                                        <p:strVal val="visible"/>
                                      </p:to>
                                    </p:set>
                                    <p:animEffect transition="in" filter="fade">
                                      <p:cBhvr>
                                        <p:cTn id="81" dur="500"/>
                                        <p:tgtEl>
                                          <p:spTgt spid="53"/>
                                        </p:tgtEl>
                                      </p:cBhvr>
                                    </p:animEffect>
                                  </p:childTnLst>
                                </p:cTn>
                              </p:par>
                            </p:childTnLst>
                          </p:cTn>
                        </p:par>
                        <p:par>
                          <p:cTn id="82" fill="hold">
                            <p:stCondLst>
                              <p:cond delay="1500"/>
                            </p:stCondLst>
                            <p:childTnLst>
                              <p:par>
                                <p:cTn id="83" presetID="10" presetClass="entr" presetSubtype="0" fill="hold" grpId="0" nodeType="afterEffect">
                                  <p:stCondLst>
                                    <p:cond delay="0"/>
                                  </p:stCondLst>
                                  <p:childTnLst>
                                    <p:set>
                                      <p:cBhvr>
                                        <p:cTn id="84" dur="1" fill="hold">
                                          <p:stCondLst>
                                            <p:cond delay="0"/>
                                          </p:stCondLst>
                                        </p:cTn>
                                        <p:tgtEl>
                                          <p:spTgt spid="54"/>
                                        </p:tgtEl>
                                        <p:attrNameLst>
                                          <p:attrName>style.visibility</p:attrName>
                                        </p:attrNameLst>
                                      </p:cBhvr>
                                      <p:to>
                                        <p:strVal val="visible"/>
                                      </p:to>
                                    </p:set>
                                    <p:animEffect transition="in" filter="fade">
                                      <p:cBhvr>
                                        <p:cTn id="8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4:13</a:t>
            </a:r>
          </a:p>
        </p:txBody>
      </p:sp>
      <p:pic>
        <p:nvPicPr>
          <p:cNvPr id="4" name="Picture 3">
            <a:extLst>
              <a:ext uri="{FF2B5EF4-FFF2-40B4-BE49-F238E27FC236}">
                <a16:creationId xmlns:a16="http://schemas.microsoft.com/office/drawing/2014/main" id="{6B8FD2C1-DBEC-49EA-80F5-F99DC283AE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1053200"/>
            <a:ext cx="6135088" cy="942709"/>
          </a:xfrm>
          <a:prstGeom prst="rect">
            <a:avLst/>
          </a:prstGeom>
        </p:spPr>
      </p:pic>
      <p:pic>
        <p:nvPicPr>
          <p:cNvPr id="6" name="Picture 5">
            <a:extLst>
              <a:ext uri="{FF2B5EF4-FFF2-40B4-BE49-F238E27FC236}">
                <a16:creationId xmlns:a16="http://schemas.microsoft.com/office/drawing/2014/main" id="{04DE9224-3EEC-4512-9C42-D62FC17FD7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8456" y="2691445"/>
            <a:ext cx="6135088" cy="1571180"/>
          </a:xfrm>
          <a:prstGeom prst="rect">
            <a:avLst/>
          </a:prstGeom>
        </p:spPr>
      </p:pic>
      <p:pic>
        <p:nvPicPr>
          <p:cNvPr id="10" name="Picture 9">
            <a:extLst>
              <a:ext uri="{FF2B5EF4-FFF2-40B4-BE49-F238E27FC236}">
                <a16:creationId xmlns:a16="http://schemas.microsoft.com/office/drawing/2014/main" id="{8357E3DB-21AC-4A40-BF37-576260F563A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28456" y="4624721"/>
            <a:ext cx="6135088" cy="1571180"/>
          </a:xfrm>
          <a:prstGeom prst="rect">
            <a:avLst/>
          </a:prstGeom>
        </p:spPr>
      </p:pic>
    </p:spTree>
    <p:extLst>
      <p:ext uri="{BB962C8B-B14F-4D97-AF65-F5344CB8AC3E}">
        <p14:creationId xmlns:p14="http://schemas.microsoft.com/office/powerpoint/2010/main" val="415130696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C70B035-54E4-4C5F-BFE1-DE1E96541E9C}"/>
              </a:ext>
            </a:extLst>
          </p:cNvPr>
          <p:cNvSpPr>
            <a:spLocks noGrp="1"/>
          </p:cNvSpPr>
          <p:nvPr>
            <p:ph type="title"/>
          </p:nvPr>
        </p:nvSpPr>
        <p:spPr/>
        <p:txBody>
          <a:bodyPr/>
          <a:lstStyle/>
          <a:p>
            <a:r>
              <a:rPr lang="en-US" altLang="en-US" dirty="0"/>
              <a:t>4NPV-3 Four-digit numbers in the linear number system</a:t>
            </a:r>
            <a:endParaRPr lang="en-GB" dirty="0"/>
          </a:p>
        </p:txBody>
      </p:sp>
      <p:sp>
        <p:nvSpPr>
          <p:cNvPr id="7" name="TextBox 6">
            <a:extLst>
              <a:ext uri="{FF2B5EF4-FFF2-40B4-BE49-F238E27FC236}">
                <a16:creationId xmlns:a16="http://schemas.microsoft.com/office/drawing/2014/main" id="{2B4F84D3-4D19-44A7-91D8-2619CE548521}"/>
              </a:ext>
            </a:extLst>
          </p:cNvPr>
          <p:cNvSpPr txBox="1"/>
          <p:nvPr/>
        </p:nvSpPr>
        <p:spPr bwMode="auto">
          <a:xfrm>
            <a:off x="2148200" y="1557338"/>
            <a:ext cx="2921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5,725</a:t>
            </a:r>
          </a:p>
        </p:txBody>
      </p:sp>
      <p:graphicFrame>
        <p:nvGraphicFramePr>
          <p:cNvPr id="8" name="Table 7">
            <a:extLst>
              <a:ext uri="{FF2B5EF4-FFF2-40B4-BE49-F238E27FC236}">
                <a16:creationId xmlns:a16="http://schemas.microsoft.com/office/drawing/2014/main" id="{1860AA55-CD53-43E3-82DA-C330EEC060BF}"/>
              </a:ext>
            </a:extLst>
          </p:cNvPr>
          <p:cNvGraphicFramePr>
            <a:graphicFrameLocks noGrp="1"/>
          </p:cNvGraphicFramePr>
          <p:nvPr/>
        </p:nvGraphicFramePr>
        <p:xfrm>
          <a:off x="623888" y="2327450"/>
          <a:ext cx="5432616" cy="2433803"/>
        </p:xfrm>
        <a:graphic>
          <a:graphicData uri="http://schemas.openxmlformats.org/drawingml/2006/table">
            <a:tbl>
              <a:tblPr firstRow="1" bandRow="1">
                <a:tableStyleId>{5C22544A-7EE6-4342-B048-85BDC9FD1C3A}</a:tableStyleId>
              </a:tblPr>
              <a:tblGrid>
                <a:gridCol w="1358154">
                  <a:extLst>
                    <a:ext uri="{9D8B030D-6E8A-4147-A177-3AD203B41FA5}">
                      <a16:colId xmlns:a16="http://schemas.microsoft.com/office/drawing/2014/main" val="359674703"/>
                    </a:ext>
                  </a:extLst>
                </a:gridCol>
                <a:gridCol w="1358154">
                  <a:extLst>
                    <a:ext uri="{9D8B030D-6E8A-4147-A177-3AD203B41FA5}">
                      <a16:colId xmlns:a16="http://schemas.microsoft.com/office/drawing/2014/main" val="1381558999"/>
                    </a:ext>
                  </a:extLst>
                </a:gridCol>
                <a:gridCol w="1358154">
                  <a:extLst>
                    <a:ext uri="{9D8B030D-6E8A-4147-A177-3AD203B41FA5}">
                      <a16:colId xmlns:a16="http://schemas.microsoft.com/office/drawing/2014/main" val="2504133960"/>
                    </a:ext>
                  </a:extLst>
                </a:gridCol>
                <a:gridCol w="1358154">
                  <a:extLst>
                    <a:ext uri="{9D8B030D-6E8A-4147-A177-3AD203B41FA5}">
                      <a16:colId xmlns:a16="http://schemas.microsoft.com/office/drawing/2014/main" val="2064331815"/>
                    </a:ext>
                  </a:extLst>
                </a:gridCol>
              </a:tblGrid>
              <a:tr h="460807">
                <a:tc>
                  <a:txBody>
                    <a:bodyPr/>
                    <a:lstStyle/>
                    <a:p>
                      <a:pPr algn="ctr"/>
                      <a:r>
                        <a:rPr lang="en-GB" sz="2400" dirty="0">
                          <a:solidFill>
                            <a:schemeClr val="tx1"/>
                          </a:solidFill>
                          <a:latin typeface="Myriad Pro Semibold"/>
                        </a:rPr>
                        <a:t>1,000s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100s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extLst>
                  <a:ext uri="{0D108BD9-81ED-4DB2-BD59-A6C34878D82A}">
                    <a16:rowId xmlns:a16="http://schemas.microsoft.com/office/drawing/2014/main" val="3809645214"/>
                  </a:ext>
                </a:extLst>
              </a:tr>
              <a:tr h="1972996">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23166"/>
                  </a:ext>
                </a:extLst>
              </a:tr>
            </a:tbl>
          </a:graphicData>
        </a:graphic>
      </p:graphicFrame>
      <p:sp>
        <p:nvSpPr>
          <p:cNvPr id="12" name="TextBox 11">
            <a:extLst>
              <a:ext uri="{FF2B5EF4-FFF2-40B4-BE49-F238E27FC236}">
                <a16:creationId xmlns:a16="http://schemas.microsoft.com/office/drawing/2014/main" id="{B01967BC-817F-4A84-97CB-731C6988EF45}"/>
              </a:ext>
            </a:extLst>
          </p:cNvPr>
          <p:cNvSpPr txBox="1"/>
          <p:nvPr/>
        </p:nvSpPr>
        <p:spPr bwMode="auto">
          <a:xfrm>
            <a:off x="1047846" y="2805461"/>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a:t>
            </a:r>
          </a:p>
        </p:txBody>
      </p:sp>
      <p:sp>
        <p:nvSpPr>
          <p:cNvPr id="13" name="TextBox 12">
            <a:extLst>
              <a:ext uri="{FF2B5EF4-FFF2-40B4-BE49-F238E27FC236}">
                <a16:creationId xmlns:a16="http://schemas.microsoft.com/office/drawing/2014/main" id="{057D6C8C-32FF-4821-8AA9-ACED7B84BD5F}"/>
              </a:ext>
            </a:extLst>
          </p:cNvPr>
          <p:cNvSpPr txBox="1"/>
          <p:nvPr/>
        </p:nvSpPr>
        <p:spPr bwMode="auto">
          <a:xfrm>
            <a:off x="2374996" y="2805460"/>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a:t>
            </a:r>
          </a:p>
        </p:txBody>
      </p:sp>
      <p:sp>
        <p:nvSpPr>
          <p:cNvPr id="14" name="TextBox 13">
            <a:extLst>
              <a:ext uri="{FF2B5EF4-FFF2-40B4-BE49-F238E27FC236}">
                <a16:creationId xmlns:a16="http://schemas.microsoft.com/office/drawing/2014/main" id="{2E958DD4-6C71-4495-ADC1-FCF003FA34DF}"/>
              </a:ext>
            </a:extLst>
          </p:cNvPr>
          <p:cNvSpPr txBox="1"/>
          <p:nvPr/>
        </p:nvSpPr>
        <p:spPr bwMode="auto">
          <a:xfrm>
            <a:off x="3759296" y="2805460"/>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a:t>
            </a:r>
          </a:p>
        </p:txBody>
      </p:sp>
      <p:sp>
        <p:nvSpPr>
          <p:cNvPr id="15" name="TextBox 14">
            <a:extLst>
              <a:ext uri="{FF2B5EF4-FFF2-40B4-BE49-F238E27FC236}">
                <a16:creationId xmlns:a16="http://schemas.microsoft.com/office/drawing/2014/main" id="{1C37D07A-26A3-4A47-8599-ECA2F48ABB75}"/>
              </a:ext>
            </a:extLst>
          </p:cNvPr>
          <p:cNvSpPr txBox="1"/>
          <p:nvPr/>
        </p:nvSpPr>
        <p:spPr bwMode="auto">
          <a:xfrm>
            <a:off x="5143596" y="2805459"/>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a:t>
            </a:r>
          </a:p>
        </p:txBody>
      </p:sp>
      <p:sp>
        <p:nvSpPr>
          <p:cNvPr id="21" name="TextBox 20">
            <a:extLst>
              <a:ext uri="{FF2B5EF4-FFF2-40B4-BE49-F238E27FC236}">
                <a16:creationId xmlns:a16="http://schemas.microsoft.com/office/drawing/2014/main" id="{7861CA8B-2A50-4E53-8B2B-BE3B6C10A3E2}"/>
              </a:ext>
            </a:extLst>
          </p:cNvPr>
          <p:cNvSpPr txBox="1"/>
          <p:nvPr/>
        </p:nvSpPr>
        <p:spPr bwMode="auto">
          <a:xfrm>
            <a:off x="1047846" y="3521346"/>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a:t>
            </a:r>
          </a:p>
        </p:txBody>
      </p:sp>
      <p:sp>
        <p:nvSpPr>
          <p:cNvPr id="22" name="TextBox 21">
            <a:extLst>
              <a:ext uri="{FF2B5EF4-FFF2-40B4-BE49-F238E27FC236}">
                <a16:creationId xmlns:a16="http://schemas.microsoft.com/office/drawing/2014/main" id="{C3A3AA21-9CCF-49FF-9F4C-7BCBEB8C6858}"/>
              </a:ext>
            </a:extLst>
          </p:cNvPr>
          <p:cNvSpPr txBox="1"/>
          <p:nvPr/>
        </p:nvSpPr>
        <p:spPr bwMode="auto">
          <a:xfrm>
            <a:off x="2374996" y="3521345"/>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
        <p:nvSpPr>
          <p:cNvPr id="23" name="TextBox 22">
            <a:extLst>
              <a:ext uri="{FF2B5EF4-FFF2-40B4-BE49-F238E27FC236}">
                <a16:creationId xmlns:a16="http://schemas.microsoft.com/office/drawing/2014/main" id="{924C41EF-E8BD-4EB2-B1B3-D470EA6E14B5}"/>
              </a:ext>
            </a:extLst>
          </p:cNvPr>
          <p:cNvSpPr txBox="1"/>
          <p:nvPr/>
        </p:nvSpPr>
        <p:spPr bwMode="auto">
          <a:xfrm>
            <a:off x="3759296" y="3521345"/>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
        <p:nvSpPr>
          <p:cNvPr id="24" name="TextBox 23">
            <a:extLst>
              <a:ext uri="{FF2B5EF4-FFF2-40B4-BE49-F238E27FC236}">
                <a16:creationId xmlns:a16="http://schemas.microsoft.com/office/drawing/2014/main" id="{0B4DD014-B605-46D9-A170-BFBFF1CB5F7F}"/>
              </a:ext>
            </a:extLst>
          </p:cNvPr>
          <p:cNvSpPr txBox="1"/>
          <p:nvPr/>
        </p:nvSpPr>
        <p:spPr bwMode="auto">
          <a:xfrm>
            <a:off x="5143596" y="3521344"/>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
        <p:nvSpPr>
          <p:cNvPr id="25" name="TextBox 24">
            <a:extLst>
              <a:ext uri="{FF2B5EF4-FFF2-40B4-BE49-F238E27FC236}">
                <a16:creationId xmlns:a16="http://schemas.microsoft.com/office/drawing/2014/main" id="{2B9B0390-C1A1-4444-A185-C1DB831D841C}"/>
              </a:ext>
            </a:extLst>
          </p:cNvPr>
          <p:cNvSpPr txBox="1"/>
          <p:nvPr/>
        </p:nvSpPr>
        <p:spPr bwMode="auto">
          <a:xfrm>
            <a:off x="6151754" y="3546744"/>
            <a:ext cx="188744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000" dirty="0">
                <a:latin typeface="Arial" panose="020B0604020202020204" pitchFamily="34" charset="0"/>
                <a:ea typeface="Myriad Pro Semibold" charset="0"/>
                <a:cs typeface="Arial" panose="020B0604020202020204" pitchFamily="34" charset="0"/>
              </a:rPr>
              <a:t>nearest 1,000</a:t>
            </a:r>
          </a:p>
        </p:txBody>
      </p:sp>
      <p:sp>
        <p:nvSpPr>
          <p:cNvPr id="26" name="TextBox 25">
            <a:extLst>
              <a:ext uri="{FF2B5EF4-FFF2-40B4-BE49-F238E27FC236}">
                <a16:creationId xmlns:a16="http://schemas.microsoft.com/office/drawing/2014/main" id="{96C739A5-346A-4A5A-9C99-B5CFF6A3E015}"/>
              </a:ext>
            </a:extLst>
          </p:cNvPr>
          <p:cNvSpPr txBox="1"/>
          <p:nvPr/>
        </p:nvSpPr>
        <p:spPr bwMode="auto">
          <a:xfrm>
            <a:off x="1047846" y="4200226"/>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a:t>
            </a:r>
          </a:p>
        </p:txBody>
      </p:sp>
      <p:sp>
        <p:nvSpPr>
          <p:cNvPr id="27" name="TextBox 26">
            <a:extLst>
              <a:ext uri="{FF2B5EF4-FFF2-40B4-BE49-F238E27FC236}">
                <a16:creationId xmlns:a16="http://schemas.microsoft.com/office/drawing/2014/main" id="{A530DB71-BD89-41AC-A5CD-F7CBFB272C77}"/>
              </a:ext>
            </a:extLst>
          </p:cNvPr>
          <p:cNvSpPr txBox="1"/>
          <p:nvPr/>
        </p:nvSpPr>
        <p:spPr bwMode="auto">
          <a:xfrm>
            <a:off x="2374996" y="4200225"/>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a:t>
            </a:r>
          </a:p>
        </p:txBody>
      </p:sp>
      <p:sp>
        <p:nvSpPr>
          <p:cNvPr id="28" name="TextBox 27">
            <a:extLst>
              <a:ext uri="{FF2B5EF4-FFF2-40B4-BE49-F238E27FC236}">
                <a16:creationId xmlns:a16="http://schemas.microsoft.com/office/drawing/2014/main" id="{F25E22D5-E23D-4E20-B004-9860EB105000}"/>
              </a:ext>
            </a:extLst>
          </p:cNvPr>
          <p:cNvSpPr txBox="1"/>
          <p:nvPr/>
        </p:nvSpPr>
        <p:spPr bwMode="auto">
          <a:xfrm>
            <a:off x="3759296" y="4200225"/>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
        <p:nvSpPr>
          <p:cNvPr id="29" name="TextBox 28">
            <a:extLst>
              <a:ext uri="{FF2B5EF4-FFF2-40B4-BE49-F238E27FC236}">
                <a16:creationId xmlns:a16="http://schemas.microsoft.com/office/drawing/2014/main" id="{6DD8FF82-498C-4F0D-9C51-76694196119C}"/>
              </a:ext>
            </a:extLst>
          </p:cNvPr>
          <p:cNvSpPr txBox="1"/>
          <p:nvPr/>
        </p:nvSpPr>
        <p:spPr bwMode="auto">
          <a:xfrm>
            <a:off x="5143596" y="4200224"/>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
        <p:nvSpPr>
          <p:cNvPr id="30" name="TextBox 29">
            <a:extLst>
              <a:ext uri="{FF2B5EF4-FFF2-40B4-BE49-F238E27FC236}">
                <a16:creationId xmlns:a16="http://schemas.microsoft.com/office/drawing/2014/main" id="{3C7642DA-CD94-4D54-8558-1BD8439E1EC5}"/>
              </a:ext>
            </a:extLst>
          </p:cNvPr>
          <p:cNvSpPr txBox="1"/>
          <p:nvPr/>
        </p:nvSpPr>
        <p:spPr bwMode="auto">
          <a:xfrm>
            <a:off x="6151754" y="4224150"/>
            <a:ext cx="188744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000" dirty="0">
                <a:latin typeface="Arial" panose="020B0604020202020204" pitchFamily="34" charset="0"/>
                <a:ea typeface="Myriad Pro Semibold" charset="0"/>
                <a:cs typeface="Arial" panose="020B0604020202020204" pitchFamily="34" charset="0"/>
              </a:rPr>
              <a:t>nearest 100</a:t>
            </a:r>
          </a:p>
        </p:txBody>
      </p:sp>
      <p:cxnSp>
        <p:nvCxnSpPr>
          <p:cNvPr id="4" name="Straight Connector 3">
            <a:extLst>
              <a:ext uri="{FF2B5EF4-FFF2-40B4-BE49-F238E27FC236}">
                <a16:creationId xmlns:a16="http://schemas.microsoft.com/office/drawing/2014/main" id="{0D0A5FC7-A10D-43B6-8701-9E55AA95A9E6}"/>
              </a:ext>
            </a:extLst>
          </p:cNvPr>
          <p:cNvCxnSpPr/>
          <p:nvPr/>
        </p:nvCxnSpPr>
        <p:spPr bwMode="auto">
          <a:xfrm>
            <a:off x="623888" y="3438699"/>
            <a:ext cx="5432616"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Straight Connector 35">
            <a:extLst>
              <a:ext uri="{FF2B5EF4-FFF2-40B4-BE49-F238E27FC236}">
                <a16:creationId xmlns:a16="http://schemas.microsoft.com/office/drawing/2014/main" id="{58AB5CD0-357B-434A-AE86-706A5E26A3A8}"/>
              </a:ext>
            </a:extLst>
          </p:cNvPr>
          <p:cNvCxnSpPr/>
          <p:nvPr/>
        </p:nvCxnSpPr>
        <p:spPr bwMode="auto">
          <a:xfrm>
            <a:off x="623888" y="4082373"/>
            <a:ext cx="5432616"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Content Placeholder 2">
            <a:extLst>
              <a:ext uri="{FF2B5EF4-FFF2-40B4-BE49-F238E27FC236}">
                <a16:creationId xmlns:a16="http://schemas.microsoft.com/office/drawing/2014/main" id="{BD3A0ACD-9168-4663-8DA0-AC0533613F90}"/>
              </a:ext>
            </a:extLst>
          </p:cNvPr>
          <p:cNvSpPr txBox="1">
            <a:spLocks/>
          </p:cNvSpPr>
          <p:nvPr/>
        </p:nvSpPr>
        <p:spPr>
          <a:xfrm>
            <a:off x="7981827" y="1557338"/>
            <a:ext cx="3600574" cy="409559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When rounding to the nearest 1,000, what do you notice about the answer? Which digit is critical?</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When rounding to the nearest 100, what do you notice about your answer? Which digit is critical?</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Repeat this activity for other four-digit numbers.</a:t>
            </a:r>
          </a:p>
        </p:txBody>
      </p:sp>
    </p:spTree>
    <p:extLst>
      <p:ext uri="{BB962C8B-B14F-4D97-AF65-F5344CB8AC3E}">
        <p14:creationId xmlns:p14="http://schemas.microsoft.com/office/powerpoint/2010/main" val="42168797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500"/>
                                        <p:tgtEl>
                                          <p:spTgt spid="26"/>
                                        </p:tgtEl>
                                      </p:cBhvr>
                                    </p:animEffect>
                                  </p:childTnLst>
                                </p:cTn>
                              </p:par>
                            </p:childTnLst>
                          </p:cTn>
                        </p:par>
                        <p:par>
                          <p:cTn id="52" fill="hold">
                            <p:stCondLst>
                              <p:cond delay="500"/>
                            </p:stCondLst>
                            <p:childTnLst>
                              <p:par>
                                <p:cTn id="53" presetID="10" presetClass="entr" presetSubtype="0"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childTnLst>
                                </p:cTn>
                              </p:par>
                            </p:childTnLst>
                          </p:cTn>
                        </p:par>
                        <p:par>
                          <p:cTn id="56" fill="hold">
                            <p:stCondLst>
                              <p:cond delay="1000"/>
                            </p:stCondLst>
                            <p:childTnLst>
                              <p:par>
                                <p:cTn id="57" presetID="10" presetClass="entr" presetSubtype="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childTnLst>
                          </p:cTn>
                        </p:par>
                        <p:par>
                          <p:cTn id="60" fill="hold">
                            <p:stCondLst>
                              <p:cond delay="1500"/>
                            </p:stCondLst>
                            <p:childTnLst>
                              <p:par>
                                <p:cTn id="61" presetID="10" presetClass="entr" presetSubtype="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21" grpId="0"/>
      <p:bldP spid="22" grpId="0"/>
      <p:bldP spid="23" grpId="0"/>
      <p:bldP spid="24" grpId="0"/>
      <p:bldP spid="25" grpId="0"/>
      <p:bldP spid="26" grpId="0"/>
      <p:bldP spid="27" grpId="0"/>
      <p:bldP spid="28" grpId="0"/>
      <p:bldP spid="29" grpId="0"/>
      <p:bldP spid="30"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2, Learning Outcome 15</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199083107"/>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15</a:t>
                      </a:r>
                    </a:p>
                  </a:txBody>
                  <a:tcPr anchor="ctr">
                    <a:solidFill>
                      <a:srgbClr val="327473"/>
                    </a:solidFill>
                  </a:tcPr>
                </a:tc>
                <a:extLst>
                  <a:ext uri="{0D108BD9-81ED-4DB2-BD59-A6C34878D82A}">
                    <a16:rowId xmlns:a16="http://schemas.microsoft.com/office/drawing/2014/main" val="2928509842"/>
                  </a:ext>
                </a:extLst>
              </a:tr>
              <a:tr h="1607131">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a:t>
                      </a:r>
                      <a:r>
                        <a:rPr lang="en-GB" sz="1800" b="0" i="0" u="none" strike="noStrike" kern="1200" dirty="0">
                          <a:solidFill>
                            <a:schemeClr val="dk1"/>
                          </a:solidFill>
                          <a:effectLst/>
                          <a:latin typeface="+mn-lt"/>
                          <a:ea typeface="+mn-ea"/>
                          <a:cs typeface="+mn-cs"/>
                        </a:rPr>
                        <a:t> </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add up to 3 four-digit numbers using a column addition</a:t>
                      </a:r>
                    </a:p>
                    <a:p>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636834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4, Unit 2, Learning Outcome 15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7" name="Picture Placeholder 6" descr="A picture containing table&#10;&#10;Description automatically generated">
            <a:extLst>
              <a:ext uri="{FF2B5EF4-FFF2-40B4-BE49-F238E27FC236}">
                <a16:creationId xmlns:a16="http://schemas.microsoft.com/office/drawing/2014/main" id="{73589DBD-A992-40EF-A792-151477D78CB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1.22 </a:t>
            </a:r>
            <a:r>
              <a:rPr lang="en-GB" sz="2000" b="0" i="0" u="sng" strike="noStrike" dirty="0">
                <a:solidFill>
                  <a:srgbClr val="1155CC"/>
                </a:solidFill>
                <a:effectLst/>
                <a:latin typeface="Roboto" panose="02000000000000000000" pitchFamily="2" charset="0"/>
                <a:hlinkClick r:id="rId4"/>
              </a:rPr>
              <a:t>Composition and calculation: 1,000 and four-digit numbers</a:t>
            </a:r>
            <a:r>
              <a:rPr lang="en-GB" sz="2000" dirty="0"/>
              <a:t>.</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03831524"/>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5:1 and 5:6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69903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5:1</a:t>
            </a:r>
          </a:p>
        </p:txBody>
      </p:sp>
      <p:pic>
        <p:nvPicPr>
          <p:cNvPr id="5" name="Picture 4">
            <a:extLst>
              <a:ext uri="{FF2B5EF4-FFF2-40B4-BE49-F238E27FC236}">
                <a16:creationId xmlns:a16="http://schemas.microsoft.com/office/drawing/2014/main" id="{333FDE16-5CE4-49E0-B250-492C3E3A2AC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359400" y="2297799"/>
            <a:ext cx="330200" cy="444500"/>
          </a:xfrm>
          <a:prstGeom prst="rect">
            <a:avLst/>
          </a:prstGeom>
        </p:spPr>
      </p:pic>
      <p:sp>
        <p:nvSpPr>
          <p:cNvPr id="12" name="TextBox 11">
            <a:extLst>
              <a:ext uri="{FF2B5EF4-FFF2-40B4-BE49-F238E27FC236}">
                <a16:creationId xmlns:a16="http://schemas.microsoft.com/office/drawing/2014/main" id="{14FC5CE2-63E3-494F-B709-AF0862EB7A6F}"/>
              </a:ext>
            </a:extLst>
          </p:cNvPr>
          <p:cNvSpPr txBox="1"/>
          <p:nvPr/>
        </p:nvSpPr>
        <p:spPr bwMode="auto">
          <a:xfrm>
            <a:off x="4545143" y="912697"/>
            <a:ext cx="20329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6,584 + 2,739</a:t>
            </a:r>
          </a:p>
        </p:txBody>
      </p:sp>
      <p:sp>
        <p:nvSpPr>
          <p:cNvPr id="6" name="Rectangle 5">
            <a:extLst>
              <a:ext uri="{FF2B5EF4-FFF2-40B4-BE49-F238E27FC236}">
                <a16:creationId xmlns:a16="http://schemas.microsoft.com/office/drawing/2014/main" id="{892E4653-2664-4A06-A985-736E404ADE43}"/>
              </a:ext>
            </a:extLst>
          </p:cNvPr>
          <p:cNvSpPr/>
          <p:nvPr/>
        </p:nvSpPr>
        <p:spPr bwMode="auto">
          <a:xfrm>
            <a:off x="5041900" y="3733800"/>
            <a:ext cx="2641600" cy="4445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4" name="Picture 13">
            <a:extLst>
              <a:ext uri="{FF2B5EF4-FFF2-40B4-BE49-F238E27FC236}">
                <a16:creationId xmlns:a16="http://schemas.microsoft.com/office/drawing/2014/main" id="{688CC128-B8E1-4874-8D97-04E0E715A145}"/>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689600" y="2276634"/>
            <a:ext cx="106680" cy="444500"/>
          </a:xfrm>
          <a:prstGeom prst="rect">
            <a:avLst/>
          </a:prstGeom>
        </p:spPr>
      </p:pic>
      <p:pic>
        <p:nvPicPr>
          <p:cNvPr id="15" name="Picture 14">
            <a:extLst>
              <a:ext uri="{FF2B5EF4-FFF2-40B4-BE49-F238E27FC236}">
                <a16:creationId xmlns:a16="http://schemas.microsoft.com/office/drawing/2014/main" id="{03CAAA34-FAA1-4F3B-BF40-877EBEE61B35}"/>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892800" y="2297706"/>
            <a:ext cx="279400" cy="444500"/>
          </a:xfrm>
          <a:prstGeom prst="rect">
            <a:avLst/>
          </a:prstGeom>
        </p:spPr>
      </p:pic>
      <p:pic>
        <p:nvPicPr>
          <p:cNvPr id="16" name="Picture 15">
            <a:extLst>
              <a:ext uri="{FF2B5EF4-FFF2-40B4-BE49-F238E27FC236}">
                <a16:creationId xmlns:a16="http://schemas.microsoft.com/office/drawing/2014/main" id="{BA9D7A88-A563-42D0-920D-BDC08BE0C88E}"/>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6375400" y="2279492"/>
            <a:ext cx="248920" cy="444500"/>
          </a:xfrm>
          <a:prstGeom prst="rect">
            <a:avLst/>
          </a:prstGeom>
        </p:spPr>
      </p:pic>
      <p:pic>
        <p:nvPicPr>
          <p:cNvPr id="17" name="Picture 16">
            <a:extLst>
              <a:ext uri="{FF2B5EF4-FFF2-40B4-BE49-F238E27FC236}">
                <a16:creationId xmlns:a16="http://schemas.microsoft.com/office/drawing/2014/main" id="{29E401C1-6032-4E75-BED2-5B4887B3C82B}"/>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6883400" y="2296058"/>
            <a:ext cx="248920" cy="444500"/>
          </a:xfrm>
          <a:prstGeom prst="rect">
            <a:avLst/>
          </a:prstGeom>
        </p:spPr>
      </p:pic>
      <p:pic>
        <p:nvPicPr>
          <p:cNvPr id="18" name="Picture 17">
            <a:extLst>
              <a:ext uri="{FF2B5EF4-FFF2-40B4-BE49-F238E27FC236}">
                <a16:creationId xmlns:a16="http://schemas.microsoft.com/office/drawing/2014/main" id="{61CEAA28-966A-4069-A266-666F4DFC8656}"/>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6883400" y="3053080"/>
            <a:ext cx="248920" cy="375920"/>
          </a:xfrm>
          <a:prstGeom prst="rect">
            <a:avLst/>
          </a:prstGeom>
        </p:spPr>
      </p:pic>
      <p:pic>
        <p:nvPicPr>
          <p:cNvPr id="19" name="Picture 18">
            <a:extLst>
              <a:ext uri="{FF2B5EF4-FFF2-40B4-BE49-F238E27FC236}">
                <a16:creationId xmlns:a16="http://schemas.microsoft.com/office/drawing/2014/main" id="{043EB388-3C25-4C03-8127-6385624F5E8F}"/>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6375400" y="3088640"/>
            <a:ext cx="248920" cy="340360"/>
          </a:xfrm>
          <a:prstGeom prst="rect">
            <a:avLst/>
          </a:prstGeom>
        </p:spPr>
      </p:pic>
      <p:pic>
        <p:nvPicPr>
          <p:cNvPr id="20" name="Picture 19">
            <a:extLst>
              <a:ext uri="{FF2B5EF4-FFF2-40B4-BE49-F238E27FC236}">
                <a16:creationId xmlns:a16="http://schemas.microsoft.com/office/drawing/2014/main" id="{7F6EB60F-B141-4101-8B0C-2F8D539AA266}"/>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5892800" y="3083560"/>
            <a:ext cx="264160" cy="340360"/>
          </a:xfrm>
          <a:prstGeom prst="rect">
            <a:avLst/>
          </a:prstGeom>
        </p:spPr>
      </p:pic>
      <p:pic>
        <p:nvPicPr>
          <p:cNvPr id="21" name="Picture 20">
            <a:extLst>
              <a:ext uri="{FF2B5EF4-FFF2-40B4-BE49-F238E27FC236}">
                <a16:creationId xmlns:a16="http://schemas.microsoft.com/office/drawing/2014/main" id="{3C09401C-2561-460D-8559-FB434DD53D97}"/>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5689600" y="3159760"/>
            <a:ext cx="106680" cy="264160"/>
          </a:xfrm>
          <a:prstGeom prst="rect">
            <a:avLst/>
          </a:prstGeom>
        </p:spPr>
      </p:pic>
      <p:pic>
        <p:nvPicPr>
          <p:cNvPr id="22" name="Picture 21">
            <a:extLst>
              <a:ext uri="{FF2B5EF4-FFF2-40B4-BE49-F238E27FC236}">
                <a16:creationId xmlns:a16="http://schemas.microsoft.com/office/drawing/2014/main" id="{FC6A0781-F4AE-4E4C-82D1-23B9B5ED0329}"/>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5466080" y="3068320"/>
            <a:ext cx="223520" cy="340360"/>
          </a:xfrm>
          <a:prstGeom prst="rect">
            <a:avLst/>
          </a:prstGeom>
        </p:spPr>
      </p:pic>
      <p:pic>
        <p:nvPicPr>
          <p:cNvPr id="23" name="Picture 22">
            <a:extLst>
              <a:ext uri="{FF2B5EF4-FFF2-40B4-BE49-F238E27FC236}">
                <a16:creationId xmlns:a16="http://schemas.microsoft.com/office/drawing/2014/main" id="{A05066E3-C541-49BD-94E3-E0227CDC4B07}"/>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4815840" y="3025934"/>
            <a:ext cx="338236" cy="382746"/>
          </a:xfrm>
          <a:prstGeom prst="rect">
            <a:avLst/>
          </a:prstGeom>
        </p:spPr>
      </p:pic>
      <p:pic>
        <p:nvPicPr>
          <p:cNvPr id="24" name="Picture 23">
            <a:extLst>
              <a:ext uri="{FF2B5EF4-FFF2-40B4-BE49-F238E27FC236}">
                <a16:creationId xmlns:a16="http://schemas.microsoft.com/office/drawing/2014/main" id="{210099D8-BB7E-457A-831D-42A8FCD45EC3}"/>
              </a:ext>
            </a:extLst>
          </p:cNvPr>
          <p:cNvPicPr>
            <a:picLocks noChangeAspect="1"/>
          </p:cNvPicPr>
          <p:nvPr/>
        </p:nvPicPr>
        <p:blipFill rotWithShape="1">
          <a:blip r:embed="rId14">
            <a:extLst>
              <a:ext uri="{28A0092B-C50C-407E-A947-70E740481C1C}">
                <a14:useLocalDpi xmlns:a14="http://schemas.microsoft.com/office/drawing/2010/main" val="0"/>
              </a:ext>
            </a:extLst>
          </a:blip>
          <a:srcRect/>
          <a:stretch/>
        </p:blipFill>
        <p:spPr>
          <a:xfrm>
            <a:off x="4815840" y="3515360"/>
            <a:ext cx="2600960" cy="218440"/>
          </a:xfrm>
          <a:prstGeom prst="rect">
            <a:avLst/>
          </a:prstGeom>
        </p:spPr>
      </p:pic>
      <p:pic>
        <p:nvPicPr>
          <p:cNvPr id="25" name="Picture 24">
            <a:extLst>
              <a:ext uri="{FF2B5EF4-FFF2-40B4-BE49-F238E27FC236}">
                <a16:creationId xmlns:a16="http://schemas.microsoft.com/office/drawing/2014/main" id="{F3A5851F-CEAE-4863-A21F-EAD2EF907740}"/>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5359400" y="3811692"/>
            <a:ext cx="330200" cy="316706"/>
          </a:xfrm>
          <a:prstGeom prst="rect">
            <a:avLst/>
          </a:prstGeom>
        </p:spPr>
      </p:pic>
      <p:pic>
        <p:nvPicPr>
          <p:cNvPr id="26" name="Picture 25">
            <a:extLst>
              <a:ext uri="{FF2B5EF4-FFF2-40B4-BE49-F238E27FC236}">
                <a16:creationId xmlns:a16="http://schemas.microsoft.com/office/drawing/2014/main" id="{16CFA73C-02C5-49B2-9160-AFCE562EE2A9}"/>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5654040" y="4013200"/>
            <a:ext cx="182880" cy="165100"/>
          </a:xfrm>
          <a:prstGeom prst="rect">
            <a:avLst/>
          </a:prstGeom>
        </p:spPr>
      </p:pic>
      <p:pic>
        <p:nvPicPr>
          <p:cNvPr id="27" name="Picture 26">
            <a:extLst>
              <a:ext uri="{FF2B5EF4-FFF2-40B4-BE49-F238E27FC236}">
                <a16:creationId xmlns:a16="http://schemas.microsoft.com/office/drawing/2014/main" id="{527ED187-1E21-42E7-BBC4-65A5751D4D87}"/>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5834380" y="3799138"/>
            <a:ext cx="330200" cy="376912"/>
          </a:xfrm>
          <a:prstGeom prst="rect">
            <a:avLst/>
          </a:prstGeom>
        </p:spPr>
      </p:pic>
      <p:pic>
        <p:nvPicPr>
          <p:cNvPr id="28" name="Picture 27">
            <a:extLst>
              <a:ext uri="{FF2B5EF4-FFF2-40B4-BE49-F238E27FC236}">
                <a16:creationId xmlns:a16="http://schemas.microsoft.com/office/drawing/2014/main" id="{E90A70E4-8867-450E-A98F-6E169AAC22C6}"/>
              </a:ext>
            </a:extLst>
          </p:cNvPr>
          <p:cNvPicPr>
            <a:picLocks noChangeAspect="1"/>
          </p:cNvPicPr>
          <p:nvPr/>
        </p:nvPicPr>
        <p:blipFill rotWithShape="1">
          <a:blip r:embed="rId18">
            <a:extLst>
              <a:ext uri="{28A0092B-C50C-407E-A947-70E740481C1C}">
                <a14:useLocalDpi xmlns:a14="http://schemas.microsoft.com/office/drawing/2010/main" val="0"/>
              </a:ext>
            </a:extLst>
          </a:blip>
          <a:srcRect/>
          <a:stretch/>
        </p:blipFill>
        <p:spPr>
          <a:xfrm>
            <a:off x="6375400" y="3824393"/>
            <a:ext cx="248920" cy="316706"/>
          </a:xfrm>
          <a:prstGeom prst="rect">
            <a:avLst/>
          </a:prstGeom>
        </p:spPr>
      </p:pic>
      <p:pic>
        <p:nvPicPr>
          <p:cNvPr id="29" name="Picture 28">
            <a:extLst>
              <a:ext uri="{FF2B5EF4-FFF2-40B4-BE49-F238E27FC236}">
                <a16:creationId xmlns:a16="http://schemas.microsoft.com/office/drawing/2014/main" id="{1E0F646E-F0A8-4A65-A75F-577C140674DF}"/>
              </a:ext>
            </a:extLst>
          </p:cNvPr>
          <p:cNvPicPr>
            <a:picLocks noChangeAspect="1"/>
          </p:cNvPicPr>
          <p:nvPr/>
        </p:nvPicPr>
        <p:blipFill rotWithShape="1">
          <a:blip r:embed="rId19">
            <a:extLst>
              <a:ext uri="{28A0092B-C50C-407E-A947-70E740481C1C}">
                <a14:useLocalDpi xmlns:a14="http://schemas.microsoft.com/office/drawing/2010/main" val="0"/>
              </a:ext>
            </a:extLst>
          </a:blip>
          <a:srcRect/>
          <a:stretch/>
        </p:blipFill>
        <p:spPr>
          <a:xfrm>
            <a:off x="6883400" y="3827832"/>
            <a:ext cx="248920" cy="316706"/>
          </a:xfrm>
          <a:prstGeom prst="rect">
            <a:avLst/>
          </a:prstGeom>
        </p:spPr>
      </p:pic>
      <p:pic>
        <p:nvPicPr>
          <p:cNvPr id="30" name="Picture 29">
            <a:extLst>
              <a:ext uri="{FF2B5EF4-FFF2-40B4-BE49-F238E27FC236}">
                <a16:creationId xmlns:a16="http://schemas.microsoft.com/office/drawing/2014/main" id="{018AFBB5-B3C1-48ED-AC50-EA4F763D9F3B}"/>
              </a:ext>
            </a:extLst>
          </p:cNvPr>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5252720" y="4098448"/>
            <a:ext cx="2047240" cy="218440"/>
          </a:xfrm>
          <a:prstGeom prst="rect">
            <a:avLst/>
          </a:prstGeom>
        </p:spPr>
      </p:pic>
      <p:pic>
        <p:nvPicPr>
          <p:cNvPr id="31" name="Picture 30">
            <a:extLst>
              <a:ext uri="{FF2B5EF4-FFF2-40B4-BE49-F238E27FC236}">
                <a16:creationId xmlns:a16="http://schemas.microsoft.com/office/drawing/2014/main" id="{17724E19-7495-418D-90CA-ED2F8FB239FD}"/>
              </a:ext>
            </a:extLst>
          </p:cNvPr>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5425440" y="4259721"/>
            <a:ext cx="264160" cy="283227"/>
          </a:xfrm>
          <a:prstGeom prst="rect">
            <a:avLst/>
          </a:prstGeom>
        </p:spPr>
      </p:pic>
      <p:pic>
        <p:nvPicPr>
          <p:cNvPr id="32" name="Picture 31">
            <a:extLst>
              <a:ext uri="{FF2B5EF4-FFF2-40B4-BE49-F238E27FC236}">
                <a16:creationId xmlns:a16="http://schemas.microsoft.com/office/drawing/2014/main" id="{FD5F9D06-9EB3-4E09-8134-254912DD3DE1}"/>
              </a:ext>
            </a:extLst>
          </p:cNvPr>
          <p:cNvPicPr>
            <a:picLocks noChangeAspect="1"/>
          </p:cNvPicPr>
          <p:nvPr/>
        </p:nvPicPr>
        <p:blipFill rotWithShape="1">
          <a:blip r:embed="rId22">
            <a:extLst>
              <a:ext uri="{28A0092B-C50C-407E-A947-70E740481C1C}">
                <a14:useLocalDpi xmlns:a14="http://schemas.microsoft.com/office/drawing/2010/main" val="0"/>
              </a:ext>
            </a:extLst>
          </a:blip>
          <a:srcRect/>
          <a:stretch/>
        </p:blipFill>
        <p:spPr>
          <a:xfrm>
            <a:off x="5900420" y="4313820"/>
            <a:ext cx="256540" cy="218440"/>
          </a:xfrm>
          <a:prstGeom prst="rect">
            <a:avLst/>
          </a:prstGeom>
        </p:spPr>
      </p:pic>
      <p:pic>
        <p:nvPicPr>
          <p:cNvPr id="33" name="Picture 32">
            <a:extLst>
              <a:ext uri="{FF2B5EF4-FFF2-40B4-BE49-F238E27FC236}">
                <a16:creationId xmlns:a16="http://schemas.microsoft.com/office/drawing/2014/main" id="{F7C6A309-A2EB-4B14-A2B4-342C82EBCFC3}"/>
              </a:ext>
            </a:extLst>
          </p:cNvPr>
          <p:cNvPicPr>
            <a:picLocks noChangeAspect="1"/>
          </p:cNvPicPr>
          <p:nvPr/>
        </p:nvPicPr>
        <p:blipFill rotWithShape="1">
          <a:blip r:embed="rId23">
            <a:extLst>
              <a:ext uri="{28A0092B-C50C-407E-A947-70E740481C1C}">
                <a14:useLocalDpi xmlns:a14="http://schemas.microsoft.com/office/drawing/2010/main" val="0"/>
              </a:ext>
            </a:extLst>
          </a:blip>
          <a:srcRect/>
          <a:stretch/>
        </p:blipFill>
        <p:spPr>
          <a:xfrm>
            <a:off x="6375400" y="4313821"/>
            <a:ext cx="248920" cy="233359"/>
          </a:xfrm>
          <a:prstGeom prst="rect">
            <a:avLst/>
          </a:prstGeom>
        </p:spPr>
      </p:pic>
      <p:sp>
        <p:nvSpPr>
          <p:cNvPr id="35" name="Rectangle 34">
            <a:extLst>
              <a:ext uri="{FF2B5EF4-FFF2-40B4-BE49-F238E27FC236}">
                <a16:creationId xmlns:a16="http://schemas.microsoft.com/office/drawing/2014/main" id="{DE5829FC-2DBC-4805-85D2-D57E459C97F6}"/>
              </a:ext>
            </a:extLst>
          </p:cNvPr>
          <p:cNvSpPr/>
          <p:nvPr/>
        </p:nvSpPr>
        <p:spPr bwMode="auto">
          <a:xfrm>
            <a:off x="6850380" y="3703056"/>
            <a:ext cx="449580" cy="47299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9" name="Rectangle 38">
            <a:extLst>
              <a:ext uri="{FF2B5EF4-FFF2-40B4-BE49-F238E27FC236}">
                <a16:creationId xmlns:a16="http://schemas.microsoft.com/office/drawing/2014/main" id="{8F0833CA-7311-4FD9-8144-4B80681AD66E}"/>
              </a:ext>
            </a:extLst>
          </p:cNvPr>
          <p:cNvSpPr/>
          <p:nvPr/>
        </p:nvSpPr>
        <p:spPr bwMode="auto">
          <a:xfrm>
            <a:off x="6362700" y="3691573"/>
            <a:ext cx="449580" cy="47299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0" name="Rectangle 39">
            <a:extLst>
              <a:ext uri="{FF2B5EF4-FFF2-40B4-BE49-F238E27FC236}">
                <a16:creationId xmlns:a16="http://schemas.microsoft.com/office/drawing/2014/main" id="{CA7D5304-8151-4E9B-8183-7311C20C986F}"/>
              </a:ext>
            </a:extLst>
          </p:cNvPr>
          <p:cNvSpPr/>
          <p:nvPr/>
        </p:nvSpPr>
        <p:spPr bwMode="auto">
          <a:xfrm>
            <a:off x="5864860" y="3685911"/>
            <a:ext cx="449580" cy="47299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1" name="Rectangle 40">
            <a:extLst>
              <a:ext uri="{FF2B5EF4-FFF2-40B4-BE49-F238E27FC236}">
                <a16:creationId xmlns:a16="http://schemas.microsoft.com/office/drawing/2014/main" id="{E8049BCB-C1A3-4C9F-81ED-DE1CAB263F74}"/>
              </a:ext>
            </a:extLst>
          </p:cNvPr>
          <p:cNvSpPr/>
          <p:nvPr/>
        </p:nvSpPr>
        <p:spPr bwMode="auto">
          <a:xfrm>
            <a:off x="5226050" y="3743696"/>
            <a:ext cx="449580" cy="40455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2" name="Rectangle 41">
            <a:extLst>
              <a:ext uri="{FF2B5EF4-FFF2-40B4-BE49-F238E27FC236}">
                <a16:creationId xmlns:a16="http://schemas.microsoft.com/office/drawing/2014/main" id="{7790F1FD-E6D1-4FD4-A0FE-B662EF21D7DA}"/>
              </a:ext>
            </a:extLst>
          </p:cNvPr>
          <p:cNvSpPr/>
          <p:nvPr/>
        </p:nvSpPr>
        <p:spPr bwMode="auto">
          <a:xfrm>
            <a:off x="5675630" y="3713654"/>
            <a:ext cx="294640" cy="47299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3" name="TextBox 42">
            <a:extLst>
              <a:ext uri="{FF2B5EF4-FFF2-40B4-BE49-F238E27FC236}">
                <a16:creationId xmlns:a16="http://schemas.microsoft.com/office/drawing/2014/main" id="{FCFA837E-ACA9-4FAB-A14E-298B70052F24}"/>
              </a:ext>
            </a:extLst>
          </p:cNvPr>
          <p:cNvSpPr txBox="1"/>
          <p:nvPr/>
        </p:nvSpPr>
        <p:spPr bwMode="auto">
          <a:xfrm>
            <a:off x="6413406" y="914346"/>
            <a:ext cx="12137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9,323</a:t>
            </a:r>
          </a:p>
        </p:txBody>
      </p:sp>
    </p:spTree>
    <p:extLst>
      <p:ext uri="{BB962C8B-B14F-4D97-AF65-F5344CB8AC3E}">
        <p14:creationId xmlns:p14="http://schemas.microsoft.com/office/powerpoint/2010/main" val="4026350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par>
                                <p:cTn id="32" presetID="10" presetClass="entr" presetSubtype="0"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10" presetClass="entr" presetSubtype="0"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par>
                                <p:cTn id="56" presetID="10" presetClass="entr" presetSubtype="0" fill="hold"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par>
                                <p:cTn id="59" presetID="10" presetClass="entr" presetSubtype="0" fill="hold" nodeType="with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500"/>
                                        <p:tgtEl>
                                          <p:spTgt spid="30"/>
                                        </p:tgtEl>
                                      </p:cBhvr>
                                    </p:animEffect>
                                  </p:childTnLst>
                                </p:cTn>
                              </p:par>
                            </p:childTnLst>
                          </p:cTn>
                        </p:par>
                      </p:childTnLst>
                    </p:cTn>
                  </p:par>
                  <p:par>
                    <p:cTn id="62" fill="hold">
                      <p:stCondLst>
                        <p:cond delay="indefinite"/>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17"/>
                                        </p:tgtEl>
                                      </p:cBhvr>
                                    </p:animEffect>
                                    <p:animScale>
                                      <p:cBhvr>
                                        <p:cTn id="66" dur="250" autoRev="1" fill="hold"/>
                                        <p:tgtEl>
                                          <p:spTgt spid="17"/>
                                        </p:tgtEl>
                                      </p:cBhvr>
                                      <p:by x="105000" y="105000"/>
                                    </p:animScale>
                                  </p:childTnLst>
                                </p:cTn>
                              </p:par>
                              <p:par>
                                <p:cTn id="67" presetID="26" presetClass="emph" presetSubtype="0" fill="hold" nodeType="withEffect">
                                  <p:stCondLst>
                                    <p:cond delay="0"/>
                                  </p:stCondLst>
                                  <p:childTnLst>
                                    <p:animEffect transition="out" filter="fade">
                                      <p:cBhvr>
                                        <p:cTn id="68" dur="500" tmFilter="0, 0; .2, .5; .8, .5; 1, 0"/>
                                        <p:tgtEl>
                                          <p:spTgt spid="18"/>
                                        </p:tgtEl>
                                      </p:cBhvr>
                                    </p:animEffect>
                                    <p:animScale>
                                      <p:cBhvr>
                                        <p:cTn id="69" dur="250" autoRev="1" fill="hold"/>
                                        <p:tgtEl>
                                          <p:spTgt spid="18"/>
                                        </p:tgtEl>
                                      </p:cBhvr>
                                      <p:by x="105000" y="105000"/>
                                    </p:animScale>
                                  </p:childTnLst>
                                </p:cTn>
                              </p:par>
                            </p:childTnLst>
                          </p:cTn>
                        </p:par>
                        <p:par>
                          <p:cTn id="70" fill="hold">
                            <p:stCondLst>
                              <p:cond delay="500"/>
                            </p:stCondLst>
                            <p:childTnLst>
                              <p:par>
                                <p:cTn id="71" presetID="10" presetClass="entr" presetSubtype="0" fill="hold" nodeType="after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childTnLst>
                                </p:cTn>
                              </p:par>
                            </p:childTnLst>
                          </p:cTn>
                        </p:par>
                        <p:par>
                          <p:cTn id="74" fill="hold">
                            <p:stCondLst>
                              <p:cond delay="1000"/>
                            </p:stCondLst>
                            <p:childTnLst>
                              <p:par>
                                <p:cTn id="75" presetID="10" presetClass="exit" presetSubtype="0" fill="hold" grpId="0" nodeType="afterEffect">
                                  <p:stCondLst>
                                    <p:cond delay="0"/>
                                  </p:stCondLst>
                                  <p:childTnLst>
                                    <p:animEffect transition="out" filter="fade">
                                      <p:cBhvr>
                                        <p:cTn id="76" dur="500"/>
                                        <p:tgtEl>
                                          <p:spTgt spid="35"/>
                                        </p:tgtEl>
                                      </p:cBhvr>
                                    </p:animEffect>
                                    <p:set>
                                      <p:cBhvr>
                                        <p:cTn id="77" dur="1" fill="hold">
                                          <p:stCondLst>
                                            <p:cond delay="499"/>
                                          </p:stCondLst>
                                        </p:cTn>
                                        <p:tgtEl>
                                          <p:spTgt spid="35"/>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6" presetClass="emph" presetSubtype="0" fill="hold" nodeType="clickEffect">
                                  <p:stCondLst>
                                    <p:cond delay="0"/>
                                  </p:stCondLst>
                                  <p:childTnLst>
                                    <p:animEffect transition="out" filter="fade">
                                      <p:cBhvr>
                                        <p:cTn id="81" dur="500" tmFilter="0, 0; .2, .5; .8, .5; 1, 0"/>
                                        <p:tgtEl>
                                          <p:spTgt spid="16"/>
                                        </p:tgtEl>
                                      </p:cBhvr>
                                    </p:animEffect>
                                    <p:animScale>
                                      <p:cBhvr>
                                        <p:cTn id="82" dur="250" autoRev="1" fill="hold"/>
                                        <p:tgtEl>
                                          <p:spTgt spid="16"/>
                                        </p:tgtEl>
                                      </p:cBhvr>
                                      <p:by x="105000" y="105000"/>
                                    </p:animScale>
                                  </p:childTnLst>
                                </p:cTn>
                              </p:par>
                              <p:par>
                                <p:cTn id="83" presetID="26" presetClass="emph" presetSubtype="0" fill="hold" nodeType="withEffect">
                                  <p:stCondLst>
                                    <p:cond delay="0"/>
                                  </p:stCondLst>
                                  <p:childTnLst>
                                    <p:animEffect transition="out" filter="fade">
                                      <p:cBhvr>
                                        <p:cTn id="84" dur="500" tmFilter="0, 0; .2, .5; .8, .5; 1, 0"/>
                                        <p:tgtEl>
                                          <p:spTgt spid="19"/>
                                        </p:tgtEl>
                                      </p:cBhvr>
                                    </p:animEffect>
                                    <p:animScale>
                                      <p:cBhvr>
                                        <p:cTn id="85" dur="250" autoRev="1" fill="hold"/>
                                        <p:tgtEl>
                                          <p:spTgt spid="19"/>
                                        </p:tgtEl>
                                      </p:cBhvr>
                                      <p:by x="105000" y="105000"/>
                                    </p:animScale>
                                  </p:childTnLst>
                                </p:cTn>
                              </p:par>
                              <p:par>
                                <p:cTn id="86" presetID="26" presetClass="emph" presetSubtype="0" fill="hold" nodeType="withEffect">
                                  <p:stCondLst>
                                    <p:cond delay="0"/>
                                  </p:stCondLst>
                                  <p:childTnLst>
                                    <p:animEffect transition="out" filter="fade">
                                      <p:cBhvr>
                                        <p:cTn id="87" dur="500" tmFilter="0, 0; .2, .5; .8, .5; 1, 0"/>
                                        <p:tgtEl>
                                          <p:spTgt spid="33"/>
                                        </p:tgtEl>
                                      </p:cBhvr>
                                    </p:animEffect>
                                    <p:animScale>
                                      <p:cBhvr>
                                        <p:cTn id="88" dur="250" autoRev="1" fill="hold"/>
                                        <p:tgtEl>
                                          <p:spTgt spid="33"/>
                                        </p:tgtEl>
                                      </p:cBhvr>
                                      <p:by x="105000" y="105000"/>
                                    </p:animScale>
                                  </p:childTnLst>
                                </p:cTn>
                              </p:par>
                            </p:childTnLst>
                          </p:cTn>
                        </p:par>
                        <p:par>
                          <p:cTn id="89" fill="hold">
                            <p:stCondLst>
                              <p:cond delay="500"/>
                            </p:stCondLst>
                            <p:childTnLst>
                              <p:par>
                                <p:cTn id="90" presetID="10" presetClass="entr" presetSubtype="0" fill="hold" nodeType="afterEffect">
                                  <p:stCondLst>
                                    <p:cond delay="0"/>
                                  </p:stCondLst>
                                  <p:childTnLst>
                                    <p:set>
                                      <p:cBhvr>
                                        <p:cTn id="91" dur="1" fill="hold">
                                          <p:stCondLst>
                                            <p:cond delay="0"/>
                                          </p:stCondLst>
                                        </p:cTn>
                                        <p:tgtEl>
                                          <p:spTgt spid="32"/>
                                        </p:tgtEl>
                                        <p:attrNameLst>
                                          <p:attrName>style.visibility</p:attrName>
                                        </p:attrNameLst>
                                      </p:cBhvr>
                                      <p:to>
                                        <p:strVal val="visible"/>
                                      </p:to>
                                    </p:set>
                                    <p:animEffect transition="in" filter="fade">
                                      <p:cBhvr>
                                        <p:cTn id="92" dur="500"/>
                                        <p:tgtEl>
                                          <p:spTgt spid="32"/>
                                        </p:tgtEl>
                                      </p:cBhvr>
                                    </p:animEffect>
                                  </p:childTnLst>
                                </p:cTn>
                              </p:par>
                            </p:childTnLst>
                          </p:cTn>
                        </p:par>
                        <p:par>
                          <p:cTn id="93" fill="hold">
                            <p:stCondLst>
                              <p:cond delay="1000"/>
                            </p:stCondLst>
                            <p:childTnLst>
                              <p:par>
                                <p:cTn id="94" presetID="10" presetClass="exit" presetSubtype="0" fill="hold" grpId="0" nodeType="afterEffect">
                                  <p:stCondLst>
                                    <p:cond delay="0"/>
                                  </p:stCondLst>
                                  <p:childTnLst>
                                    <p:animEffect transition="out" filter="fade">
                                      <p:cBhvr>
                                        <p:cTn id="95" dur="500"/>
                                        <p:tgtEl>
                                          <p:spTgt spid="39"/>
                                        </p:tgtEl>
                                      </p:cBhvr>
                                    </p:animEffect>
                                    <p:set>
                                      <p:cBhvr>
                                        <p:cTn id="96" dur="1" fill="hold">
                                          <p:stCondLst>
                                            <p:cond delay="499"/>
                                          </p:stCondLst>
                                        </p:cTn>
                                        <p:tgtEl>
                                          <p:spTgt spid="39"/>
                                        </p:tgtEl>
                                        <p:attrNameLst>
                                          <p:attrName>style.visibility</p:attrName>
                                        </p:attrNameLst>
                                      </p:cBhvr>
                                      <p:to>
                                        <p:strVal val="hidden"/>
                                      </p:to>
                                    </p:set>
                                  </p:childTnLst>
                                </p:cTn>
                              </p:par>
                            </p:childTnLst>
                          </p:cTn>
                        </p:par>
                      </p:childTnLst>
                    </p:cTn>
                  </p:par>
                  <p:par>
                    <p:cTn id="97" fill="hold">
                      <p:stCondLst>
                        <p:cond delay="indefinite"/>
                      </p:stCondLst>
                      <p:childTnLst>
                        <p:par>
                          <p:cTn id="98" fill="hold">
                            <p:stCondLst>
                              <p:cond delay="0"/>
                            </p:stCondLst>
                            <p:childTnLst>
                              <p:par>
                                <p:cTn id="99" presetID="26" presetClass="emph" presetSubtype="0" fill="hold" nodeType="clickEffect">
                                  <p:stCondLst>
                                    <p:cond delay="0"/>
                                  </p:stCondLst>
                                  <p:childTnLst>
                                    <p:animEffect transition="out" filter="fade">
                                      <p:cBhvr>
                                        <p:cTn id="100" dur="500" tmFilter="0, 0; .2, .5; .8, .5; 1, 0"/>
                                        <p:tgtEl>
                                          <p:spTgt spid="15"/>
                                        </p:tgtEl>
                                      </p:cBhvr>
                                    </p:animEffect>
                                    <p:animScale>
                                      <p:cBhvr>
                                        <p:cTn id="101" dur="250" autoRev="1" fill="hold"/>
                                        <p:tgtEl>
                                          <p:spTgt spid="15"/>
                                        </p:tgtEl>
                                      </p:cBhvr>
                                      <p:by x="105000" y="105000"/>
                                    </p:animScale>
                                  </p:childTnLst>
                                </p:cTn>
                              </p:par>
                              <p:par>
                                <p:cTn id="102" presetID="26" presetClass="emph" presetSubtype="0" fill="hold" nodeType="withEffect">
                                  <p:stCondLst>
                                    <p:cond delay="0"/>
                                  </p:stCondLst>
                                  <p:childTnLst>
                                    <p:animEffect transition="out" filter="fade">
                                      <p:cBhvr>
                                        <p:cTn id="103" dur="500" tmFilter="0, 0; .2, .5; .8, .5; 1, 0"/>
                                        <p:tgtEl>
                                          <p:spTgt spid="20"/>
                                        </p:tgtEl>
                                      </p:cBhvr>
                                    </p:animEffect>
                                    <p:animScale>
                                      <p:cBhvr>
                                        <p:cTn id="104" dur="250" autoRev="1" fill="hold"/>
                                        <p:tgtEl>
                                          <p:spTgt spid="20"/>
                                        </p:tgtEl>
                                      </p:cBhvr>
                                      <p:by x="105000" y="105000"/>
                                    </p:animScale>
                                  </p:childTnLst>
                                </p:cTn>
                              </p:par>
                              <p:par>
                                <p:cTn id="105" presetID="26" presetClass="emph" presetSubtype="0" fill="hold" nodeType="withEffect">
                                  <p:stCondLst>
                                    <p:cond delay="0"/>
                                  </p:stCondLst>
                                  <p:childTnLst>
                                    <p:animEffect transition="out" filter="fade">
                                      <p:cBhvr>
                                        <p:cTn id="106" dur="500" tmFilter="0, 0; .2, .5; .8, .5; 1, 0"/>
                                        <p:tgtEl>
                                          <p:spTgt spid="32"/>
                                        </p:tgtEl>
                                      </p:cBhvr>
                                    </p:animEffect>
                                    <p:animScale>
                                      <p:cBhvr>
                                        <p:cTn id="107" dur="250" autoRev="1" fill="hold"/>
                                        <p:tgtEl>
                                          <p:spTgt spid="32"/>
                                        </p:tgtEl>
                                      </p:cBhvr>
                                      <p:by x="105000" y="105000"/>
                                    </p:animScale>
                                  </p:childTnLst>
                                </p:cTn>
                              </p:par>
                            </p:childTnLst>
                          </p:cTn>
                        </p:par>
                        <p:par>
                          <p:cTn id="108" fill="hold">
                            <p:stCondLst>
                              <p:cond delay="500"/>
                            </p:stCondLst>
                            <p:childTnLst>
                              <p:par>
                                <p:cTn id="109" presetID="10" presetClass="entr" presetSubtype="0" fill="hold" nodeType="afterEffect">
                                  <p:stCondLst>
                                    <p:cond delay="0"/>
                                  </p:stCondLst>
                                  <p:childTnLst>
                                    <p:set>
                                      <p:cBhvr>
                                        <p:cTn id="110" dur="1" fill="hold">
                                          <p:stCondLst>
                                            <p:cond delay="0"/>
                                          </p:stCondLst>
                                        </p:cTn>
                                        <p:tgtEl>
                                          <p:spTgt spid="31"/>
                                        </p:tgtEl>
                                        <p:attrNameLst>
                                          <p:attrName>style.visibility</p:attrName>
                                        </p:attrNameLst>
                                      </p:cBhvr>
                                      <p:to>
                                        <p:strVal val="visible"/>
                                      </p:to>
                                    </p:set>
                                    <p:animEffect transition="in" filter="fade">
                                      <p:cBhvr>
                                        <p:cTn id="111" dur="500"/>
                                        <p:tgtEl>
                                          <p:spTgt spid="31"/>
                                        </p:tgtEl>
                                      </p:cBhvr>
                                    </p:animEffect>
                                  </p:childTnLst>
                                </p:cTn>
                              </p:par>
                            </p:childTnLst>
                          </p:cTn>
                        </p:par>
                        <p:par>
                          <p:cTn id="112" fill="hold">
                            <p:stCondLst>
                              <p:cond delay="1000"/>
                            </p:stCondLst>
                            <p:childTnLst>
                              <p:par>
                                <p:cTn id="113" presetID="10" presetClass="exit" presetSubtype="0" fill="hold" grpId="0" nodeType="afterEffect">
                                  <p:stCondLst>
                                    <p:cond delay="0"/>
                                  </p:stCondLst>
                                  <p:childTnLst>
                                    <p:animEffect transition="out" filter="fade">
                                      <p:cBhvr>
                                        <p:cTn id="114" dur="500"/>
                                        <p:tgtEl>
                                          <p:spTgt spid="40"/>
                                        </p:tgtEl>
                                      </p:cBhvr>
                                    </p:animEffect>
                                    <p:set>
                                      <p:cBhvr>
                                        <p:cTn id="115" dur="1" fill="hold">
                                          <p:stCondLst>
                                            <p:cond delay="499"/>
                                          </p:stCondLst>
                                        </p:cTn>
                                        <p:tgtEl>
                                          <p:spTgt spid="40"/>
                                        </p:tgtEl>
                                        <p:attrNameLst>
                                          <p:attrName>style.visibility</p:attrName>
                                        </p:attrNameLst>
                                      </p:cBhvr>
                                      <p:to>
                                        <p:strVal val="hidden"/>
                                      </p:to>
                                    </p:set>
                                  </p:childTnLst>
                                </p:cTn>
                              </p:par>
                            </p:childTnLst>
                          </p:cTn>
                        </p:par>
                      </p:childTnLst>
                    </p:cTn>
                  </p:par>
                  <p:par>
                    <p:cTn id="116" fill="hold">
                      <p:stCondLst>
                        <p:cond delay="indefinite"/>
                      </p:stCondLst>
                      <p:childTnLst>
                        <p:par>
                          <p:cTn id="117" fill="hold">
                            <p:stCondLst>
                              <p:cond delay="0"/>
                            </p:stCondLst>
                            <p:childTnLst>
                              <p:par>
                                <p:cTn id="118" presetID="26" presetClass="emph" presetSubtype="0" fill="hold" nodeType="clickEffect">
                                  <p:stCondLst>
                                    <p:cond delay="0"/>
                                  </p:stCondLst>
                                  <p:childTnLst>
                                    <p:animEffect transition="out" filter="fade">
                                      <p:cBhvr>
                                        <p:cTn id="119" dur="500" tmFilter="0, 0; .2, .5; .8, .5; 1, 0"/>
                                        <p:tgtEl>
                                          <p:spTgt spid="5"/>
                                        </p:tgtEl>
                                      </p:cBhvr>
                                    </p:animEffect>
                                    <p:animScale>
                                      <p:cBhvr>
                                        <p:cTn id="120" dur="250" autoRev="1" fill="hold"/>
                                        <p:tgtEl>
                                          <p:spTgt spid="5"/>
                                        </p:tgtEl>
                                      </p:cBhvr>
                                      <p:by x="105000" y="105000"/>
                                    </p:animScale>
                                  </p:childTnLst>
                                </p:cTn>
                              </p:par>
                              <p:par>
                                <p:cTn id="121" presetID="26" presetClass="emph" presetSubtype="0" fill="hold" nodeType="withEffect">
                                  <p:stCondLst>
                                    <p:cond delay="0"/>
                                  </p:stCondLst>
                                  <p:childTnLst>
                                    <p:animEffect transition="out" filter="fade">
                                      <p:cBhvr>
                                        <p:cTn id="122" dur="500" tmFilter="0, 0; .2, .5; .8, .5; 1, 0"/>
                                        <p:tgtEl>
                                          <p:spTgt spid="22"/>
                                        </p:tgtEl>
                                      </p:cBhvr>
                                    </p:animEffect>
                                    <p:animScale>
                                      <p:cBhvr>
                                        <p:cTn id="123" dur="250" autoRev="1" fill="hold"/>
                                        <p:tgtEl>
                                          <p:spTgt spid="22"/>
                                        </p:tgtEl>
                                      </p:cBhvr>
                                      <p:by x="105000" y="105000"/>
                                    </p:animScale>
                                  </p:childTnLst>
                                </p:cTn>
                              </p:par>
                              <p:par>
                                <p:cTn id="124" presetID="26" presetClass="emph" presetSubtype="0" fill="hold" nodeType="withEffect">
                                  <p:stCondLst>
                                    <p:cond delay="0"/>
                                  </p:stCondLst>
                                  <p:childTnLst>
                                    <p:animEffect transition="out" filter="fade">
                                      <p:cBhvr>
                                        <p:cTn id="125" dur="500" tmFilter="0, 0; .2, .5; .8, .5; 1, 0"/>
                                        <p:tgtEl>
                                          <p:spTgt spid="31"/>
                                        </p:tgtEl>
                                      </p:cBhvr>
                                    </p:animEffect>
                                    <p:animScale>
                                      <p:cBhvr>
                                        <p:cTn id="126" dur="250" autoRev="1" fill="hold"/>
                                        <p:tgtEl>
                                          <p:spTgt spid="31"/>
                                        </p:tgtEl>
                                      </p:cBhvr>
                                      <p:by x="105000" y="105000"/>
                                    </p:animScale>
                                  </p:childTnLst>
                                </p:cTn>
                              </p:par>
                            </p:childTnLst>
                          </p:cTn>
                        </p:par>
                        <p:par>
                          <p:cTn id="127" fill="hold">
                            <p:stCondLst>
                              <p:cond delay="500"/>
                            </p:stCondLst>
                            <p:childTnLst>
                              <p:par>
                                <p:cTn id="128" presetID="10" presetClass="exit" presetSubtype="0" fill="hold" grpId="0" nodeType="afterEffect">
                                  <p:stCondLst>
                                    <p:cond delay="0"/>
                                  </p:stCondLst>
                                  <p:childTnLst>
                                    <p:animEffect transition="out" filter="fade">
                                      <p:cBhvr>
                                        <p:cTn id="129" dur="500"/>
                                        <p:tgtEl>
                                          <p:spTgt spid="41"/>
                                        </p:tgtEl>
                                      </p:cBhvr>
                                    </p:animEffect>
                                    <p:set>
                                      <p:cBhvr>
                                        <p:cTn id="130" dur="1" fill="hold">
                                          <p:stCondLst>
                                            <p:cond delay="499"/>
                                          </p:stCondLst>
                                        </p:cTn>
                                        <p:tgtEl>
                                          <p:spTgt spid="41"/>
                                        </p:tgtEl>
                                        <p:attrNameLst>
                                          <p:attrName>style.visibility</p:attrName>
                                        </p:attrNameLst>
                                      </p:cBhvr>
                                      <p:to>
                                        <p:strVal val="hidden"/>
                                      </p:to>
                                    </p:set>
                                  </p:childTnLst>
                                </p:cTn>
                              </p:par>
                              <p:par>
                                <p:cTn id="131" presetID="10" presetClass="exit" presetSubtype="0" fill="hold" grpId="0" nodeType="withEffect">
                                  <p:stCondLst>
                                    <p:cond delay="0"/>
                                  </p:stCondLst>
                                  <p:childTnLst>
                                    <p:animEffect transition="out" filter="fade">
                                      <p:cBhvr>
                                        <p:cTn id="132" dur="500"/>
                                        <p:tgtEl>
                                          <p:spTgt spid="42"/>
                                        </p:tgtEl>
                                      </p:cBhvr>
                                    </p:animEffect>
                                    <p:set>
                                      <p:cBhvr>
                                        <p:cTn id="133" dur="1" fill="hold">
                                          <p:stCondLst>
                                            <p:cond delay="499"/>
                                          </p:stCondLst>
                                        </p:cTn>
                                        <p:tgtEl>
                                          <p:spTgt spid="42"/>
                                        </p:tgtEl>
                                        <p:attrNameLst>
                                          <p:attrName>style.visibility</p:attrName>
                                        </p:attrNameLst>
                                      </p:cBhvr>
                                      <p:to>
                                        <p:strVal val="hidden"/>
                                      </p:to>
                                    </p:set>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grpId="0" nodeType="clickEffect">
                                  <p:stCondLst>
                                    <p:cond delay="0"/>
                                  </p:stCondLst>
                                  <p:childTnLst>
                                    <p:set>
                                      <p:cBhvr>
                                        <p:cTn id="137" dur="1" fill="hold">
                                          <p:stCondLst>
                                            <p:cond delay="0"/>
                                          </p:stCondLst>
                                        </p:cTn>
                                        <p:tgtEl>
                                          <p:spTgt spid="43"/>
                                        </p:tgtEl>
                                        <p:attrNameLst>
                                          <p:attrName>style.visibility</p:attrName>
                                        </p:attrNameLst>
                                      </p:cBhvr>
                                      <p:to>
                                        <p:strVal val="visible"/>
                                      </p:to>
                                    </p:set>
                                    <p:animEffect transition="in" filter="fade">
                                      <p:cBhvr>
                                        <p:cTn id="13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5" grpId="0" animBg="1"/>
      <p:bldP spid="39" grpId="0" animBg="1"/>
      <p:bldP spid="40" grpId="0" animBg="1"/>
      <p:bldP spid="41" grpId="0" animBg="1"/>
      <p:bldP spid="42" grpId="0" animBg="1"/>
      <p:bldP spid="4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close up of a device&#10;&#10;Description generated with high confidence">
            <a:extLst>
              <a:ext uri="{FF2B5EF4-FFF2-40B4-BE49-F238E27FC236}">
                <a16:creationId xmlns:a16="http://schemas.microsoft.com/office/drawing/2014/main" id="{416AD057-FCB4-4DE1-AC56-9EA519C7FD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7098" y="2995056"/>
            <a:ext cx="7897804" cy="867891"/>
          </a:xfrm>
          <a:prstGeom prst="rect">
            <a:avLst/>
          </a:prstGeom>
        </p:spPr>
      </p:pic>
      <p:sp>
        <p:nvSpPr>
          <p:cNvPr id="2" name="Text Placeholder 1"/>
          <p:cNvSpPr>
            <a:spLocks noGrp="1"/>
          </p:cNvSpPr>
          <p:nvPr>
            <p:ph type="body" sz="quarter" idx="11"/>
          </p:nvPr>
        </p:nvSpPr>
        <p:spPr/>
        <p:txBody>
          <a:bodyPr/>
          <a:lstStyle/>
          <a:p>
            <a:r>
              <a:rPr lang="en-GB" dirty="0"/>
              <a:t>1.22 1,000 and four-digit numbers – step 1:2</a:t>
            </a:r>
          </a:p>
        </p:txBody>
      </p:sp>
      <p:pic>
        <p:nvPicPr>
          <p:cNvPr id="4" name="Picture 3" descr="A picture containing object&#10;&#10;Description generated with very high confidence">
            <a:extLst>
              <a:ext uri="{FF2B5EF4-FFF2-40B4-BE49-F238E27FC236}">
                <a16:creationId xmlns:a16="http://schemas.microsoft.com/office/drawing/2014/main" id="{890F7166-DB9D-49CA-A503-6E9793BA031F}"/>
              </a:ext>
            </a:extLst>
          </p:cNvPr>
          <p:cNvPicPr>
            <a:picLocks noChangeAspect="1"/>
          </p:cNvPicPr>
          <p:nvPr/>
        </p:nvPicPr>
        <p:blipFill rotWithShape="1">
          <a:blip r:embed="rId3">
            <a:extLst>
              <a:ext uri="{28A0092B-C50C-407E-A947-70E740481C1C}">
                <a14:useLocalDpi xmlns:a14="http://schemas.microsoft.com/office/drawing/2010/main" val="0"/>
              </a:ext>
            </a:extLst>
          </a:blip>
          <a:srcRect b="-1124"/>
          <a:stretch/>
        </p:blipFill>
        <p:spPr>
          <a:xfrm>
            <a:off x="2698226" y="3425824"/>
            <a:ext cx="389467" cy="433946"/>
          </a:xfrm>
          <a:prstGeom prst="rect">
            <a:avLst/>
          </a:prstGeom>
        </p:spPr>
      </p:pic>
      <p:pic>
        <p:nvPicPr>
          <p:cNvPr id="11" name="Picture 10" descr="A picture containing object&#10;&#10;Description generated with very high confidence">
            <a:extLst>
              <a:ext uri="{FF2B5EF4-FFF2-40B4-BE49-F238E27FC236}">
                <a16:creationId xmlns:a16="http://schemas.microsoft.com/office/drawing/2014/main" id="{47DB6E71-BD7B-4F82-8A60-103612CEE3E3}"/>
              </a:ext>
            </a:extLst>
          </p:cNvPr>
          <p:cNvPicPr>
            <a:picLocks noChangeAspect="1"/>
          </p:cNvPicPr>
          <p:nvPr/>
        </p:nvPicPr>
        <p:blipFill rotWithShape="1">
          <a:blip r:embed="rId4">
            <a:extLst>
              <a:ext uri="{28A0092B-C50C-407E-A947-70E740481C1C}">
                <a14:useLocalDpi xmlns:a14="http://schemas.microsoft.com/office/drawing/2010/main" val="0"/>
              </a:ext>
            </a:extLst>
          </a:blip>
          <a:srcRect b="-1269"/>
          <a:stretch/>
        </p:blipFill>
        <p:spPr>
          <a:xfrm>
            <a:off x="3441698" y="3474720"/>
            <a:ext cx="389468" cy="385050"/>
          </a:xfrm>
          <a:prstGeom prst="rect">
            <a:avLst/>
          </a:prstGeom>
        </p:spPr>
      </p:pic>
      <p:pic>
        <p:nvPicPr>
          <p:cNvPr id="12" name="Picture 11" descr="A picture containing object&#10;&#10;Description generated with very high confidence">
            <a:extLst>
              <a:ext uri="{FF2B5EF4-FFF2-40B4-BE49-F238E27FC236}">
                <a16:creationId xmlns:a16="http://schemas.microsoft.com/office/drawing/2014/main" id="{47470884-DDB1-41CD-A9E3-24750DE50913}"/>
              </a:ext>
            </a:extLst>
          </p:cNvPr>
          <p:cNvPicPr>
            <a:picLocks noChangeAspect="1"/>
          </p:cNvPicPr>
          <p:nvPr/>
        </p:nvPicPr>
        <p:blipFill rotWithShape="1">
          <a:blip r:embed="rId5">
            <a:extLst>
              <a:ext uri="{28A0092B-C50C-407E-A947-70E740481C1C}">
                <a14:useLocalDpi xmlns:a14="http://schemas.microsoft.com/office/drawing/2010/main" val="0"/>
              </a:ext>
            </a:extLst>
          </a:blip>
          <a:srcRect b="-1269"/>
          <a:stretch/>
        </p:blipFill>
        <p:spPr>
          <a:xfrm>
            <a:off x="4159668" y="3471544"/>
            <a:ext cx="209132" cy="385050"/>
          </a:xfrm>
          <a:prstGeom prst="rect">
            <a:avLst/>
          </a:prstGeom>
        </p:spPr>
      </p:pic>
      <p:pic>
        <p:nvPicPr>
          <p:cNvPr id="13" name="Picture 12" descr="A picture containing object&#10;&#10;Description generated with very high confidence">
            <a:extLst>
              <a:ext uri="{FF2B5EF4-FFF2-40B4-BE49-F238E27FC236}">
                <a16:creationId xmlns:a16="http://schemas.microsoft.com/office/drawing/2014/main" id="{2965EA0B-8185-4CDF-A804-1FF99E5F37AD}"/>
              </a:ext>
            </a:extLst>
          </p:cNvPr>
          <p:cNvPicPr>
            <a:picLocks noChangeAspect="1"/>
          </p:cNvPicPr>
          <p:nvPr/>
        </p:nvPicPr>
        <p:blipFill rotWithShape="1">
          <a:blip r:embed="rId6">
            <a:extLst>
              <a:ext uri="{28A0092B-C50C-407E-A947-70E740481C1C}">
                <a14:useLocalDpi xmlns:a14="http://schemas.microsoft.com/office/drawing/2010/main" val="0"/>
              </a:ext>
            </a:extLst>
          </a:blip>
          <a:srcRect b="-1269"/>
          <a:stretch/>
        </p:blipFill>
        <p:spPr>
          <a:xfrm>
            <a:off x="4379385" y="3475779"/>
            <a:ext cx="180334" cy="385050"/>
          </a:xfrm>
          <a:prstGeom prst="rect">
            <a:avLst/>
          </a:prstGeom>
        </p:spPr>
      </p:pic>
      <p:pic>
        <p:nvPicPr>
          <p:cNvPr id="14" name="Picture 13" descr="A picture containing object&#10;&#10;Description generated with very high confidence">
            <a:extLst>
              <a:ext uri="{FF2B5EF4-FFF2-40B4-BE49-F238E27FC236}">
                <a16:creationId xmlns:a16="http://schemas.microsoft.com/office/drawing/2014/main" id="{8DC59D04-CDE8-460C-8E6F-B57FFDB05A2B}"/>
              </a:ext>
            </a:extLst>
          </p:cNvPr>
          <p:cNvPicPr>
            <a:picLocks noChangeAspect="1"/>
          </p:cNvPicPr>
          <p:nvPr/>
        </p:nvPicPr>
        <p:blipFill rotWithShape="1">
          <a:blip r:embed="rId7">
            <a:extLst>
              <a:ext uri="{28A0092B-C50C-407E-A947-70E740481C1C}">
                <a14:useLocalDpi xmlns:a14="http://schemas.microsoft.com/office/drawing/2010/main" val="0"/>
              </a:ext>
            </a:extLst>
          </a:blip>
          <a:srcRect b="-1269"/>
          <a:stretch/>
        </p:blipFill>
        <p:spPr>
          <a:xfrm>
            <a:off x="4917019" y="3471544"/>
            <a:ext cx="391581" cy="385050"/>
          </a:xfrm>
          <a:prstGeom prst="rect">
            <a:avLst/>
          </a:prstGeom>
        </p:spPr>
      </p:pic>
      <p:pic>
        <p:nvPicPr>
          <p:cNvPr id="15" name="Picture 14" descr="A picture containing object&#10;&#10;Description generated with very high confidence">
            <a:extLst>
              <a:ext uri="{FF2B5EF4-FFF2-40B4-BE49-F238E27FC236}">
                <a16:creationId xmlns:a16="http://schemas.microsoft.com/office/drawing/2014/main" id="{BBD4D4F5-A2BC-4EE3-9FB0-5515A6C928D0}"/>
              </a:ext>
            </a:extLst>
          </p:cNvPr>
          <p:cNvPicPr>
            <a:picLocks noChangeAspect="1"/>
          </p:cNvPicPr>
          <p:nvPr/>
        </p:nvPicPr>
        <p:blipFill rotWithShape="1">
          <a:blip r:embed="rId8">
            <a:extLst>
              <a:ext uri="{28A0092B-C50C-407E-A947-70E740481C1C}">
                <a14:useLocalDpi xmlns:a14="http://schemas.microsoft.com/office/drawing/2010/main" val="0"/>
              </a:ext>
            </a:extLst>
          </a:blip>
          <a:srcRect b="-1269"/>
          <a:stretch/>
        </p:blipFill>
        <p:spPr>
          <a:xfrm>
            <a:off x="5663782" y="3471544"/>
            <a:ext cx="381419" cy="385050"/>
          </a:xfrm>
          <a:prstGeom prst="rect">
            <a:avLst/>
          </a:prstGeom>
        </p:spPr>
      </p:pic>
      <p:pic>
        <p:nvPicPr>
          <p:cNvPr id="16" name="Picture 15" descr="A picture containing object&#10;&#10;Description generated with very high confidence">
            <a:extLst>
              <a:ext uri="{FF2B5EF4-FFF2-40B4-BE49-F238E27FC236}">
                <a16:creationId xmlns:a16="http://schemas.microsoft.com/office/drawing/2014/main" id="{573099DA-25F9-4D3F-A8B0-C3C14811AB3B}"/>
              </a:ext>
            </a:extLst>
          </p:cNvPr>
          <p:cNvPicPr>
            <a:picLocks noChangeAspect="1"/>
          </p:cNvPicPr>
          <p:nvPr/>
        </p:nvPicPr>
        <p:blipFill rotWithShape="1">
          <a:blip r:embed="rId9">
            <a:extLst>
              <a:ext uri="{28A0092B-C50C-407E-A947-70E740481C1C}">
                <a14:useLocalDpi xmlns:a14="http://schemas.microsoft.com/office/drawing/2010/main" val="0"/>
              </a:ext>
            </a:extLst>
          </a:blip>
          <a:srcRect b="-1269"/>
          <a:stretch/>
        </p:blipFill>
        <p:spPr>
          <a:xfrm>
            <a:off x="6421173" y="3471544"/>
            <a:ext cx="197645" cy="385050"/>
          </a:xfrm>
          <a:prstGeom prst="rect">
            <a:avLst/>
          </a:prstGeom>
        </p:spPr>
      </p:pic>
      <p:pic>
        <p:nvPicPr>
          <p:cNvPr id="17" name="Picture 16" descr="A picture containing object&#10;&#10;Description generated with very high confidence">
            <a:extLst>
              <a:ext uri="{FF2B5EF4-FFF2-40B4-BE49-F238E27FC236}">
                <a16:creationId xmlns:a16="http://schemas.microsoft.com/office/drawing/2014/main" id="{C4940BE0-C85C-40E5-B817-554F4E0B325C}"/>
              </a:ext>
            </a:extLst>
          </p:cNvPr>
          <p:cNvPicPr>
            <a:picLocks noChangeAspect="1"/>
          </p:cNvPicPr>
          <p:nvPr/>
        </p:nvPicPr>
        <p:blipFill rotWithShape="1">
          <a:blip r:embed="rId10">
            <a:extLst>
              <a:ext uri="{28A0092B-C50C-407E-A947-70E740481C1C}">
                <a14:useLocalDpi xmlns:a14="http://schemas.microsoft.com/office/drawing/2010/main" val="0"/>
              </a:ext>
            </a:extLst>
          </a:blip>
          <a:srcRect b="-1269"/>
          <a:stretch/>
        </p:blipFill>
        <p:spPr>
          <a:xfrm>
            <a:off x="6608233" y="3474721"/>
            <a:ext cx="173189" cy="385050"/>
          </a:xfrm>
          <a:prstGeom prst="rect">
            <a:avLst/>
          </a:prstGeom>
        </p:spPr>
      </p:pic>
      <p:pic>
        <p:nvPicPr>
          <p:cNvPr id="18" name="Picture 17" descr="A picture containing object&#10;&#10;Description generated with very high confidence">
            <a:extLst>
              <a:ext uri="{FF2B5EF4-FFF2-40B4-BE49-F238E27FC236}">
                <a16:creationId xmlns:a16="http://schemas.microsoft.com/office/drawing/2014/main" id="{6593D04D-A4A3-44F9-AE96-603E90F0CF77}"/>
              </a:ext>
            </a:extLst>
          </p:cNvPr>
          <p:cNvPicPr>
            <a:picLocks noChangeAspect="1"/>
          </p:cNvPicPr>
          <p:nvPr/>
        </p:nvPicPr>
        <p:blipFill rotWithShape="1">
          <a:blip r:embed="rId11">
            <a:extLst>
              <a:ext uri="{28A0092B-C50C-407E-A947-70E740481C1C}">
                <a14:useLocalDpi xmlns:a14="http://schemas.microsoft.com/office/drawing/2010/main" val="0"/>
              </a:ext>
            </a:extLst>
          </a:blip>
          <a:srcRect b="-1269"/>
          <a:stretch/>
        </p:blipFill>
        <p:spPr>
          <a:xfrm>
            <a:off x="7164499" y="3475779"/>
            <a:ext cx="381419" cy="385050"/>
          </a:xfrm>
          <a:prstGeom prst="rect">
            <a:avLst/>
          </a:prstGeom>
        </p:spPr>
      </p:pic>
      <p:pic>
        <p:nvPicPr>
          <p:cNvPr id="19" name="Picture 18" descr="A picture containing object&#10;&#10;Description generated with very high confidence">
            <a:extLst>
              <a:ext uri="{FF2B5EF4-FFF2-40B4-BE49-F238E27FC236}">
                <a16:creationId xmlns:a16="http://schemas.microsoft.com/office/drawing/2014/main" id="{D4BAEA3D-FB11-4D24-BF93-431DCA4DDFED}"/>
              </a:ext>
            </a:extLst>
          </p:cNvPr>
          <p:cNvPicPr>
            <a:picLocks noChangeAspect="1"/>
          </p:cNvPicPr>
          <p:nvPr/>
        </p:nvPicPr>
        <p:blipFill rotWithShape="1">
          <a:blip r:embed="rId12">
            <a:extLst>
              <a:ext uri="{28A0092B-C50C-407E-A947-70E740481C1C}">
                <a14:useLocalDpi xmlns:a14="http://schemas.microsoft.com/office/drawing/2010/main" val="0"/>
              </a:ext>
            </a:extLst>
          </a:blip>
          <a:srcRect b="-1269"/>
          <a:stretch/>
        </p:blipFill>
        <p:spPr>
          <a:xfrm>
            <a:off x="7907448" y="3474721"/>
            <a:ext cx="381419" cy="385050"/>
          </a:xfrm>
          <a:prstGeom prst="rect">
            <a:avLst/>
          </a:prstGeom>
        </p:spPr>
      </p:pic>
      <p:pic>
        <p:nvPicPr>
          <p:cNvPr id="20" name="Picture 19" descr="A picture containing object&#10;&#10;Description generated with very high confidence">
            <a:extLst>
              <a:ext uri="{FF2B5EF4-FFF2-40B4-BE49-F238E27FC236}">
                <a16:creationId xmlns:a16="http://schemas.microsoft.com/office/drawing/2014/main" id="{06C12B3E-E421-49F8-A1D8-12E033D4691F}"/>
              </a:ext>
            </a:extLst>
          </p:cNvPr>
          <p:cNvPicPr>
            <a:picLocks noChangeAspect="1"/>
          </p:cNvPicPr>
          <p:nvPr/>
        </p:nvPicPr>
        <p:blipFill rotWithShape="1">
          <a:blip r:embed="rId13">
            <a:extLst>
              <a:ext uri="{28A0092B-C50C-407E-A947-70E740481C1C}">
                <a14:useLocalDpi xmlns:a14="http://schemas.microsoft.com/office/drawing/2010/main" val="0"/>
              </a:ext>
            </a:extLst>
          </a:blip>
          <a:srcRect b="-1269"/>
          <a:stretch/>
        </p:blipFill>
        <p:spPr>
          <a:xfrm>
            <a:off x="8639395" y="3471544"/>
            <a:ext cx="197645" cy="385050"/>
          </a:xfrm>
          <a:prstGeom prst="rect">
            <a:avLst/>
          </a:prstGeom>
        </p:spPr>
      </p:pic>
      <p:pic>
        <p:nvPicPr>
          <p:cNvPr id="21" name="Picture 20" descr="A picture containing object&#10;&#10;Description generated with very high confidence">
            <a:extLst>
              <a:ext uri="{FF2B5EF4-FFF2-40B4-BE49-F238E27FC236}">
                <a16:creationId xmlns:a16="http://schemas.microsoft.com/office/drawing/2014/main" id="{9C66211F-D123-4827-8BE0-A5E9C590FC62}"/>
              </a:ext>
            </a:extLst>
          </p:cNvPr>
          <p:cNvPicPr>
            <a:picLocks noChangeAspect="1"/>
          </p:cNvPicPr>
          <p:nvPr/>
        </p:nvPicPr>
        <p:blipFill rotWithShape="1">
          <a:blip r:embed="rId14">
            <a:extLst>
              <a:ext uri="{28A0092B-C50C-407E-A947-70E740481C1C}">
                <a14:useLocalDpi xmlns:a14="http://schemas.microsoft.com/office/drawing/2010/main" val="0"/>
              </a:ext>
            </a:extLst>
          </a:blip>
          <a:srcRect b="-1269"/>
          <a:stretch/>
        </p:blipFill>
        <p:spPr>
          <a:xfrm>
            <a:off x="8845507" y="3471544"/>
            <a:ext cx="183774" cy="385050"/>
          </a:xfrm>
          <a:prstGeom prst="rect">
            <a:avLst/>
          </a:prstGeom>
        </p:spPr>
      </p:pic>
      <p:pic>
        <p:nvPicPr>
          <p:cNvPr id="22" name="Picture 21" descr="A picture containing object&#10;&#10;Description generated with very high confidence">
            <a:extLst>
              <a:ext uri="{FF2B5EF4-FFF2-40B4-BE49-F238E27FC236}">
                <a16:creationId xmlns:a16="http://schemas.microsoft.com/office/drawing/2014/main" id="{2CD2DF95-E460-4CE6-AD83-A96A0D617883}"/>
              </a:ext>
            </a:extLst>
          </p:cNvPr>
          <p:cNvPicPr>
            <a:picLocks noChangeAspect="1"/>
          </p:cNvPicPr>
          <p:nvPr/>
        </p:nvPicPr>
        <p:blipFill rotWithShape="1">
          <a:blip r:embed="rId15">
            <a:extLst>
              <a:ext uri="{28A0092B-C50C-407E-A947-70E740481C1C}">
                <a14:useLocalDpi xmlns:a14="http://schemas.microsoft.com/office/drawing/2010/main" val="0"/>
              </a:ext>
            </a:extLst>
          </a:blip>
          <a:srcRect b="-1269"/>
          <a:stretch/>
        </p:blipFill>
        <p:spPr>
          <a:xfrm>
            <a:off x="9330269" y="3473661"/>
            <a:ext cx="357715" cy="385050"/>
          </a:xfrm>
          <a:prstGeom prst="rect">
            <a:avLst/>
          </a:prstGeom>
        </p:spPr>
      </p:pic>
      <p:pic>
        <p:nvPicPr>
          <p:cNvPr id="23" name="Picture 22" descr="A picture containing object&#10;&#10;Description generated with very high confidence">
            <a:extLst>
              <a:ext uri="{FF2B5EF4-FFF2-40B4-BE49-F238E27FC236}">
                <a16:creationId xmlns:a16="http://schemas.microsoft.com/office/drawing/2014/main" id="{F3BD13E0-F48A-410D-9445-D4BD75A29984}"/>
              </a:ext>
            </a:extLst>
          </p:cNvPr>
          <p:cNvPicPr>
            <a:picLocks noChangeAspect="1"/>
          </p:cNvPicPr>
          <p:nvPr/>
        </p:nvPicPr>
        <p:blipFill rotWithShape="1">
          <a:blip r:embed="rId16">
            <a:extLst>
              <a:ext uri="{28A0092B-C50C-407E-A947-70E740481C1C}">
                <a14:useLocalDpi xmlns:a14="http://schemas.microsoft.com/office/drawing/2010/main" val="0"/>
              </a:ext>
            </a:extLst>
          </a:blip>
          <a:srcRect b="-1269"/>
          <a:stretch/>
        </p:blipFill>
        <p:spPr>
          <a:xfrm>
            <a:off x="9675659" y="3473661"/>
            <a:ext cx="183774" cy="385050"/>
          </a:xfrm>
          <a:prstGeom prst="rect">
            <a:avLst/>
          </a:prstGeom>
        </p:spPr>
      </p:pic>
    </p:spTree>
    <p:extLst>
      <p:ext uri="{BB962C8B-B14F-4D97-AF65-F5344CB8AC3E}">
        <p14:creationId xmlns:p14="http://schemas.microsoft.com/office/powerpoint/2010/main" val="373327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par>
                                <p:cTn id="36" presetID="10" presetClass="entr" presetSubtype="0" fill="hold"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par>
                                <p:cTn id="54" presetID="10" presetClass="entr" presetSubtype="0" fill="hold"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par>
                                <p:cTn id="62" presetID="10" presetClass="entr" presetSubtype="0" fill="hold"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5:1</a:t>
            </a:r>
          </a:p>
        </p:txBody>
      </p:sp>
      <p:pic>
        <p:nvPicPr>
          <p:cNvPr id="4" name="Picture 3" descr="A picture containing device&#10;&#10;Description generated with high confidence">
            <a:extLst>
              <a:ext uri="{FF2B5EF4-FFF2-40B4-BE49-F238E27FC236}">
                <a16:creationId xmlns:a16="http://schemas.microsoft.com/office/drawing/2014/main" id="{D48218E5-CA31-43D4-ACB0-34B607A6DA2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094974" y="1944304"/>
            <a:ext cx="317633" cy="356135"/>
          </a:xfrm>
          <a:prstGeom prst="rect">
            <a:avLst/>
          </a:prstGeom>
        </p:spPr>
      </p:pic>
      <p:pic>
        <p:nvPicPr>
          <p:cNvPr id="34" name="Picture 33" descr="A picture containing device&#10;&#10;Description generated with high confidence">
            <a:extLst>
              <a:ext uri="{FF2B5EF4-FFF2-40B4-BE49-F238E27FC236}">
                <a16:creationId xmlns:a16="http://schemas.microsoft.com/office/drawing/2014/main" id="{4E7A66F5-7023-407F-89B8-2CE50EA39E75}"/>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412607" y="1944303"/>
            <a:ext cx="125129" cy="356135"/>
          </a:xfrm>
          <a:prstGeom prst="rect">
            <a:avLst/>
          </a:prstGeom>
        </p:spPr>
      </p:pic>
      <p:pic>
        <p:nvPicPr>
          <p:cNvPr id="36" name="Picture 35" descr="A picture containing device&#10;&#10;Description generated with high confidence">
            <a:extLst>
              <a:ext uri="{FF2B5EF4-FFF2-40B4-BE49-F238E27FC236}">
                <a16:creationId xmlns:a16="http://schemas.microsoft.com/office/drawing/2014/main" id="{413F371C-F035-4A99-8698-CED1FC4EA119}"/>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595486" y="1945890"/>
            <a:ext cx="317634" cy="356135"/>
          </a:xfrm>
          <a:prstGeom prst="rect">
            <a:avLst/>
          </a:prstGeom>
        </p:spPr>
      </p:pic>
      <p:pic>
        <p:nvPicPr>
          <p:cNvPr id="37" name="Picture 36" descr="A picture containing device&#10;&#10;Description generated with high confidence">
            <a:extLst>
              <a:ext uri="{FF2B5EF4-FFF2-40B4-BE49-F238E27FC236}">
                <a16:creationId xmlns:a16="http://schemas.microsoft.com/office/drawing/2014/main" id="{B3844D01-F581-4A4B-9A62-F254E541FF54}"/>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6096000" y="1945889"/>
            <a:ext cx="308008" cy="356135"/>
          </a:xfrm>
          <a:prstGeom prst="rect">
            <a:avLst/>
          </a:prstGeom>
        </p:spPr>
      </p:pic>
      <p:pic>
        <p:nvPicPr>
          <p:cNvPr id="38" name="Picture 37" descr="A picture containing device&#10;&#10;Description generated with high confidence">
            <a:extLst>
              <a:ext uri="{FF2B5EF4-FFF2-40B4-BE49-F238E27FC236}">
                <a16:creationId xmlns:a16="http://schemas.microsoft.com/office/drawing/2014/main" id="{D3E743F3-01AB-41A3-ADCC-D3CEFF2D06F8}"/>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6586888" y="1944300"/>
            <a:ext cx="250254" cy="356135"/>
          </a:xfrm>
          <a:prstGeom prst="rect">
            <a:avLst/>
          </a:prstGeom>
        </p:spPr>
      </p:pic>
      <p:pic>
        <p:nvPicPr>
          <p:cNvPr id="44" name="Picture 43" descr="A picture containing device&#10;&#10;Description generated with high confidence">
            <a:extLst>
              <a:ext uri="{FF2B5EF4-FFF2-40B4-BE49-F238E27FC236}">
                <a16:creationId xmlns:a16="http://schemas.microsoft.com/office/drawing/2014/main" id="{80355B19-91FF-4E5F-87AE-0A7546B56334}"/>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6586888" y="2706287"/>
            <a:ext cx="308008" cy="356135"/>
          </a:xfrm>
          <a:prstGeom prst="rect">
            <a:avLst/>
          </a:prstGeom>
        </p:spPr>
      </p:pic>
      <p:pic>
        <p:nvPicPr>
          <p:cNvPr id="45" name="Picture 44" descr="A picture containing device&#10;&#10;Description generated with high confidence">
            <a:extLst>
              <a:ext uri="{FF2B5EF4-FFF2-40B4-BE49-F238E27FC236}">
                <a16:creationId xmlns:a16="http://schemas.microsoft.com/office/drawing/2014/main" id="{065952A2-B6E8-4E19-8F1A-B668FAD0B75D}"/>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6096000" y="2704698"/>
            <a:ext cx="308008" cy="356135"/>
          </a:xfrm>
          <a:prstGeom prst="rect">
            <a:avLst/>
          </a:prstGeom>
        </p:spPr>
      </p:pic>
      <p:pic>
        <p:nvPicPr>
          <p:cNvPr id="46" name="Picture 45" descr="A picture containing device&#10;&#10;Description generated with high confidence">
            <a:extLst>
              <a:ext uri="{FF2B5EF4-FFF2-40B4-BE49-F238E27FC236}">
                <a16:creationId xmlns:a16="http://schemas.microsoft.com/office/drawing/2014/main" id="{10ABF0CE-B305-49C6-B779-BF0C634A25DB}"/>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5595486" y="2704697"/>
            <a:ext cx="317634" cy="356135"/>
          </a:xfrm>
          <a:prstGeom prst="rect">
            <a:avLst/>
          </a:prstGeom>
        </p:spPr>
      </p:pic>
      <p:pic>
        <p:nvPicPr>
          <p:cNvPr id="47" name="Picture 46" descr="A picture containing device&#10;&#10;Description generated with high confidence">
            <a:extLst>
              <a:ext uri="{FF2B5EF4-FFF2-40B4-BE49-F238E27FC236}">
                <a16:creationId xmlns:a16="http://schemas.microsoft.com/office/drawing/2014/main" id="{5D83EDCC-B459-44E3-81B2-4B9A682D9ABF}"/>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5412606" y="2704697"/>
            <a:ext cx="182880" cy="356135"/>
          </a:xfrm>
          <a:prstGeom prst="rect">
            <a:avLst/>
          </a:prstGeom>
        </p:spPr>
      </p:pic>
      <p:pic>
        <p:nvPicPr>
          <p:cNvPr id="48" name="Picture 47" descr="A picture containing device&#10;&#10;Description generated with high confidence">
            <a:extLst>
              <a:ext uri="{FF2B5EF4-FFF2-40B4-BE49-F238E27FC236}">
                <a16:creationId xmlns:a16="http://schemas.microsoft.com/office/drawing/2014/main" id="{DCC72F13-811A-42B8-90AC-8C1E96A791C9}"/>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5094974" y="2704695"/>
            <a:ext cx="308008" cy="356135"/>
          </a:xfrm>
          <a:prstGeom prst="rect">
            <a:avLst/>
          </a:prstGeom>
        </p:spPr>
      </p:pic>
      <p:pic>
        <p:nvPicPr>
          <p:cNvPr id="49" name="Picture 48" descr="A picture containing device&#10;&#10;Description generated with high confidence">
            <a:extLst>
              <a:ext uri="{FF2B5EF4-FFF2-40B4-BE49-F238E27FC236}">
                <a16:creationId xmlns:a16="http://schemas.microsoft.com/office/drawing/2014/main" id="{3F37F24B-2E2B-4386-8591-0B150E1FFC8F}"/>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5093369" y="3429000"/>
            <a:ext cx="308008" cy="368172"/>
          </a:xfrm>
          <a:prstGeom prst="rect">
            <a:avLst/>
          </a:prstGeom>
        </p:spPr>
      </p:pic>
      <p:pic>
        <p:nvPicPr>
          <p:cNvPr id="50" name="Picture 49" descr="A picture containing device&#10;&#10;Description generated with high confidence">
            <a:extLst>
              <a:ext uri="{FF2B5EF4-FFF2-40B4-BE49-F238E27FC236}">
                <a16:creationId xmlns:a16="http://schemas.microsoft.com/office/drawing/2014/main" id="{131B4A37-3169-40F8-A0C7-34ADE7B52FA6}"/>
              </a:ext>
            </a:extLst>
          </p:cNvPr>
          <p:cNvPicPr>
            <a:picLocks noChangeAspect="1"/>
          </p:cNvPicPr>
          <p:nvPr/>
        </p:nvPicPr>
        <p:blipFill rotWithShape="1">
          <a:blip r:embed="rId14">
            <a:extLst>
              <a:ext uri="{28A0092B-C50C-407E-A947-70E740481C1C}">
                <a14:useLocalDpi xmlns:a14="http://schemas.microsoft.com/office/drawing/2010/main" val="0"/>
              </a:ext>
            </a:extLst>
          </a:blip>
          <a:srcRect/>
          <a:stretch/>
        </p:blipFill>
        <p:spPr>
          <a:xfrm>
            <a:off x="5354855" y="3428998"/>
            <a:ext cx="182880" cy="368172"/>
          </a:xfrm>
          <a:prstGeom prst="rect">
            <a:avLst/>
          </a:prstGeom>
        </p:spPr>
      </p:pic>
      <p:pic>
        <p:nvPicPr>
          <p:cNvPr id="51" name="Picture 50" descr="A picture containing device&#10;&#10;Description generated with high confidence">
            <a:extLst>
              <a:ext uri="{FF2B5EF4-FFF2-40B4-BE49-F238E27FC236}">
                <a16:creationId xmlns:a16="http://schemas.microsoft.com/office/drawing/2014/main" id="{5BECD09A-56F7-44B9-8628-6EAD677DF5B6}"/>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5595486" y="3428997"/>
            <a:ext cx="250257" cy="356135"/>
          </a:xfrm>
          <a:prstGeom prst="rect">
            <a:avLst/>
          </a:prstGeom>
        </p:spPr>
      </p:pic>
      <p:pic>
        <p:nvPicPr>
          <p:cNvPr id="52" name="Picture 51" descr="A picture containing device&#10;&#10;Description generated with high confidence">
            <a:extLst>
              <a:ext uri="{FF2B5EF4-FFF2-40B4-BE49-F238E27FC236}">
                <a16:creationId xmlns:a16="http://schemas.microsoft.com/office/drawing/2014/main" id="{BB2345DA-F485-423D-9385-B7AA6BE891EB}"/>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6153750" y="3465094"/>
            <a:ext cx="250258" cy="332073"/>
          </a:xfrm>
          <a:prstGeom prst="rect">
            <a:avLst/>
          </a:prstGeom>
        </p:spPr>
      </p:pic>
      <p:pic>
        <p:nvPicPr>
          <p:cNvPr id="53" name="Picture 52" descr="A picture containing device&#10;&#10;Description generated with high confidence">
            <a:extLst>
              <a:ext uri="{FF2B5EF4-FFF2-40B4-BE49-F238E27FC236}">
                <a16:creationId xmlns:a16="http://schemas.microsoft.com/office/drawing/2014/main" id="{AC34D39F-2F78-451F-9BA4-12849E041C31}"/>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6644637" y="3428996"/>
            <a:ext cx="250259" cy="356136"/>
          </a:xfrm>
          <a:prstGeom prst="rect">
            <a:avLst/>
          </a:prstGeom>
        </p:spPr>
      </p:pic>
      <p:pic>
        <p:nvPicPr>
          <p:cNvPr id="54" name="Picture 53" descr="A picture containing device&#10;&#10;Description generated with high confidence">
            <a:extLst>
              <a:ext uri="{FF2B5EF4-FFF2-40B4-BE49-F238E27FC236}">
                <a16:creationId xmlns:a16="http://schemas.microsoft.com/office/drawing/2014/main" id="{E65024C2-765A-4B49-BB3D-73B4CF6AD93A}"/>
              </a:ext>
            </a:extLst>
          </p:cNvPr>
          <p:cNvPicPr>
            <a:picLocks noChangeAspect="1"/>
          </p:cNvPicPr>
          <p:nvPr/>
        </p:nvPicPr>
        <p:blipFill rotWithShape="1">
          <a:blip r:embed="rId18">
            <a:extLst>
              <a:ext uri="{28A0092B-C50C-407E-A947-70E740481C1C}">
                <a14:useLocalDpi xmlns:a14="http://schemas.microsoft.com/office/drawing/2010/main" val="0"/>
              </a:ext>
            </a:extLst>
          </a:blip>
          <a:srcRect/>
          <a:stretch/>
        </p:blipFill>
        <p:spPr>
          <a:xfrm>
            <a:off x="4989096" y="3878981"/>
            <a:ext cx="2059805" cy="180012"/>
          </a:xfrm>
          <a:prstGeom prst="rect">
            <a:avLst/>
          </a:prstGeom>
        </p:spPr>
      </p:pic>
      <p:pic>
        <p:nvPicPr>
          <p:cNvPr id="55" name="Picture 54" descr="A picture containing device&#10;&#10;Description generated with high confidence">
            <a:extLst>
              <a:ext uri="{FF2B5EF4-FFF2-40B4-BE49-F238E27FC236}">
                <a16:creationId xmlns:a16="http://schemas.microsoft.com/office/drawing/2014/main" id="{DC31297C-DDCC-40D4-B4AE-07C2B2A30F8B}"/>
              </a:ext>
            </a:extLst>
          </p:cNvPr>
          <p:cNvPicPr>
            <a:picLocks noChangeAspect="1"/>
          </p:cNvPicPr>
          <p:nvPr/>
        </p:nvPicPr>
        <p:blipFill rotWithShape="1">
          <a:blip r:embed="rId19">
            <a:extLst>
              <a:ext uri="{28A0092B-C50C-407E-A947-70E740481C1C}">
                <a14:useLocalDpi xmlns:a14="http://schemas.microsoft.com/office/drawing/2010/main" val="0"/>
              </a:ext>
            </a:extLst>
          </a:blip>
          <a:srcRect/>
          <a:stretch/>
        </p:blipFill>
        <p:spPr>
          <a:xfrm>
            <a:off x="4613711" y="3428987"/>
            <a:ext cx="375385" cy="449994"/>
          </a:xfrm>
          <a:prstGeom prst="rect">
            <a:avLst/>
          </a:prstGeom>
        </p:spPr>
      </p:pic>
      <p:pic>
        <p:nvPicPr>
          <p:cNvPr id="56" name="Picture 55" descr="A picture containing device&#10;&#10;Description generated with high confidence">
            <a:extLst>
              <a:ext uri="{FF2B5EF4-FFF2-40B4-BE49-F238E27FC236}">
                <a16:creationId xmlns:a16="http://schemas.microsoft.com/office/drawing/2014/main" id="{4B4677A6-9E70-45BE-94C2-7AFF8338CBF0}"/>
              </a:ext>
            </a:extLst>
          </p:cNvPr>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5093369" y="4136038"/>
            <a:ext cx="319237" cy="416761"/>
          </a:xfrm>
          <a:prstGeom prst="rect">
            <a:avLst/>
          </a:prstGeom>
        </p:spPr>
      </p:pic>
      <p:pic>
        <p:nvPicPr>
          <p:cNvPr id="57" name="Picture 56" descr="A picture containing device&#10;&#10;Description generated with high confidence">
            <a:extLst>
              <a:ext uri="{FF2B5EF4-FFF2-40B4-BE49-F238E27FC236}">
                <a16:creationId xmlns:a16="http://schemas.microsoft.com/office/drawing/2014/main" id="{91346FC4-A96F-4F5F-9E2D-4C7CE5F5C2BA}"/>
              </a:ext>
            </a:extLst>
          </p:cNvPr>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5401377" y="4152843"/>
            <a:ext cx="136358" cy="399459"/>
          </a:xfrm>
          <a:prstGeom prst="rect">
            <a:avLst/>
          </a:prstGeom>
        </p:spPr>
      </p:pic>
      <p:pic>
        <p:nvPicPr>
          <p:cNvPr id="58" name="Picture 57" descr="A picture containing device&#10;&#10;Description generated with high confidence">
            <a:extLst>
              <a:ext uri="{FF2B5EF4-FFF2-40B4-BE49-F238E27FC236}">
                <a16:creationId xmlns:a16="http://schemas.microsoft.com/office/drawing/2014/main" id="{CCAE01BD-8D34-4E73-A21C-77A7EFB6792A}"/>
              </a:ext>
            </a:extLst>
          </p:cNvPr>
          <p:cNvPicPr>
            <a:picLocks noChangeAspect="1"/>
          </p:cNvPicPr>
          <p:nvPr/>
        </p:nvPicPr>
        <p:blipFill rotWithShape="1">
          <a:blip r:embed="rId22">
            <a:extLst>
              <a:ext uri="{28A0092B-C50C-407E-A947-70E740481C1C}">
                <a14:useLocalDpi xmlns:a14="http://schemas.microsoft.com/office/drawing/2010/main" val="0"/>
              </a:ext>
            </a:extLst>
          </a:blip>
          <a:srcRect/>
          <a:stretch/>
        </p:blipFill>
        <p:spPr>
          <a:xfrm>
            <a:off x="5643033" y="4155797"/>
            <a:ext cx="270087" cy="399459"/>
          </a:xfrm>
          <a:prstGeom prst="rect">
            <a:avLst/>
          </a:prstGeom>
        </p:spPr>
      </p:pic>
      <p:pic>
        <p:nvPicPr>
          <p:cNvPr id="59" name="Picture 58" descr="A picture containing device&#10;&#10;Description generated with high confidence">
            <a:extLst>
              <a:ext uri="{FF2B5EF4-FFF2-40B4-BE49-F238E27FC236}">
                <a16:creationId xmlns:a16="http://schemas.microsoft.com/office/drawing/2014/main" id="{7A3EDF34-2440-46F9-8CEC-1FE03ED96025}"/>
              </a:ext>
            </a:extLst>
          </p:cNvPr>
          <p:cNvPicPr>
            <a:picLocks noChangeAspect="1"/>
          </p:cNvPicPr>
          <p:nvPr/>
        </p:nvPicPr>
        <p:blipFill rotWithShape="1">
          <a:blip r:embed="rId23">
            <a:extLst>
              <a:ext uri="{28A0092B-C50C-407E-A947-70E740481C1C}">
                <a14:useLocalDpi xmlns:a14="http://schemas.microsoft.com/office/drawing/2010/main" val="0"/>
              </a:ext>
            </a:extLst>
          </a:blip>
          <a:srcRect/>
          <a:stretch/>
        </p:blipFill>
        <p:spPr>
          <a:xfrm>
            <a:off x="6153750" y="4152843"/>
            <a:ext cx="250258" cy="399459"/>
          </a:xfrm>
          <a:prstGeom prst="rect">
            <a:avLst/>
          </a:prstGeom>
        </p:spPr>
      </p:pic>
      <p:pic>
        <p:nvPicPr>
          <p:cNvPr id="60" name="Picture 59" descr="A picture containing device&#10;&#10;Description generated with high confidence">
            <a:extLst>
              <a:ext uri="{FF2B5EF4-FFF2-40B4-BE49-F238E27FC236}">
                <a16:creationId xmlns:a16="http://schemas.microsoft.com/office/drawing/2014/main" id="{B58E9C6F-3C04-4D9E-B052-C3C6D02309A4}"/>
              </a:ext>
            </a:extLst>
          </p:cNvPr>
          <p:cNvPicPr>
            <a:picLocks noChangeAspect="1"/>
          </p:cNvPicPr>
          <p:nvPr/>
        </p:nvPicPr>
        <p:blipFill rotWithShape="1">
          <a:blip r:embed="rId24">
            <a:extLst>
              <a:ext uri="{28A0092B-C50C-407E-A947-70E740481C1C}">
                <a14:useLocalDpi xmlns:a14="http://schemas.microsoft.com/office/drawing/2010/main" val="0"/>
              </a:ext>
            </a:extLst>
          </a:blip>
          <a:srcRect/>
          <a:stretch/>
        </p:blipFill>
        <p:spPr>
          <a:xfrm>
            <a:off x="6586888" y="4152843"/>
            <a:ext cx="308006" cy="399459"/>
          </a:xfrm>
          <a:prstGeom prst="rect">
            <a:avLst/>
          </a:prstGeom>
        </p:spPr>
      </p:pic>
      <p:pic>
        <p:nvPicPr>
          <p:cNvPr id="61" name="Picture 60" descr="A picture containing device&#10;&#10;Description generated with high confidence">
            <a:extLst>
              <a:ext uri="{FF2B5EF4-FFF2-40B4-BE49-F238E27FC236}">
                <a16:creationId xmlns:a16="http://schemas.microsoft.com/office/drawing/2014/main" id="{EEE3942E-E122-4E0A-9936-8E0978EE7C84}"/>
              </a:ext>
            </a:extLst>
          </p:cNvPr>
          <p:cNvPicPr>
            <a:picLocks noChangeAspect="1"/>
          </p:cNvPicPr>
          <p:nvPr/>
        </p:nvPicPr>
        <p:blipFill rotWithShape="1">
          <a:blip r:embed="rId25">
            <a:extLst>
              <a:ext uri="{28A0092B-C50C-407E-A947-70E740481C1C}">
                <a14:useLocalDpi xmlns:a14="http://schemas.microsoft.com/office/drawing/2010/main" val="0"/>
              </a:ext>
            </a:extLst>
          </a:blip>
          <a:srcRect/>
          <a:stretch/>
        </p:blipFill>
        <p:spPr>
          <a:xfrm>
            <a:off x="5033434" y="4508987"/>
            <a:ext cx="2015467" cy="164613"/>
          </a:xfrm>
          <a:prstGeom prst="rect">
            <a:avLst/>
          </a:prstGeom>
        </p:spPr>
      </p:pic>
      <p:pic>
        <p:nvPicPr>
          <p:cNvPr id="62" name="Picture 61" descr="A picture containing device&#10;&#10;Description generated with high confidence">
            <a:extLst>
              <a:ext uri="{FF2B5EF4-FFF2-40B4-BE49-F238E27FC236}">
                <a16:creationId xmlns:a16="http://schemas.microsoft.com/office/drawing/2014/main" id="{CD3E3863-1B33-4D36-84AC-A5DAEBF6308D}"/>
              </a:ext>
            </a:extLst>
          </p:cNvPr>
          <p:cNvPicPr>
            <a:picLocks noChangeAspect="1"/>
          </p:cNvPicPr>
          <p:nvPr/>
        </p:nvPicPr>
        <p:blipFill rotWithShape="1">
          <a:blip r:embed="rId26">
            <a:extLst>
              <a:ext uri="{28A0092B-C50C-407E-A947-70E740481C1C}">
                <a14:useLocalDpi xmlns:a14="http://schemas.microsoft.com/office/drawing/2010/main" val="0"/>
              </a:ext>
            </a:extLst>
          </a:blip>
          <a:srcRect/>
          <a:stretch/>
        </p:blipFill>
        <p:spPr>
          <a:xfrm>
            <a:off x="5537736" y="4673600"/>
            <a:ext cx="375384" cy="234846"/>
          </a:xfrm>
          <a:prstGeom prst="rect">
            <a:avLst/>
          </a:prstGeom>
        </p:spPr>
      </p:pic>
      <p:pic>
        <p:nvPicPr>
          <p:cNvPr id="63" name="Picture 62" descr="A picture containing device&#10;&#10;Description generated with high confidence">
            <a:extLst>
              <a:ext uri="{FF2B5EF4-FFF2-40B4-BE49-F238E27FC236}">
                <a16:creationId xmlns:a16="http://schemas.microsoft.com/office/drawing/2014/main" id="{8BA33C2E-74E0-48C9-9963-FA99643E7CD4}"/>
              </a:ext>
            </a:extLst>
          </p:cNvPr>
          <p:cNvPicPr>
            <a:picLocks noChangeAspect="1"/>
          </p:cNvPicPr>
          <p:nvPr/>
        </p:nvPicPr>
        <p:blipFill rotWithShape="1">
          <a:blip r:embed="rId27">
            <a:extLst>
              <a:ext uri="{28A0092B-C50C-407E-A947-70E740481C1C}">
                <a14:useLocalDpi xmlns:a14="http://schemas.microsoft.com/office/drawing/2010/main" val="0"/>
              </a:ext>
            </a:extLst>
          </a:blip>
          <a:srcRect/>
          <a:stretch/>
        </p:blipFill>
        <p:spPr>
          <a:xfrm>
            <a:off x="6197600" y="4690884"/>
            <a:ext cx="143933" cy="234846"/>
          </a:xfrm>
          <a:prstGeom prst="rect">
            <a:avLst/>
          </a:prstGeom>
        </p:spPr>
      </p:pic>
      <p:sp>
        <p:nvSpPr>
          <p:cNvPr id="65" name="Rectangle 64">
            <a:extLst>
              <a:ext uri="{FF2B5EF4-FFF2-40B4-BE49-F238E27FC236}">
                <a16:creationId xmlns:a16="http://schemas.microsoft.com/office/drawing/2014/main" id="{25C95A0C-9BA9-4FB5-87BB-BF856B0E8B41}"/>
              </a:ext>
            </a:extLst>
          </p:cNvPr>
          <p:cNvSpPr/>
          <p:nvPr/>
        </p:nvSpPr>
        <p:spPr bwMode="auto">
          <a:xfrm>
            <a:off x="5160746" y="4102307"/>
            <a:ext cx="240631" cy="44999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66" name="Rectangle 65">
            <a:extLst>
              <a:ext uri="{FF2B5EF4-FFF2-40B4-BE49-F238E27FC236}">
                <a16:creationId xmlns:a16="http://schemas.microsoft.com/office/drawing/2014/main" id="{A22AD7D1-E0E7-49A1-8873-AC3B9A541D4F}"/>
              </a:ext>
            </a:extLst>
          </p:cNvPr>
          <p:cNvSpPr/>
          <p:nvPr/>
        </p:nvSpPr>
        <p:spPr bwMode="auto">
          <a:xfrm>
            <a:off x="5412606" y="4092723"/>
            <a:ext cx="192508" cy="44999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67" name="Rectangle 66">
            <a:extLst>
              <a:ext uri="{FF2B5EF4-FFF2-40B4-BE49-F238E27FC236}">
                <a16:creationId xmlns:a16="http://schemas.microsoft.com/office/drawing/2014/main" id="{CB794F66-7F87-4843-B104-9C38285C4369}"/>
              </a:ext>
            </a:extLst>
          </p:cNvPr>
          <p:cNvSpPr/>
          <p:nvPr/>
        </p:nvSpPr>
        <p:spPr bwMode="auto">
          <a:xfrm>
            <a:off x="5684517" y="4076313"/>
            <a:ext cx="228602" cy="44999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68" name="Rectangle 67">
            <a:extLst>
              <a:ext uri="{FF2B5EF4-FFF2-40B4-BE49-F238E27FC236}">
                <a16:creationId xmlns:a16="http://schemas.microsoft.com/office/drawing/2014/main" id="{1FB37F44-4205-40AD-9384-E1040ECFE909}"/>
              </a:ext>
            </a:extLst>
          </p:cNvPr>
          <p:cNvSpPr/>
          <p:nvPr/>
        </p:nvSpPr>
        <p:spPr bwMode="auto">
          <a:xfrm>
            <a:off x="6134187" y="4076313"/>
            <a:ext cx="228602" cy="44999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69" name="Rectangle 68">
            <a:extLst>
              <a:ext uri="{FF2B5EF4-FFF2-40B4-BE49-F238E27FC236}">
                <a16:creationId xmlns:a16="http://schemas.microsoft.com/office/drawing/2014/main" id="{F2D5D180-0684-4604-8B6D-0FFED4F31C84}"/>
              </a:ext>
            </a:extLst>
          </p:cNvPr>
          <p:cNvSpPr/>
          <p:nvPr/>
        </p:nvSpPr>
        <p:spPr bwMode="auto">
          <a:xfrm>
            <a:off x="6610102" y="4074691"/>
            <a:ext cx="228602" cy="44999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2" name="TextBox 71">
            <a:extLst>
              <a:ext uri="{FF2B5EF4-FFF2-40B4-BE49-F238E27FC236}">
                <a16:creationId xmlns:a16="http://schemas.microsoft.com/office/drawing/2014/main" id="{212228A2-7661-46F1-B6BE-FA27352DEC01}"/>
              </a:ext>
            </a:extLst>
          </p:cNvPr>
          <p:cNvSpPr txBox="1"/>
          <p:nvPr/>
        </p:nvSpPr>
        <p:spPr bwMode="auto">
          <a:xfrm>
            <a:off x="3879724" y="912697"/>
            <a:ext cx="31470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2,373 + 6,058 + 1,541</a:t>
            </a:r>
          </a:p>
        </p:txBody>
      </p:sp>
      <p:sp>
        <p:nvSpPr>
          <p:cNvPr id="73" name="TextBox 72">
            <a:extLst>
              <a:ext uri="{FF2B5EF4-FFF2-40B4-BE49-F238E27FC236}">
                <a16:creationId xmlns:a16="http://schemas.microsoft.com/office/drawing/2014/main" id="{09C07F92-1701-41DE-BC8C-5D4CCAC0D24F}"/>
              </a:ext>
            </a:extLst>
          </p:cNvPr>
          <p:cNvSpPr txBox="1"/>
          <p:nvPr/>
        </p:nvSpPr>
        <p:spPr bwMode="auto">
          <a:xfrm>
            <a:off x="7026740" y="912697"/>
            <a:ext cx="12137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9,972</a:t>
            </a:r>
          </a:p>
        </p:txBody>
      </p:sp>
    </p:spTree>
    <p:extLst>
      <p:ext uri="{BB962C8B-B14F-4D97-AF65-F5344CB8AC3E}">
        <p14:creationId xmlns:p14="http://schemas.microsoft.com/office/powerpoint/2010/main" val="1557531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par>
                                <p:cTn id="8" presetID="10" presetClass="entr" presetSubtype="0" fill="hold"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fade">
                                      <p:cBhvr>
                                        <p:cTn id="10" dur="500"/>
                                        <p:tgtEl>
                                          <p:spTgt spid="54"/>
                                        </p:tgtEl>
                                      </p:cBhvr>
                                    </p:animEffect>
                                  </p:childTnLst>
                                </p:cTn>
                              </p:par>
                              <p:par>
                                <p:cTn id="11" presetID="10" presetClass="entr" presetSubtype="0" fill="hold" nodeType="with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500"/>
                                        <p:tgtEl>
                                          <p:spTgt spid="55"/>
                                        </p:tgtEl>
                                      </p:cBhvr>
                                    </p:animEffect>
                                  </p:childTnLst>
                                </p:cTn>
                              </p:par>
                              <p:par>
                                <p:cTn id="14" presetID="10" presetClass="entr" presetSubtype="0" fill="hold"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0" presetClass="entr" presetSubtype="0"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500"/>
                                        <p:tgtEl>
                                          <p:spTgt spid="50"/>
                                        </p:tgtEl>
                                      </p:cBhvr>
                                    </p:animEffect>
                                  </p:childTnLst>
                                </p:cTn>
                              </p:par>
                              <p:par>
                                <p:cTn id="20" presetID="10" presetClass="entr" presetSubtype="0" fill="hold"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par>
                                <p:cTn id="23" presetID="10" presetClass="entr" presetSubtype="0" fill="hold" nodeType="with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500"/>
                                        <p:tgtEl>
                                          <p:spTgt spid="52"/>
                                        </p:tgtEl>
                                      </p:cBhvr>
                                    </p:animEffect>
                                  </p:child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par>
                                <p:cTn id="32" presetID="10" presetClass="entr" presetSubtype="0" fill="hold" nodeType="with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fade">
                                      <p:cBhvr>
                                        <p:cTn id="34" dur="500"/>
                                        <p:tgtEl>
                                          <p:spTgt spid="47"/>
                                        </p:tgtEl>
                                      </p:cBhvr>
                                    </p:animEffect>
                                  </p:childTnLst>
                                </p:cTn>
                              </p:par>
                              <p:par>
                                <p:cTn id="35" presetID="10" presetClass="entr" presetSubtype="0" fill="hold"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par>
                                <p:cTn id="38" presetID="10" presetClass="entr" presetSubtype="0" fill="hold"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childTnLst>
                                </p:cTn>
                              </p:par>
                              <p:par>
                                <p:cTn id="41" presetID="10" presetClass="entr" presetSubtype="0" fill="hold"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par>
                                <p:cTn id="44" presetID="10" presetClass="entr" presetSubtype="0" fill="hold"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500"/>
                                        <p:tgtEl>
                                          <p:spTgt spid="38"/>
                                        </p:tgtEl>
                                      </p:cBhvr>
                                    </p:animEffect>
                                  </p:childTnLst>
                                </p:cTn>
                              </p:par>
                              <p:par>
                                <p:cTn id="47" presetID="10" presetClass="entr" presetSubtype="0" fill="hold"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500"/>
                                        <p:tgtEl>
                                          <p:spTgt spid="37"/>
                                        </p:tgtEl>
                                      </p:cBhvr>
                                    </p:animEffect>
                                  </p:childTnLst>
                                </p:cTn>
                              </p:par>
                              <p:par>
                                <p:cTn id="50" presetID="10" presetClass="entr" presetSubtype="0" fill="hold"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par>
                                <p:cTn id="53" presetID="10" presetClass="entr" presetSubtype="0" fill="hold" nodeType="with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500"/>
                                        <p:tgtEl>
                                          <p:spTgt spid="34"/>
                                        </p:tgtEl>
                                      </p:cBhvr>
                                    </p:animEffect>
                                  </p:childTnLst>
                                </p:cTn>
                              </p:par>
                              <p:par>
                                <p:cTn id="56" presetID="10" presetClass="entr" presetSubtype="0" fill="hold" nodeType="with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fade">
                                      <p:cBhvr>
                                        <p:cTn id="58" dur="500"/>
                                        <p:tgtEl>
                                          <p:spTgt spid="4"/>
                                        </p:tgtEl>
                                      </p:cBhvr>
                                    </p:animEffect>
                                  </p:childTnLst>
                                </p:cTn>
                              </p:par>
                            </p:childTnLst>
                          </p:cTn>
                        </p:par>
                      </p:childTnLst>
                    </p:cTn>
                  </p:par>
                  <p:par>
                    <p:cTn id="59" fill="hold">
                      <p:stCondLst>
                        <p:cond delay="indefinite"/>
                      </p:stCondLst>
                      <p:childTnLst>
                        <p:par>
                          <p:cTn id="60" fill="hold">
                            <p:stCondLst>
                              <p:cond delay="0"/>
                            </p:stCondLst>
                            <p:childTnLst>
                              <p:par>
                                <p:cTn id="61" presetID="26" presetClass="emph" presetSubtype="0" fill="hold" nodeType="clickEffect">
                                  <p:stCondLst>
                                    <p:cond delay="0"/>
                                  </p:stCondLst>
                                  <p:childTnLst>
                                    <p:animEffect transition="out" filter="fade">
                                      <p:cBhvr>
                                        <p:cTn id="62" dur="500" tmFilter="0, 0; .2, .5; .8, .5; 1, 0"/>
                                        <p:tgtEl>
                                          <p:spTgt spid="53"/>
                                        </p:tgtEl>
                                      </p:cBhvr>
                                    </p:animEffect>
                                    <p:animScale>
                                      <p:cBhvr>
                                        <p:cTn id="63" dur="250" autoRev="1" fill="hold"/>
                                        <p:tgtEl>
                                          <p:spTgt spid="53"/>
                                        </p:tgtEl>
                                      </p:cBhvr>
                                      <p:by x="105000" y="105000"/>
                                    </p:animScale>
                                  </p:childTnLst>
                                </p:cTn>
                              </p:par>
                              <p:par>
                                <p:cTn id="64" presetID="26" presetClass="emph" presetSubtype="0" fill="hold" nodeType="withEffect">
                                  <p:stCondLst>
                                    <p:cond delay="0"/>
                                  </p:stCondLst>
                                  <p:childTnLst>
                                    <p:animEffect transition="out" filter="fade">
                                      <p:cBhvr>
                                        <p:cTn id="65" dur="500" tmFilter="0, 0; .2, .5; .8, .5; 1, 0"/>
                                        <p:tgtEl>
                                          <p:spTgt spid="44"/>
                                        </p:tgtEl>
                                      </p:cBhvr>
                                    </p:animEffect>
                                    <p:animScale>
                                      <p:cBhvr>
                                        <p:cTn id="66" dur="250" autoRev="1" fill="hold"/>
                                        <p:tgtEl>
                                          <p:spTgt spid="44"/>
                                        </p:tgtEl>
                                      </p:cBhvr>
                                      <p:by x="105000" y="105000"/>
                                    </p:animScale>
                                  </p:childTnLst>
                                </p:cTn>
                              </p:par>
                              <p:par>
                                <p:cTn id="67" presetID="26" presetClass="emph" presetSubtype="0" fill="hold" nodeType="withEffect">
                                  <p:stCondLst>
                                    <p:cond delay="0"/>
                                  </p:stCondLst>
                                  <p:childTnLst>
                                    <p:animEffect transition="out" filter="fade">
                                      <p:cBhvr>
                                        <p:cTn id="68" dur="500" tmFilter="0, 0; .2, .5; .8, .5; 1, 0"/>
                                        <p:tgtEl>
                                          <p:spTgt spid="38"/>
                                        </p:tgtEl>
                                      </p:cBhvr>
                                    </p:animEffect>
                                    <p:animScale>
                                      <p:cBhvr>
                                        <p:cTn id="69" dur="250" autoRev="1" fill="hold"/>
                                        <p:tgtEl>
                                          <p:spTgt spid="38"/>
                                        </p:tgtEl>
                                      </p:cBhvr>
                                      <p:by x="105000" y="105000"/>
                                    </p:animScale>
                                  </p:childTnLst>
                                </p:cTn>
                              </p:par>
                            </p:childTnLst>
                          </p:cTn>
                        </p:par>
                        <p:par>
                          <p:cTn id="70" fill="hold">
                            <p:stCondLst>
                              <p:cond delay="500"/>
                            </p:stCondLst>
                            <p:childTnLst>
                              <p:par>
                                <p:cTn id="71" presetID="10" presetClass="entr" presetSubtype="0" fill="hold" nodeType="afterEffect">
                                  <p:stCondLst>
                                    <p:cond delay="0"/>
                                  </p:stCondLst>
                                  <p:childTnLst>
                                    <p:set>
                                      <p:cBhvr>
                                        <p:cTn id="72" dur="1" fill="hold">
                                          <p:stCondLst>
                                            <p:cond delay="0"/>
                                          </p:stCondLst>
                                        </p:cTn>
                                        <p:tgtEl>
                                          <p:spTgt spid="63"/>
                                        </p:tgtEl>
                                        <p:attrNameLst>
                                          <p:attrName>style.visibility</p:attrName>
                                        </p:attrNameLst>
                                      </p:cBhvr>
                                      <p:to>
                                        <p:strVal val="visible"/>
                                      </p:to>
                                    </p:set>
                                    <p:animEffect transition="in" filter="fade">
                                      <p:cBhvr>
                                        <p:cTn id="73" dur="500"/>
                                        <p:tgtEl>
                                          <p:spTgt spid="63"/>
                                        </p:tgtEl>
                                      </p:cBhvr>
                                    </p:animEffect>
                                  </p:childTnLst>
                                </p:cTn>
                              </p:par>
                            </p:childTnLst>
                          </p:cTn>
                        </p:par>
                        <p:par>
                          <p:cTn id="74" fill="hold">
                            <p:stCondLst>
                              <p:cond delay="1000"/>
                            </p:stCondLst>
                            <p:childTnLst>
                              <p:par>
                                <p:cTn id="75" presetID="10" presetClass="exit" presetSubtype="0" fill="hold" grpId="0" nodeType="afterEffect">
                                  <p:stCondLst>
                                    <p:cond delay="0"/>
                                  </p:stCondLst>
                                  <p:childTnLst>
                                    <p:animEffect transition="out" filter="fade">
                                      <p:cBhvr>
                                        <p:cTn id="76" dur="500"/>
                                        <p:tgtEl>
                                          <p:spTgt spid="69"/>
                                        </p:tgtEl>
                                      </p:cBhvr>
                                    </p:animEffect>
                                    <p:set>
                                      <p:cBhvr>
                                        <p:cTn id="77" dur="1" fill="hold">
                                          <p:stCondLst>
                                            <p:cond delay="499"/>
                                          </p:stCondLst>
                                        </p:cTn>
                                        <p:tgtEl>
                                          <p:spTgt spid="69"/>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6" presetClass="emph" presetSubtype="0" fill="hold" nodeType="clickEffect">
                                  <p:stCondLst>
                                    <p:cond delay="0"/>
                                  </p:stCondLst>
                                  <p:childTnLst>
                                    <p:animEffect transition="out" filter="fade">
                                      <p:cBhvr>
                                        <p:cTn id="81" dur="500" tmFilter="0, 0; .2, .5; .8, .5; 1, 0"/>
                                        <p:tgtEl>
                                          <p:spTgt spid="52"/>
                                        </p:tgtEl>
                                      </p:cBhvr>
                                    </p:animEffect>
                                    <p:animScale>
                                      <p:cBhvr>
                                        <p:cTn id="82" dur="250" autoRev="1" fill="hold"/>
                                        <p:tgtEl>
                                          <p:spTgt spid="52"/>
                                        </p:tgtEl>
                                      </p:cBhvr>
                                      <p:by x="105000" y="105000"/>
                                    </p:animScale>
                                  </p:childTnLst>
                                </p:cTn>
                              </p:par>
                              <p:par>
                                <p:cTn id="83" presetID="26" presetClass="emph" presetSubtype="0" fill="hold" nodeType="withEffect">
                                  <p:stCondLst>
                                    <p:cond delay="0"/>
                                  </p:stCondLst>
                                  <p:childTnLst>
                                    <p:animEffect transition="out" filter="fade">
                                      <p:cBhvr>
                                        <p:cTn id="84" dur="500" tmFilter="0, 0; .2, .5; .8, .5; 1, 0"/>
                                        <p:tgtEl>
                                          <p:spTgt spid="45"/>
                                        </p:tgtEl>
                                      </p:cBhvr>
                                    </p:animEffect>
                                    <p:animScale>
                                      <p:cBhvr>
                                        <p:cTn id="85" dur="250" autoRev="1" fill="hold"/>
                                        <p:tgtEl>
                                          <p:spTgt spid="45"/>
                                        </p:tgtEl>
                                      </p:cBhvr>
                                      <p:by x="105000" y="105000"/>
                                    </p:animScale>
                                  </p:childTnLst>
                                </p:cTn>
                              </p:par>
                              <p:par>
                                <p:cTn id="86" presetID="26" presetClass="emph" presetSubtype="0" fill="hold" nodeType="withEffect">
                                  <p:stCondLst>
                                    <p:cond delay="0"/>
                                  </p:stCondLst>
                                  <p:childTnLst>
                                    <p:animEffect transition="out" filter="fade">
                                      <p:cBhvr>
                                        <p:cTn id="87" dur="500" tmFilter="0, 0; .2, .5; .8, .5; 1, 0"/>
                                        <p:tgtEl>
                                          <p:spTgt spid="37"/>
                                        </p:tgtEl>
                                      </p:cBhvr>
                                    </p:animEffect>
                                    <p:animScale>
                                      <p:cBhvr>
                                        <p:cTn id="88" dur="250" autoRev="1" fill="hold"/>
                                        <p:tgtEl>
                                          <p:spTgt spid="37"/>
                                        </p:tgtEl>
                                      </p:cBhvr>
                                      <p:by x="105000" y="105000"/>
                                    </p:animScale>
                                  </p:childTnLst>
                                </p:cTn>
                              </p:par>
                              <p:par>
                                <p:cTn id="89" presetID="26" presetClass="emph" presetSubtype="0" fill="hold" nodeType="withEffect">
                                  <p:stCondLst>
                                    <p:cond delay="0"/>
                                  </p:stCondLst>
                                  <p:childTnLst>
                                    <p:animEffect transition="out" filter="fade">
                                      <p:cBhvr>
                                        <p:cTn id="90" dur="500" tmFilter="0, 0; .2, .5; .8, .5; 1, 0"/>
                                        <p:tgtEl>
                                          <p:spTgt spid="63"/>
                                        </p:tgtEl>
                                      </p:cBhvr>
                                    </p:animEffect>
                                    <p:animScale>
                                      <p:cBhvr>
                                        <p:cTn id="91" dur="250" autoRev="1" fill="hold"/>
                                        <p:tgtEl>
                                          <p:spTgt spid="63"/>
                                        </p:tgtEl>
                                      </p:cBhvr>
                                      <p:by x="105000" y="105000"/>
                                    </p:animScale>
                                  </p:childTnLst>
                                </p:cTn>
                              </p:par>
                            </p:childTnLst>
                          </p:cTn>
                        </p:par>
                        <p:par>
                          <p:cTn id="92" fill="hold">
                            <p:stCondLst>
                              <p:cond delay="500"/>
                            </p:stCondLst>
                            <p:childTnLst>
                              <p:par>
                                <p:cTn id="93" presetID="10" presetClass="entr" presetSubtype="0" fill="hold" nodeType="afterEffect">
                                  <p:stCondLst>
                                    <p:cond delay="0"/>
                                  </p:stCondLst>
                                  <p:childTnLst>
                                    <p:set>
                                      <p:cBhvr>
                                        <p:cTn id="94" dur="1" fill="hold">
                                          <p:stCondLst>
                                            <p:cond delay="0"/>
                                          </p:stCondLst>
                                        </p:cTn>
                                        <p:tgtEl>
                                          <p:spTgt spid="62"/>
                                        </p:tgtEl>
                                        <p:attrNameLst>
                                          <p:attrName>style.visibility</p:attrName>
                                        </p:attrNameLst>
                                      </p:cBhvr>
                                      <p:to>
                                        <p:strVal val="visible"/>
                                      </p:to>
                                    </p:set>
                                    <p:animEffect transition="in" filter="fade">
                                      <p:cBhvr>
                                        <p:cTn id="95" dur="500"/>
                                        <p:tgtEl>
                                          <p:spTgt spid="62"/>
                                        </p:tgtEl>
                                      </p:cBhvr>
                                    </p:animEffect>
                                  </p:childTnLst>
                                </p:cTn>
                              </p:par>
                            </p:childTnLst>
                          </p:cTn>
                        </p:par>
                        <p:par>
                          <p:cTn id="96" fill="hold">
                            <p:stCondLst>
                              <p:cond delay="1000"/>
                            </p:stCondLst>
                            <p:childTnLst>
                              <p:par>
                                <p:cTn id="97" presetID="10" presetClass="exit" presetSubtype="0" fill="hold" grpId="0" nodeType="afterEffect">
                                  <p:stCondLst>
                                    <p:cond delay="0"/>
                                  </p:stCondLst>
                                  <p:childTnLst>
                                    <p:animEffect transition="out" filter="fade">
                                      <p:cBhvr>
                                        <p:cTn id="98" dur="500"/>
                                        <p:tgtEl>
                                          <p:spTgt spid="68"/>
                                        </p:tgtEl>
                                      </p:cBhvr>
                                    </p:animEffect>
                                    <p:set>
                                      <p:cBhvr>
                                        <p:cTn id="99" dur="1" fill="hold">
                                          <p:stCondLst>
                                            <p:cond delay="499"/>
                                          </p:stCondLst>
                                        </p:cTn>
                                        <p:tgtEl>
                                          <p:spTgt spid="68"/>
                                        </p:tgtEl>
                                        <p:attrNameLst>
                                          <p:attrName>style.visibility</p:attrName>
                                        </p:attrNameLst>
                                      </p:cBhvr>
                                      <p:to>
                                        <p:strVal val="hidden"/>
                                      </p:to>
                                    </p:set>
                                  </p:childTnLst>
                                </p:cTn>
                              </p:par>
                            </p:childTnLst>
                          </p:cTn>
                        </p:par>
                      </p:childTnLst>
                    </p:cTn>
                  </p:par>
                  <p:par>
                    <p:cTn id="100" fill="hold">
                      <p:stCondLst>
                        <p:cond delay="indefinite"/>
                      </p:stCondLst>
                      <p:childTnLst>
                        <p:par>
                          <p:cTn id="101" fill="hold">
                            <p:stCondLst>
                              <p:cond delay="0"/>
                            </p:stCondLst>
                            <p:childTnLst>
                              <p:par>
                                <p:cTn id="102" presetID="26" presetClass="emph" presetSubtype="0" fill="hold" nodeType="clickEffect">
                                  <p:stCondLst>
                                    <p:cond delay="0"/>
                                  </p:stCondLst>
                                  <p:childTnLst>
                                    <p:animEffect transition="out" filter="fade">
                                      <p:cBhvr>
                                        <p:cTn id="103" dur="500" tmFilter="0, 0; .2, .5; .8, .5; 1, 0"/>
                                        <p:tgtEl>
                                          <p:spTgt spid="51"/>
                                        </p:tgtEl>
                                      </p:cBhvr>
                                    </p:animEffect>
                                    <p:animScale>
                                      <p:cBhvr>
                                        <p:cTn id="104" dur="250" autoRev="1" fill="hold"/>
                                        <p:tgtEl>
                                          <p:spTgt spid="51"/>
                                        </p:tgtEl>
                                      </p:cBhvr>
                                      <p:by x="105000" y="105000"/>
                                    </p:animScale>
                                  </p:childTnLst>
                                </p:cTn>
                              </p:par>
                              <p:par>
                                <p:cTn id="105" presetID="26" presetClass="emph" presetSubtype="0" fill="hold" nodeType="withEffect">
                                  <p:stCondLst>
                                    <p:cond delay="0"/>
                                  </p:stCondLst>
                                  <p:childTnLst>
                                    <p:animEffect transition="out" filter="fade">
                                      <p:cBhvr>
                                        <p:cTn id="106" dur="500" tmFilter="0, 0; .2, .5; .8, .5; 1, 0"/>
                                        <p:tgtEl>
                                          <p:spTgt spid="46"/>
                                        </p:tgtEl>
                                      </p:cBhvr>
                                    </p:animEffect>
                                    <p:animScale>
                                      <p:cBhvr>
                                        <p:cTn id="107" dur="250" autoRev="1" fill="hold"/>
                                        <p:tgtEl>
                                          <p:spTgt spid="46"/>
                                        </p:tgtEl>
                                      </p:cBhvr>
                                      <p:by x="105000" y="105000"/>
                                    </p:animScale>
                                  </p:childTnLst>
                                </p:cTn>
                              </p:par>
                              <p:par>
                                <p:cTn id="108" presetID="26" presetClass="emph" presetSubtype="0" fill="hold" nodeType="withEffect">
                                  <p:stCondLst>
                                    <p:cond delay="0"/>
                                  </p:stCondLst>
                                  <p:childTnLst>
                                    <p:animEffect transition="out" filter="fade">
                                      <p:cBhvr>
                                        <p:cTn id="109" dur="500" tmFilter="0, 0; .2, .5; .8, .5; 1, 0"/>
                                        <p:tgtEl>
                                          <p:spTgt spid="36"/>
                                        </p:tgtEl>
                                      </p:cBhvr>
                                    </p:animEffect>
                                    <p:animScale>
                                      <p:cBhvr>
                                        <p:cTn id="110" dur="250" autoRev="1" fill="hold"/>
                                        <p:tgtEl>
                                          <p:spTgt spid="36"/>
                                        </p:tgtEl>
                                      </p:cBhvr>
                                      <p:by x="105000" y="105000"/>
                                    </p:animScale>
                                  </p:childTnLst>
                                </p:cTn>
                              </p:par>
                              <p:par>
                                <p:cTn id="111" presetID="26" presetClass="emph" presetSubtype="0" fill="hold" nodeType="withEffect">
                                  <p:stCondLst>
                                    <p:cond delay="0"/>
                                  </p:stCondLst>
                                  <p:childTnLst>
                                    <p:animEffect transition="out" filter="fade">
                                      <p:cBhvr>
                                        <p:cTn id="112" dur="500" tmFilter="0, 0; .2, .5; .8, .5; 1, 0"/>
                                        <p:tgtEl>
                                          <p:spTgt spid="62"/>
                                        </p:tgtEl>
                                      </p:cBhvr>
                                    </p:animEffect>
                                    <p:animScale>
                                      <p:cBhvr>
                                        <p:cTn id="113" dur="250" autoRev="1" fill="hold"/>
                                        <p:tgtEl>
                                          <p:spTgt spid="62"/>
                                        </p:tgtEl>
                                      </p:cBhvr>
                                      <p:by x="105000" y="105000"/>
                                    </p:animScale>
                                  </p:childTnLst>
                                </p:cTn>
                              </p:par>
                            </p:childTnLst>
                          </p:cTn>
                        </p:par>
                        <p:par>
                          <p:cTn id="114" fill="hold">
                            <p:stCondLst>
                              <p:cond delay="500"/>
                            </p:stCondLst>
                            <p:childTnLst>
                              <p:par>
                                <p:cTn id="115" presetID="10" presetClass="exit" presetSubtype="0" fill="hold" grpId="0" nodeType="afterEffect">
                                  <p:stCondLst>
                                    <p:cond delay="0"/>
                                  </p:stCondLst>
                                  <p:childTnLst>
                                    <p:animEffect transition="out" filter="fade">
                                      <p:cBhvr>
                                        <p:cTn id="116" dur="500"/>
                                        <p:tgtEl>
                                          <p:spTgt spid="67"/>
                                        </p:tgtEl>
                                      </p:cBhvr>
                                    </p:animEffect>
                                    <p:set>
                                      <p:cBhvr>
                                        <p:cTn id="117" dur="1" fill="hold">
                                          <p:stCondLst>
                                            <p:cond delay="499"/>
                                          </p:stCondLst>
                                        </p:cTn>
                                        <p:tgtEl>
                                          <p:spTgt spid="67"/>
                                        </p:tgtEl>
                                        <p:attrNameLst>
                                          <p:attrName>style.visibility</p:attrName>
                                        </p:attrNameLst>
                                      </p:cBhvr>
                                      <p:to>
                                        <p:strVal val="hidden"/>
                                      </p:to>
                                    </p:set>
                                  </p:childTnLst>
                                </p:cTn>
                              </p:par>
                            </p:childTnLst>
                          </p:cTn>
                        </p:par>
                      </p:childTnLst>
                    </p:cTn>
                  </p:par>
                  <p:par>
                    <p:cTn id="118" fill="hold">
                      <p:stCondLst>
                        <p:cond delay="indefinite"/>
                      </p:stCondLst>
                      <p:childTnLst>
                        <p:par>
                          <p:cTn id="119" fill="hold">
                            <p:stCondLst>
                              <p:cond delay="0"/>
                            </p:stCondLst>
                            <p:childTnLst>
                              <p:par>
                                <p:cTn id="120" presetID="26" presetClass="emph" presetSubtype="0" fill="hold" nodeType="clickEffect">
                                  <p:stCondLst>
                                    <p:cond delay="0"/>
                                  </p:stCondLst>
                                  <p:childTnLst>
                                    <p:animEffect transition="out" filter="fade">
                                      <p:cBhvr>
                                        <p:cTn id="121" dur="500" tmFilter="0, 0; .2, .5; .8, .5; 1, 0"/>
                                        <p:tgtEl>
                                          <p:spTgt spid="49"/>
                                        </p:tgtEl>
                                      </p:cBhvr>
                                    </p:animEffect>
                                    <p:animScale>
                                      <p:cBhvr>
                                        <p:cTn id="122" dur="250" autoRev="1" fill="hold"/>
                                        <p:tgtEl>
                                          <p:spTgt spid="49"/>
                                        </p:tgtEl>
                                      </p:cBhvr>
                                      <p:by x="105000" y="105000"/>
                                    </p:animScale>
                                  </p:childTnLst>
                                </p:cTn>
                              </p:par>
                              <p:par>
                                <p:cTn id="123" presetID="26" presetClass="emph" presetSubtype="0" fill="hold" nodeType="withEffect">
                                  <p:stCondLst>
                                    <p:cond delay="0"/>
                                  </p:stCondLst>
                                  <p:childTnLst>
                                    <p:animEffect transition="out" filter="fade">
                                      <p:cBhvr>
                                        <p:cTn id="124" dur="500" tmFilter="0, 0; .2, .5; .8, .5; 1, 0"/>
                                        <p:tgtEl>
                                          <p:spTgt spid="48"/>
                                        </p:tgtEl>
                                      </p:cBhvr>
                                    </p:animEffect>
                                    <p:animScale>
                                      <p:cBhvr>
                                        <p:cTn id="125" dur="250" autoRev="1" fill="hold"/>
                                        <p:tgtEl>
                                          <p:spTgt spid="48"/>
                                        </p:tgtEl>
                                      </p:cBhvr>
                                      <p:by x="105000" y="105000"/>
                                    </p:animScale>
                                  </p:childTnLst>
                                </p:cTn>
                              </p:par>
                              <p:par>
                                <p:cTn id="126" presetID="26" presetClass="emph" presetSubtype="0" fill="hold" nodeType="withEffect">
                                  <p:stCondLst>
                                    <p:cond delay="0"/>
                                  </p:stCondLst>
                                  <p:childTnLst>
                                    <p:animEffect transition="out" filter="fade">
                                      <p:cBhvr>
                                        <p:cTn id="127" dur="500" tmFilter="0, 0; .2, .5; .8, .5; 1, 0"/>
                                        <p:tgtEl>
                                          <p:spTgt spid="4"/>
                                        </p:tgtEl>
                                      </p:cBhvr>
                                    </p:animEffect>
                                    <p:animScale>
                                      <p:cBhvr>
                                        <p:cTn id="128" dur="250" autoRev="1" fill="hold"/>
                                        <p:tgtEl>
                                          <p:spTgt spid="4"/>
                                        </p:tgtEl>
                                      </p:cBhvr>
                                      <p:by x="105000" y="105000"/>
                                    </p:animScale>
                                  </p:childTnLst>
                                </p:cTn>
                              </p:par>
                            </p:childTnLst>
                          </p:cTn>
                        </p:par>
                        <p:par>
                          <p:cTn id="129" fill="hold">
                            <p:stCondLst>
                              <p:cond delay="500"/>
                            </p:stCondLst>
                            <p:childTnLst>
                              <p:par>
                                <p:cTn id="130" presetID="10" presetClass="exit" presetSubtype="0" fill="hold" grpId="0" nodeType="afterEffect">
                                  <p:stCondLst>
                                    <p:cond delay="0"/>
                                  </p:stCondLst>
                                  <p:childTnLst>
                                    <p:animEffect transition="out" filter="fade">
                                      <p:cBhvr>
                                        <p:cTn id="131" dur="500"/>
                                        <p:tgtEl>
                                          <p:spTgt spid="65"/>
                                        </p:tgtEl>
                                      </p:cBhvr>
                                    </p:animEffect>
                                    <p:set>
                                      <p:cBhvr>
                                        <p:cTn id="132" dur="1" fill="hold">
                                          <p:stCondLst>
                                            <p:cond delay="499"/>
                                          </p:stCondLst>
                                        </p:cTn>
                                        <p:tgtEl>
                                          <p:spTgt spid="65"/>
                                        </p:tgtEl>
                                        <p:attrNameLst>
                                          <p:attrName>style.visibility</p:attrName>
                                        </p:attrNameLst>
                                      </p:cBhvr>
                                      <p:to>
                                        <p:strVal val="hidden"/>
                                      </p:to>
                                    </p:set>
                                  </p:childTnLst>
                                </p:cTn>
                              </p:par>
                              <p:par>
                                <p:cTn id="133" presetID="10" presetClass="exit" presetSubtype="0" fill="hold" grpId="0" nodeType="withEffect">
                                  <p:stCondLst>
                                    <p:cond delay="0"/>
                                  </p:stCondLst>
                                  <p:childTnLst>
                                    <p:animEffect transition="out" filter="fade">
                                      <p:cBhvr>
                                        <p:cTn id="134" dur="500"/>
                                        <p:tgtEl>
                                          <p:spTgt spid="66"/>
                                        </p:tgtEl>
                                      </p:cBhvr>
                                    </p:animEffect>
                                    <p:set>
                                      <p:cBhvr>
                                        <p:cTn id="135" dur="1" fill="hold">
                                          <p:stCondLst>
                                            <p:cond delay="499"/>
                                          </p:stCondLst>
                                        </p:cTn>
                                        <p:tgtEl>
                                          <p:spTgt spid="66"/>
                                        </p:tgtEl>
                                        <p:attrNameLst>
                                          <p:attrName>style.visibility</p:attrName>
                                        </p:attrNameLst>
                                      </p:cBhvr>
                                      <p:to>
                                        <p:strVal val="hidden"/>
                                      </p:to>
                                    </p:set>
                                  </p:childTnLst>
                                </p:cTn>
                              </p:par>
                            </p:childTnLst>
                          </p:cTn>
                        </p:par>
                      </p:childTnLst>
                    </p:cTn>
                  </p:par>
                  <p:par>
                    <p:cTn id="136" fill="hold">
                      <p:stCondLst>
                        <p:cond delay="indefinite"/>
                      </p:stCondLst>
                      <p:childTnLst>
                        <p:par>
                          <p:cTn id="137" fill="hold">
                            <p:stCondLst>
                              <p:cond delay="0"/>
                            </p:stCondLst>
                            <p:childTnLst>
                              <p:par>
                                <p:cTn id="138" presetID="10" presetClass="entr" presetSubtype="0" fill="hold" grpId="0" nodeType="clickEffect">
                                  <p:stCondLst>
                                    <p:cond delay="0"/>
                                  </p:stCondLst>
                                  <p:childTnLst>
                                    <p:set>
                                      <p:cBhvr>
                                        <p:cTn id="139" dur="1" fill="hold">
                                          <p:stCondLst>
                                            <p:cond delay="0"/>
                                          </p:stCondLst>
                                        </p:cTn>
                                        <p:tgtEl>
                                          <p:spTgt spid="73"/>
                                        </p:tgtEl>
                                        <p:attrNameLst>
                                          <p:attrName>style.visibility</p:attrName>
                                        </p:attrNameLst>
                                      </p:cBhvr>
                                      <p:to>
                                        <p:strVal val="visible"/>
                                      </p:to>
                                    </p:set>
                                    <p:animEffect transition="in" filter="fade">
                                      <p:cBhvr>
                                        <p:cTn id="14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animBg="1"/>
      <p:bldP spid="73"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38" descr="A picture containing object&#10;&#10;Description generated with high confidence">
            <a:extLst>
              <a:ext uri="{FF2B5EF4-FFF2-40B4-BE49-F238E27FC236}">
                <a16:creationId xmlns:a16="http://schemas.microsoft.com/office/drawing/2014/main" id="{505530B1-1F81-4902-A6A4-BF777B1B34E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074722" y="2318051"/>
            <a:ext cx="356260" cy="332509"/>
          </a:xfrm>
          <a:prstGeom prst="rect">
            <a:avLst/>
          </a:prstGeom>
        </p:spPr>
      </p:pic>
      <p:sp>
        <p:nvSpPr>
          <p:cNvPr id="2" name="Text Placeholder 1"/>
          <p:cNvSpPr>
            <a:spLocks noGrp="1"/>
          </p:cNvSpPr>
          <p:nvPr>
            <p:ph type="body" sz="quarter" idx="11"/>
          </p:nvPr>
        </p:nvSpPr>
        <p:spPr/>
        <p:txBody>
          <a:bodyPr/>
          <a:lstStyle/>
          <a:p>
            <a:r>
              <a:rPr lang="en-GB" dirty="0"/>
              <a:t>1.22 1,000 and four-digit numbers – step 5:1</a:t>
            </a:r>
          </a:p>
        </p:txBody>
      </p:sp>
      <p:pic>
        <p:nvPicPr>
          <p:cNvPr id="40" name="Picture 39" descr="A picture containing object&#10;&#10;Description generated with high confidence">
            <a:extLst>
              <a:ext uri="{FF2B5EF4-FFF2-40B4-BE49-F238E27FC236}">
                <a16:creationId xmlns:a16="http://schemas.microsoft.com/office/drawing/2014/main" id="{65E1255A-8FB6-4873-81E0-F2370F53BDD2}"/>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430982" y="2315688"/>
            <a:ext cx="123150" cy="332509"/>
          </a:xfrm>
          <a:prstGeom prst="rect">
            <a:avLst/>
          </a:prstGeom>
        </p:spPr>
      </p:pic>
      <p:pic>
        <p:nvPicPr>
          <p:cNvPr id="41" name="Picture 40" descr="A picture containing object&#10;&#10;Description generated with high confidence">
            <a:extLst>
              <a:ext uri="{FF2B5EF4-FFF2-40B4-BE49-F238E27FC236}">
                <a16:creationId xmlns:a16="http://schemas.microsoft.com/office/drawing/2014/main" id="{30D89013-C8FF-48FA-B276-03E93836E2A5}"/>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672668" y="2313325"/>
            <a:ext cx="228599" cy="332509"/>
          </a:xfrm>
          <a:prstGeom prst="rect">
            <a:avLst/>
          </a:prstGeom>
        </p:spPr>
      </p:pic>
      <p:pic>
        <p:nvPicPr>
          <p:cNvPr id="42" name="Picture 41" descr="A picture containing object&#10;&#10;Description generated with high confidence">
            <a:extLst>
              <a:ext uri="{FF2B5EF4-FFF2-40B4-BE49-F238E27FC236}">
                <a16:creationId xmlns:a16="http://schemas.microsoft.com/office/drawing/2014/main" id="{F875EA4E-5CC1-44AD-A47F-FB2B92FFAE9F}"/>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6142951" y="2313324"/>
            <a:ext cx="219749" cy="362143"/>
          </a:xfrm>
          <a:prstGeom prst="rect">
            <a:avLst/>
          </a:prstGeom>
        </p:spPr>
      </p:pic>
      <p:pic>
        <p:nvPicPr>
          <p:cNvPr id="43" name="Picture 42" descr="A picture containing object&#10;&#10;Description generated with high confidence">
            <a:extLst>
              <a:ext uri="{FF2B5EF4-FFF2-40B4-BE49-F238E27FC236}">
                <a16:creationId xmlns:a16="http://schemas.microsoft.com/office/drawing/2014/main" id="{4627DBF2-E7A1-4C31-8980-ABF8AA4655C1}"/>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6621319" y="2313324"/>
            <a:ext cx="219749" cy="362143"/>
          </a:xfrm>
          <a:prstGeom prst="rect">
            <a:avLst/>
          </a:prstGeom>
        </p:spPr>
      </p:pic>
      <p:pic>
        <p:nvPicPr>
          <p:cNvPr id="64" name="Picture 63" descr="A picture containing object&#10;&#10;Description generated with high confidence">
            <a:extLst>
              <a:ext uri="{FF2B5EF4-FFF2-40B4-BE49-F238E27FC236}">
                <a16:creationId xmlns:a16="http://schemas.microsoft.com/office/drawing/2014/main" id="{7C167B0F-890E-41F5-84AF-58D3F9DC8844}"/>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6637871" y="3032991"/>
            <a:ext cx="203197" cy="362143"/>
          </a:xfrm>
          <a:prstGeom prst="rect">
            <a:avLst/>
          </a:prstGeom>
        </p:spPr>
      </p:pic>
      <p:pic>
        <p:nvPicPr>
          <p:cNvPr id="70" name="Picture 69" descr="A picture containing object&#10;&#10;Description generated with high confidence">
            <a:extLst>
              <a:ext uri="{FF2B5EF4-FFF2-40B4-BE49-F238E27FC236}">
                <a16:creationId xmlns:a16="http://schemas.microsoft.com/office/drawing/2014/main" id="{3C9F6519-3F83-43E1-A4E7-82ECA5AC9D35}"/>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6142951" y="3032991"/>
            <a:ext cx="219749" cy="362143"/>
          </a:xfrm>
          <a:prstGeom prst="rect">
            <a:avLst/>
          </a:prstGeom>
        </p:spPr>
      </p:pic>
      <p:pic>
        <p:nvPicPr>
          <p:cNvPr id="71" name="Picture 70" descr="A picture containing object&#10;&#10;Description generated with high confidence">
            <a:extLst>
              <a:ext uri="{FF2B5EF4-FFF2-40B4-BE49-F238E27FC236}">
                <a16:creationId xmlns:a16="http://schemas.microsoft.com/office/drawing/2014/main" id="{9B831127-F825-40C4-B7AD-FE8A196457F0}"/>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5672668" y="3032990"/>
            <a:ext cx="219750" cy="362143"/>
          </a:xfrm>
          <a:prstGeom prst="rect">
            <a:avLst/>
          </a:prstGeom>
        </p:spPr>
      </p:pic>
      <p:pic>
        <p:nvPicPr>
          <p:cNvPr id="74" name="Picture 73" descr="A picture containing object&#10;&#10;Description generated with high confidence">
            <a:extLst>
              <a:ext uri="{FF2B5EF4-FFF2-40B4-BE49-F238E27FC236}">
                <a16:creationId xmlns:a16="http://schemas.microsoft.com/office/drawing/2014/main" id="{07DA288A-6BC1-437A-973C-09E3D3A369DA}"/>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4588934" y="3032989"/>
            <a:ext cx="338283" cy="362143"/>
          </a:xfrm>
          <a:prstGeom prst="rect">
            <a:avLst/>
          </a:prstGeom>
        </p:spPr>
      </p:pic>
      <p:pic>
        <p:nvPicPr>
          <p:cNvPr id="75" name="Picture 74" descr="A picture containing object&#10;&#10;Description generated with high confidence">
            <a:extLst>
              <a:ext uri="{FF2B5EF4-FFF2-40B4-BE49-F238E27FC236}">
                <a16:creationId xmlns:a16="http://schemas.microsoft.com/office/drawing/2014/main" id="{E3177A23-F451-4351-8AC4-72E2CF44E52D}"/>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5024967" y="3584796"/>
            <a:ext cx="2053166" cy="110904"/>
          </a:xfrm>
          <a:prstGeom prst="rect">
            <a:avLst/>
          </a:prstGeom>
        </p:spPr>
      </p:pic>
      <p:pic>
        <p:nvPicPr>
          <p:cNvPr id="76" name="Picture 75" descr="A picture containing object&#10;&#10;Description generated with high confidence">
            <a:extLst>
              <a:ext uri="{FF2B5EF4-FFF2-40B4-BE49-F238E27FC236}">
                <a16:creationId xmlns:a16="http://schemas.microsoft.com/office/drawing/2014/main" id="{A22FC85C-FBCA-4185-B9A4-2CBF5616CF44}"/>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5168900" y="3801533"/>
            <a:ext cx="262082" cy="325967"/>
          </a:xfrm>
          <a:prstGeom prst="rect">
            <a:avLst/>
          </a:prstGeom>
        </p:spPr>
      </p:pic>
      <p:pic>
        <p:nvPicPr>
          <p:cNvPr id="77" name="Picture 76" descr="A picture containing object&#10;&#10;Description generated with high confidence">
            <a:extLst>
              <a:ext uri="{FF2B5EF4-FFF2-40B4-BE49-F238E27FC236}">
                <a16:creationId xmlns:a16="http://schemas.microsoft.com/office/drawing/2014/main" id="{EBED16C0-8C8B-439F-940E-15F8783A4A14}"/>
              </a:ext>
            </a:extLst>
          </p:cNvPr>
          <p:cNvPicPr>
            <a:picLocks noChangeAspect="1"/>
          </p:cNvPicPr>
          <p:nvPr/>
        </p:nvPicPr>
        <p:blipFill rotWithShape="1">
          <a:blip r:embed="rId14">
            <a:extLst>
              <a:ext uri="{28A0092B-C50C-407E-A947-70E740481C1C}">
                <a14:useLocalDpi xmlns:a14="http://schemas.microsoft.com/office/drawing/2010/main" val="0"/>
              </a:ext>
            </a:extLst>
          </a:blip>
          <a:srcRect/>
          <a:stretch/>
        </p:blipFill>
        <p:spPr>
          <a:xfrm>
            <a:off x="5430982" y="3801533"/>
            <a:ext cx="123150" cy="325967"/>
          </a:xfrm>
          <a:prstGeom prst="rect">
            <a:avLst/>
          </a:prstGeom>
        </p:spPr>
      </p:pic>
      <p:pic>
        <p:nvPicPr>
          <p:cNvPr id="78" name="Picture 77" descr="A picture containing object&#10;&#10;Description generated with high confidence">
            <a:extLst>
              <a:ext uri="{FF2B5EF4-FFF2-40B4-BE49-F238E27FC236}">
                <a16:creationId xmlns:a16="http://schemas.microsoft.com/office/drawing/2014/main" id="{0E185ECB-535C-4931-8BC5-C5A3CFC47CA6}"/>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5672668" y="3801532"/>
            <a:ext cx="275165" cy="325967"/>
          </a:xfrm>
          <a:prstGeom prst="rect">
            <a:avLst/>
          </a:prstGeom>
        </p:spPr>
      </p:pic>
      <p:pic>
        <p:nvPicPr>
          <p:cNvPr id="79" name="Picture 78" descr="A picture containing object&#10;&#10;Description generated with high confidence">
            <a:extLst>
              <a:ext uri="{FF2B5EF4-FFF2-40B4-BE49-F238E27FC236}">
                <a16:creationId xmlns:a16="http://schemas.microsoft.com/office/drawing/2014/main" id="{4DC663DA-1B82-4F4E-A90D-2DF5047027D5}"/>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6189517" y="3801531"/>
            <a:ext cx="173182" cy="325967"/>
          </a:xfrm>
          <a:prstGeom prst="rect">
            <a:avLst/>
          </a:prstGeom>
        </p:spPr>
      </p:pic>
      <p:pic>
        <p:nvPicPr>
          <p:cNvPr id="80" name="Picture 79" descr="A picture containing object&#10;&#10;Description generated with high confidence">
            <a:extLst>
              <a:ext uri="{FF2B5EF4-FFF2-40B4-BE49-F238E27FC236}">
                <a16:creationId xmlns:a16="http://schemas.microsoft.com/office/drawing/2014/main" id="{71993D3B-BE63-44E1-A0D8-E905B4066E42}"/>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6667885" y="3801531"/>
            <a:ext cx="173182" cy="325967"/>
          </a:xfrm>
          <a:prstGeom prst="rect">
            <a:avLst/>
          </a:prstGeom>
        </p:spPr>
      </p:pic>
      <p:pic>
        <p:nvPicPr>
          <p:cNvPr id="81" name="Picture 80" descr="A picture containing object&#10;&#10;Description generated with high confidence">
            <a:extLst>
              <a:ext uri="{FF2B5EF4-FFF2-40B4-BE49-F238E27FC236}">
                <a16:creationId xmlns:a16="http://schemas.microsoft.com/office/drawing/2014/main" id="{FA2BE4EE-B7FC-49F7-BE9B-4C5D554D84D4}"/>
              </a:ext>
            </a:extLst>
          </p:cNvPr>
          <p:cNvPicPr>
            <a:picLocks noChangeAspect="1"/>
          </p:cNvPicPr>
          <p:nvPr/>
        </p:nvPicPr>
        <p:blipFill rotWithShape="1">
          <a:blip r:embed="rId18">
            <a:extLst>
              <a:ext uri="{28A0092B-C50C-407E-A947-70E740481C1C}">
                <a14:useLocalDpi xmlns:a14="http://schemas.microsoft.com/office/drawing/2010/main" val="0"/>
              </a:ext>
            </a:extLst>
          </a:blip>
          <a:srcRect/>
          <a:stretch/>
        </p:blipFill>
        <p:spPr>
          <a:xfrm>
            <a:off x="5074723" y="4156296"/>
            <a:ext cx="1956845" cy="110904"/>
          </a:xfrm>
          <a:prstGeom prst="rect">
            <a:avLst/>
          </a:prstGeom>
        </p:spPr>
      </p:pic>
      <p:pic>
        <p:nvPicPr>
          <p:cNvPr id="82" name="Picture 81" descr="A picture containing object&#10;&#10;Description generated with high confidence">
            <a:extLst>
              <a:ext uri="{FF2B5EF4-FFF2-40B4-BE49-F238E27FC236}">
                <a16:creationId xmlns:a16="http://schemas.microsoft.com/office/drawing/2014/main" id="{854031EF-5681-4490-BFFC-17E9FC774683}"/>
              </a:ext>
            </a:extLst>
          </p:cNvPr>
          <p:cNvPicPr>
            <a:picLocks noChangeAspect="1"/>
          </p:cNvPicPr>
          <p:nvPr/>
        </p:nvPicPr>
        <p:blipFill rotWithShape="1">
          <a:blip r:embed="rId19">
            <a:extLst>
              <a:ext uri="{28A0092B-C50C-407E-A947-70E740481C1C}">
                <a14:useLocalDpi xmlns:a14="http://schemas.microsoft.com/office/drawing/2010/main" val="0"/>
              </a:ext>
            </a:extLst>
          </a:blip>
          <a:srcRect b="-8520"/>
          <a:stretch/>
        </p:blipFill>
        <p:spPr>
          <a:xfrm>
            <a:off x="5245101" y="4267197"/>
            <a:ext cx="185882" cy="320898"/>
          </a:xfrm>
          <a:prstGeom prst="rect">
            <a:avLst/>
          </a:prstGeom>
        </p:spPr>
      </p:pic>
      <p:pic>
        <p:nvPicPr>
          <p:cNvPr id="83" name="Picture 82" descr="A picture containing object&#10;&#10;Description generated with high confidence">
            <a:extLst>
              <a:ext uri="{FF2B5EF4-FFF2-40B4-BE49-F238E27FC236}">
                <a16:creationId xmlns:a16="http://schemas.microsoft.com/office/drawing/2014/main" id="{68D3FC0C-3DEF-4D64-9C98-B08F19526186}"/>
              </a:ext>
            </a:extLst>
          </p:cNvPr>
          <p:cNvPicPr>
            <a:picLocks noChangeAspect="1"/>
          </p:cNvPicPr>
          <p:nvPr/>
        </p:nvPicPr>
        <p:blipFill rotWithShape="1">
          <a:blip r:embed="rId20">
            <a:extLst>
              <a:ext uri="{28A0092B-C50C-407E-A947-70E740481C1C}">
                <a14:useLocalDpi xmlns:a14="http://schemas.microsoft.com/office/drawing/2010/main" val="0"/>
              </a:ext>
            </a:extLst>
          </a:blip>
          <a:srcRect b="-15783"/>
          <a:stretch/>
        </p:blipFill>
        <p:spPr>
          <a:xfrm>
            <a:off x="5715383" y="4295997"/>
            <a:ext cx="185883" cy="309032"/>
          </a:xfrm>
          <a:prstGeom prst="rect">
            <a:avLst/>
          </a:prstGeom>
        </p:spPr>
      </p:pic>
      <p:pic>
        <p:nvPicPr>
          <p:cNvPr id="84" name="Picture 83" descr="A picture containing object&#10;&#10;Description generated with high confidence">
            <a:extLst>
              <a:ext uri="{FF2B5EF4-FFF2-40B4-BE49-F238E27FC236}">
                <a16:creationId xmlns:a16="http://schemas.microsoft.com/office/drawing/2014/main" id="{DD49A80A-C358-4F5E-BECB-E34121910E20}"/>
              </a:ext>
            </a:extLst>
          </p:cNvPr>
          <p:cNvPicPr>
            <a:picLocks noChangeAspect="1"/>
          </p:cNvPicPr>
          <p:nvPr/>
        </p:nvPicPr>
        <p:blipFill rotWithShape="1">
          <a:blip r:embed="rId21">
            <a:extLst>
              <a:ext uri="{28A0092B-C50C-407E-A947-70E740481C1C}">
                <a14:useLocalDpi xmlns:a14="http://schemas.microsoft.com/office/drawing/2010/main" val="0"/>
              </a:ext>
            </a:extLst>
          </a:blip>
          <a:srcRect b="-15783"/>
          <a:stretch/>
        </p:blipFill>
        <p:spPr>
          <a:xfrm>
            <a:off x="6230938" y="4299735"/>
            <a:ext cx="144462" cy="309032"/>
          </a:xfrm>
          <a:prstGeom prst="rect">
            <a:avLst/>
          </a:prstGeom>
        </p:spPr>
      </p:pic>
      <p:sp>
        <p:nvSpPr>
          <p:cNvPr id="85" name="Rectangle 84">
            <a:extLst>
              <a:ext uri="{FF2B5EF4-FFF2-40B4-BE49-F238E27FC236}">
                <a16:creationId xmlns:a16="http://schemas.microsoft.com/office/drawing/2014/main" id="{48D1E99E-8679-418E-8839-DFEB3F4E0334}"/>
              </a:ext>
            </a:extLst>
          </p:cNvPr>
          <p:cNvSpPr/>
          <p:nvPr/>
        </p:nvSpPr>
        <p:spPr bwMode="auto">
          <a:xfrm>
            <a:off x="5196703" y="3706302"/>
            <a:ext cx="240631" cy="44999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6" name="Rectangle 85">
            <a:extLst>
              <a:ext uri="{FF2B5EF4-FFF2-40B4-BE49-F238E27FC236}">
                <a16:creationId xmlns:a16="http://schemas.microsoft.com/office/drawing/2014/main" id="{76C05230-91E9-4A54-9933-6A9D25C1763F}"/>
              </a:ext>
            </a:extLst>
          </p:cNvPr>
          <p:cNvSpPr/>
          <p:nvPr/>
        </p:nvSpPr>
        <p:spPr bwMode="auto">
          <a:xfrm>
            <a:off x="5438388" y="3724497"/>
            <a:ext cx="240631" cy="44999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7" name="Rectangle 86">
            <a:extLst>
              <a:ext uri="{FF2B5EF4-FFF2-40B4-BE49-F238E27FC236}">
                <a16:creationId xmlns:a16="http://schemas.microsoft.com/office/drawing/2014/main" id="{32C2D94D-FB7D-462B-B88A-73E2EBE49163}"/>
              </a:ext>
            </a:extLst>
          </p:cNvPr>
          <p:cNvSpPr/>
          <p:nvPr/>
        </p:nvSpPr>
        <p:spPr bwMode="auto">
          <a:xfrm>
            <a:off x="5673528" y="3738896"/>
            <a:ext cx="240631" cy="44999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8" name="Rectangle 87">
            <a:extLst>
              <a:ext uri="{FF2B5EF4-FFF2-40B4-BE49-F238E27FC236}">
                <a16:creationId xmlns:a16="http://schemas.microsoft.com/office/drawing/2014/main" id="{E456D42C-E801-4D9F-92FF-F3002106650D}"/>
              </a:ext>
            </a:extLst>
          </p:cNvPr>
          <p:cNvSpPr/>
          <p:nvPr/>
        </p:nvSpPr>
        <p:spPr bwMode="auto">
          <a:xfrm>
            <a:off x="6187931" y="3673767"/>
            <a:ext cx="240631" cy="44999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9" name="Rectangle 88">
            <a:extLst>
              <a:ext uri="{FF2B5EF4-FFF2-40B4-BE49-F238E27FC236}">
                <a16:creationId xmlns:a16="http://schemas.microsoft.com/office/drawing/2014/main" id="{04C09600-A4D7-458C-AFFD-9C5BC3176B18}"/>
              </a:ext>
            </a:extLst>
          </p:cNvPr>
          <p:cNvSpPr/>
          <p:nvPr/>
        </p:nvSpPr>
        <p:spPr bwMode="auto">
          <a:xfrm>
            <a:off x="6638232" y="3695700"/>
            <a:ext cx="240631" cy="44999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90" name="TextBox 89">
            <a:extLst>
              <a:ext uri="{FF2B5EF4-FFF2-40B4-BE49-F238E27FC236}">
                <a16:creationId xmlns:a16="http://schemas.microsoft.com/office/drawing/2014/main" id="{9970DAB8-C450-4F76-A5D2-C30097E2696E}"/>
              </a:ext>
            </a:extLst>
          </p:cNvPr>
          <p:cNvSpPr txBox="1"/>
          <p:nvPr/>
        </p:nvSpPr>
        <p:spPr bwMode="auto">
          <a:xfrm>
            <a:off x="4552090" y="912697"/>
            <a:ext cx="17988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3,362 + 649</a:t>
            </a:r>
          </a:p>
        </p:txBody>
      </p:sp>
      <p:sp>
        <p:nvSpPr>
          <p:cNvPr id="91" name="TextBox 90">
            <a:extLst>
              <a:ext uri="{FF2B5EF4-FFF2-40B4-BE49-F238E27FC236}">
                <a16:creationId xmlns:a16="http://schemas.microsoft.com/office/drawing/2014/main" id="{2E411A9C-C9EA-445C-84FB-AF707F119C91}"/>
              </a:ext>
            </a:extLst>
          </p:cNvPr>
          <p:cNvSpPr txBox="1"/>
          <p:nvPr/>
        </p:nvSpPr>
        <p:spPr bwMode="auto">
          <a:xfrm>
            <a:off x="6394365" y="912697"/>
            <a:ext cx="12137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4,011</a:t>
            </a:r>
          </a:p>
        </p:txBody>
      </p:sp>
    </p:spTree>
    <p:extLst>
      <p:ext uri="{BB962C8B-B14F-4D97-AF65-F5344CB8AC3E}">
        <p14:creationId xmlns:p14="http://schemas.microsoft.com/office/powerpoint/2010/main" val="2385330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500"/>
                                        <p:tgtEl>
                                          <p:spTgt spid="81"/>
                                        </p:tgtEl>
                                      </p:cBhvr>
                                    </p:animEffect>
                                  </p:childTnLst>
                                </p:cTn>
                              </p:par>
                              <p:par>
                                <p:cTn id="8" presetID="10" presetClass="entr" presetSubtype="0" fill="hold" nodeType="withEffect">
                                  <p:stCondLst>
                                    <p:cond delay="0"/>
                                  </p:stCondLst>
                                  <p:childTnLst>
                                    <p:set>
                                      <p:cBhvr>
                                        <p:cTn id="9" dur="1" fill="hold">
                                          <p:stCondLst>
                                            <p:cond delay="0"/>
                                          </p:stCondLst>
                                        </p:cTn>
                                        <p:tgtEl>
                                          <p:spTgt spid="75"/>
                                        </p:tgtEl>
                                        <p:attrNameLst>
                                          <p:attrName>style.visibility</p:attrName>
                                        </p:attrNameLst>
                                      </p:cBhvr>
                                      <p:to>
                                        <p:strVal val="visible"/>
                                      </p:to>
                                    </p:set>
                                    <p:animEffect transition="in" filter="fade">
                                      <p:cBhvr>
                                        <p:cTn id="10" dur="500"/>
                                        <p:tgtEl>
                                          <p:spTgt spid="75"/>
                                        </p:tgtEl>
                                      </p:cBhvr>
                                    </p:animEffect>
                                  </p:childTnLst>
                                </p:cTn>
                              </p:par>
                              <p:par>
                                <p:cTn id="11" presetID="10" presetClass="entr" presetSubtype="0" fill="hold" nodeType="with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fade">
                                      <p:cBhvr>
                                        <p:cTn id="13" dur="500"/>
                                        <p:tgtEl>
                                          <p:spTgt spid="74"/>
                                        </p:tgtEl>
                                      </p:cBhvr>
                                    </p:animEffect>
                                  </p:childTnLst>
                                </p:cTn>
                              </p:par>
                              <p:par>
                                <p:cTn id="14" presetID="10" presetClass="entr" presetSubtype="0" fill="hold" nodeType="withEffect">
                                  <p:stCondLst>
                                    <p:cond delay="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500"/>
                                        <p:tgtEl>
                                          <p:spTgt spid="71"/>
                                        </p:tgtEl>
                                      </p:cBhvr>
                                    </p:animEffect>
                                  </p:childTnLst>
                                </p:cTn>
                              </p:par>
                              <p:par>
                                <p:cTn id="17" presetID="10" presetClass="entr" presetSubtype="0" fill="hold" nodeType="withEffect">
                                  <p:stCondLst>
                                    <p:cond delay="0"/>
                                  </p:stCondLst>
                                  <p:childTnLst>
                                    <p:set>
                                      <p:cBhvr>
                                        <p:cTn id="18" dur="1" fill="hold">
                                          <p:stCondLst>
                                            <p:cond delay="0"/>
                                          </p:stCondLst>
                                        </p:cTn>
                                        <p:tgtEl>
                                          <p:spTgt spid="70"/>
                                        </p:tgtEl>
                                        <p:attrNameLst>
                                          <p:attrName>style.visibility</p:attrName>
                                        </p:attrNameLst>
                                      </p:cBhvr>
                                      <p:to>
                                        <p:strVal val="visible"/>
                                      </p:to>
                                    </p:set>
                                    <p:animEffect transition="in" filter="fade">
                                      <p:cBhvr>
                                        <p:cTn id="19" dur="500"/>
                                        <p:tgtEl>
                                          <p:spTgt spid="70"/>
                                        </p:tgtEl>
                                      </p:cBhvr>
                                    </p:animEffect>
                                  </p:childTnLst>
                                </p:cTn>
                              </p:par>
                              <p:par>
                                <p:cTn id="20" presetID="10" presetClass="entr" presetSubtype="0" fill="hold" nodeType="with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fade">
                                      <p:cBhvr>
                                        <p:cTn id="22" dur="500"/>
                                        <p:tgtEl>
                                          <p:spTgt spid="64"/>
                                        </p:tgtEl>
                                      </p:cBhvr>
                                    </p:animEffect>
                                  </p:childTnLst>
                                </p:cTn>
                              </p:par>
                              <p:par>
                                <p:cTn id="23" presetID="10" presetClass="entr" presetSubtype="0"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10" presetClass="entr" presetSubtype="0" fill="hold" nodeType="with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10" presetClass="entr" presetSubtype="0" fill="hold" nodeType="with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nodeType="with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par>
                                <p:cTn id="35" presetID="10" presetClass="entr" presetSubtype="0" fill="hold"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childTnLst>
                          </p:cTn>
                        </p:par>
                      </p:childTnLst>
                    </p:cTn>
                  </p:par>
                  <p:par>
                    <p:cTn id="38" fill="hold">
                      <p:stCondLst>
                        <p:cond delay="indefinite"/>
                      </p:stCondLst>
                      <p:childTnLst>
                        <p:par>
                          <p:cTn id="39" fill="hold">
                            <p:stCondLst>
                              <p:cond delay="0"/>
                            </p:stCondLst>
                            <p:childTnLst>
                              <p:par>
                                <p:cTn id="40" presetID="26" presetClass="emph" presetSubtype="0" fill="hold" nodeType="clickEffect">
                                  <p:stCondLst>
                                    <p:cond delay="0"/>
                                  </p:stCondLst>
                                  <p:childTnLst>
                                    <p:animEffect transition="out" filter="fade">
                                      <p:cBhvr>
                                        <p:cTn id="41" dur="500" tmFilter="0, 0; .2, .5; .8, .5; 1, 0"/>
                                        <p:tgtEl>
                                          <p:spTgt spid="64"/>
                                        </p:tgtEl>
                                      </p:cBhvr>
                                    </p:animEffect>
                                    <p:animScale>
                                      <p:cBhvr>
                                        <p:cTn id="42" dur="250" autoRev="1" fill="hold"/>
                                        <p:tgtEl>
                                          <p:spTgt spid="64"/>
                                        </p:tgtEl>
                                      </p:cBhvr>
                                      <p:by x="105000" y="105000"/>
                                    </p:animScale>
                                  </p:childTnLst>
                                </p:cTn>
                              </p:par>
                              <p:par>
                                <p:cTn id="43" presetID="26" presetClass="emph" presetSubtype="0" fill="hold" nodeType="withEffect">
                                  <p:stCondLst>
                                    <p:cond delay="0"/>
                                  </p:stCondLst>
                                  <p:childTnLst>
                                    <p:animEffect transition="out" filter="fade">
                                      <p:cBhvr>
                                        <p:cTn id="44" dur="500" tmFilter="0, 0; .2, .5; .8, .5; 1, 0"/>
                                        <p:tgtEl>
                                          <p:spTgt spid="43"/>
                                        </p:tgtEl>
                                      </p:cBhvr>
                                    </p:animEffect>
                                    <p:animScale>
                                      <p:cBhvr>
                                        <p:cTn id="45" dur="250" autoRev="1" fill="hold"/>
                                        <p:tgtEl>
                                          <p:spTgt spid="43"/>
                                        </p:tgtEl>
                                      </p:cBhvr>
                                      <p:by x="105000" y="105000"/>
                                    </p:animScale>
                                  </p:childTnLst>
                                </p:cTn>
                              </p:par>
                            </p:childTnLst>
                          </p:cTn>
                        </p:par>
                        <p:par>
                          <p:cTn id="46" fill="hold">
                            <p:stCondLst>
                              <p:cond delay="500"/>
                            </p:stCondLst>
                            <p:childTnLst>
                              <p:par>
                                <p:cTn id="47" presetID="10" presetClass="entr" presetSubtype="0" fill="hold" nodeType="after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fade">
                                      <p:cBhvr>
                                        <p:cTn id="49" dur="500"/>
                                        <p:tgtEl>
                                          <p:spTgt spid="84"/>
                                        </p:tgtEl>
                                      </p:cBhvr>
                                    </p:animEffect>
                                  </p:childTnLst>
                                </p:cTn>
                              </p:par>
                            </p:childTnLst>
                          </p:cTn>
                        </p:par>
                        <p:par>
                          <p:cTn id="50" fill="hold">
                            <p:stCondLst>
                              <p:cond delay="1000"/>
                            </p:stCondLst>
                            <p:childTnLst>
                              <p:par>
                                <p:cTn id="51" presetID="10" presetClass="exit" presetSubtype="0" fill="hold" grpId="0" nodeType="afterEffect">
                                  <p:stCondLst>
                                    <p:cond delay="0"/>
                                  </p:stCondLst>
                                  <p:childTnLst>
                                    <p:animEffect transition="out" filter="fade">
                                      <p:cBhvr>
                                        <p:cTn id="52" dur="500"/>
                                        <p:tgtEl>
                                          <p:spTgt spid="89"/>
                                        </p:tgtEl>
                                      </p:cBhvr>
                                    </p:animEffect>
                                    <p:set>
                                      <p:cBhvr>
                                        <p:cTn id="53" dur="1" fill="hold">
                                          <p:stCondLst>
                                            <p:cond delay="499"/>
                                          </p:stCondLst>
                                        </p:cTn>
                                        <p:tgtEl>
                                          <p:spTgt spid="89"/>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6" presetClass="emph" presetSubtype="0" fill="hold" nodeType="clickEffect">
                                  <p:stCondLst>
                                    <p:cond delay="0"/>
                                  </p:stCondLst>
                                  <p:childTnLst>
                                    <p:animEffect transition="out" filter="fade">
                                      <p:cBhvr>
                                        <p:cTn id="57" dur="500" tmFilter="0, 0; .2, .5; .8, .5; 1, 0"/>
                                        <p:tgtEl>
                                          <p:spTgt spid="70"/>
                                        </p:tgtEl>
                                      </p:cBhvr>
                                    </p:animEffect>
                                    <p:animScale>
                                      <p:cBhvr>
                                        <p:cTn id="58" dur="250" autoRev="1" fill="hold"/>
                                        <p:tgtEl>
                                          <p:spTgt spid="70"/>
                                        </p:tgtEl>
                                      </p:cBhvr>
                                      <p:by x="105000" y="105000"/>
                                    </p:animScale>
                                  </p:childTnLst>
                                </p:cTn>
                              </p:par>
                              <p:par>
                                <p:cTn id="59" presetID="26" presetClass="emph" presetSubtype="0" fill="hold" nodeType="withEffect">
                                  <p:stCondLst>
                                    <p:cond delay="0"/>
                                  </p:stCondLst>
                                  <p:childTnLst>
                                    <p:animEffect transition="out" filter="fade">
                                      <p:cBhvr>
                                        <p:cTn id="60" dur="500" tmFilter="0, 0; .2, .5; .8, .5; 1, 0"/>
                                        <p:tgtEl>
                                          <p:spTgt spid="42"/>
                                        </p:tgtEl>
                                      </p:cBhvr>
                                    </p:animEffect>
                                    <p:animScale>
                                      <p:cBhvr>
                                        <p:cTn id="61" dur="250" autoRev="1" fill="hold"/>
                                        <p:tgtEl>
                                          <p:spTgt spid="42"/>
                                        </p:tgtEl>
                                      </p:cBhvr>
                                      <p:by x="105000" y="105000"/>
                                    </p:animScale>
                                  </p:childTnLst>
                                </p:cTn>
                              </p:par>
                              <p:par>
                                <p:cTn id="62" presetID="26" presetClass="emph" presetSubtype="0" fill="hold" nodeType="withEffect">
                                  <p:stCondLst>
                                    <p:cond delay="0"/>
                                  </p:stCondLst>
                                  <p:childTnLst>
                                    <p:animEffect transition="out" filter="fade">
                                      <p:cBhvr>
                                        <p:cTn id="63" dur="500" tmFilter="0, 0; .2, .5; .8, .5; 1, 0"/>
                                        <p:tgtEl>
                                          <p:spTgt spid="84"/>
                                        </p:tgtEl>
                                      </p:cBhvr>
                                    </p:animEffect>
                                    <p:animScale>
                                      <p:cBhvr>
                                        <p:cTn id="64" dur="250" autoRev="1" fill="hold"/>
                                        <p:tgtEl>
                                          <p:spTgt spid="84"/>
                                        </p:tgtEl>
                                      </p:cBhvr>
                                      <p:by x="105000" y="105000"/>
                                    </p:animScale>
                                  </p:childTnLst>
                                </p:cTn>
                              </p:par>
                            </p:childTnLst>
                          </p:cTn>
                        </p:par>
                        <p:par>
                          <p:cTn id="65" fill="hold">
                            <p:stCondLst>
                              <p:cond delay="500"/>
                            </p:stCondLst>
                            <p:childTnLst>
                              <p:par>
                                <p:cTn id="66" presetID="10" presetClass="entr" presetSubtype="0" fill="hold" nodeType="afterEffect">
                                  <p:stCondLst>
                                    <p:cond delay="0"/>
                                  </p:stCondLst>
                                  <p:childTnLst>
                                    <p:set>
                                      <p:cBhvr>
                                        <p:cTn id="67" dur="1" fill="hold">
                                          <p:stCondLst>
                                            <p:cond delay="0"/>
                                          </p:stCondLst>
                                        </p:cTn>
                                        <p:tgtEl>
                                          <p:spTgt spid="83"/>
                                        </p:tgtEl>
                                        <p:attrNameLst>
                                          <p:attrName>style.visibility</p:attrName>
                                        </p:attrNameLst>
                                      </p:cBhvr>
                                      <p:to>
                                        <p:strVal val="visible"/>
                                      </p:to>
                                    </p:set>
                                    <p:animEffect transition="in" filter="fade">
                                      <p:cBhvr>
                                        <p:cTn id="68" dur="500"/>
                                        <p:tgtEl>
                                          <p:spTgt spid="83"/>
                                        </p:tgtEl>
                                      </p:cBhvr>
                                    </p:animEffect>
                                  </p:childTnLst>
                                </p:cTn>
                              </p:par>
                            </p:childTnLst>
                          </p:cTn>
                        </p:par>
                        <p:par>
                          <p:cTn id="69" fill="hold">
                            <p:stCondLst>
                              <p:cond delay="1000"/>
                            </p:stCondLst>
                            <p:childTnLst>
                              <p:par>
                                <p:cTn id="70" presetID="10" presetClass="exit" presetSubtype="0" fill="hold" grpId="0" nodeType="afterEffect">
                                  <p:stCondLst>
                                    <p:cond delay="0"/>
                                  </p:stCondLst>
                                  <p:childTnLst>
                                    <p:animEffect transition="out" filter="fade">
                                      <p:cBhvr>
                                        <p:cTn id="71" dur="500"/>
                                        <p:tgtEl>
                                          <p:spTgt spid="88"/>
                                        </p:tgtEl>
                                      </p:cBhvr>
                                    </p:animEffect>
                                    <p:set>
                                      <p:cBhvr>
                                        <p:cTn id="72" dur="1" fill="hold">
                                          <p:stCondLst>
                                            <p:cond delay="499"/>
                                          </p:stCondLst>
                                        </p:cTn>
                                        <p:tgtEl>
                                          <p:spTgt spid="88"/>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6" presetClass="emph" presetSubtype="0" fill="hold" nodeType="clickEffect">
                                  <p:stCondLst>
                                    <p:cond delay="0"/>
                                  </p:stCondLst>
                                  <p:childTnLst>
                                    <p:animEffect transition="out" filter="fade">
                                      <p:cBhvr>
                                        <p:cTn id="76" dur="500" tmFilter="0, 0; .2, .5; .8, .5; 1, 0"/>
                                        <p:tgtEl>
                                          <p:spTgt spid="71"/>
                                        </p:tgtEl>
                                      </p:cBhvr>
                                    </p:animEffect>
                                    <p:animScale>
                                      <p:cBhvr>
                                        <p:cTn id="77" dur="250" autoRev="1" fill="hold"/>
                                        <p:tgtEl>
                                          <p:spTgt spid="71"/>
                                        </p:tgtEl>
                                      </p:cBhvr>
                                      <p:by x="105000" y="105000"/>
                                    </p:animScale>
                                  </p:childTnLst>
                                </p:cTn>
                              </p:par>
                              <p:par>
                                <p:cTn id="78" presetID="26" presetClass="emph" presetSubtype="0" fill="hold" nodeType="withEffect">
                                  <p:stCondLst>
                                    <p:cond delay="0"/>
                                  </p:stCondLst>
                                  <p:childTnLst>
                                    <p:animEffect transition="out" filter="fade">
                                      <p:cBhvr>
                                        <p:cTn id="79" dur="500" tmFilter="0, 0; .2, .5; .8, .5; 1, 0"/>
                                        <p:tgtEl>
                                          <p:spTgt spid="41"/>
                                        </p:tgtEl>
                                      </p:cBhvr>
                                    </p:animEffect>
                                    <p:animScale>
                                      <p:cBhvr>
                                        <p:cTn id="80" dur="250" autoRev="1" fill="hold"/>
                                        <p:tgtEl>
                                          <p:spTgt spid="41"/>
                                        </p:tgtEl>
                                      </p:cBhvr>
                                      <p:by x="105000" y="105000"/>
                                    </p:animScale>
                                  </p:childTnLst>
                                </p:cTn>
                              </p:par>
                              <p:par>
                                <p:cTn id="81" presetID="26" presetClass="emph" presetSubtype="0" fill="hold" nodeType="withEffect">
                                  <p:stCondLst>
                                    <p:cond delay="0"/>
                                  </p:stCondLst>
                                  <p:childTnLst>
                                    <p:animEffect transition="out" filter="fade">
                                      <p:cBhvr>
                                        <p:cTn id="82" dur="500" tmFilter="0, 0; .2, .5; .8, .5; 1, 0"/>
                                        <p:tgtEl>
                                          <p:spTgt spid="83"/>
                                        </p:tgtEl>
                                      </p:cBhvr>
                                    </p:animEffect>
                                    <p:animScale>
                                      <p:cBhvr>
                                        <p:cTn id="83" dur="250" autoRev="1" fill="hold"/>
                                        <p:tgtEl>
                                          <p:spTgt spid="83"/>
                                        </p:tgtEl>
                                      </p:cBhvr>
                                      <p:by x="105000" y="105000"/>
                                    </p:animScale>
                                  </p:childTnLst>
                                </p:cTn>
                              </p:par>
                            </p:childTnLst>
                          </p:cTn>
                        </p:par>
                        <p:par>
                          <p:cTn id="84" fill="hold">
                            <p:stCondLst>
                              <p:cond delay="500"/>
                            </p:stCondLst>
                            <p:childTnLst>
                              <p:par>
                                <p:cTn id="85" presetID="10" presetClass="entr" presetSubtype="0" fill="hold" nodeType="afterEffect">
                                  <p:stCondLst>
                                    <p:cond delay="0"/>
                                  </p:stCondLst>
                                  <p:childTnLst>
                                    <p:set>
                                      <p:cBhvr>
                                        <p:cTn id="86" dur="1" fill="hold">
                                          <p:stCondLst>
                                            <p:cond delay="0"/>
                                          </p:stCondLst>
                                        </p:cTn>
                                        <p:tgtEl>
                                          <p:spTgt spid="82"/>
                                        </p:tgtEl>
                                        <p:attrNameLst>
                                          <p:attrName>style.visibility</p:attrName>
                                        </p:attrNameLst>
                                      </p:cBhvr>
                                      <p:to>
                                        <p:strVal val="visible"/>
                                      </p:to>
                                    </p:set>
                                    <p:animEffect transition="in" filter="fade">
                                      <p:cBhvr>
                                        <p:cTn id="87" dur="500"/>
                                        <p:tgtEl>
                                          <p:spTgt spid="82"/>
                                        </p:tgtEl>
                                      </p:cBhvr>
                                    </p:animEffect>
                                  </p:childTnLst>
                                </p:cTn>
                              </p:par>
                            </p:childTnLst>
                          </p:cTn>
                        </p:par>
                        <p:par>
                          <p:cTn id="88" fill="hold">
                            <p:stCondLst>
                              <p:cond delay="1000"/>
                            </p:stCondLst>
                            <p:childTnLst>
                              <p:par>
                                <p:cTn id="89" presetID="10" presetClass="exit" presetSubtype="0" fill="hold" grpId="0" nodeType="afterEffect">
                                  <p:stCondLst>
                                    <p:cond delay="0"/>
                                  </p:stCondLst>
                                  <p:childTnLst>
                                    <p:animEffect transition="out" filter="fade">
                                      <p:cBhvr>
                                        <p:cTn id="90" dur="500"/>
                                        <p:tgtEl>
                                          <p:spTgt spid="87"/>
                                        </p:tgtEl>
                                      </p:cBhvr>
                                    </p:animEffect>
                                    <p:set>
                                      <p:cBhvr>
                                        <p:cTn id="91" dur="1" fill="hold">
                                          <p:stCondLst>
                                            <p:cond delay="499"/>
                                          </p:stCondLst>
                                        </p:cTn>
                                        <p:tgtEl>
                                          <p:spTgt spid="87"/>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26" presetClass="emph" presetSubtype="0" fill="hold" nodeType="clickEffect">
                                  <p:stCondLst>
                                    <p:cond delay="0"/>
                                  </p:stCondLst>
                                  <p:childTnLst>
                                    <p:animEffect transition="out" filter="fade">
                                      <p:cBhvr>
                                        <p:cTn id="95" dur="500" tmFilter="0, 0; .2, .5; .8, .5; 1, 0"/>
                                        <p:tgtEl>
                                          <p:spTgt spid="39"/>
                                        </p:tgtEl>
                                      </p:cBhvr>
                                    </p:animEffect>
                                    <p:animScale>
                                      <p:cBhvr>
                                        <p:cTn id="96" dur="250" autoRev="1" fill="hold"/>
                                        <p:tgtEl>
                                          <p:spTgt spid="39"/>
                                        </p:tgtEl>
                                      </p:cBhvr>
                                      <p:by x="105000" y="105000"/>
                                    </p:animScale>
                                  </p:childTnLst>
                                </p:cTn>
                              </p:par>
                              <p:par>
                                <p:cTn id="97" presetID="26" presetClass="emph" presetSubtype="0" fill="hold" nodeType="withEffect">
                                  <p:stCondLst>
                                    <p:cond delay="0"/>
                                  </p:stCondLst>
                                  <p:childTnLst>
                                    <p:animEffect transition="out" filter="fade">
                                      <p:cBhvr>
                                        <p:cTn id="98" dur="500" tmFilter="0, 0; .2, .5; .8, .5; 1, 0"/>
                                        <p:tgtEl>
                                          <p:spTgt spid="82"/>
                                        </p:tgtEl>
                                      </p:cBhvr>
                                    </p:animEffect>
                                    <p:animScale>
                                      <p:cBhvr>
                                        <p:cTn id="99" dur="250" autoRev="1" fill="hold"/>
                                        <p:tgtEl>
                                          <p:spTgt spid="82"/>
                                        </p:tgtEl>
                                      </p:cBhvr>
                                      <p:by x="105000" y="105000"/>
                                    </p:animScale>
                                  </p:childTnLst>
                                </p:cTn>
                              </p:par>
                            </p:childTnLst>
                          </p:cTn>
                        </p:par>
                        <p:par>
                          <p:cTn id="100" fill="hold">
                            <p:stCondLst>
                              <p:cond delay="500"/>
                            </p:stCondLst>
                            <p:childTnLst>
                              <p:par>
                                <p:cTn id="101" presetID="10" presetClass="exit" presetSubtype="0" fill="hold" grpId="0" nodeType="afterEffect">
                                  <p:stCondLst>
                                    <p:cond delay="0"/>
                                  </p:stCondLst>
                                  <p:childTnLst>
                                    <p:animEffect transition="out" filter="fade">
                                      <p:cBhvr>
                                        <p:cTn id="102" dur="500"/>
                                        <p:tgtEl>
                                          <p:spTgt spid="85"/>
                                        </p:tgtEl>
                                      </p:cBhvr>
                                    </p:animEffect>
                                    <p:set>
                                      <p:cBhvr>
                                        <p:cTn id="103" dur="1" fill="hold">
                                          <p:stCondLst>
                                            <p:cond delay="499"/>
                                          </p:stCondLst>
                                        </p:cTn>
                                        <p:tgtEl>
                                          <p:spTgt spid="85"/>
                                        </p:tgtEl>
                                        <p:attrNameLst>
                                          <p:attrName>style.visibility</p:attrName>
                                        </p:attrNameLst>
                                      </p:cBhvr>
                                      <p:to>
                                        <p:strVal val="hidden"/>
                                      </p:to>
                                    </p:set>
                                  </p:childTnLst>
                                </p:cTn>
                              </p:par>
                              <p:par>
                                <p:cTn id="104" presetID="10" presetClass="exit" presetSubtype="0" fill="hold" grpId="0" nodeType="withEffect">
                                  <p:stCondLst>
                                    <p:cond delay="0"/>
                                  </p:stCondLst>
                                  <p:childTnLst>
                                    <p:animEffect transition="out" filter="fade">
                                      <p:cBhvr>
                                        <p:cTn id="105" dur="500"/>
                                        <p:tgtEl>
                                          <p:spTgt spid="86"/>
                                        </p:tgtEl>
                                      </p:cBhvr>
                                    </p:animEffect>
                                    <p:set>
                                      <p:cBhvr>
                                        <p:cTn id="106" dur="1" fill="hold">
                                          <p:stCondLst>
                                            <p:cond delay="499"/>
                                          </p:stCondLst>
                                        </p:cTn>
                                        <p:tgtEl>
                                          <p:spTgt spid="86"/>
                                        </p:tgtEl>
                                        <p:attrNameLst>
                                          <p:attrName>style.visibility</p:attrName>
                                        </p:attrNameLst>
                                      </p:cBhvr>
                                      <p:to>
                                        <p:strVal val="hidden"/>
                                      </p:to>
                                    </p:se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grpId="0" nodeType="clickEffect">
                                  <p:stCondLst>
                                    <p:cond delay="0"/>
                                  </p:stCondLst>
                                  <p:childTnLst>
                                    <p:set>
                                      <p:cBhvr>
                                        <p:cTn id="110" dur="1" fill="hold">
                                          <p:stCondLst>
                                            <p:cond delay="0"/>
                                          </p:stCondLst>
                                        </p:cTn>
                                        <p:tgtEl>
                                          <p:spTgt spid="91"/>
                                        </p:tgtEl>
                                        <p:attrNameLst>
                                          <p:attrName>style.visibility</p:attrName>
                                        </p:attrNameLst>
                                      </p:cBhvr>
                                      <p:to>
                                        <p:strVal val="visible"/>
                                      </p:to>
                                    </p:set>
                                    <p:animEffect transition="in" filter="fade">
                                      <p:cBhvr>
                                        <p:cTn id="111"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86" grpId="0" animBg="1"/>
      <p:bldP spid="87" grpId="0" animBg="1"/>
      <p:bldP spid="88" grpId="0" animBg="1"/>
      <p:bldP spid="89" grpId="0" animBg="1"/>
      <p:bldP spid="91"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2, Learning Outcome 16</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56053690"/>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16</a:t>
                      </a:r>
                    </a:p>
                  </a:txBody>
                  <a:tcPr anchor="ctr">
                    <a:solidFill>
                      <a:srgbClr val="327473"/>
                    </a:solidFill>
                  </a:tcPr>
                </a:tc>
                <a:extLst>
                  <a:ext uri="{0D108BD9-81ED-4DB2-BD59-A6C34878D82A}">
                    <a16:rowId xmlns:a16="http://schemas.microsoft.com/office/drawing/2014/main" val="2928509842"/>
                  </a:ext>
                </a:extLst>
              </a:tr>
              <a:tr h="1607131">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subtract</a:t>
                      </a:r>
                      <a:r>
                        <a:rPr lang="en-GB" sz="1800" b="0" i="0" u="none" strike="noStrike" kern="1200" dirty="0">
                          <a:solidFill>
                            <a:schemeClr val="dk1"/>
                          </a:solidFill>
                          <a:effectLst/>
                          <a:latin typeface="+mn-lt"/>
                          <a:ea typeface="+mn-ea"/>
                          <a:cs typeface="+mn-cs"/>
                        </a:rPr>
                        <a:t> </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 four-digit numbers using a column subtraction</a:t>
                      </a:r>
                    </a:p>
                    <a:p>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844717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4, Unit 2, Learning Outcome 16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7" name="Picture Placeholder 6" descr="A picture containing table&#10;&#10;Description automatically generated">
            <a:extLst>
              <a:ext uri="{FF2B5EF4-FFF2-40B4-BE49-F238E27FC236}">
                <a16:creationId xmlns:a16="http://schemas.microsoft.com/office/drawing/2014/main" id="{73589DBD-A992-40EF-A792-151477D78CB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1.22 </a:t>
            </a:r>
            <a:r>
              <a:rPr lang="en-GB" sz="2000" b="0" i="0" u="sng" strike="noStrike" dirty="0">
                <a:solidFill>
                  <a:srgbClr val="1155CC"/>
                </a:solidFill>
                <a:effectLst/>
                <a:latin typeface="Roboto" panose="02000000000000000000" pitchFamily="2" charset="0"/>
                <a:hlinkClick r:id="rId4"/>
              </a:rPr>
              <a:t>Composition and calculation: 1,000 and four-digit numbers</a:t>
            </a:r>
            <a:r>
              <a:rPr lang="en-GB" sz="2000" dirty="0"/>
              <a:t>.</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323898011"/>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5:2 and 5:6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35-36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338985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5:2</a:t>
            </a:r>
          </a:p>
        </p:txBody>
      </p:sp>
      <p:sp>
        <p:nvSpPr>
          <p:cNvPr id="29" name="TextBox 28">
            <a:extLst>
              <a:ext uri="{FF2B5EF4-FFF2-40B4-BE49-F238E27FC236}">
                <a16:creationId xmlns:a16="http://schemas.microsoft.com/office/drawing/2014/main" id="{466A7A8B-67E2-43EF-B31B-39C9DB1EBD67}"/>
              </a:ext>
            </a:extLst>
          </p:cNvPr>
          <p:cNvSpPr txBox="1"/>
          <p:nvPr/>
        </p:nvSpPr>
        <p:spPr bwMode="auto">
          <a:xfrm>
            <a:off x="4545143" y="912697"/>
            <a:ext cx="20329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6,538 </a:t>
            </a:r>
            <a:r>
              <a:rPr lang="en-GB" sz="2400" dirty="0">
                <a:latin typeface="Myriad Pro" panose="020B0503030403020204" pitchFamily="34" charset="0"/>
              </a:rPr>
              <a:t>−</a:t>
            </a:r>
            <a:r>
              <a:rPr lang="en-GB" sz="2400" dirty="0">
                <a:latin typeface="Myriad Pro" panose="020B0503030403020204" pitchFamily="34" charset="0"/>
                <a:ea typeface="Myriad Pro Semibold" charset="0"/>
                <a:cs typeface="Myriad Pro Semibold" charset="0"/>
              </a:rPr>
              <a:t> 2,789</a:t>
            </a:r>
          </a:p>
        </p:txBody>
      </p:sp>
      <p:sp>
        <p:nvSpPr>
          <p:cNvPr id="30" name="TextBox 29">
            <a:extLst>
              <a:ext uri="{FF2B5EF4-FFF2-40B4-BE49-F238E27FC236}">
                <a16:creationId xmlns:a16="http://schemas.microsoft.com/office/drawing/2014/main" id="{BDE0C57C-E411-4ACC-85D6-2B01CEF8FD09}"/>
              </a:ext>
            </a:extLst>
          </p:cNvPr>
          <p:cNvSpPr txBox="1"/>
          <p:nvPr/>
        </p:nvSpPr>
        <p:spPr bwMode="auto">
          <a:xfrm>
            <a:off x="6348754" y="914346"/>
            <a:ext cx="12137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3,749</a:t>
            </a:r>
          </a:p>
        </p:txBody>
      </p:sp>
      <p:pic>
        <p:nvPicPr>
          <p:cNvPr id="4" name="Picture 3" descr="A picture containing object&#10;&#10;Description generated with high confidence">
            <a:extLst>
              <a:ext uri="{FF2B5EF4-FFF2-40B4-BE49-F238E27FC236}">
                <a16:creationId xmlns:a16="http://schemas.microsoft.com/office/drawing/2014/main" id="{C4F928FB-2F87-4E68-874D-72C993CA1E7B}"/>
              </a:ext>
            </a:extLst>
          </p:cNvPr>
          <p:cNvPicPr>
            <a:picLocks noChangeAspect="1"/>
          </p:cNvPicPr>
          <p:nvPr/>
        </p:nvPicPr>
        <p:blipFill rotWithShape="1">
          <a:blip r:embed="rId3">
            <a:extLst>
              <a:ext uri="{28A0092B-C50C-407E-A947-70E740481C1C}">
                <a14:useLocalDpi xmlns:a14="http://schemas.microsoft.com/office/drawing/2010/main" val="0"/>
              </a:ext>
            </a:extLst>
          </a:blip>
          <a:srcRect t="-25602"/>
          <a:stretch/>
        </p:blipFill>
        <p:spPr>
          <a:xfrm>
            <a:off x="5157538" y="2365757"/>
            <a:ext cx="264695" cy="461665"/>
          </a:xfrm>
          <a:prstGeom prst="rect">
            <a:avLst/>
          </a:prstGeom>
        </p:spPr>
      </p:pic>
      <p:pic>
        <p:nvPicPr>
          <p:cNvPr id="8" name="Picture 7" descr="A picture containing object&#10;&#10;Description generated with high confidence">
            <a:extLst>
              <a:ext uri="{FF2B5EF4-FFF2-40B4-BE49-F238E27FC236}">
                <a16:creationId xmlns:a16="http://schemas.microsoft.com/office/drawing/2014/main" id="{0D253910-069F-445B-BF9C-29553F57074C}"/>
              </a:ext>
            </a:extLst>
          </p:cNvPr>
          <p:cNvPicPr>
            <a:picLocks noChangeAspect="1"/>
          </p:cNvPicPr>
          <p:nvPr/>
        </p:nvPicPr>
        <p:blipFill rotWithShape="1">
          <a:blip r:embed="rId4">
            <a:extLst>
              <a:ext uri="{28A0092B-C50C-407E-A947-70E740481C1C}">
                <a14:useLocalDpi xmlns:a14="http://schemas.microsoft.com/office/drawing/2010/main" val="0"/>
              </a:ext>
            </a:extLst>
          </a:blip>
          <a:srcRect t="-25602"/>
          <a:stretch/>
        </p:blipFill>
        <p:spPr>
          <a:xfrm>
            <a:off x="5422232" y="2365756"/>
            <a:ext cx="89568" cy="461665"/>
          </a:xfrm>
          <a:prstGeom prst="rect">
            <a:avLst/>
          </a:prstGeom>
        </p:spPr>
      </p:pic>
      <p:pic>
        <p:nvPicPr>
          <p:cNvPr id="9" name="Picture 8" descr="A picture containing object&#10;&#10;Description generated with high confidence">
            <a:extLst>
              <a:ext uri="{FF2B5EF4-FFF2-40B4-BE49-F238E27FC236}">
                <a16:creationId xmlns:a16="http://schemas.microsoft.com/office/drawing/2014/main" id="{396CEFAD-4215-4DE0-9C10-0C31B17A89AE}"/>
              </a:ext>
            </a:extLst>
          </p:cNvPr>
          <p:cNvPicPr>
            <a:picLocks noChangeAspect="1"/>
          </p:cNvPicPr>
          <p:nvPr/>
        </p:nvPicPr>
        <p:blipFill rotWithShape="1">
          <a:blip r:embed="rId5">
            <a:extLst>
              <a:ext uri="{28A0092B-C50C-407E-A947-70E740481C1C}">
                <a14:useLocalDpi xmlns:a14="http://schemas.microsoft.com/office/drawing/2010/main" val="0"/>
              </a:ext>
            </a:extLst>
          </a:blip>
          <a:srcRect t="-25602"/>
          <a:stretch/>
        </p:blipFill>
        <p:spPr>
          <a:xfrm>
            <a:off x="5686927" y="2365756"/>
            <a:ext cx="195713" cy="461665"/>
          </a:xfrm>
          <a:prstGeom prst="rect">
            <a:avLst/>
          </a:prstGeom>
        </p:spPr>
      </p:pic>
      <p:pic>
        <p:nvPicPr>
          <p:cNvPr id="10" name="Picture 9" descr="A picture containing object&#10;&#10;Description generated with high confidence">
            <a:extLst>
              <a:ext uri="{FF2B5EF4-FFF2-40B4-BE49-F238E27FC236}">
                <a16:creationId xmlns:a16="http://schemas.microsoft.com/office/drawing/2014/main" id="{F5C842CD-D315-4593-B477-DE7DADA18506}"/>
              </a:ext>
            </a:extLst>
          </p:cNvPr>
          <p:cNvPicPr>
            <a:picLocks noChangeAspect="1"/>
          </p:cNvPicPr>
          <p:nvPr/>
        </p:nvPicPr>
        <p:blipFill rotWithShape="1">
          <a:blip r:embed="rId6">
            <a:extLst>
              <a:ext uri="{28A0092B-C50C-407E-A947-70E740481C1C}">
                <a14:useLocalDpi xmlns:a14="http://schemas.microsoft.com/office/drawing/2010/main" val="0"/>
              </a:ext>
            </a:extLst>
          </a:blip>
          <a:srcRect t="-25602"/>
          <a:stretch/>
        </p:blipFill>
        <p:spPr>
          <a:xfrm>
            <a:off x="6096000" y="2365755"/>
            <a:ext cx="296836" cy="461665"/>
          </a:xfrm>
          <a:prstGeom prst="rect">
            <a:avLst/>
          </a:prstGeom>
        </p:spPr>
      </p:pic>
      <p:pic>
        <p:nvPicPr>
          <p:cNvPr id="11" name="Picture 10" descr="A picture containing object&#10;&#10;Description generated with high confidence">
            <a:extLst>
              <a:ext uri="{FF2B5EF4-FFF2-40B4-BE49-F238E27FC236}">
                <a16:creationId xmlns:a16="http://schemas.microsoft.com/office/drawing/2014/main" id="{977F7880-D96A-4157-8CAB-F02F56255DAF}"/>
              </a:ext>
            </a:extLst>
          </p:cNvPr>
          <p:cNvPicPr>
            <a:picLocks noChangeAspect="1"/>
          </p:cNvPicPr>
          <p:nvPr/>
        </p:nvPicPr>
        <p:blipFill rotWithShape="1">
          <a:blip r:embed="rId7">
            <a:extLst>
              <a:ext uri="{28A0092B-C50C-407E-A947-70E740481C1C}">
                <a14:useLocalDpi xmlns:a14="http://schemas.microsoft.com/office/drawing/2010/main" val="0"/>
              </a:ext>
            </a:extLst>
          </a:blip>
          <a:srcRect t="-25602"/>
          <a:stretch/>
        </p:blipFill>
        <p:spPr>
          <a:xfrm>
            <a:off x="6606197" y="2364106"/>
            <a:ext cx="236563" cy="461665"/>
          </a:xfrm>
          <a:prstGeom prst="rect">
            <a:avLst/>
          </a:prstGeom>
        </p:spPr>
      </p:pic>
      <p:pic>
        <p:nvPicPr>
          <p:cNvPr id="12" name="Picture 11" descr="A picture containing object&#10;&#10;Description generated with high confidence">
            <a:extLst>
              <a:ext uri="{FF2B5EF4-FFF2-40B4-BE49-F238E27FC236}">
                <a16:creationId xmlns:a16="http://schemas.microsoft.com/office/drawing/2014/main" id="{B228A0C4-33A8-4DD1-BA56-ABDF1EC8C256}"/>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6606197" y="3195320"/>
            <a:ext cx="236563" cy="365760"/>
          </a:xfrm>
          <a:prstGeom prst="rect">
            <a:avLst/>
          </a:prstGeom>
        </p:spPr>
      </p:pic>
      <p:pic>
        <p:nvPicPr>
          <p:cNvPr id="13" name="Picture 12" descr="A picture containing object&#10;&#10;Description generated with high confidence">
            <a:extLst>
              <a:ext uri="{FF2B5EF4-FFF2-40B4-BE49-F238E27FC236}">
                <a16:creationId xmlns:a16="http://schemas.microsoft.com/office/drawing/2014/main" id="{85590E6D-DF76-4540-8372-3BCC287F001B}"/>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6146802" y="3241040"/>
            <a:ext cx="236563" cy="264160"/>
          </a:xfrm>
          <a:prstGeom prst="rect">
            <a:avLst/>
          </a:prstGeom>
        </p:spPr>
      </p:pic>
      <p:pic>
        <p:nvPicPr>
          <p:cNvPr id="14" name="Picture 13" descr="A picture containing object&#10;&#10;Description generated with high confidence">
            <a:extLst>
              <a:ext uri="{FF2B5EF4-FFF2-40B4-BE49-F238E27FC236}">
                <a16:creationId xmlns:a16="http://schemas.microsoft.com/office/drawing/2014/main" id="{2B6A009D-F8AE-4A47-9E48-55D30DF220EE}"/>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5686928" y="3241040"/>
            <a:ext cx="236563" cy="320040"/>
          </a:xfrm>
          <a:prstGeom prst="rect">
            <a:avLst/>
          </a:prstGeom>
        </p:spPr>
      </p:pic>
      <p:pic>
        <p:nvPicPr>
          <p:cNvPr id="15" name="Picture 14" descr="A picture containing object&#10;&#10;Description generated with high confidence">
            <a:extLst>
              <a:ext uri="{FF2B5EF4-FFF2-40B4-BE49-F238E27FC236}">
                <a16:creationId xmlns:a16="http://schemas.microsoft.com/office/drawing/2014/main" id="{578C3E6E-2A58-48C3-885B-ABD10A1DD658}"/>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5422234" y="3241040"/>
            <a:ext cx="145447" cy="320040"/>
          </a:xfrm>
          <a:prstGeom prst="rect">
            <a:avLst/>
          </a:prstGeom>
        </p:spPr>
      </p:pic>
      <p:pic>
        <p:nvPicPr>
          <p:cNvPr id="16" name="Picture 15" descr="A picture containing object&#10;&#10;Description generated with high confidence">
            <a:extLst>
              <a:ext uri="{FF2B5EF4-FFF2-40B4-BE49-F238E27FC236}">
                <a16:creationId xmlns:a16="http://schemas.microsoft.com/office/drawing/2014/main" id="{6BF4B580-85AE-445C-9758-63C94E688E1C}"/>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5198924" y="3241040"/>
            <a:ext cx="223309" cy="320040"/>
          </a:xfrm>
          <a:prstGeom prst="rect">
            <a:avLst/>
          </a:prstGeom>
        </p:spPr>
      </p:pic>
      <p:pic>
        <p:nvPicPr>
          <p:cNvPr id="17" name="Picture 16" descr="A picture containing object&#10;&#10;Description generated with high confidence">
            <a:extLst>
              <a:ext uri="{FF2B5EF4-FFF2-40B4-BE49-F238E27FC236}">
                <a16:creationId xmlns:a16="http://schemas.microsoft.com/office/drawing/2014/main" id="{5F2A54F6-2E3F-4330-877D-FC971EE79653}"/>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4619683" y="3302000"/>
            <a:ext cx="307918" cy="203200"/>
          </a:xfrm>
          <a:prstGeom prst="rect">
            <a:avLst/>
          </a:prstGeom>
        </p:spPr>
      </p:pic>
      <p:pic>
        <p:nvPicPr>
          <p:cNvPr id="18" name="Picture 17" descr="A picture containing object&#10;&#10;Description generated with high confidence">
            <a:extLst>
              <a:ext uri="{FF2B5EF4-FFF2-40B4-BE49-F238E27FC236}">
                <a16:creationId xmlns:a16="http://schemas.microsoft.com/office/drawing/2014/main" id="{52626EBF-04C0-4AD4-B34C-B19E45E5649A}"/>
              </a:ext>
            </a:extLst>
          </p:cNvPr>
          <p:cNvPicPr>
            <a:picLocks noChangeAspect="1"/>
          </p:cNvPicPr>
          <p:nvPr/>
        </p:nvPicPr>
        <p:blipFill rotWithShape="1">
          <a:blip r:embed="rId14">
            <a:extLst>
              <a:ext uri="{28A0092B-C50C-407E-A947-70E740481C1C}">
                <a14:useLocalDpi xmlns:a14="http://schemas.microsoft.com/office/drawing/2010/main" val="0"/>
              </a:ext>
            </a:extLst>
          </a:blip>
          <a:srcRect/>
          <a:stretch/>
        </p:blipFill>
        <p:spPr>
          <a:xfrm>
            <a:off x="4927601" y="3703320"/>
            <a:ext cx="2184398" cy="157480"/>
          </a:xfrm>
          <a:prstGeom prst="rect">
            <a:avLst/>
          </a:prstGeom>
        </p:spPr>
      </p:pic>
      <p:pic>
        <p:nvPicPr>
          <p:cNvPr id="19" name="Picture 18" descr="A picture containing object&#10;&#10;Description generated with high confidence">
            <a:extLst>
              <a:ext uri="{FF2B5EF4-FFF2-40B4-BE49-F238E27FC236}">
                <a16:creationId xmlns:a16="http://schemas.microsoft.com/office/drawing/2014/main" id="{681037DD-4932-465D-B983-8445934674DB}"/>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6606196" y="4003041"/>
            <a:ext cx="236563" cy="330199"/>
          </a:xfrm>
          <a:prstGeom prst="rect">
            <a:avLst/>
          </a:prstGeom>
        </p:spPr>
      </p:pic>
      <p:pic>
        <p:nvPicPr>
          <p:cNvPr id="20" name="Picture 19" descr="A picture containing object&#10;&#10;Description generated with high confidence">
            <a:extLst>
              <a:ext uri="{FF2B5EF4-FFF2-40B4-BE49-F238E27FC236}">
                <a16:creationId xmlns:a16="http://schemas.microsoft.com/office/drawing/2014/main" id="{96F0973E-AE68-44C0-BA48-EF418D6E63E6}"/>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6146802" y="4003041"/>
            <a:ext cx="246035" cy="330199"/>
          </a:xfrm>
          <a:prstGeom prst="rect">
            <a:avLst/>
          </a:prstGeom>
        </p:spPr>
      </p:pic>
      <p:pic>
        <p:nvPicPr>
          <p:cNvPr id="21" name="Picture 20" descr="A picture containing object&#10;&#10;Description generated with high confidence">
            <a:extLst>
              <a:ext uri="{FF2B5EF4-FFF2-40B4-BE49-F238E27FC236}">
                <a16:creationId xmlns:a16="http://schemas.microsoft.com/office/drawing/2014/main" id="{4DEB9D50-45F0-4E6F-9952-ACEA1B5CF5D6}"/>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5648961" y="4003041"/>
            <a:ext cx="246035" cy="284480"/>
          </a:xfrm>
          <a:prstGeom prst="rect">
            <a:avLst/>
          </a:prstGeom>
        </p:spPr>
      </p:pic>
      <p:pic>
        <p:nvPicPr>
          <p:cNvPr id="22" name="Picture 21" descr="A picture containing object&#10;&#10;Description generated with high confidence">
            <a:extLst>
              <a:ext uri="{FF2B5EF4-FFF2-40B4-BE49-F238E27FC236}">
                <a16:creationId xmlns:a16="http://schemas.microsoft.com/office/drawing/2014/main" id="{9DABB519-27B8-4469-B9A7-A160DA38F9AC}"/>
              </a:ext>
            </a:extLst>
          </p:cNvPr>
          <p:cNvPicPr>
            <a:picLocks noChangeAspect="1"/>
          </p:cNvPicPr>
          <p:nvPr/>
        </p:nvPicPr>
        <p:blipFill rotWithShape="1">
          <a:blip r:embed="rId18">
            <a:extLst>
              <a:ext uri="{28A0092B-C50C-407E-A947-70E740481C1C}">
                <a14:useLocalDpi xmlns:a14="http://schemas.microsoft.com/office/drawing/2010/main" val="0"/>
              </a:ext>
            </a:extLst>
          </a:blip>
          <a:srcRect/>
          <a:stretch/>
        </p:blipFill>
        <p:spPr>
          <a:xfrm>
            <a:off x="5422233" y="4058919"/>
            <a:ext cx="145448" cy="274320"/>
          </a:xfrm>
          <a:prstGeom prst="rect">
            <a:avLst/>
          </a:prstGeom>
        </p:spPr>
      </p:pic>
      <p:pic>
        <p:nvPicPr>
          <p:cNvPr id="23" name="Picture 22" descr="A picture containing object&#10;&#10;Description generated with high confidence">
            <a:extLst>
              <a:ext uri="{FF2B5EF4-FFF2-40B4-BE49-F238E27FC236}">
                <a16:creationId xmlns:a16="http://schemas.microsoft.com/office/drawing/2014/main" id="{DD938DA7-D4D1-4F2D-881A-87D22964483C}"/>
              </a:ext>
            </a:extLst>
          </p:cNvPr>
          <p:cNvPicPr>
            <a:picLocks noChangeAspect="1"/>
          </p:cNvPicPr>
          <p:nvPr/>
        </p:nvPicPr>
        <p:blipFill rotWithShape="1">
          <a:blip r:embed="rId19">
            <a:extLst>
              <a:ext uri="{28A0092B-C50C-407E-A947-70E740481C1C}">
                <a14:useLocalDpi xmlns:a14="http://schemas.microsoft.com/office/drawing/2010/main" val="0"/>
              </a:ext>
            </a:extLst>
          </a:blip>
          <a:srcRect/>
          <a:stretch/>
        </p:blipFill>
        <p:spPr>
          <a:xfrm>
            <a:off x="5198924" y="4003041"/>
            <a:ext cx="198231" cy="284481"/>
          </a:xfrm>
          <a:prstGeom prst="rect">
            <a:avLst/>
          </a:prstGeom>
        </p:spPr>
      </p:pic>
      <p:pic>
        <p:nvPicPr>
          <p:cNvPr id="24" name="Picture 23" descr="A picture containing object&#10;&#10;Description generated with high confidence">
            <a:extLst>
              <a:ext uri="{FF2B5EF4-FFF2-40B4-BE49-F238E27FC236}">
                <a16:creationId xmlns:a16="http://schemas.microsoft.com/office/drawing/2014/main" id="{76BE3689-E079-4D5E-B96E-EDBB17046936}"/>
              </a:ext>
            </a:extLst>
          </p:cNvPr>
          <p:cNvPicPr>
            <a:picLocks noChangeAspect="1"/>
          </p:cNvPicPr>
          <p:nvPr/>
        </p:nvPicPr>
        <p:blipFill rotWithShape="1">
          <a:blip r:embed="rId20">
            <a:extLst>
              <a:ext uri="{28A0092B-C50C-407E-A947-70E740481C1C}">
                <a14:useLocalDpi xmlns:a14="http://schemas.microsoft.com/office/drawing/2010/main" val="0"/>
              </a:ext>
            </a:extLst>
          </a:blip>
          <a:srcRect b="-68218"/>
          <a:stretch/>
        </p:blipFill>
        <p:spPr>
          <a:xfrm>
            <a:off x="5029200" y="4333239"/>
            <a:ext cx="2123440" cy="103740"/>
          </a:xfrm>
          <a:prstGeom prst="rect">
            <a:avLst/>
          </a:prstGeom>
        </p:spPr>
      </p:pic>
      <p:sp>
        <p:nvSpPr>
          <p:cNvPr id="5" name="Rectangle 4">
            <a:extLst>
              <a:ext uri="{FF2B5EF4-FFF2-40B4-BE49-F238E27FC236}">
                <a16:creationId xmlns:a16="http://schemas.microsoft.com/office/drawing/2014/main" id="{80610D39-5054-4BD9-85C4-2A652856B0C8}"/>
              </a:ext>
            </a:extLst>
          </p:cNvPr>
          <p:cNvSpPr/>
          <p:nvPr/>
        </p:nvSpPr>
        <p:spPr bwMode="auto">
          <a:xfrm>
            <a:off x="5157538" y="4003040"/>
            <a:ext cx="239617" cy="28448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7" name="Rectangle 26">
            <a:extLst>
              <a:ext uri="{FF2B5EF4-FFF2-40B4-BE49-F238E27FC236}">
                <a16:creationId xmlns:a16="http://schemas.microsoft.com/office/drawing/2014/main" id="{EC2A427F-4BAC-4928-8016-331504E94CDB}"/>
              </a:ext>
            </a:extLst>
          </p:cNvPr>
          <p:cNvSpPr/>
          <p:nvPr/>
        </p:nvSpPr>
        <p:spPr bwMode="auto">
          <a:xfrm>
            <a:off x="5395773" y="4011507"/>
            <a:ext cx="239617" cy="28448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8" name="Rectangle 27">
            <a:extLst>
              <a:ext uri="{FF2B5EF4-FFF2-40B4-BE49-F238E27FC236}">
                <a16:creationId xmlns:a16="http://schemas.microsoft.com/office/drawing/2014/main" id="{79728738-A577-462C-8E20-70978296842F}"/>
              </a:ext>
            </a:extLst>
          </p:cNvPr>
          <p:cNvSpPr/>
          <p:nvPr/>
        </p:nvSpPr>
        <p:spPr bwMode="auto">
          <a:xfrm>
            <a:off x="5680697" y="4002194"/>
            <a:ext cx="239617" cy="28448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1" name="Rectangle 30">
            <a:extLst>
              <a:ext uri="{FF2B5EF4-FFF2-40B4-BE49-F238E27FC236}">
                <a16:creationId xmlns:a16="http://schemas.microsoft.com/office/drawing/2014/main" id="{9C799BF3-0098-477A-8648-55B46A7B2C79}"/>
              </a:ext>
            </a:extLst>
          </p:cNvPr>
          <p:cNvSpPr/>
          <p:nvPr/>
        </p:nvSpPr>
        <p:spPr bwMode="auto">
          <a:xfrm>
            <a:off x="6142122" y="3988646"/>
            <a:ext cx="239617" cy="28448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2" name="Rectangle 31">
            <a:extLst>
              <a:ext uri="{FF2B5EF4-FFF2-40B4-BE49-F238E27FC236}">
                <a16:creationId xmlns:a16="http://schemas.microsoft.com/office/drawing/2014/main" id="{9F518EF8-B994-4B88-8C8B-95D98C8DD5D0}"/>
              </a:ext>
            </a:extLst>
          </p:cNvPr>
          <p:cNvSpPr/>
          <p:nvPr/>
        </p:nvSpPr>
        <p:spPr bwMode="auto">
          <a:xfrm>
            <a:off x="6619325" y="3994796"/>
            <a:ext cx="239617" cy="28448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7" name="Picture 6" descr="A picture containing object&#10;&#10;Description generated with very high confidence">
            <a:extLst>
              <a:ext uri="{FF2B5EF4-FFF2-40B4-BE49-F238E27FC236}">
                <a16:creationId xmlns:a16="http://schemas.microsoft.com/office/drawing/2014/main" id="{72683628-BF10-46F8-9792-D916F2B5BAA3}"/>
              </a:ext>
            </a:extLst>
          </p:cNvPr>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6079860" y="2487083"/>
            <a:ext cx="350573" cy="338688"/>
          </a:xfrm>
          <a:prstGeom prst="rect">
            <a:avLst/>
          </a:prstGeom>
        </p:spPr>
      </p:pic>
      <p:sp>
        <p:nvSpPr>
          <p:cNvPr id="25" name="Rectangle 24">
            <a:extLst>
              <a:ext uri="{FF2B5EF4-FFF2-40B4-BE49-F238E27FC236}">
                <a16:creationId xmlns:a16="http://schemas.microsoft.com/office/drawing/2014/main" id="{8B9EBDC2-B2ED-46B8-A0C6-445AB51E648E}"/>
              </a:ext>
            </a:extLst>
          </p:cNvPr>
          <p:cNvSpPr/>
          <p:nvPr/>
        </p:nvSpPr>
        <p:spPr bwMode="auto">
          <a:xfrm>
            <a:off x="6311901" y="2426971"/>
            <a:ext cx="156633" cy="11726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3" name="Picture 32" descr="A picture containing object&#10;&#10;Description generated with very high confidence">
            <a:extLst>
              <a:ext uri="{FF2B5EF4-FFF2-40B4-BE49-F238E27FC236}">
                <a16:creationId xmlns:a16="http://schemas.microsoft.com/office/drawing/2014/main" id="{DF721648-3749-43A5-B94B-BC39E111B54F}"/>
              </a:ext>
            </a:extLst>
          </p:cNvPr>
          <p:cNvPicPr>
            <a:picLocks noChangeAspect="1"/>
          </p:cNvPicPr>
          <p:nvPr/>
        </p:nvPicPr>
        <p:blipFill rotWithShape="1">
          <a:blip r:embed="rId22">
            <a:extLst>
              <a:ext uri="{28A0092B-C50C-407E-A947-70E740481C1C}">
                <a14:useLocalDpi xmlns:a14="http://schemas.microsoft.com/office/drawing/2010/main" val="0"/>
              </a:ext>
            </a:extLst>
          </a:blip>
          <a:srcRect/>
          <a:stretch/>
        </p:blipFill>
        <p:spPr>
          <a:xfrm>
            <a:off x="6309363" y="2250260"/>
            <a:ext cx="207265" cy="283188"/>
          </a:xfrm>
          <a:prstGeom prst="rect">
            <a:avLst/>
          </a:prstGeom>
        </p:spPr>
      </p:pic>
      <p:pic>
        <p:nvPicPr>
          <p:cNvPr id="34" name="Picture 33" descr="A picture containing object&#10;&#10;Description generated with very high confidence">
            <a:extLst>
              <a:ext uri="{FF2B5EF4-FFF2-40B4-BE49-F238E27FC236}">
                <a16:creationId xmlns:a16="http://schemas.microsoft.com/office/drawing/2014/main" id="{17A0F391-E0A6-4C85-9F1D-EBA180BE7925}"/>
              </a:ext>
            </a:extLst>
          </p:cNvPr>
          <p:cNvPicPr>
            <a:picLocks noChangeAspect="1"/>
          </p:cNvPicPr>
          <p:nvPr/>
        </p:nvPicPr>
        <p:blipFill rotWithShape="1">
          <a:blip r:embed="rId23">
            <a:extLst>
              <a:ext uri="{28A0092B-C50C-407E-A947-70E740481C1C}">
                <a14:useLocalDpi xmlns:a14="http://schemas.microsoft.com/office/drawing/2010/main" val="0"/>
              </a:ext>
            </a:extLst>
          </a:blip>
          <a:srcRect/>
          <a:stretch/>
        </p:blipFill>
        <p:spPr>
          <a:xfrm>
            <a:off x="6556407" y="2426971"/>
            <a:ext cx="87386" cy="167693"/>
          </a:xfrm>
          <a:prstGeom prst="rect">
            <a:avLst/>
          </a:prstGeom>
        </p:spPr>
      </p:pic>
      <p:pic>
        <p:nvPicPr>
          <p:cNvPr id="35" name="Picture 34" descr="A picture containing object&#10;&#10;Description generated with very high confidence">
            <a:extLst>
              <a:ext uri="{FF2B5EF4-FFF2-40B4-BE49-F238E27FC236}">
                <a16:creationId xmlns:a16="http://schemas.microsoft.com/office/drawing/2014/main" id="{8251ECF1-B975-439E-91B2-53FEB8679702}"/>
              </a:ext>
            </a:extLst>
          </p:cNvPr>
          <p:cNvPicPr>
            <a:picLocks noChangeAspect="1"/>
          </p:cNvPicPr>
          <p:nvPr/>
        </p:nvPicPr>
        <p:blipFill rotWithShape="1">
          <a:blip r:embed="rId24">
            <a:extLst>
              <a:ext uri="{28A0092B-C50C-407E-A947-70E740481C1C}">
                <a14:useLocalDpi xmlns:a14="http://schemas.microsoft.com/office/drawing/2010/main" val="0"/>
              </a:ext>
            </a:extLst>
          </a:blip>
          <a:srcRect/>
          <a:stretch/>
        </p:blipFill>
        <p:spPr>
          <a:xfrm>
            <a:off x="5619454" y="2483018"/>
            <a:ext cx="334431" cy="338688"/>
          </a:xfrm>
          <a:prstGeom prst="rect">
            <a:avLst/>
          </a:prstGeom>
        </p:spPr>
      </p:pic>
      <p:sp>
        <p:nvSpPr>
          <p:cNvPr id="36" name="Rectangle 35">
            <a:extLst>
              <a:ext uri="{FF2B5EF4-FFF2-40B4-BE49-F238E27FC236}">
                <a16:creationId xmlns:a16="http://schemas.microsoft.com/office/drawing/2014/main" id="{1EB7CE5C-2E76-4E3F-A4DD-536A04EC070B}"/>
              </a:ext>
            </a:extLst>
          </p:cNvPr>
          <p:cNvSpPr/>
          <p:nvPr/>
        </p:nvSpPr>
        <p:spPr bwMode="auto">
          <a:xfrm>
            <a:off x="5923491" y="2447925"/>
            <a:ext cx="47023" cy="9630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7" name="Picture 36" descr="A picture containing object&#10;&#10;Description generated with very high confidence">
            <a:extLst>
              <a:ext uri="{FF2B5EF4-FFF2-40B4-BE49-F238E27FC236}">
                <a16:creationId xmlns:a16="http://schemas.microsoft.com/office/drawing/2014/main" id="{A27E6034-DCD8-42DD-9D01-DBCCF73EF482}"/>
              </a:ext>
            </a:extLst>
          </p:cNvPr>
          <p:cNvPicPr>
            <a:picLocks noChangeAspect="1"/>
          </p:cNvPicPr>
          <p:nvPr/>
        </p:nvPicPr>
        <p:blipFill rotWithShape="1">
          <a:blip r:embed="rId25">
            <a:extLst>
              <a:ext uri="{28A0092B-C50C-407E-A947-70E740481C1C}">
                <a14:useLocalDpi xmlns:a14="http://schemas.microsoft.com/office/drawing/2010/main" val="0"/>
              </a:ext>
            </a:extLst>
          </a:blip>
          <a:srcRect/>
          <a:stretch/>
        </p:blipFill>
        <p:spPr>
          <a:xfrm>
            <a:off x="5814144" y="2250261"/>
            <a:ext cx="217621" cy="270690"/>
          </a:xfrm>
          <a:prstGeom prst="rect">
            <a:avLst/>
          </a:prstGeom>
        </p:spPr>
      </p:pic>
      <p:pic>
        <p:nvPicPr>
          <p:cNvPr id="38" name="Picture 37" descr="A picture containing object&#10;&#10;Description generated with very high confidence">
            <a:extLst>
              <a:ext uri="{FF2B5EF4-FFF2-40B4-BE49-F238E27FC236}">
                <a16:creationId xmlns:a16="http://schemas.microsoft.com/office/drawing/2014/main" id="{2E3484E7-6ABA-4D0C-97D2-8D5C508ADD53}"/>
              </a:ext>
            </a:extLst>
          </p:cNvPr>
          <p:cNvPicPr>
            <a:picLocks noChangeAspect="1"/>
          </p:cNvPicPr>
          <p:nvPr/>
        </p:nvPicPr>
        <p:blipFill rotWithShape="1">
          <a:blip r:embed="rId26">
            <a:extLst>
              <a:ext uri="{28A0092B-C50C-407E-A947-70E740481C1C}">
                <a14:useLocalDpi xmlns:a14="http://schemas.microsoft.com/office/drawing/2010/main" val="0"/>
              </a:ext>
            </a:extLst>
          </a:blip>
          <a:srcRect/>
          <a:stretch/>
        </p:blipFill>
        <p:spPr>
          <a:xfrm>
            <a:off x="6207529" y="2223513"/>
            <a:ext cx="101834" cy="159830"/>
          </a:xfrm>
          <a:prstGeom prst="rect">
            <a:avLst/>
          </a:prstGeom>
        </p:spPr>
      </p:pic>
      <p:pic>
        <p:nvPicPr>
          <p:cNvPr id="39" name="Picture 38" descr="A picture containing object&#10;&#10;Description generated with very high confidence">
            <a:extLst>
              <a:ext uri="{FF2B5EF4-FFF2-40B4-BE49-F238E27FC236}">
                <a16:creationId xmlns:a16="http://schemas.microsoft.com/office/drawing/2014/main" id="{7172694E-5853-43D8-A979-F618B3215E8A}"/>
              </a:ext>
            </a:extLst>
          </p:cNvPr>
          <p:cNvPicPr>
            <a:picLocks noChangeAspect="1"/>
          </p:cNvPicPr>
          <p:nvPr/>
        </p:nvPicPr>
        <p:blipFill rotWithShape="1">
          <a:blip r:embed="rId27">
            <a:extLst>
              <a:ext uri="{28A0092B-C50C-407E-A947-70E740481C1C}">
                <a14:useLocalDpi xmlns:a14="http://schemas.microsoft.com/office/drawing/2010/main" val="0"/>
              </a:ext>
            </a:extLst>
          </a:blip>
          <a:srcRect/>
          <a:stretch/>
        </p:blipFill>
        <p:spPr>
          <a:xfrm>
            <a:off x="5101168" y="2477703"/>
            <a:ext cx="342521" cy="338688"/>
          </a:xfrm>
          <a:prstGeom prst="rect">
            <a:avLst/>
          </a:prstGeom>
        </p:spPr>
      </p:pic>
      <p:sp>
        <p:nvSpPr>
          <p:cNvPr id="40" name="Rectangle 39">
            <a:extLst>
              <a:ext uri="{FF2B5EF4-FFF2-40B4-BE49-F238E27FC236}">
                <a16:creationId xmlns:a16="http://schemas.microsoft.com/office/drawing/2014/main" id="{04C8E5B7-C2E0-4211-B122-0066C5761D78}"/>
              </a:ext>
            </a:extLst>
          </p:cNvPr>
          <p:cNvSpPr/>
          <p:nvPr/>
        </p:nvSpPr>
        <p:spPr bwMode="auto">
          <a:xfrm>
            <a:off x="5350611" y="2419495"/>
            <a:ext cx="128337" cy="10795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41" name="Picture 40" descr="A picture containing object&#10;&#10;Description generated with very high confidence">
            <a:extLst>
              <a:ext uri="{FF2B5EF4-FFF2-40B4-BE49-F238E27FC236}">
                <a16:creationId xmlns:a16="http://schemas.microsoft.com/office/drawing/2014/main" id="{AFE1C5C4-D54A-4686-9F60-6C24CF69C9C7}"/>
              </a:ext>
            </a:extLst>
          </p:cNvPr>
          <p:cNvPicPr>
            <a:picLocks noChangeAspect="1"/>
          </p:cNvPicPr>
          <p:nvPr/>
        </p:nvPicPr>
        <p:blipFill rotWithShape="1">
          <a:blip r:embed="rId28">
            <a:extLst>
              <a:ext uri="{28A0092B-C50C-407E-A947-70E740481C1C}">
                <a14:useLocalDpi xmlns:a14="http://schemas.microsoft.com/office/drawing/2010/main" val="0"/>
              </a:ext>
            </a:extLst>
          </a:blip>
          <a:srcRect/>
          <a:stretch/>
        </p:blipFill>
        <p:spPr>
          <a:xfrm>
            <a:off x="5332664" y="2250069"/>
            <a:ext cx="203316" cy="270690"/>
          </a:xfrm>
          <a:prstGeom prst="rect">
            <a:avLst/>
          </a:prstGeom>
        </p:spPr>
      </p:pic>
      <p:pic>
        <p:nvPicPr>
          <p:cNvPr id="42" name="Picture 41" descr="A picture containing object&#10;&#10;Description generated with very high confidence">
            <a:extLst>
              <a:ext uri="{FF2B5EF4-FFF2-40B4-BE49-F238E27FC236}">
                <a16:creationId xmlns:a16="http://schemas.microsoft.com/office/drawing/2014/main" id="{ECAB3D26-88B0-4CA1-91E9-B3D9A3A60624}"/>
              </a:ext>
            </a:extLst>
          </p:cNvPr>
          <p:cNvPicPr>
            <a:picLocks noChangeAspect="1"/>
          </p:cNvPicPr>
          <p:nvPr/>
        </p:nvPicPr>
        <p:blipFill rotWithShape="1">
          <a:blip r:embed="rId29">
            <a:extLst>
              <a:ext uri="{28A0092B-C50C-407E-A947-70E740481C1C}">
                <a14:useLocalDpi xmlns:a14="http://schemas.microsoft.com/office/drawing/2010/main" val="0"/>
              </a:ext>
            </a:extLst>
          </a:blip>
          <a:srcRect/>
          <a:stretch/>
        </p:blipFill>
        <p:spPr>
          <a:xfrm>
            <a:off x="5743643" y="2244548"/>
            <a:ext cx="101834" cy="138796"/>
          </a:xfrm>
          <a:prstGeom prst="rect">
            <a:avLst/>
          </a:prstGeom>
        </p:spPr>
      </p:pic>
    </p:spTree>
    <p:extLst>
      <p:ext uri="{BB962C8B-B14F-4D97-AF65-F5344CB8AC3E}">
        <p14:creationId xmlns:p14="http://schemas.microsoft.com/office/powerpoint/2010/main" val="2510054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par>
                                <p:cTn id="35" presetID="10"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10" presetClass="entr" presetSubtype="0" fill="hold"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26" presetClass="emph" presetSubtype="0" fill="hold" nodeType="clickEffect">
                                  <p:stCondLst>
                                    <p:cond delay="0"/>
                                  </p:stCondLst>
                                  <p:childTnLst>
                                    <p:animEffect transition="out" filter="fade">
                                      <p:cBhvr>
                                        <p:cTn id="47" dur="500" tmFilter="0, 0; .2, .5; .8, .5; 1, 0"/>
                                        <p:tgtEl>
                                          <p:spTgt spid="11"/>
                                        </p:tgtEl>
                                      </p:cBhvr>
                                    </p:animEffect>
                                    <p:animScale>
                                      <p:cBhvr>
                                        <p:cTn id="48" dur="250" autoRev="1" fill="hold"/>
                                        <p:tgtEl>
                                          <p:spTgt spid="11"/>
                                        </p:tgtEl>
                                      </p:cBhvr>
                                      <p:by x="105000" y="105000"/>
                                    </p:animScale>
                                  </p:childTnLst>
                                </p:cTn>
                              </p:par>
                              <p:par>
                                <p:cTn id="49" presetID="26" presetClass="emph" presetSubtype="0" fill="hold" nodeType="withEffect">
                                  <p:stCondLst>
                                    <p:cond delay="0"/>
                                  </p:stCondLst>
                                  <p:childTnLst>
                                    <p:animEffect transition="out" filter="fade">
                                      <p:cBhvr>
                                        <p:cTn id="50" dur="500" tmFilter="0, 0; .2, .5; .8, .5; 1, 0"/>
                                        <p:tgtEl>
                                          <p:spTgt spid="12"/>
                                        </p:tgtEl>
                                      </p:cBhvr>
                                    </p:animEffect>
                                    <p:animScale>
                                      <p:cBhvr>
                                        <p:cTn id="51" dur="250" autoRev="1" fill="hold"/>
                                        <p:tgtEl>
                                          <p:spTgt spid="12"/>
                                        </p:tgtEl>
                                      </p:cBhvr>
                                      <p:by x="105000" y="105000"/>
                                    </p:animScale>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500"/>
                                        <p:tgtEl>
                                          <p:spTgt spid="7"/>
                                        </p:tgtEl>
                                      </p:cBhvr>
                                    </p:animEffect>
                                  </p:childTnLst>
                                </p:cTn>
                              </p:par>
                            </p:childTnLst>
                          </p:cTn>
                        </p:par>
                        <p:par>
                          <p:cTn id="57" fill="hold">
                            <p:stCondLst>
                              <p:cond delay="500"/>
                            </p:stCondLst>
                            <p:childTnLst>
                              <p:par>
                                <p:cTn id="58" presetID="10" presetClass="entr" presetSubtype="0" fill="hold"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500"/>
                                        <p:tgtEl>
                                          <p:spTgt spid="33"/>
                                        </p:tgtEl>
                                      </p:cBhvr>
                                    </p:animEffect>
                                  </p:childTnLst>
                                </p:cTn>
                              </p:par>
                            </p:childTnLst>
                          </p:cTn>
                        </p:par>
                        <p:par>
                          <p:cTn id="61" fill="hold">
                            <p:stCondLst>
                              <p:cond delay="1000"/>
                            </p:stCondLst>
                            <p:childTnLst>
                              <p:par>
                                <p:cTn id="62" presetID="10" presetClass="entr" presetSubtype="0" fill="hold" nodeType="after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500"/>
                                        <p:tgtEl>
                                          <p:spTgt spid="34"/>
                                        </p:tgtEl>
                                      </p:cBhvr>
                                    </p:animEffect>
                                  </p:childTnLst>
                                </p:cTn>
                              </p:par>
                            </p:childTnLst>
                          </p:cTn>
                        </p:par>
                      </p:childTnLst>
                    </p:cTn>
                  </p:par>
                  <p:par>
                    <p:cTn id="65" fill="hold">
                      <p:stCondLst>
                        <p:cond delay="indefinite"/>
                      </p:stCondLst>
                      <p:childTnLst>
                        <p:par>
                          <p:cTn id="66" fill="hold">
                            <p:stCondLst>
                              <p:cond delay="0"/>
                            </p:stCondLst>
                            <p:childTnLst>
                              <p:par>
                                <p:cTn id="67" presetID="26" presetClass="emph" presetSubtype="0" fill="hold" nodeType="clickEffect">
                                  <p:stCondLst>
                                    <p:cond delay="0"/>
                                  </p:stCondLst>
                                  <p:childTnLst>
                                    <p:animEffect transition="out" filter="fade">
                                      <p:cBhvr>
                                        <p:cTn id="68" dur="500" tmFilter="0, 0; .2, .5; .8, .5; 1, 0"/>
                                        <p:tgtEl>
                                          <p:spTgt spid="11"/>
                                        </p:tgtEl>
                                      </p:cBhvr>
                                    </p:animEffect>
                                    <p:animScale>
                                      <p:cBhvr>
                                        <p:cTn id="69" dur="250" autoRev="1" fill="hold"/>
                                        <p:tgtEl>
                                          <p:spTgt spid="11"/>
                                        </p:tgtEl>
                                      </p:cBhvr>
                                      <p:by x="105000" y="105000"/>
                                    </p:animScale>
                                  </p:childTnLst>
                                </p:cTn>
                              </p:par>
                              <p:par>
                                <p:cTn id="70" presetID="26" presetClass="emph" presetSubtype="0" fill="hold" nodeType="withEffect">
                                  <p:stCondLst>
                                    <p:cond delay="0"/>
                                  </p:stCondLst>
                                  <p:childTnLst>
                                    <p:animEffect transition="out" filter="fade">
                                      <p:cBhvr>
                                        <p:cTn id="71" dur="500" tmFilter="0, 0; .2, .5; .8, .5; 1, 0"/>
                                        <p:tgtEl>
                                          <p:spTgt spid="12"/>
                                        </p:tgtEl>
                                      </p:cBhvr>
                                    </p:animEffect>
                                    <p:animScale>
                                      <p:cBhvr>
                                        <p:cTn id="72" dur="250" autoRev="1" fill="hold"/>
                                        <p:tgtEl>
                                          <p:spTgt spid="12"/>
                                        </p:tgtEl>
                                      </p:cBhvr>
                                      <p:by x="105000" y="105000"/>
                                    </p:animScale>
                                  </p:childTnLst>
                                </p:cTn>
                              </p:par>
                              <p:par>
                                <p:cTn id="73" presetID="26" presetClass="emph" presetSubtype="0" fill="hold" nodeType="withEffect">
                                  <p:stCondLst>
                                    <p:cond delay="0"/>
                                  </p:stCondLst>
                                  <p:childTnLst>
                                    <p:animEffect transition="out" filter="fade">
                                      <p:cBhvr>
                                        <p:cTn id="74" dur="500" tmFilter="0, 0; .2, .5; .8, .5; 1, 0"/>
                                        <p:tgtEl>
                                          <p:spTgt spid="34"/>
                                        </p:tgtEl>
                                      </p:cBhvr>
                                    </p:animEffect>
                                    <p:animScale>
                                      <p:cBhvr>
                                        <p:cTn id="75" dur="250" autoRev="1" fill="hold"/>
                                        <p:tgtEl>
                                          <p:spTgt spid="34"/>
                                        </p:tgtEl>
                                      </p:cBhvr>
                                      <p:by x="105000" y="105000"/>
                                    </p:animScale>
                                  </p:childTnLst>
                                </p:cTn>
                              </p:par>
                            </p:childTnLst>
                          </p:cTn>
                        </p:par>
                        <p:par>
                          <p:cTn id="76" fill="hold">
                            <p:stCondLst>
                              <p:cond delay="500"/>
                            </p:stCondLst>
                            <p:childTnLst>
                              <p:par>
                                <p:cTn id="77" presetID="10" presetClass="exit" presetSubtype="0" fill="hold" grpId="0" nodeType="afterEffect">
                                  <p:stCondLst>
                                    <p:cond delay="0"/>
                                  </p:stCondLst>
                                  <p:childTnLst>
                                    <p:animEffect transition="out" filter="fade">
                                      <p:cBhvr>
                                        <p:cTn id="78" dur="500"/>
                                        <p:tgtEl>
                                          <p:spTgt spid="32"/>
                                        </p:tgtEl>
                                      </p:cBhvr>
                                    </p:animEffect>
                                    <p:set>
                                      <p:cBhvr>
                                        <p:cTn id="79" dur="1" fill="hold">
                                          <p:stCondLst>
                                            <p:cond delay="499"/>
                                          </p:stCondLst>
                                        </p:cTn>
                                        <p:tgtEl>
                                          <p:spTgt spid="32"/>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26" presetClass="emph" presetSubtype="0" fill="hold" nodeType="clickEffect">
                                  <p:stCondLst>
                                    <p:cond delay="0"/>
                                  </p:stCondLst>
                                  <p:childTnLst>
                                    <p:animEffect transition="out" filter="fade">
                                      <p:cBhvr>
                                        <p:cTn id="83" dur="500" tmFilter="0, 0; .2, .5; .8, .5; 1, 0"/>
                                        <p:tgtEl>
                                          <p:spTgt spid="13"/>
                                        </p:tgtEl>
                                      </p:cBhvr>
                                    </p:animEffect>
                                    <p:animScale>
                                      <p:cBhvr>
                                        <p:cTn id="84" dur="250" autoRev="1" fill="hold"/>
                                        <p:tgtEl>
                                          <p:spTgt spid="13"/>
                                        </p:tgtEl>
                                      </p:cBhvr>
                                      <p:by x="105000" y="105000"/>
                                    </p:animScale>
                                  </p:childTnLst>
                                </p:cTn>
                              </p:par>
                              <p:par>
                                <p:cTn id="85" presetID="26" presetClass="emph" presetSubtype="0" fill="hold" nodeType="withEffect">
                                  <p:stCondLst>
                                    <p:cond delay="0"/>
                                  </p:stCondLst>
                                  <p:childTnLst>
                                    <p:animEffect transition="out" filter="fade">
                                      <p:cBhvr>
                                        <p:cTn id="86" dur="500" tmFilter="0, 0; .2, .5; .8, .5; 1, 0"/>
                                        <p:tgtEl>
                                          <p:spTgt spid="33"/>
                                        </p:tgtEl>
                                      </p:cBhvr>
                                    </p:animEffect>
                                    <p:animScale>
                                      <p:cBhvr>
                                        <p:cTn id="87" dur="250" autoRev="1" fill="hold"/>
                                        <p:tgtEl>
                                          <p:spTgt spid="33"/>
                                        </p:tgtEl>
                                      </p:cBhvr>
                                      <p:by x="105000" y="105000"/>
                                    </p:animScale>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35"/>
                                        </p:tgtEl>
                                        <p:attrNameLst>
                                          <p:attrName>style.visibility</p:attrName>
                                        </p:attrNameLst>
                                      </p:cBhvr>
                                      <p:to>
                                        <p:strVal val="visible"/>
                                      </p:to>
                                    </p:set>
                                    <p:animEffect transition="in" filter="fade">
                                      <p:cBhvr>
                                        <p:cTn id="92" dur="500"/>
                                        <p:tgtEl>
                                          <p:spTgt spid="35"/>
                                        </p:tgtEl>
                                      </p:cBhvr>
                                    </p:animEffect>
                                  </p:childTnLst>
                                </p:cTn>
                              </p:par>
                            </p:childTnLst>
                          </p:cTn>
                        </p:par>
                        <p:par>
                          <p:cTn id="93" fill="hold">
                            <p:stCondLst>
                              <p:cond delay="500"/>
                            </p:stCondLst>
                            <p:childTnLst>
                              <p:par>
                                <p:cTn id="94" presetID="10" presetClass="entr" presetSubtype="0" fill="hold" nodeType="afterEffect">
                                  <p:stCondLst>
                                    <p:cond delay="0"/>
                                  </p:stCondLst>
                                  <p:childTnLst>
                                    <p:set>
                                      <p:cBhvr>
                                        <p:cTn id="95" dur="1" fill="hold">
                                          <p:stCondLst>
                                            <p:cond delay="0"/>
                                          </p:stCondLst>
                                        </p:cTn>
                                        <p:tgtEl>
                                          <p:spTgt spid="37"/>
                                        </p:tgtEl>
                                        <p:attrNameLst>
                                          <p:attrName>style.visibility</p:attrName>
                                        </p:attrNameLst>
                                      </p:cBhvr>
                                      <p:to>
                                        <p:strVal val="visible"/>
                                      </p:to>
                                    </p:set>
                                    <p:animEffect transition="in" filter="fade">
                                      <p:cBhvr>
                                        <p:cTn id="96" dur="500"/>
                                        <p:tgtEl>
                                          <p:spTgt spid="37"/>
                                        </p:tgtEl>
                                      </p:cBhvr>
                                    </p:animEffect>
                                  </p:childTnLst>
                                </p:cTn>
                              </p:par>
                            </p:childTnLst>
                          </p:cTn>
                        </p:par>
                        <p:par>
                          <p:cTn id="97" fill="hold">
                            <p:stCondLst>
                              <p:cond delay="1000"/>
                            </p:stCondLst>
                            <p:childTnLst>
                              <p:par>
                                <p:cTn id="98" presetID="10" presetClass="entr" presetSubtype="0" fill="hold" nodeType="afterEffect">
                                  <p:stCondLst>
                                    <p:cond delay="0"/>
                                  </p:stCondLst>
                                  <p:childTnLst>
                                    <p:set>
                                      <p:cBhvr>
                                        <p:cTn id="99" dur="1" fill="hold">
                                          <p:stCondLst>
                                            <p:cond delay="0"/>
                                          </p:stCondLst>
                                        </p:cTn>
                                        <p:tgtEl>
                                          <p:spTgt spid="38"/>
                                        </p:tgtEl>
                                        <p:attrNameLst>
                                          <p:attrName>style.visibility</p:attrName>
                                        </p:attrNameLst>
                                      </p:cBhvr>
                                      <p:to>
                                        <p:strVal val="visible"/>
                                      </p:to>
                                    </p:set>
                                    <p:animEffect transition="in" filter="fade">
                                      <p:cBhvr>
                                        <p:cTn id="100" dur="500"/>
                                        <p:tgtEl>
                                          <p:spTgt spid="38"/>
                                        </p:tgtEl>
                                      </p:cBhvr>
                                    </p:animEffect>
                                  </p:childTnLst>
                                </p:cTn>
                              </p:par>
                            </p:childTnLst>
                          </p:cTn>
                        </p:par>
                      </p:childTnLst>
                    </p:cTn>
                  </p:par>
                  <p:par>
                    <p:cTn id="101" fill="hold">
                      <p:stCondLst>
                        <p:cond delay="indefinite"/>
                      </p:stCondLst>
                      <p:childTnLst>
                        <p:par>
                          <p:cTn id="102" fill="hold">
                            <p:stCondLst>
                              <p:cond delay="0"/>
                            </p:stCondLst>
                            <p:childTnLst>
                              <p:par>
                                <p:cTn id="103" presetID="26" presetClass="emph" presetSubtype="0" fill="hold" nodeType="clickEffect">
                                  <p:stCondLst>
                                    <p:cond delay="0"/>
                                  </p:stCondLst>
                                  <p:childTnLst>
                                    <p:animEffect transition="out" filter="fade">
                                      <p:cBhvr>
                                        <p:cTn id="104" dur="500" tmFilter="0, 0; .2, .5; .8, .5; 1, 0"/>
                                        <p:tgtEl>
                                          <p:spTgt spid="13"/>
                                        </p:tgtEl>
                                      </p:cBhvr>
                                    </p:animEffect>
                                    <p:animScale>
                                      <p:cBhvr>
                                        <p:cTn id="105" dur="250" autoRev="1" fill="hold"/>
                                        <p:tgtEl>
                                          <p:spTgt spid="13"/>
                                        </p:tgtEl>
                                      </p:cBhvr>
                                      <p:by x="105000" y="105000"/>
                                    </p:animScale>
                                  </p:childTnLst>
                                </p:cTn>
                              </p:par>
                              <p:par>
                                <p:cTn id="106" presetID="26" presetClass="emph" presetSubtype="0" fill="hold" nodeType="withEffect">
                                  <p:stCondLst>
                                    <p:cond delay="0"/>
                                  </p:stCondLst>
                                  <p:childTnLst>
                                    <p:animEffect transition="out" filter="fade">
                                      <p:cBhvr>
                                        <p:cTn id="107" dur="500" tmFilter="0, 0; .2, .5; .8, .5; 1, 0"/>
                                        <p:tgtEl>
                                          <p:spTgt spid="33"/>
                                        </p:tgtEl>
                                      </p:cBhvr>
                                    </p:animEffect>
                                    <p:animScale>
                                      <p:cBhvr>
                                        <p:cTn id="108" dur="250" autoRev="1" fill="hold"/>
                                        <p:tgtEl>
                                          <p:spTgt spid="33"/>
                                        </p:tgtEl>
                                      </p:cBhvr>
                                      <p:by x="105000" y="105000"/>
                                    </p:animScale>
                                  </p:childTnLst>
                                </p:cTn>
                              </p:par>
                              <p:par>
                                <p:cTn id="109" presetID="26" presetClass="emph" presetSubtype="0" fill="hold" nodeType="withEffect">
                                  <p:stCondLst>
                                    <p:cond delay="0"/>
                                  </p:stCondLst>
                                  <p:childTnLst>
                                    <p:animEffect transition="out" filter="fade">
                                      <p:cBhvr>
                                        <p:cTn id="110" dur="500" tmFilter="0, 0; .2, .5; .8, .5; 1, 0"/>
                                        <p:tgtEl>
                                          <p:spTgt spid="38"/>
                                        </p:tgtEl>
                                      </p:cBhvr>
                                    </p:animEffect>
                                    <p:animScale>
                                      <p:cBhvr>
                                        <p:cTn id="111" dur="250" autoRev="1" fill="hold"/>
                                        <p:tgtEl>
                                          <p:spTgt spid="38"/>
                                        </p:tgtEl>
                                      </p:cBhvr>
                                      <p:by x="105000" y="105000"/>
                                    </p:animScale>
                                  </p:childTnLst>
                                </p:cTn>
                              </p:par>
                            </p:childTnLst>
                          </p:cTn>
                        </p:par>
                        <p:par>
                          <p:cTn id="112" fill="hold">
                            <p:stCondLst>
                              <p:cond delay="500"/>
                            </p:stCondLst>
                            <p:childTnLst>
                              <p:par>
                                <p:cTn id="113" presetID="10" presetClass="exit" presetSubtype="0" fill="hold" grpId="0" nodeType="afterEffect">
                                  <p:stCondLst>
                                    <p:cond delay="0"/>
                                  </p:stCondLst>
                                  <p:childTnLst>
                                    <p:animEffect transition="out" filter="fade">
                                      <p:cBhvr>
                                        <p:cTn id="114" dur="500"/>
                                        <p:tgtEl>
                                          <p:spTgt spid="31"/>
                                        </p:tgtEl>
                                      </p:cBhvr>
                                    </p:animEffect>
                                    <p:set>
                                      <p:cBhvr>
                                        <p:cTn id="115" dur="1" fill="hold">
                                          <p:stCondLst>
                                            <p:cond delay="499"/>
                                          </p:stCondLst>
                                        </p:cTn>
                                        <p:tgtEl>
                                          <p:spTgt spid="31"/>
                                        </p:tgtEl>
                                        <p:attrNameLst>
                                          <p:attrName>style.visibility</p:attrName>
                                        </p:attrNameLst>
                                      </p:cBhvr>
                                      <p:to>
                                        <p:strVal val="hidden"/>
                                      </p:to>
                                    </p:set>
                                  </p:childTnLst>
                                </p:cTn>
                              </p:par>
                            </p:childTnLst>
                          </p:cTn>
                        </p:par>
                      </p:childTnLst>
                    </p:cTn>
                  </p:par>
                  <p:par>
                    <p:cTn id="116" fill="hold">
                      <p:stCondLst>
                        <p:cond delay="indefinite"/>
                      </p:stCondLst>
                      <p:childTnLst>
                        <p:par>
                          <p:cTn id="117" fill="hold">
                            <p:stCondLst>
                              <p:cond delay="0"/>
                            </p:stCondLst>
                            <p:childTnLst>
                              <p:par>
                                <p:cTn id="118" presetID="26" presetClass="emph" presetSubtype="0" fill="hold" nodeType="clickEffect">
                                  <p:stCondLst>
                                    <p:cond delay="0"/>
                                  </p:stCondLst>
                                  <p:childTnLst>
                                    <p:animEffect transition="out" filter="fade">
                                      <p:cBhvr>
                                        <p:cTn id="119" dur="500" tmFilter="0, 0; .2, .5; .8, .5; 1, 0"/>
                                        <p:tgtEl>
                                          <p:spTgt spid="14"/>
                                        </p:tgtEl>
                                      </p:cBhvr>
                                    </p:animEffect>
                                    <p:animScale>
                                      <p:cBhvr>
                                        <p:cTn id="120" dur="250" autoRev="1" fill="hold"/>
                                        <p:tgtEl>
                                          <p:spTgt spid="14"/>
                                        </p:tgtEl>
                                      </p:cBhvr>
                                      <p:by x="105000" y="105000"/>
                                    </p:animScale>
                                  </p:childTnLst>
                                </p:cTn>
                              </p:par>
                              <p:par>
                                <p:cTn id="121" presetID="26" presetClass="emph" presetSubtype="0" fill="hold" nodeType="withEffect">
                                  <p:stCondLst>
                                    <p:cond delay="0"/>
                                  </p:stCondLst>
                                  <p:childTnLst>
                                    <p:animEffect transition="out" filter="fade">
                                      <p:cBhvr>
                                        <p:cTn id="122" dur="500" tmFilter="0, 0; .2, .5; .8, .5; 1, 0"/>
                                        <p:tgtEl>
                                          <p:spTgt spid="37"/>
                                        </p:tgtEl>
                                      </p:cBhvr>
                                    </p:animEffect>
                                    <p:animScale>
                                      <p:cBhvr>
                                        <p:cTn id="123" dur="250" autoRev="1" fill="hold"/>
                                        <p:tgtEl>
                                          <p:spTgt spid="37"/>
                                        </p:tgtEl>
                                      </p:cBhvr>
                                      <p:by x="105000" y="105000"/>
                                    </p:animScale>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nodeType="clickEffect">
                                  <p:stCondLst>
                                    <p:cond delay="0"/>
                                  </p:stCondLst>
                                  <p:childTnLst>
                                    <p:set>
                                      <p:cBhvr>
                                        <p:cTn id="127" dur="1" fill="hold">
                                          <p:stCondLst>
                                            <p:cond delay="0"/>
                                          </p:stCondLst>
                                        </p:cTn>
                                        <p:tgtEl>
                                          <p:spTgt spid="39"/>
                                        </p:tgtEl>
                                        <p:attrNameLst>
                                          <p:attrName>style.visibility</p:attrName>
                                        </p:attrNameLst>
                                      </p:cBhvr>
                                      <p:to>
                                        <p:strVal val="visible"/>
                                      </p:to>
                                    </p:set>
                                    <p:animEffect transition="in" filter="fade">
                                      <p:cBhvr>
                                        <p:cTn id="128" dur="500"/>
                                        <p:tgtEl>
                                          <p:spTgt spid="39"/>
                                        </p:tgtEl>
                                      </p:cBhvr>
                                    </p:animEffect>
                                  </p:childTnLst>
                                </p:cTn>
                              </p:par>
                            </p:childTnLst>
                          </p:cTn>
                        </p:par>
                        <p:par>
                          <p:cTn id="129" fill="hold">
                            <p:stCondLst>
                              <p:cond delay="500"/>
                            </p:stCondLst>
                            <p:childTnLst>
                              <p:par>
                                <p:cTn id="130" presetID="10" presetClass="entr" presetSubtype="0" fill="hold" nodeType="afterEffect">
                                  <p:stCondLst>
                                    <p:cond delay="0"/>
                                  </p:stCondLst>
                                  <p:childTnLst>
                                    <p:set>
                                      <p:cBhvr>
                                        <p:cTn id="131" dur="1" fill="hold">
                                          <p:stCondLst>
                                            <p:cond delay="0"/>
                                          </p:stCondLst>
                                        </p:cTn>
                                        <p:tgtEl>
                                          <p:spTgt spid="41"/>
                                        </p:tgtEl>
                                        <p:attrNameLst>
                                          <p:attrName>style.visibility</p:attrName>
                                        </p:attrNameLst>
                                      </p:cBhvr>
                                      <p:to>
                                        <p:strVal val="visible"/>
                                      </p:to>
                                    </p:set>
                                    <p:animEffect transition="in" filter="fade">
                                      <p:cBhvr>
                                        <p:cTn id="132" dur="500"/>
                                        <p:tgtEl>
                                          <p:spTgt spid="41"/>
                                        </p:tgtEl>
                                      </p:cBhvr>
                                    </p:animEffect>
                                  </p:childTnLst>
                                </p:cTn>
                              </p:par>
                            </p:childTnLst>
                          </p:cTn>
                        </p:par>
                        <p:par>
                          <p:cTn id="133" fill="hold">
                            <p:stCondLst>
                              <p:cond delay="1000"/>
                            </p:stCondLst>
                            <p:childTnLst>
                              <p:par>
                                <p:cTn id="134" presetID="10" presetClass="entr" presetSubtype="0" fill="hold" nodeType="afterEffect">
                                  <p:stCondLst>
                                    <p:cond delay="0"/>
                                  </p:stCondLst>
                                  <p:childTnLst>
                                    <p:set>
                                      <p:cBhvr>
                                        <p:cTn id="135" dur="1" fill="hold">
                                          <p:stCondLst>
                                            <p:cond delay="0"/>
                                          </p:stCondLst>
                                        </p:cTn>
                                        <p:tgtEl>
                                          <p:spTgt spid="42"/>
                                        </p:tgtEl>
                                        <p:attrNameLst>
                                          <p:attrName>style.visibility</p:attrName>
                                        </p:attrNameLst>
                                      </p:cBhvr>
                                      <p:to>
                                        <p:strVal val="visible"/>
                                      </p:to>
                                    </p:set>
                                    <p:animEffect transition="in" filter="fade">
                                      <p:cBhvr>
                                        <p:cTn id="136" dur="500"/>
                                        <p:tgtEl>
                                          <p:spTgt spid="42"/>
                                        </p:tgtEl>
                                      </p:cBhvr>
                                    </p:animEffect>
                                  </p:childTnLst>
                                </p:cTn>
                              </p:par>
                            </p:childTnLst>
                          </p:cTn>
                        </p:par>
                      </p:childTnLst>
                    </p:cTn>
                  </p:par>
                  <p:par>
                    <p:cTn id="137" fill="hold">
                      <p:stCondLst>
                        <p:cond delay="indefinite"/>
                      </p:stCondLst>
                      <p:childTnLst>
                        <p:par>
                          <p:cTn id="138" fill="hold">
                            <p:stCondLst>
                              <p:cond delay="0"/>
                            </p:stCondLst>
                            <p:childTnLst>
                              <p:par>
                                <p:cTn id="139" presetID="26" presetClass="emph" presetSubtype="0" fill="hold" nodeType="clickEffect">
                                  <p:stCondLst>
                                    <p:cond delay="0"/>
                                  </p:stCondLst>
                                  <p:childTnLst>
                                    <p:animEffect transition="out" filter="fade">
                                      <p:cBhvr>
                                        <p:cTn id="140" dur="500" tmFilter="0, 0; .2, .5; .8, .5; 1, 0"/>
                                        <p:tgtEl>
                                          <p:spTgt spid="14"/>
                                        </p:tgtEl>
                                      </p:cBhvr>
                                    </p:animEffect>
                                    <p:animScale>
                                      <p:cBhvr>
                                        <p:cTn id="141" dur="250" autoRev="1" fill="hold"/>
                                        <p:tgtEl>
                                          <p:spTgt spid="14"/>
                                        </p:tgtEl>
                                      </p:cBhvr>
                                      <p:by x="105000" y="105000"/>
                                    </p:animScale>
                                  </p:childTnLst>
                                </p:cTn>
                              </p:par>
                              <p:par>
                                <p:cTn id="142" presetID="26" presetClass="emph" presetSubtype="0" fill="hold" nodeType="withEffect">
                                  <p:stCondLst>
                                    <p:cond delay="0"/>
                                  </p:stCondLst>
                                  <p:childTnLst>
                                    <p:animEffect transition="out" filter="fade">
                                      <p:cBhvr>
                                        <p:cTn id="143" dur="500" tmFilter="0, 0; .2, .5; .8, .5; 1, 0"/>
                                        <p:tgtEl>
                                          <p:spTgt spid="37"/>
                                        </p:tgtEl>
                                      </p:cBhvr>
                                    </p:animEffect>
                                    <p:animScale>
                                      <p:cBhvr>
                                        <p:cTn id="144" dur="250" autoRev="1" fill="hold"/>
                                        <p:tgtEl>
                                          <p:spTgt spid="37"/>
                                        </p:tgtEl>
                                      </p:cBhvr>
                                      <p:by x="105000" y="105000"/>
                                    </p:animScale>
                                  </p:childTnLst>
                                </p:cTn>
                              </p:par>
                              <p:par>
                                <p:cTn id="145" presetID="26" presetClass="emph" presetSubtype="0" fill="hold" nodeType="withEffect">
                                  <p:stCondLst>
                                    <p:cond delay="0"/>
                                  </p:stCondLst>
                                  <p:childTnLst>
                                    <p:animEffect transition="out" filter="fade">
                                      <p:cBhvr>
                                        <p:cTn id="146" dur="500" tmFilter="0, 0; .2, .5; .8, .5; 1, 0"/>
                                        <p:tgtEl>
                                          <p:spTgt spid="42"/>
                                        </p:tgtEl>
                                      </p:cBhvr>
                                    </p:animEffect>
                                    <p:animScale>
                                      <p:cBhvr>
                                        <p:cTn id="147" dur="250" autoRev="1" fill="hold"/>
                                        <p:tgtEl>
                                          <p:spTgt spid="42"/>
                                        </p:tgtEl>
                                      </p:cBhvr>
                                      <p:by x="105000" y="105000"/>
                                    </p:animScale>
                                  </p:childTnLst>
                                </p:cTn>
                              </p:par>
                            </p:childTnLst>
                          </p:cTn>
                        </p:par>
                        <p:par>
                          <p:cTn id="148" fill="hold">
                            <p:stCondLst>
                              <p:cond delay="500"/>
                            </p:stCondLst>
                            <p:childTnLst>
                              <p:par>
                                <p:cTn id="149" presetID="10" presetClass="exit" presetSubtype="0" fill="hold" grpId="0" nodeType="afterEffect">
                                  <p:stCondLst>
                                    <p:cond delay="0"/>
                                  </p:stCondLst>
                                  <p:childTnLst>
                                    <p:animEffect transition="out" filter="fade">
                                      <p:cBhvr>
                                        <p:cTn id="150" dur="500"/>
                                        <p:tgtEl>
                                          <p:spTgt spid="28"/>
                                        </p:tgtEl>
                                      </p:cBhvr>
                                    </p:animEffect>
                                    <p:set>
                                      <p:cBhvr>
                                        <p:cTn id="151" dur="1" fill="hold">
                                          <p:stCondLst>
                                            <p:cond delay="499"/>
                                          </p:stCondLst>
                                        </p:cTn>
                                        <p:tgtEl>
                                          <p:spTgt spid="28"/>
                                        </p:tgtEl>
                                        <p:attrNameLst>
                                          <p:attrName>style.visibility</p:attrName>
                                        </p:attrNameLst>
                                      </p:cBhvr>
                                      <p:to>
                                        <p:strVal val="hidden"/>
                                      </p:to>
                                    </p:set>
                                  </p:childTnLst>
                                </p:cTn>
                              </p:par>
                            </p:childTnLst>
                          </p:cTn>
                        </p:par>
                      </p:childTnLst>
                    </p:cTn>
                  </p:par>
                  <p:par>
                    <p:cTn id="152" fill="hold">
                      <p:stCondLst>
                        <p:cond delay="indefinite"/>
                      </p:stCondLst>
                      <p:childTnLst>
                        <p:par>
                          <p:cTn id="153" fill="hold">
                            <p:stCondLst>
                              <p:cond delay="0"/>
                            </p:stCondLst>
                            <p:childTnLst>
                              <p:par>
                                <p:cTn id="154" presetID="26" presetClass="emph" presetSubtype="0" fill="hold" nodeType="clickEffect">
                                  <p:stCondLst>
                                    <p:cond delay="0"/>
                                  </p:stCondLst>
                                  <p:childTnLst>
                                    <p:animEffect transition="out" filter="fade">
                                      <p:cBhvr>
                                        <p:cTn id="155" dur="500" tmFilter="0, 0; .2, .5; .8, .5; 1, 0"/>
                                        <p:tgtEl>
                                          <p:spTgt spid="16"/>
                                        </p:tgtEl>
                                      </p:cBhvr>
                                    </p:animEffect>
                                    <p:animScale>
                                      <p:cBhvr>
                                        <p:cTn id="156" dur="250" autoRev="1" fill="hold"/>
                                        <p:tgtEl>
                                          <p:spTgt spid="16"/>
                                        </p:tgtEl>
                                      </p:cBhvr>
                                      <p:by x="105000" y="105000"/>
                                    </p:animScale>
                                  </p:childTnLst>
                                </p:cTn>
                              </p:par>
                              <p:par>
                                <p:cTn id="157" presetID="26" presetClass="emph" presetSubtype="0" fill="hold" nodeType="withEffect">
                                  <p:stCondLst>
                                    <p:cond delay="0"/>
                                  </p:stCondLst>
                                  <p:childTnLst>
                                    <p:animEffect transition="out" filter="fade">
                                      <p:cBhvr>
                                        <p:cTn id="158" dur="500" tmFilter="0, 0; .2, .5; .8, .5; 1, 0"/>
                                        <p:tgtEl>
                                          <p:spTgt spid="41"/>
                                        </p:tgtEl>
                                      </p:cBhvr>
                                    </p:animEffect>
                                    <p:animScale>
                                      <p:cBhvr>
                                        <p:cTn id="159" dur="250" autoRev="1" fill="hold"/>
                                        <p:tgtEl>
                                          <p:spTgt spid="41"/>
                                        </p:tgtEl>
                                      </p:cBhvr>
                                      <p:by x="105000" y="105000"/>
                                    </p:animScale>
                                  </p:childTnLst>
                                </p:cTn>
                              </p:par>
                            </p:childTnLst>
                          </p:cTn>
                        </p:par>
                        <p:par>
                          <p:cTn id="160" fill="hold">
                            <p:stCondLst>
                              <p:cond delay="500"/>
                            </p:stCondLst>
                            <p:childTnLst>
                              <p:par>
                                <p:cTn id="161" presetID="10" presetClass="exit" presetSubtype="0" fill="hold" grpId="0" nodeType="afterEffect">
                                  <p:stCondLst>
                                    <p:cond delay="0"/>
                                  </p:stCondLst>
                                  <p:childTnLst>
                                    <p:animEffect transition="out" filter="fade">
                                      <p:cBhvr>
                                        <p:cTn id="162" dur="500"/>
                                        <p:tgtEl>
                                          <p:spTgt spid="5"/>
                                        </p:tgtEl>
                                      </p:cBhvr>
                                    </p:animEffect>
                                    <p:set>
                                      <p:cBhvr>
                                        <p:cTn id="163" dur="1" fill="hold">
                                          <p:stCondLst>
                                            <p:cond delay="499"/>
                                          </p:stCondLst>
                                        </p:cTn>
                                        <p:tgtEl>
                                          <p:spTgt spid="5"/>
                                        </p:tgtEl>
                                        <p:attrNameLst>
                                          <p:attrName>style.visibility</p:attrName>
                                        </p:attrNameLst>
                                      </p:cBhvr>
                                      <p:to>
                                        <p:strVal val="hidden"/>
                                      </p:to>
                                    </p:set>
                                  </p:childTnLst>
                                </p:cTn>
                              </p:par>
                              <p:par>
                                <p:cTn id="164" presetID="10" presetClass="exit" presetSubtype="0" fill="hold" grpId="0" nodeType="withEffect">
                                  <p:stCondLst>
                                    <p:cond delay="0"/>
                                  </p:stCondLst>
                                  <p:childTnLst>
                                    <p:animEffect transition="out" filter="fade">
                                      <p:cBhvr>
                                        <p:cTn id="165" dur="500"/>
                                        <p:tgtEl>
                                          <p:spTgt spid="27"/>
                                        </p:tgtEl>
                                      </p:cBhvr>
                                    </p:animEffect>
                                    <p:set>
                                      <p:cBhvr>
                                        <p:cTn id="166" dur="1" fill="hold">
                                          <p:stCondLst>
                                            <p:cond delay="499"/>
                                          </p:stCondLst>
                                        </p:cTn>
                                        <p:tgtEl>
                                          <p:spTgt spid="27"/>
                                        </p:tgtEl>
                                        <p:attrNameLst>
                                          <p:attrName>style.visibility</p:attrName>
                                        </p:attrNameLst>
                                      </p:cBhvr>
                                      <p:to>
                                        <p:strVal val="hidden"/>
                                      </p:to>
                                    </p:set>
                                  </p:childTnLst>
                                </p:cTn>
                              </p:par>
                            </p:childTnLst>
                          </p:cTn>
                        </p:par>
                      </p:childTnLst>
                    </p:cTn>
                  </p:par>
                  <p:par>
                    <p:cTn id="167" fill="hold">
                      <p:stCondLst>
                        <p:cond delay="indefinite"/>
                      </p:stCondLst>
                      <p:childTnLst>
                        <p:par>
                          <p:cTn id="168" fill="hold">
                            <p:stCondLst>
                              <p:cond delay="0"/>
                            </p:stCondLst>
                            <p:childTnLst>
                              <p:par>
                                <p:cTn id="169" presetID="10" presetClass="entr" presetSubtype="0" fill="hold" grpId="0" nodeType="clickEffect">
                                  <p:stCondLst>
                                    <p:cond delay="0"/>
                                  </p:stCondLst>
                                  <p:childTnLst>
                                    <p:set>
                                      <p:cBhvr>
                                        <p:cTn id="170" dur="1" fill="hold">
                                          <p:stCondLst>
                                            <p:cond delay="0"/>
                                          </p:stCondLst>
                                        </p:cTn>
                                        <p:tgtEl>
                                          <p:spTgt spid="30"/>
                                        </p:tgtEl>
                                        <p:attrNameLst>
                                          <p:attrName>style.visibility</p:attrName>
                                        </p:attrNameLst>
                                      </p:cBhvr>
                                      <p:to>
                                        <p:strVal val="visible"/>
                                      </p:to>
                                    </p:set>
                                    <p:animEffect transition="in" filter="fade">
                                      <p:cBhvr>
                                        <p:cTn id="17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5" grpId="0" animBg="1"/>
      <p:bldP spid="27" grpId="0" animBg="1"/>
      <p:bldP spid="28" grpId="0" animBg="1"/>
      <p:bldP spid="31" grpId="0" animBg="1"/>
      <p:bldP spid="32"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5:2</a:t>
            </a:r>
          </a:p>
        </p:txBody>
      </p:sp>
      <p:sp>
        <p:nvSpPr>
          <p:cNvPr id="29" name="TextBox 28">
            <a:extLst>
              <a:ext uri="{FF2B5EF4-FFF2-40B4-BE49-F238E27FC236}">
                <a16:creationId xmlns:a16="http://schemas.microsoft.com/office/drawing/2014/main" id="{466A7A8B-67E2-43EF-B31B-39C9DB1EBD67}"/>
              </a:ext>
            </a:extLst>
          </p:cNvPr>
          <p:cNvSpPr txBox="1"/>
          <p:nvPr/>
        </p:nvSpPr>
        <p:spPr bwMode="auto">
          <a:xfrm>
            <a:off x="4662162" y="912697"/>
            <a:ext cx="17988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3,732 </a:t>
            </a:r>
            <a:r>
              <a:rPr lang="en-GB" sz="2400" dirty="0">
                <a:latin typeface="Myriad Pro" panose="020B0503030403020204" pitchFamily="34" charset="0"/>
              </a:rPr>
              <a:t>−</a:t>
            </a:r>
            <a:r>
              <a:rPr lang="en-GB" sz="2400" dirty="0">
                <a:latin typeface="Myriad Pro" panose="020B0503030403020204" pitchFamily="34" charset="0"/>
                <a:ea typeface="Myriad Pro Semibold" charset="0"/>
                <a:cs typeface="Myriad Pro Semibold" charset="0"/>
              </a:rPr>
              <a:t> 837</a:t>
            </a:r>
          </a:p>
        </p:txBody>
      </p:sp>
      <p:sp>
        <p:nvSpPr>
          <p:cNvPr id="30" name="TextBox 29">
            <a:extLst>
              <a:ext uri="{FF2B5EF4-FFF2-40B4-BE49-F238E27FC236}">
                <a16:creationId xmlns:a16="http://schemas.microsoft.com/office/drawing/2014/main" id="{BDE0C57C-E411-4ACC-85D6-2B01CEF8FD09}"/>
              </a:ext>
            </a:extLst>
          </p:cNvPr>
          <p:cNvSpPr txBox="1"/>
          <p:nvPr/>
        </p:nvSpPr>
        <p:spPr bwMode="auto">
          <a:xfrm>
            <a:off x="6228433" y="914346"/>
            <a:ext cx="12137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2,895</a:t>
            </a:r>
          </a:p>
        </p:txBody>
      </p:sp>
      <p:pic>
        <p:nvPicPr>
          <p:cNvPr id="15" name="Picture 14" descr="A close up of a black background&#10;&#10;Description generated with high confidence">
            <a:extLst>
              <a:ext uri="{FF2B5EF4-FFF2-40B4-BE49-F238E27FC236}">
                <a16:creationId xmlns:a16="http://schemas.microsoft.com/office/drawing/2014/main" id="{A53096E4-C8AA-4119-AA79-A3442F68AF6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133474" y="2457618"/>
            <a:ext cx="259882" cy="577516"/>
          </a:xfrm>
          <a:prstGeom prst="rect">
            <a:avLst/>
          </a:prstGeom>
        </p:spPr>
      </p:pic>
      <p:pic>
        <p:nvPicPr>
          <p:cNvPr id="92" name="Picture 91" descr="A close up of a black background&#10;&#10;Description generated with high confidence">
            <a:extLst>
              <a:ext uri="{FF2B5EF4-FFF2-40B4-BE49-F238E27FC236}">
                <a16:creationId xmlns:a16="http://schemas.microsoft.com/office/drawing/2014/main" id="{BE1B2979-96BD-49E9-BCE4-4A80D8C07BC7}"/>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410200" y="2454442"/>
            <a:ext cx="99482" cy="577516"/>
          </a:xfrm>
          <a:prstGeom prst="rect">
            <a:avLst/>
          </a:prstGeom>
        </p:spPr>
      </p:pic>
      <p:pic>
        <p:nvPicPr>
          <p:cNvPr id="93" name="Picture 92" descr="A close up of a black background&#10;&#10;Description generated with high confidence">
            <a:extLst>
              <a:ext uri="{FF2B5EF4-FFF2-40B4-BE49-F238E27FC236}">
                <a16:creationId xmlns:a16="http://schemas.microsoft.com/office/drawing/2014/main" id="{E142D2BA-3AB8-4C71-990E-B4C7FE46B1A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643033" y="2454442"/>
            <a:ext cx="249767" cy="577516"/>
          </a:xfrm>
          <a:prstGeom prst="rect">
            <a:avLst/>
          </a:prstGeom>
        </p:spPr>
      </p:pic>
      <p:pic>
        <p:nvPicPr>
          <p:cNvPr id="94" name="Picture 93" descr="A close up of a black background&#10;&#10;Description generated with high confidence">
            <a:extLst>
              <a:ext uri="{FF2B5EF4-FFF2-40B4-BE49-F238E27FC236}">
                <a16:creationId xmlns:a16="http://schemas.microsoft.com/office/drawing/2014/main" id="{B5CE1459-03B6-45C3-B3DB-78BE9B74D851}"/>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6096000" y="2456030"/>
            <a:ext cx="340783" cy="577516"/>
          </a:xfrm>
          <a:prstGeom prst="rect">
            <a:avLst/>
          </a:prstGeom>
        </p:spPr>
      </p:pic>
      <p:pic>
        <p:nvPicPr>
          <p:cNvPr id="95" name="Picture 94" descr="A close up of a black background&#10;&#10;Description generated with high confidence">
            <a:extLst>
              <a:ext uri="{FF2B5EF4-FFF2-40B4-BE49-F238E27FC236}">
                <a16:creationId xmlns:a16="http://schemas.microsoft.com/office/drawing/2014/main" id="{69577C87-9993-4668-9B60-CA1ADFC055E8}"/>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6639983" y="2454442"/>
            <a:ext cx="298449" cy="577516"/>
          </a:xfrm>
          <a:prstGeom prst="rect">
            <a:avLst/>
          </a:prstGeom>
        </p:spPr>
      </p:pic>
      <p:pic>
        <p:nvPicPr>
          <p:cNvPr id="96" name="Picture 95" descr="A close up of a black background&#10;&#10;Description generated with high confidence">
            <a:extLst>
              <a:ext uri="{FF2B5EF4-FFF2-40B4-BE49-F238E27FC236}">
                <a16:creationId xmlns:a16="http://schemas.microsoft.com/office/drawing/2014/main" id="{E0B61E4C-7C1A-4FD5-9143-5118B2D4092F}"/>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6639983" y="3357880"/>
            <a:ext cx="197697" cy="381000"/>
          </a:xfrm>
          <a:prstGeom prst="rect">
            <a:avLst/>
          </a:prstGeom>
        </p:spPr>
      </p:pic>
      <p:pic>
        <p:nvPicPr>
          <p:cNvPr id="97" name="Picture 96" descr="A close up of a black background&#10;&#10;Description generated with high confidence">
            <a:extLst>
              <a:ext uri="{FF2B5EF4-FFF2-40B4-BE49-F238E27FC236}">
                <a16:creationId xmlns:a16="http://schemas.microsoft.com/office/drawing/2014/main" id="{58A650A4-ACC4-42DD-8973-67EE600AC554}"/>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6131561" y="3430588"/>
            <a:ext cx="261275" cy="309880"/>
          </a:xfrm>
          <a:prstGeom prst="rect">
            <a:avLst/>
          </a:prstGeom>
        </p:spPr>
      </p:pic>
      <p:pic>
        <p:nvPicPr>
          <p:cNvPr id="98" name="Picture 97" descr="A close up of a black background&#10;&#10;Description generated with high confidence">
            <a:extLst>
              <a:ext uri="{FF2B5EF4-FFF2-40B4-BE49-F238E27FC236}">
                <a16:creationId xmlns:a16="http://schemas.microsoft.com/office/drawing/2014/main" id="{3820EF36-E6A9-4914-AF30-B3D1150F1211}"/>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5643033" y="3430588"/>
            <a:ext cx="305647" cy="309880"/>
          </a:xfrm>
          <a:prstGeom prst="rect">
            <a:avLst/>
          </a:prstGeom>
        </p:spPr>
      </p:pic>
      <p:pic>
        <p:nvPicPr>
          <p:cNvPr id="99" name="Picture 98" descr="A close up of a black background&#10;&#10;Description generated with high confidence">
            <a:extLst>
              <a:ext uri="{FF2B5EF4-FFF2-40B4-BE49-F238E27FC236}">
                <a16:creationId xmlns:a16="http://schemas.microsoft.com/office/drawing/2014/main" id="{1089082A-13FB-4E16-8307-6697EBEFF2BA}"/>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4619682" y="3510280"/>
            <a:ext cx="305648" cy="228600"/>
          </a:xfrm>
          <a:prstGeom prst="rect">
            <a:avLst/>
          </a:prstGeom>
        </p:spPr>
      </p:pic>
      <p:pic>
        <p:nvPicPr>
          <p:cNvPr id="100" name="Picture 99" descr="A close up of a black background&#10;&#10;Description generated with high confidence">
            <a:extLst>
              <a:ext uri="{FF2B5EF4-FFF2-40B4-BE49-F238E27FC236}">
                <a16:creationId xmlns:a16="http://schemas.microsoft.com/office/drawing/2014/main" id="{D38A6012-7618-4776-80E5-A24A47269C1C}"/>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5049520" y="3896360"/>
            <a:ext cx="2087879" cy="168442"/>
          </a:xfrm>
          <a:prstGeom prst="rect">
            <a:avLst/>
          </a:prstGeom>
        </p:spPr>
      </p:pic>
      <p:pic>
        <p:nvPicPr>
          <p:cNvPr id="101" name="Picture 100" descr="A close up of a black background&#10;&#10;Description generated with high confidence">
            <a:extLst>
              <a:ext uri="{FF2B5EF4-FFF2-40B4-BE49-F238E27FC236}">
                <a16:creationId xmlns:a16="http://schemas.microsoft.com/office/drawing/2014/main" id="{5873912E-CF38-43D6-87FE-322FFC3ADF36}"/>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5133474" y="4099335"/>
            <a:ext cx="276726" cy="361837"/>
          </a:xfrm>
          <a:prstGeom prst="rect">
            <a:avLst/>
          </a:prstGeom>
        </p:spPr>
      </p:pic>
      <p:pic>
        <p:nvPicPr>
          <p:cNvPr id="102" name="Picture 101" descr="A close up of a black background&#10;&#10;Description generated with high confidence">
            <a:extLst>
              <a:ext uri="{FF2B5EF4-FFF2-40B4-BE49-F238E27FC236}">
                <a16:creationId xmlns:a16="http://schemas.microsoft.com/office/drawing/2014/main" id="{30FC3266-4930-430C-9E61-A327A5D48F4F}"/>
              </a:ext>
            </a:extLst>
          </p:cNvPr>
          <p:cNvPicPr>
            <a:picLocks noChangeAspect="1"/>
          </p:cNvPicPr>
          <p:nvPr/>
        </p:nvPicPr>
        <p:blipFill rotWithShape="1">
          <a:blip r:embed="rId14">
            <a:extLst>
              <a:ext uri="{28A0092B-C50C-407E-A947-70E740481C1C}">
                <a14:useLocalDpi xmlns:a14="http://schemas.microsoft.com/office/drawing/2010/main" val="0"/>
              </a:ext>
            </a:extLst>
          </a:blip>
          <a:srcRect/>
          <a:stretch/>
        </p:blipFill>
        <p:spPr>
          <a:xfrm>
            <a:off x="5410200" y="4307840"/>
            <a:ext cx="99482" cy="208280"/>
          </a:xfrm>
          <a:prstGeom prst="rect">
            <a:avLst/>
          </a:prstGeom>
        </p:spPr>
      </p:pic>
      <p:pic>
        <p:nvPicPr>
          <p:cNvPr id="103" name="Picture 102" descr="A close up of a black background&#10;&#10;Description generated with high confidence">
            <a:extLst>
              <a:ext uri="{FF2B5EF4-FFF2-40B4-BE49-F238E27FC236}">
                <a16:creationId xmlns:a16="http://schemas.microsoft.com/office/drawing/2014/main" id="{0D899843-9B28-4A59-90D3-6B1D755852DE}"/>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5686926" y="4135922"/>
            <a:ext cx="205872" cy="335280"/>
          </a:xfrm>
          <a:prstGeom prst="rect">
            <a:avLst/>
          </a:prstGeom>
        </p:spPr>
      </p:pic>
      <p:pic>
        <p:nvPicPr>
          <p:cNvPr id="104" name="Picture 103" descr="A close up of a black background&#10;&#10;Description generated with high confidence">
            <a:extLst>
              <a:ext uri="{FF2B5EF4-FFF2-40B4-BE49-F238E27FC236}">
                <a16:creationId xmlns:a16="http://schemas.microsoft.com/office/drawing/2014/main" id="{9090DD90-B721-4314-AE58-1F4D6BB7E791}"/>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6131561" y="4135922"/>
            <a:ext cx="261275" cy="335280"/>
          </a:xfrm>
          <a:prstGeom prst="rect">
            <a:avLst/>
          </a:prstGeom>
        </p:spPr>
      </p:pic>
      <p:pic>
        <p:nvPicPr>
          <p:cNvPr id="105" name="Picture 104" descr="A close up of a black background&#10;&#10;Description generated with high confidence">
            <a:extLst>
              <a:ext uri="{FF2B5EF4-FFF2-40B4-BE49-F238E27FC236}">
                <a16:creationId xmlns:a16="http://schemas.microsoft.com/office/drawing/2014/main" id="{BCB45617-5FAC-4609-96FA-1892596A0564}"/>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6631598" y="4131644"/>
            <a:ext cx="206083" cy="335280"/>
          </a:xfrm>
          <a:prstGeom prst="rect">
            <a:avLst/>
          </a:prstGeom>
        </p:spPr>
      </p:pic>
      <p:pic>
        <p:nvPicPr>
          <p:cNvPr id="106" name="Picture 105" descr="A close up of a black background&#10;&#10;Description generated with high confidence">
            <a:extLst>
              <a:ext uri="{FF2B5EF4-FFF2-40B4-BE49-F238E27FC236}">
                <a16:creationId xmlns:a16="http://schemas.microsoft.com/office/drawing/2014/main" id="{67B190E8-7D2D-4B81-ABA1-B1D0CB5D0914}"/>
              </a:ext>
            </a:extLst>
          </p:cNvPr>
          <p:cNvPicPr>
            <a:picLocks noChangeAspect="1"/>
          </p:cNvPicPr>
          <p:nvPr/>
        </p:nvPicPr>
        <p:blipFill rotWithShape="1">
          <a:blip r:embed="rId18">
            <a:extLst>
              <a:ext uri="{28A0092B-C50C-407E-A947-70E740481C1C}">
                <a14:useLocalDpi xmlns:a14="http://schemas.microsoft.com/office/drawing/2010/main" val="0"/>
              </a:ext>
            </a:extLst>
          </a:blip>
          <a:srcRect b="-70639"/>
          <a:stretch/>
        </p:blipFill>
        <p:spPr>
          <a:xfrm>
            <a:off x="5049520" y="4516120"/>
            <a:ext cx="2026920" cy="87162"/>
          </a:xfrm>
          <a:prstGeom prst="rect">
            <a:avLst/>
          </a:prstGeom>
        </p:spPr>
      </p:pic>
      <p:sp>
        <p:nvSpPr>
          <p:cNvPr id="107" name="Rectangle 106">
            <a:extLst>
              <a:ext uri="{FF2B5EF4-FFF2-40B4-BE49-F238E27FC236}">
                <a16:creationId xmlns:a16="http://schemas.microsoft.com/office/drawing/2014/main" id="{BA058CFE-5FB4-494B-BDB4-38660DF9B7C9}"/>
              </a:ext>
            </a:extLst>
          </p:cNvPr>
          <p:cNvSpPr/>
          <p:nvPr/>
        </p:nvSpPr>
        <p:spPr bwMode="auto">
          <a:xfrm>
            <a:off x="5170505" y="4043113"/>
            <a:ext cx="240631" cy="44999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08" name="Rectangle 107">
            <a:extLst>
              <a:ext uri="{FF2B5EF4-FFF2-40B4-BE49-F238E27FC236}">
                <a16:creationId xmlns:a16="http://schemas.microsoft.com/office/drawing/2014/main" id="{234EADE2-1B84-41D1-A818-C20216F31FE3}"/>
              </a:ext>
            </a:extLst>
          </p:cNvPr>
          <p:cNvSpPr/>
          <p:nvPr/>
        </p:nvSpPr>
        <p:spPr bwMode="auto">
          <a:xfrm>
            <a:off x="5417621" y="4064802"/>
            <a:ext cx="149925" cy="44999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09" name="Rectangle 108">
            <a:extLst>
              <a:ext uri="{FF2B5EF4-FFF2-40B4-BE49-F238E27FC236}">
                <a16:creationId xmlns:a16="http://schemas.microsoft.com/office/drawing/2014/main" id="{E244563B-6AC6-4A24-9F9A-58DBD8274C83}"/>
              </a:ext>
            </a:extLst>
          </p:cNvPr>
          <p:cNvSpPr/>
          <p:nvPr/>
        </p:nvSpPr>
        <p:spPr bwMode="auto">
          <a:xfrm>
            <a:off x="5629731" y="4064802"/>
            <a:ext cx="240631" cy="44999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0" name="Rectangle 109">
            <a:extLst>
              <a:ext uri="{FF2B5EF4-FFF2-40B4-BE49-F238E27FC236}">
                <a16:creationId xmlns:a16="http://schemas.microsoft.com/office/drawing/2014/main" id="{8EF01EDC-EC59-483F-B7B1-719DFC26B307}"/>
              </a:ext>
            </a:extLst>
          </p:cNvPr>
          <p:cNvSpPr/>
          <p:nvPr/>
        </p:nvSpPr>
        <p:spPr bwMode="auto">
          <a:xfrm>
            <a:off x="6157195" y="4053120"/>
            <a:ext cx="240631" cy="44999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4" name="Rectangle 113">
            <a:extLst>
              <a:ext uri="{FF2B5EF4-FFF2-40B4-BE49-F238E27FC236}">
                <a16:creationId xmlns:a16="http://schemas.microsoft.com/office/drawing/2014/main" id="{B39F3F1B-20F6-45FC-9129-5C66B2180FBF}"/>
              </a:ext>
            </a:extLst>
          </p:cNvPr>
          <p:cNvSpPr/>
          <p:nvPr/>
        </p:nvSpPr>
        <p:spPr bwMode="auto">
          <a:xfrm>
            <a:off x="6604706" y="4054620"/>
            <a:ext cx="232975" cy="44999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4" name="Picture 3" descr="A picture containing object, device&#10;&#10;Description generated with high confidence">
            <a:extLst>
              <a:ext uri="{FF2B5EF4-FFF2-40B4-BE49-F238E27FC236}">
                <a16:creationId xmlns:a16="http://schemas.microsoft.com/office/drawing/2014/main" id="{1CA3B51B-697B-489A-A500-26A713DEA9D1}"/>
              </a:ext>
            </a:extLst>
          </p:cNvPr>
          <p:cNvPicPr>
            <a:picLocks noChangeAspect="1"/>
          </p:cNvPicPr>
          <p:nvPr/>
        </p:nvPicPr>
        <p:blipFill rotWithShape="1">
          <a:blip r:embed="rId19">
            <a:extLst>
              <a:ext uri="{28A0092B-C50C-407E-A947-70E740481C1C}">
                <a14:useLocalDpi xmlns:a14="http://schemas.microsoft.com/office/drawing/2010/main" val="0"/>
              </a:ext>
            </a:extLst>
          </a:blip>
          <a:srcRect/>
          <a:stretch/>
        </p:blipFill>
        <p:spPr>
          <a:xfrm>
            <a:off x="6026150" y="2658533"/>
            <a:ext cx="410633" cy="332243"/>
          </a:xfrm>
          <a:prstGeom prst="rect">
            <a:avLst/>
          </a:prstGeom>
        </p:spPr>
      </p:pic>
      <p:sp>
        <p:nvSpPr>
          <p:cNvPr id="5" name="Rectangle 4">
            <a:extLst>
              <a:ext uri="{FF2B5EF4-FFF2-40B4-BE49-F238E27FC236}">
                <a16:creationId xmlns:a16="http://schemas.microsoft.com/office/drawing/2014/main" id="{AC74764D-6260-4A2E-9163-F98E6AC767AA}"/>
              </a:ext>
            </a:extLst>
          </p:cNvPr>
          <p:cNvSpPr/>
          <p:nvPr/>
        </p:nvSpPr>
        <p:spPr bwMode="auto">
          <a:xfrm>
            <a:off x="6316132" y="2603501"/>
            <a:ext cx="154518" cy="11853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1" name="Picture 30" descr="A picture containing object, device&#10;&#10;Description generated with high confidence">
            <a:extLst>
              <a:ext uri="{FF2B5EF4-FFF2-40B4-BE49-F238E27FC236}">
                <a16:creationId xmlns:a16="http://schemas.microsoft.com/office/drawing/2014/main" id="{C6A365CB-4078-4487-9E2E-3A40FC3A827F}"/>
              </a:ext>
            </a:extLst>
          </p:cNvPr>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6299203" y="2443025"/>
            <a:ext cx="220130" cy="279009"/>
          </a:xfrm>
          <a:prstGeom prst="rect">
            <a:avLst/>
          </a:prstGeom>
        </p:spPr>
      </p:pic>
      <p:pic>
        <p:nvPicPr>
          <p:cNvPr id="32" name="Picture 31" descr="A picture containing object, device&#10;&#10;Description generated with high confidence">
            <a:extLst>
              <a:ext uri="{FF2B5EF4-FFF2-40B4-BE49-F238E27FC236}">
                <a16:creationId xmlns:a16="http://schemas.microsoft.com/office/drawing/2014/main" id="{FF70C06A-FE71-4A82-8E97-6DDC7A55A9E6}"/>
              </a:ext>
            </a:extLst>
          </p:cNvPr>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6557431" y="2603500"/>
            <a:ext cx="82550" cy="220524"/>
          </a:xfrm>
          <a:prstGeom prst="rect">
            <a:avLst/>
          </a:prstGeom>
        </p:spPr>
      </p:pic>
      <p:pic>
        <p:nvPicPr>
          <p:cNvPr id="33" name="Picture 32" descr="A picture containing object, device&#10;&#10;Description generated with high confidence">
            <a:extLst>
              <a:ext uri="{FF2B5EF4-FFF2-40B4-BE49-F238E27FC236}">
                <a16:creationId xmlns:a16="http://schemas.microsoft.com/office/drawing/2014/main" id="{6E25107D-988C-4114-BD8D-21B6B2D683D2}"/>
              </a:ext>
            </a:extLst>
          </p:cNvPr>
          <p:cNvPicPr>
            <a:picLocks noChangeAspect="1"/>
          </p:cNvPicPr>
          <p:nvPr/>
        </p:nvPicPr>
        <p:blipFill rotWithShape="1">
          <a:blip r:embed="rId22">
            <a:extLst>
              <a:ext uri="{28A0092B-C50C-407E-A947-70E740481C1C}">
                <a14:useLocalDpi xmlns:a14="http://schemas.microsoft.com/office/drawing/2010/main" val="0"/>
              </a:ext>
            </a:extLst>
          </a:blip>
          <a:srcRect/>
          <a:stretch/>
        </p:blipFill>
        <p:spPr>
          <a:xfrm>
            <a:off x="5567546" y="2658533"/>
            <a:ext cx="407804" cy="332243"/>
          </a:xfrm>
          <a:prstGeom prst="rect">
            <a:avLst/>
          </a:prstGeom>
        </p:spPr>
      </p:pic>
      <p:sp>
        <p:nvSpPr>
          <p:cNvPr id="6" name="Rectangle 5">
            <a:extLst>
              <a:ext uri="{FF2B5EF4-FFF2-40B4-BE49-F238E27FC236}">
                <a16:creationId xmlns:a16="http://schemas.microsoft.com/office/drawing/2014/main" id="{235192CC-B51E-42F4-A1FA-8813DDD41B80}"/>
              </a:ext>
            </a:extLst>
          </p:cNvPr>
          <p:cNvSpPr/>
          <p:nvPr/>
        </p:nvSpPr>
        <p:spPr bwMode="auto">
          <a:xfrm>
            <a:off x="5850468" y="2597150"/>
            <a:ext cx="175681" cy="11853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4" name="Picture 33" descr="A picture containing object, device&#10;&#10;Description generated with high confidence">
            <a:extLst>
              <a:ext uri="{FF2B5EF4-FFF2-40B4-BE49-F238E27FC236}">
                <a16:creationId xmlns:a16="http://schemas.microsoft.com/office/drawing/2014/main" id="{BCA46912-002F-46BF-A39C-B0A954786712}"/>
              </a:ext>
            </a:extLst>
          </p:cNvPr>
          <p:cNvPicPr>
            <a:picLocks noChangeAspect="1"/>
          </p:cNvPicPr>
          <p:nvPr/>
        </p:nvPicPr>
        <p:blipFill rotWithShape="1">
          <a:blip r:embed="rId23">
            <a:extLst>
              <a:ext uri="{28A0092B-C50C-407E-A947-70E740481C1C}">
                <a14:useLocalDpi xmlns:a14="http://schemas.microsoft.com/office/drawing/2010/main" val="0"/>
              </a:ext>
            </a:extLst>
          </a:blip>
          <a:srcRect/>
          <a:stretch/>
        </p:blipFill>
        <p:spPr>
          <a:xfrm>
            <a:off x="5837766" y="2453119"/>
            <a:ext cx="175682" cy="262564"/>
          </a:xfrm>
          <a:prstGeom prst="rect">
            <a:avLst/>
          </a:prstGeom>
        </p:spPr>
      </p:pic>
      <p:pic>
        <p:nvPicPr>
          <p:cNvPr id="35" name="Picture 34" descr="A picture containing object, device&#10;&#10;Description generated with high confidence">
            <a:extLst>
              <a:ext uri="{FF2B5EF4-FFF2-40B4-BE49-F238E27FC236}">
                <a16:creationId xmlns:a16="http://schemas.microsoft.com/office/drawing/2014/main" id="{52E39FF9-A766-446D-8E85-B93D92356E8C}"/>
              </a:ext>
            </a:extLst>
          </p:cNvPr>
          <p:cNvPicPr>
            <a:picLocks noChangeAspect="1"/>
          </p:cNvPicPr>
          <p:nvPr/>
        </p:nvPicPr>
        <p:blipFill rotWithShape="1">
          <a:blip r:embed="rId24">
            <a:extLst>
              <a:ext uri="{28A0092B-C50C-407E-A947-70E740481C1C}">
                <a14:useLocalDpi xmlns:a14="http://schemas.microsoft.com/office/drawing/2010/main" val="0"/>
              </a:ext>
            </a:extLst>
          </a:blip>
          <a:srcRect/>
          <a:stretch/>
        </p:blipFill>
        <p:spPr>
          <a:xfrm>
            <a:off x="6195483" y="2398107"/>
            <a:ext cx="99482" cy="199043"/>
          </a:xfrm>
          <a:prstGeom prst="rect">
            <a:avLst/>
          </a:prstGeom>
        </p:spPr>
      </p:pic>
      <p:pic>
        <p:nvPicPr>
          <p:cNvPr id="36" name="Picture 35" descr="A picture containing object, device&#10;&#10;Description generated with high confidence">
            <a:extLst>
              <a:ext uri="{FF2B5EF4-FFF2-40B4-BE49-F238E27FC236}">
                <a16:creationId xmlns:a16="http://schemas.microsoft.com/office/drawing/2014/main" id="{E1944CC2-70EF-4704-8338-4BA36A5B4806}"/>
              </a:ext>
            </a:extLst>
          </p:cNvPr>
          <p:cNvPicPr>
            <a:picLocks noChangeAspect="1"/>
          </p:cNvPicPr>
          <p:nvPr/>
        </p:nvPicPr>
        <p:blipFill rotWithShape="1">
          <a:blip r:embed="rId25">
            <a:extLst>
              <a:ext uri="{28A0092B-C50C-407E-A947-70E740481C1C}">
                <a14:useLocalDpi xmlns:a14="http://schemas.microsoft.com/office/drawing/2010/main" val="0"/>
              </a:ext>
            </a:extLst>
          </a:blip>
          <a:srcRect/>
          <a:stretch/>
        </p:blipFill>
        <p:spPr>
          <a:xfrm>
            <a:off x="5133473" y="2658373"/>
            <a:ext cx="342434" cy="332403"/>
          </a:xfrm>
          <a:prstGeom prst="rect">
            <a:avLst/>
          </a:prstGeom>
        </p:spPr>
      </p:pic>
      <p:sp>
        <p:nvSpPr>
          <p:cNvPr id="7" name="Rectangle 6">
            <a:extLst>
              <a:ext uri="{FF2B5EF4-FFF2-40B4-BE49-F238E27FC236}">
                <a16:creationId xmlns:a16="http://schemas.microsoft.com/office/drawing/2014/main" id="{D753A102-802F-43EE-900B-FCE6F0B1E836}"/>
              </a:ext>
            </a:extLst>
          </p:cNvPr>
          <p:cNvSpPr/>
          <p:nvPr/>
        </p:nvSpPr>
        <p:spPr bwMode="auto">
          <a:xfrm>
            <a:off x="5368926" y="2625725"/>
            <a:ext cx="125595" cy="9630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7" name="Picture 36" descr="A picture containing object, device&#10;&#10;Description generated with high confidence">
            <a:extLst>
              <a:ext uri="{FF2B5EF4-FFF2-40B4-BE49-F238E27FC236}">
                <a16:creationId xmlns:a16="http://schemas.microsoft.com/office/drawing/2014/main" id="{D4A00149-B43F-4E4D-9D17-4BF6A2D5FDF2}"/>
              </a:ext>
            </a:extLst>
          </p:cNvPr>
          <p:cNvPicPr>
            <a:picLocks noChangeAspect="1"/>
          </p:cNvPicPr>
          <p:nvPr/>
        </p:nvPicPr>
        <p:blipFill rotWithShape="1">
          <a:blip r:embed="rId26">
            <a:extLst>
              <a:ext uri="{28A0092B-C50C-407E-A947-70E740481C1C}">
                <a14:useLocalDpi xmlns:a14="http://schemas.microsoft.com/office/drawing/2010/main" val="0"/>
              </a:ext>
            </a:extLst>
          </a:blip>
          <a:srcRect/>
          <a:stretch/>
        </p:blipFill>
        <p:spPr>
          <a:xfrm>
            <a:off x="5343526" y="2449661"/>
            <a:ext cx="211320" cy="262564"/>
          </a:xfrm>
          <a:prstGeom prst="rect">
            <a:avLst/>
          </a:prstGeom>
        </p:spPr>
      </p:pic>
      <p:pic>
        <p:nvPicPr>
          <p:cNvPr id="39" name="Picture 38" descr="A picture containing object, device&#10;&#10;Description generated with high confidence">
            <a:extLst>
              <a:ext uri="{FF2B5EF4-FFF2-40B4-BE49-F238E27FC236}">
                <a16:creationId xmlns:a16="http://schemas.microsoft.com/office/drawing/2014/main" id="{1DCA6016-18B1-480C-85D6-266B0BBBA992}"/>
              </a:ext>
            </a:extLst>
          </p:cNvPr>
          <p:cNvPicPr>
            <a:picLocks noChangeAspect="1"/>
          </p:cNvPicPr>
          <p:nvPr/>
        </p:nvPicPr>
        <p:blipFill rotWithShape="1">
          <a:blip r:embed="rId27">
            <a:extLst>
              <a:ext uri="{28A0092B-C50C-407E-A947-70E740481C1C}">
                <a14:useLocalDpi xmlns:a14="http://schemas.microsoft.com/office/drawing/2010/main" val="0"/>
              </a:ext>
            </a:extLst>
          </a:blip>
          <a:srcRect/>
          <a:stretch/>
        </p:blipFill>
        <p:spPr>
          <a:xfrm>
            <a:off x="5758046" y="2383322"/>
            <a:ext cx="75482" cy="230292"/>
          </a:xfrm>
          <a:prstGeom prst="rect">
            <a:avLst/>
          </a:prstGeom>
        </p:spPr>
      </p:pic>
    </p:spTree>
    <p:extLst>
      <p:ext uri="{BB962C8B-B14F-4D97-AF65-F5344CB8AC3E}">
        <p14:creationId xmlns:p14="http://schemas.microsoft.com/office/powerpoint/2010/main" val="4051433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childTnLst>
                                </p:cTn>
                              </p:par>
                              <p:par>
                                <p:cTn id="8" presetID="10" presetClass="entr" presetSubtype="0" fill="hold" nodeType="withEffect">
                                  <p:stCondLst>
                                    <p:cond delay="0"/>
                                  </p:stCondLst>
                                  <p:childTnLst>
                                    <p:set>
                                      <p:cBhvr>
                                        <p:cTn id="9" dur="1" fill="hold">
                                          <p:stCondLst>
                                            <p:cond delay="0"/>
                                          </p:stCondLst>
                                        </p:cTn>
                                        <p:tgtEl>
                                          <p:spTgt spid="100"/>
                                        </p:tgtEl>
                                        <p:attrNameLst>
                                          <p:attrName>style.visibility</p:attrName>
                                        </p:attrNameLst>
                                      </p:cBhvr>
                                      <p:to>
                                        <p:strVal val="visible"/>
                                      </p:to>
                                    </p:set>
                                    <p:animEffect transition="in" filter="fade">
                                      <p:cBhvr>
                                        <p:cTn id="10" dur="500"/>
                                        <p:tgtEl>
                                          <p:spTgt spid="100"/>
                                        </p:tgtEl>
                                      </p:cBhvr>
                                    </p:animEffect>
                                  </p:childTnLst>
                                </p:cTn>
                              </p:par>
                              <p:par>
                                <p:cTn id="11" presetID="10" presetClass="entr" presetSubtype="0" fill="hold" nodeType="withEffect">
                                  <p:stCondLst>
                                    <p:cond delay="0"/>
                                  </p:stCondLst>
                                  <p:childTnLst>
                                    <p:set>
                                      <p:cBhvr>
                                        <p:cTn id="12" dur="1" fill="hold">
                                          <p:stCondLst>
                                            <p:cond delay="0"/>
                                          </p:stCondLst>
                                        </p:cTn>
                                        <p:tgtEl>
                                          <p:spTgt spid="99"/>
                                        </p:tgtEl>
                                        <p:attrNameLst>
                                          <p:attrName>style.visibility</p:attrName>
                                        </p:attrNameLst>
                                      </p:cBhvr>
                                      <p:to>
                                        <p:strVal val="visible"/>
                                      </p:to>
                                    </p:set>
                                    <p:animEffect transition="in" filter="fade">
                                      <p:cBhvr>
                                        <p:cTn id="13" dur="500"/>
                                        <p:tgtEl>
                                          <p:spTgt spid="99"/>
                                        </p:tgtEl>
                                      </p:cBhvr>
                                    </p:animEffect>
                                  </p:childTnLst>
                                </p:cTn>
                              </p:par>
                              <p:par>
                                <p:cTn id="14" presetID="10" presetClass="entr" presetSubtype="0" fill="hold" nodeType="withEffect">
                                  <p:stCondLst>
                                    <p:cond delay="0"/>
                                  </p:stCondLst>
                                  <p:childTnLst>
                                    <p:set>
                                      <p:cBhvr>
                                        <p:cTn id="15" dur="1" fill="hold">
                                          <p:stCondLst>
                                            <p:cond delay="0"/>
                                          </p:stCondLst>
                                        </p:cTn>
                                        <p:tgtEl>
                                          <p:spTgt spid="98"/>
                                        </p:tgtEl>
                                        <p:attrNameLst>
                                          <p:attrName>style.visibility</p:attrName>
                                        </p:attrNameLst>
                                      </p:cBhvr>
                                      <p:to>
                                        <p:strVal val="visible"/>
                                      </p:to>
                                    </p:set>
                                    <p:animEffect transition="in" filter="fade">
                                      <p:cBhvr>
                                        <p:cTn id="16" dur="500"/>
                                        <p:tgtEl>
                                          <p:spTgt spid="98"/>
                                        </p:tgtEl>
                                      </p:cBhvr>
                                    </p:animEffect>
                                  </p:childTnLst>
                                </p:cTn>
                              </p:par>
                              <p:par>
                                <p:cTn id="17" presetID="10" presetClass="entr" presetSubtype="0" fill="hold" nodeType="withEffect">
                                  <p:stCondLst>
                                    <p:cond delay="0"/>
                                  </p:stCondLst>
                                  <p:childTnLst>
                                    <p:set>
                                      <p:cBhvr>
                                        <p:cTn id="18" dur="1" fill="hold">
                                          <p:stCondLst>
                                            <p:cond delay="0"/>
                                          </p:stCondLst>
                                        </p:cTn>
                                        <p:tgtEl>
                                          <p:spTgt spid="97"/>
                                        </p:tgtEl>
                                        <p:attrNameLst>
                                          <p:attrName>style.visibility</p:attrName>
                                        </p:attrNameLst>
                                      </p:cBhvr>
                                      <p:to>
                                        <p:strVal val="visible"/>
                                      </p:to>
                                    </p:set>
                                    <p:animEffect transition="in" filter="fade">
                                      <p:cBhvr>
                                        <p:cTn id="19" dur="500"/>
                                        <p:tgtEl>
                                          <p:spTgt spid="97"/>
                                        </p:tgtEl>
                                      </p:cBhvr>
                                    </p:animEffect>
                                  </p:childTnLst>
                                </p:cTn>
                              </p:par>
                              <p:par>
                                <p:cTn id="20" presetID="10" presetClass="entr" presetSubtype="0" fill="hold" nodeType="withEffect">
                                  <p:stCondLst>
                                    <p:cond delay="0"/>
                                  </p:stCondLst>
                                  <p:childTnLst>
                                    <p:set>
                                      <p:cBhvr>
                                        <p:cTn id="21" dur="1" fill="hold">
                                          <p:stCondLst>
                                            <p:cond delay="0"/>
                                          </p:stCondLst>
                                        </p:cTn>
                                        <p:tgtEl>
                                          <p:spTgt spid="96"/>
                                        </p:tgtEl>
                                        <p:attrNameLst>
                                          <p:attrName>style.visibility</p:attrName>
                                        </p:attrNameLst>
                                      </p:cBhvr>
                                      <p:to>
                                        <p:strVal val="visible"/>
                                      </p:to>
                                    </p:set>
                                    <p:animEffect transition="in" filter="fade">
                                      <p:cBhvr>
                                        <p:cTn id="22" dur="500"/>
                                        <p:tgtEl>
                                          <p:spTgt spid="96"/>
                                        </p:tgtEl>
                                      </p:cBhvr>
                                    </p:animEffect>
                                  </p:childTnLst>
                                </p:cTn>
                              </p:par>
                              <p:par>
                                <p:cTn id="23" presetID="10" presetClass="entr" presetSubtype="0" fill="hold" nodeType="withEffect">
                                  <p:stCondLst>
                                    <p:cond delay="0"/>
                                  </p:stCondLst>
                                  <p:childTnLst>
                                    <p:set>
                                      <p:cBhvr>
                                        <p:cTn id="24" dur="1" fill="hold">
                                          <p:stCondLst>
                                            <p:cond delay="0"/>
                                          </p:stCondLst>
                                        </p:cTn>
                                        <p:tgtEl>
                                          <p:spTgt spid="95"/>
                                        </p:tgtEl>
                                        <p:attrNameLst>
                                          <p:attrName>style.visibility</p:attrName>
                                        </p:attrNameLst>
                                      </p:cBhvr>
                                      <p:to>
                                        <p:strVal val="visible"/>
                                      </p:to>
                                    </p:set>
                                    <p:animEffect transition="in" filter="fade">
                                      <p:cBhvr>
                                        <p:cTn id="25" dur="500"/>
                                        <p:tgtEl>
                                          <p:spTgt spid="95"/>
                                        </p:tgtEl>
                                      </p:cBhvr>
                                    </p:animEffect>
                                  </p:childTnLst>
                                </p:cTn>
                              </p:par>
                              <p:par>
                                <p:cTn id="26" presetID="10" presetClass="entr" presetSubtype="0" fill="hold" nodeType="withEffect">
                                  <p:stCondLst>
                                    <p:cond delay="0"/>
                                  </p:stCondLst>
                                  <p:childTnLst>
                                    <p:set>
                                      <p:cBhvr>
                                        <p:cTn id="27" dur="1" fill="hold">
                                          <p:stCondLst>
                                            <p:cond delay="0"/>
                                          </p:stCondLst>
                                        </p:cTn>
                                        <p:tgtEl>
                                          <p:spTgt spid="94"/>
                                        </p:tgtEl>
                                        <p:attrNameLst>
                                          <p:attrName>style.visibility</p:attrName>
                                        </p:attrNameLst>
                                      </p:cBhvr>
                                      <p:to>
                                        <p:strVal val="visible"/>
                                      </p:to>
                                    </p:set>
                                    <p:animEffect transition="in" filter="fade">
                                      <p:cBhvr>
                                        <p:cTn id="28" dur="500"/>
                                        <p:tgtEl>
                                          <p:spTgt spid="94"/>
                                        </p:tgtEl>
                                      </p:cBhvr>
                                    </p:animEffect>
                                  </p:childTnLst>
                                </p:cTn>
                              </p:par>
                              <p:par>
                                <p:cTn id="29" presetID="10" presetClass="entr" presetSubtype="0" fill="hold" nodeType="withEffect">
                                  <p:stCondLst>
                                    <p:cond delay="0"/>
                                  </p:stCondLst>
                                  <p:childTnLst>
                                    <p:set>
                                      <p:cBhvr>
                                        <p:cTn id="30" dur="1" fill="hold">
                                          <p:stCondLst>
                                            <p:cond delay="0"/>
                                          </p:stCondLst>
                                        </p:cTn>
                                        <p:tgtEl>
                                          <p:spTgt spid="93"/>
                                        </p:tgtEl>
                                        <p:attrNameLst>
                                          <p:attrName>style.visibility</p:attrName>
                                        </p:attrNameLst>
                                      </p:cBhvr>
                                      <p:to>
                                        <p:strVal val="visible"/>
                                      </p:to>
                                    </p:set>
                                    <p:animEffect transition="in" filter="fade">
                                      <p:cBhvr>
                                        <p:cTn id="31" dur="500"/>
                                        <p:tgtEl>
                                          <p:spTgt spid="93"/>
                                        </p:tgtEl>
                                      </p:cBhvr>
                                    </p:animEffect>
                                  </p:childTnLst>
                                </p:cTn>
                              </p:par>
                              <p:par>
                                <p:cTn id="32" presetID="10" presetClass="entr" presetSubtype="0" fill="hold" nodeType="withEffect">
                                  <p:stCondLst>
                                    <p:cond delay="0"/>
                                  </p:stCondLst>
                                  <p:childTnLst>
                                    <p:set>
                                      <p:cBhvr>
                                        <p:cTn id="33" dur="1" fill="hold">
                                          <p:stCondLst>
                                            <p:cond delay="0"/>
                                          </p:stCondLst>
                                        </p:cTn>
                                        <p:tgtEl>
                                          <p:spTgt spid="92"/>
                                        </p:tgtEl>
                                        <p:attrNameLst>
                                          <p:attrName>style.visibility</p:attrName>
                                        </p:attrNameLst>
                                      </p:cBhvr>
                                      <p:to>
                                        <p:strVal val="visible"/>
                                      </p:to>
                                    </p:set>
                                    <p:animEffect transition="in" filter="fade">
                                      <p:cBhvr>
                                        <p:cTn id="34" dur="500"/>
                                        <p:tgtEl>
                                          <p:spTgt spid="92"/>
                                        </p:tgtEl>
                                      </p:cBhvr>
                                    </p:animEffect>
                                  </p:childTnLst>
                                </p:cTn>
                              </p:par>
                              <p:par>
                                <p:cTn id="35" presetID="10"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6" presetClass="emph" presetSubtype="0" fill="hold" nodeType="clickEffect">
                                  <p:stCondLst>
                                    <p:cond delay="0"/>
                                  </p:stCondLst>
                                  <p:childTnLst>
                                    <p:animEffect transition="out" filter="fade">
                                      <p:cBhvr>
                                        <p:cTn id="41" dur="500" tmFilter="0, 0; .2, .5; .8, .5; 1, 0"/>
                                        <p:tgtEl>
                                          <p:spTgt spid="96"/>
                                        </p:tgtEl>
                                      </p:cBhvr>
                                    </p:animEffect>
                                    <p:animScale>
                                      <p:cBhvr>
                                        <p:cTn id="42" dur="250" autoRev="1" fill="hold"/>
                                        <p:tgtEl>
                                          <p:spTgt spid="96"/>
                                        </p:tgtEl>
                                      </p:cBhvr>
                                      <p:by x="105000" y="105000"/>
                                    </p:animScale>
                                  </p:childTnLst>
                                </p:cTn>
                              </p:par>
                              <p:par>
                                <p:cTn id="43" presetID="26" presetClass="emph" presetSubtype="0" fill="hold" nodeType="withEffect">
                                  <p:stCondLst>
                                    <p:cond delay="0"/>
                                  </p:stCondLst>
                                  <p:childTnLst>
                                    <p:animEffect transition="out" filter="fade">
                                      <p:cBhvr>
                                        <p:cTn id="44" dur="500" tmFilter="0, 0; .2, .5; .8, .5; 1, 0"/>
                                        <p:tgtEl>
                                          <p:spTgt spid="95"/>
                                        </p:tgtEl>
                                      </p:cBhvr>
                                    </p:animEffect>
                                    <p:animScale>
                                      <p:cBhvr>
                                        <p:cTn id="45" dur="250" autoRev="1" fill="hold"/>
                                        <p:tgtEl>
                                          <p:spTgt spid="95"/>
                                        </p:tgtEl>
                                      </p:cBhvr>
                                      <p:by x="105000" y="105000"/>
                                    </p:animScale>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childTnLst>
                                </p:cTn>
                              </p:par>
                            </p:childTnLst>
                          </p:cTn>
                        </p:par>
                        <p:par>
                          <p:cTn id="51" fill="hold">
                            <p:stCondLst>
                              <p:cond delay="500"/>
                            </p:stCondLst>
                            <p:childTnLst>
                              <p:par>
                                <p:cTn id="52" presetID="10" presetClass="entr" presetSubtype="0"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childTnLst>
                          </p:cTn>
                        </p:par>
                        <p:par>
                          <p:cTn id="55" fill="hold">
                            <p:stCondLst>
                              <p:cond delay="1000"/>
                            </p:stCondLst>
                            <p:childTnLst>
                              <p:par>
                                <p:cTn id="56" presetID="10" presetClass="entr" presetSubtype="0" fill="hold"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childTnLst>
                          </p:cTn>
                        </p:par>
                      </p:childTnLst>
                    </p:cTn>
                  </p:par>
                  <p:par>
                    <p:cTn id="59" fill="hold">
                      <p:stCondLst>
                        <p:cond delay="indefinite"/>
                      </p:stCondLst>
                      <p:childTnLst>
                        <p:par>
                          <p:cTn id="60" fill="hold">
                            <p:stCondLst>
                              <p:cond delay="0"/>
                            </p:stCondLst>
                            <p:childTnLst>
                              <p:par>
                                <p:cTn id="61" presetID="26" presetClass="emph" presetSubtype="0" fill="hold" nodeType="clickEffect">
                                  <p:stCondLst>
                                    <p:cond delay="0"/>
                                  </p:stCondLst>
                                  <p:childTnLst>
                                    <p:animEffect transition="out" filter="fade">
                                      <p:cBhvr>
                                        <p:cTn id="62" dur="500" tmFilter="0, 0; .2, .5; .8, .5; 1, 0"/>
                                        <p:tgtEl>
                                          <p:spTgt spid="96"/>
                                        </p:tgtEl>
                                      </p:cBhvr>
                                    </p:animEffect>
                                    <p:animScale>
                                      <p:cBhvr>
                                        <p:cTn id="63" dur="250" autoRev="1" fill="hold"/>
                                        <p:tgtEl>
                                          <p:spTgt spid="96"/>
                                        </p:tgtEl>
                                      </p:cBhvr>
                                      <p:by x="105000" y="105000"/>
                                    </p:animScale>
                                  </p:childTnLst>
                                </p:cTn>
                              </p:par>
                              <p:par>
                                <p:cTn id="64" presetID="26" presetClass="emph" presetSubtype="0" fill="hold" nodeType="withEffect">
                                  <p:stCondLst>
                                    <p:cond delay="0"/>
                                  </p:stCondLst>
                                  <p:childTnLst>
                                    <p:animEffect transition="out" filter="fade">
                                      <p:cBhvr>
                                        <p:cTn id="65" dur="500" tmFilter="0, 0; .2, .5; .8, .5; 1, 0"/>
                                        <p:tgtEl>
                                          <p:spTgt spid="95"/>
                                        </p:tgtEl>
                                      </p:cBhvr>
                                    </p:animEffect>
                                    <p:animScale>
                                      <p:cBhvr>
                                        <p:cTn id="66" dur="250" autoRev="1" fill="hold"/>
                                        <p:tgtEl>
                                          <p:spTgt spid="95"/>
                                        </p:tgtEl>
                                      </p:cBhvr>
                                      <p:by x="105000" y="105000"/>
                                    </p:animScale>
                                  </p:childTnLst>
                                </p:cTn>
                              </p:par>
                              <p:par>
                                <p:cTn id="67" presetID="26" presetClass="emph" presetSubtype="0" fill="hold" nodeType="withEffect">
                                  <p:stCondLst>
                                    <p:cond delay="0"/>
                                  </p:stCondLst>
                                  <p:childTnLst>
                                    <p:animEffect transition="out" filter="fade">
                                      <p:cBhvr>
                                        <p:cTn id="68" dur="500" tmFilter="0, 0; .2, .5; .8, .5; 1, 0"/>
                                        <p:tgtEl>
                                          <p:spTgt spid="32"/>
                                        </p:tgtEl>
                                      </p:cBhvr>
                                    </p:animEffect>
                                    <p:animScale>
                                      <p:cBhvr>
                                        <p:cTn id="69" dur="250" autoRev="1" fill="hold"/>
                                        <p:tgtEl>
                                          <p:spTgt spid="32"/>
                                        </p:tgtEl>
                                      </p:cBhvr>
                                      <p:by x="105000" y="105000"/>
                                    </p:animScale>
                                  </p:childTnLst>
                                </p:cTn>
                              </p:par>
                            </p:childTnLst>
                          </p:cTn>
                        </p:par>
                        <p:par>
                          <p:cTn id="70" fill="hold">
                            <p:stCondLst>
                              <p:cond delay="500"/>
                            </p:stCondLst>
                            <p:childTnLst>
                              <p:par>
                                <p:cTn id="71" presetID="10" presetClass="exit" presetSubtype="0" fill="hold" grpId="0" nodeType="afterEffect">
                                  <p:stCondLst>
                                    <p:cond delay="0"/>
                                  </p:stCondLst>
                                  <p:childTnLst>
                                    <p:animEffect transition="out" filter="fade">
                                      <p:cBhvr>
                                        <p:cTn id="72" dur="500"/>
                                        <p:tgtEl>
                                          <p:spTgt spid="114"/>
                                        </p:tgtEl>
                                      </p:cBhvr>
                                    </p:animEffect>
                                    <p:set>
                                      <p:cBhvr>
                                        <p:cTn id="73" dur="1" fill="hold">
                                          <p:stCondLst>
                                            <p:cond delay="499"/>
                                          </p:stCondLst>
                                        </p:cTn>
                                        <p:tgtEl>
                                          <p:spTgt spid="114"/>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26" presetClass="emph" presetSubtype="0" fill="hold" nodeType="clickEffect">
                                  <p:stCondLst>
                                    <p:cond delay="0"/>
                                  </p:stCondLst>
                                  <p:childTnLst>
                                    <p:animEffect transition="out" filter="fade">
                                      <p:cBhvr>
                                        <p:cTn id="77" dur="500" tmFilter="0, 0; .2, .5; .8, .5; 1, 0"/>
                                        <p:tgtEl>
                                          <p:spTgt spid="97"/>
                                        </p:tgtEl>
                                      </p:cBhvr>
                                    </p:animEffect>
                                    <p:animScale>
                                      <p:cBhvr>
                                        <p:cTn id="78" dur="250" autoRev="1" fill="hold"/>
                                        <p:tgtEl>
                                          <p:spTgt spid="97"/>
                                        </p:tgtEl>
                                      </p:cBhvr>
                                      <p:by x="105000" y="105000"/>
                                    </p:animScale>
                                  </p:childTnLst>
                                </p:cTn>
                              </p:par>
                              <p:par>
                                <p:cTn id="79" presetID="26" presetClass="emph" presetSubtype="0" fill="hold" nodeType="withEffect">
                                  <p:stCondLst>
                                    <p:cond delay="0"/>
                                  </p:stCondLst>
                                  <p:childTnLst>
                                    <p:animEffect transition="out" filter="fade">
                                      <p:cBhvr>
                                        <p:cTn id="80" dur="500" tmFilter="0, 0; .2, .5; .8, .5; 1, 0"/>
                                        <p:tgtEl>
                                          <p:spTgt spid="31"/>
                                        </p:tgtEl>
                                      </p:cBhvr>
                                    </p:animEffect>
                                    <p:animScale>
                                      <p:cBhvr>
                                        <p:cTn id="81" dur="250" autoRev="1" fill="hold"/>
                                        <p:tgtEl>
                                          <p:spTgt spid="31"/>
                                        </p:tgtEl>
                                      </p:cBhvr>
                                      <p:by x="105000" y="105000"/>
                                    </p:animScale>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fade">
                                      <p:cBhvr>
                                        <p:cTn id="86" dur="500"/>
                                        <p:tgtEl>
                                          <p:spTgt spid="33"/>
                                        </p:tgtEl>
                                      </p:cBhvr>
                                    </p:animEffect>
                                  </p:childTnLst>
                                </p:cTn>
                              </p:par>
                            </p:childTnLst>
                          </p:cTn>
                        </p:par>
                        <p:par>
                          <p:cTn id="87" fill="hold">
                            <p:stCondLst>
                              <p:cond delay="500"/>
                            </p:stCondLst>
                            <p:childTnLst>
                              <p:par>
                                <p:cTn id="88" presetID="10" presetClass="entr" presetSubtype="0" fill="hold" nodeType="afterEffect">
                                  <p:stCondLst>
                                    <p:cond delay="0"/>
                                  </p:stCondLst>
                                  <p:childTnLst>
                                    <p:set>
                                      <p:cBhvr>
                                        <p:cTn id="89" dur="1" fill="hold">
                                          <p:stCondLst>
                                            <p:cond delay="0"/>
                                          </p:stCondLst>
                                        </p:cTn>
                                        <p:tgtEl>
                                          <p:spTgt spid="34"/>
                                        </p:tgtEl>
                                        <p:attrNameLst>
                                          <p:attrName>style.visibility</p:attrName>
                                        </p:attrNameLst>
                                      </p:cBhvr>
                                      <p:to>
                                        <p:strVal val="visible"/>
                                      </p:to>
                                    </p:set>
                                    <p:animEffect transition="in" filter="fade">
                                      <p:cBhvr>
                                        <p:cTn id="90" dur="500"/>
                                        <p:tgtEl>
                                          <p:spTgt spid="34"/>
                                        </p:tgtEl>
                                      </p:cBhvr>
                                    </p:animEffect>
                                  </p:childTnLst>
                                </p:cTn>
                              </p:par>
                            </p:childTnLst>
                          </p:cTn>
                        </p:par>
                        <p:par>
                          <p:cTn id="91" fill="hold">
                            <p:stCondLst>
                              <p:cond delay="1000"/>
                            </p:stCondLst>
                            <p:childTnLst>
                              <p:par>
                                <p:cTn id="92" presetID="10" presetClass="entr" presetSubtype="0" fill="hold" nodeType="afterEffect">
                                  <p:stCondLst>
                                    <p:cond delay="0"/>
                                  </p:stCondLst>
                                  <p:childTnLst>
                                    <p:set>
                                      <p:cBhvr>
                                        <p:cTn id="93" dur="1" fill="hold">
                                          <p:stCondLst>
                                            <p:cond delay="0"/>
                                          </p:stCondLst>
                                        </p:cTn>
                                        <p:tgtEl>
                                          <p:spTgt spid="35"/>
                                        </p:tgtEl>
                                        <p:attrNameLst>
                                          <p:attrName>style.visibility</p:attrName>
                                        </p:attrNameLst>
                                      </p:cBhvr>
                                      <p:to>
                                        <p:strVal val="visible"/>
                                      </p:to>
                                    </p:set>
                                    <p:animEffect transition="in" filter="fade">
                                      <p:cBhvr>
                                        <p:cTn id="94" dur="500"/>
                                        <p:tgtEl>
                                          <p:spTgt spid="35"/>
                                        </p:tgtEl>
                                      </p:cBhvr>
                                    </p:animEffect>
                                  </p:childTnLst>
                                </p:cTn>
                              </p:par>
                            </p:childTnLst>
                          </p:cTn>
                        </p:par>
                      </p:childTnLst>
                    </p:cTn>
                  </p:par>
                  <p:par>
                    <p:cTn id="95" fill="hold">
                      <p:stCondLst>
                        <p:cond delay="indefinite"/>
                      </p:stCondLst>
                      <p:childTnLst>
                        <p:par>
                          <p:cTn id="96" fill="hold">
                            <p:stCondLst>
                              <p:cond delay="0"/>
                            </p:stCondLst>
                            <p:childTnLst>
                              <p:par>
                                <p:cTn id="97" presetID="26" presetClass="emph" presetSubtype="0" fill="hold" nodeType="clickEffect">
                                  <p:stCondLst>
                                    <p:cond delay="0"/>
                                  </p:stCondLst>
                                  <p:childTnLst>
                                    <p:animEffect transition="out" filter="fade">
                                      <p:cBhvr>
                                        <p:cTn id="98" dur="500" tmFilter="0, 0; .2, .5; .8, .5; 1, 0"/>
                                        <p:tgtEl>
                                          <p:spTgt spid="97"/>
                                        </p:tgtEl>
                                      </p:cBhvr>
                                    </p:animEffect>
                                    <p:animScale>
                                      <p:cBhvr>
                                        <p:cTn id="99" dur="250" autoRev="1" fill="hold"/>
                                        <p:tgtEl>
                                          <p:spTgt spid="97"/>
                                        </p:tgtEl>
                                      </p:cBhvr>
                                      <p:by x="105000" y="105000"/>
                                    </p:animScale>
                                  </p:childTnLst>
                                </p:cTn>
                              </p:par>
                              <p:par>
                                <p:cTn id="100" presetID="26" presetClass="emph" presetSubtype="0" fill="hold" nodeType="withEffect">
                                  <p:stCondLst>
                                    <p:cond delay="0"/>
                                  </p:stCondLst>
                                  <p:childTnLst>
                                    <p:animEffect transition="out" filter="fade">
                                      <p:cBhvr>
                                        <p:cTn id="101" dur="500" tmFilter="0, 0; .2, .5; .8, .5; 1, 0"/>
                                        <p:tgtEl>
                                          <p:spTgt spid="31"/>
                                        </p:tgtEl>
                                      </p:cBhvr>
                                    </p:animEffect>
                                    <p:animScale>
                                      <p:cBhvr>
                                        <p:cTn id="102" dur="250" autoRev="1" fill="hold"/>
                                        <p:tgtEl>
                                          <p:spTgt spid="31"/>
                                        </p:tgtEl>
                                      </p:cBhvr>
                                      <p:by x="105000" y="105000"/>
                                    </p:animScale>
                                  </p:childTnLst>
                                </p:cTn>
                              </p:par>
                              <p:par>
                                <p:cTn id="103" presetID="26" presetClass="emph" presetSubtype="0" fill="hold" nodeType="withEffect">
                                  <p:stCondLst>
                                    <p:cond delay="0"/>
                                  </p:stCondLst>
                                  <p:childTnLst>
                                    <p:animEffect transition="out" filter="fade">
                                      <p:cBhvr>
                                        <p:cTn id="104" dur="500" tmFilter="0, 0; .2, .5; .8, .5; 1, 0"/>
                                        <p:tgtEl>
                                          <p:spTgt spid="35"/>
                                        </p:tgtEl>
                                      </p:cBhvr>
                                    </p:animEffect>
                                    <p:animScale>
                                      <p:cBhvr>
                                        <p:cTn id="105" dur="250" autoRev="1" fill="hold"/>
                                        <p:tgtEl>
                                          <p:spTgt spid="35"/>
                                        </p:tgtEl>
                                      </p:cBhvr>
                                      <p:by x="105000" y="105000"/>
                                    </p:animScale>
                                  </p:childTnLst>
                                </p:cTn>
                              </p:par>
                            </p:childTnLst>
                          </p:cTn>
                        </p:par>
                        <p:par>
                          <p:cTn id="106" fill="hold">
                            <p:stCondLst>
                              <p:cond delay="500"/>
                            </p:stCondLst>
                            <p:childTnLst>
                              <p:par>
                                <p:cTn id="107" presetID="10" presetClass="exit" presetSubtype="0" fill="hold" grpId="0" nodeType="afterEffect">
                                  <p:stCondLst>
                                    <p:cond delay="0"/>
                                  </p:stCondLst>
                                  <p:childTnLst>
                                    <p:animEffect transition="out" filter="fade">
                                      <p:cBhvr>
                                        <p:cTn id="108" dur="500"/>
                                        <p:tgtEl>
                                          <p:spTgt spid="110"/>
                                        </p:tgtEl>
                                      </p:cBhvr>
                                    </p:animEffect>
                                    <p:set>
                                      <p:cBhvr>
                                        <p:cTn id="109" dur="1" fill="hold">
                                          <p:stCondLst>
                                            <p:cond delay="499"/>
                                          </p:stCondLst>
                                        </p:cTn>
                                        <p:tgtEl>
                                          <p:spTgt spid="110"/>
                                        </p:tgtEl>
                                        <p:attrNameLst>
                                          <p:attrName>style.visibility</p:attrName>
                                        </p:attrNameLst>
                                      </p:cBhvr>
                                      <p:to>
                                        <p:strVal val="hidden"/>
                                      </p:to>
                                    </p:set>
                                  </p:childTnLst>
                                </p:cTn>
                              </p:par>
                            </p:childTnLst>
                          </p:cTn>
                        </p:par>
                      </p:childTnLst>
                    </p:cTn>
                  </p:par>
                  <p:par>
                    <p:cTn id="110" fill="hold">
                      <p:stCondLst>
                        <p:cond delay="indefinite"/>
                      </p:stCondLst>
                      <p:childTnLst>
                        <p:par>
                          <p:cTn id="111" fill="hold">
                            <p:stCondLst>
                              <p:cond delay="0"/>
                            </p:stCondLst>
                            <p:childTnLst>
                              <p:par>
                                <p:cTn id="112" presetID="26" presetClass="emph" presetSubtype="0" fill="hold" nodeType="clickEffect">
                                  <p:stCondLst>
                                    <p:cond delay="0"/>
                                  </p:stCondLst>
                                  <p:childTnLst>
                                    <p:animEffect transition="out" filter="fade">
                                      <p:cBhvr>
                                        <p:cTn id="113" dur="500" tmFilter="0, 0; .2, .5; .8, .5; 1, 0"/>
                                        <p:tgtEl>
                                          <p:spTgt spid="98"/>
                                        </p:tgtEl>
                                      </p:cBhvr>
                                    </p:animEffect>
                                    <p:animScale>
                                      <p:cBhvr>
                                        <p:cTn id="114" dur="250" autoRev="1" fill="hold"/>
                                        <p:tgtEl>
                                          <p:spTgt spid="98"/>
                                        </p:tgtEl>
                                      </p:cBhvr>
                                      <p:by x="105000" y="105000"/>
                                    </p:animScale>
                                  </p:childTnLst>
                                </p:cTn>
                              </p:par>
                              <p:par>
                                <p:cTn id="115" presetID="26" presetClass="emph" presetSubtype="0" fill="hold" nodeType="withEffect">
                                  <p:stCondLst>
                                    <p:cond delay="0"/>
                                  </p:stCondLst>
                                  <p:childTnLst>
                                    <p:animEffect transition="out" filter="fade">
                                      <p:cBhvr>
                                        <p:cTn id="116" dur="500" tmFilter="0, 0; .2, .5; .8, .5; 1, 0"/>
                                        <p:tgtEl>
                                          <p:spTgt spid="34"/>
                                        </p:tgtEl>
                                      </p:cBhvr>
                                    </p:animEffect>
                                    <p:animScale>
                                      <p:cBhvr>
                                        <p:cTn id="117" dur="250" autoRev="1" fill="hold"/>
                                        <p:tgtEl>
                                          <p:spTgt spid="34"/>
                                        </p:tgtEl>
                                      </p:cBhvr>
                                      <p:by x="105000" y="105000"/>
                                    </p:animScale>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nodeType="clickEffect">
                                  <p:stCondLst>
                                    <p:cond delay="0"/>
                                  </p:stCondLst>
                                  <p:childTnLst>
                                    <p:set>
                                      <p:cBhvr>
                                        <p:cTn id="121" dur="1" fill="hold">
                                          <p:stCondLst>
                                            <p:cond delay="0"/>
                                          </p:stCondLst>
                                        </p:cTn>
                                        <p:tgtEl>
                                          <p:spTgt spid="36"/>
                                        </p:tgtEl>
                                        <p:attrNameLst>
                                          <p:attrName>style.visibility</p:attrName>
                                        </p:attrNameLst>
                                      </p:cBhvr>
                                      <p:to>
                                        <p:strVal val="visible"/>
                                      </p:to>
                                    </p:set>
                                    <p:animEffect transition="in" filter="fade">
                                      <p:cBhvr>
                                        <p:cTn id="122" dur="500"/>
                                        <p:tgtEl>
                                          <p:spTgt spid="36"/>
                                        </p:tgtEl>
                                      </p:cBhvr>
                                    </p:animEffect>
                                  </p:childTnLst>
                                </p:cTn>
                              </p:par>
                            </p:childTnLst>
                          </p:cTn>
                        </p:par>
                        <p:par>
                          <p:cTn id="123" fill="hold">
                            <p:stCondLst>
                              <p:cond delay="500"/>
                            </p:stCondLst>
                            <p:childTnLst>
                              <p:par>
                                <p:cTn id="124" presetID="10" presetClass="entr" presetSubtype="0" fill="hold" nodeType="afterEffect">
                                  <p:stCondLst>
                                    <p:cond delay="0"/>
                                  </p:stCondLst>
                                  <p:childTnLst>
                                    <p:set>
                                      <p:cBhvr>
                                        <p:cTn id="125" dur="1" fill="hold">
                                          <p:stCondLst>
                                            <p:cond delay="0"/>
                                          </p:stCondLst>
                                        </p:cTn>
                                        <p:tgtEl>
                                          <p:spTgt spid="37"/>
                                        </p:tgtEl>
                                        <p:attrNameLst>
                                          <p:attrName>style.visibility</p:attrName>
                                        </p:attrNameLst>
                                      </p:cBhvr>
                                      <p:to>
                                        <p:strVal val="visible"/>
                                      </p:to>
                                    </p:set>
                                    <p:animEffect transition="in" filter="fade">
                                      <p:cBhvr>
                                        <p:cTn id="126" dur="500"/>
                                        <p:tgtEl>
                                          <p:spTgt spid="37"/>
                                        </p:tgtEl>
                                      </p:cBhvr>
                                    </p:animEffect>
                                  </p:childTnLst>
                                </p:cTn>
                              </p:par>
                            </p:childTnLst>
                          </p:cTn>
                        </p:par>
                        <p:par>
                          <p:cTn id="127" fill="hold">
                            <p:stCondLst>
                              <p:cond delay="1000"/>
                            </p:stCondLst>
                            <p:childTnLst>
                              <p:par>
                                <p:cTn id="128" presetID="10" presetClass="entr" presetSubtype="0" fill="hold" nodeType="afterEffect">
                                  <p:stCondLst>
                                    <p:cond delay="0"/>
                                  </p:stCondLst>
                                  <p:childTnLst>
                                    <p:set>
                                      <p:cBhvr>
                                        <p:cTn id="129" dur="1" fill="hold">
                                          <p:stCondLst>
                                            <p:cond delay="0"/>
                                          </p:stCondLst>
                                        </p:cTn>
                                        <p:tgtEl>
                                          <p:spTgt spid="39"/>
                                        </p:tgtEl>
                                        <p:attrNameLst>
                                          <p:attrName>style.visibility</p:attrName>
                                        </p:attrNameLst>
                                      </p:cBhvr>
                                      <p:to>
                                        <p:strVal val="visible"/>
                                      </p:to>
                                    </p:set>
                                    <p:animEffect transition="in" filter="fade">
                                      <p:cBhvr>
                                        <p:cTn id="130" dur="500"/>
                                        <p:tgtEl>
                                          <p:spTgt spid="39"/>
                                        </p:tgtEl>
                                      </p:cBhvr>
                                    </p:animEffect>
                                  </p:childTnLst>
                                </p:cTn>
                              </p:par>
                            </p:childTnLst>
                          </p:cTn>
                        </p:par>
                      </p:childTnLst>
                    </p:cTn>
                  </p:par>
                  <p:par>
                    <p:cTn id="131" fill="hold">
                      <p:stCondLst>
                        <p:cond delay="indefinite"/>
                      </p:stCondLst>
                      <p:childTnLst>
                        <p:par>
                          <p:cTn id="132" fill="hold">
                            <p:stCondLst>
                              <p:cond delay="0"/>
                            </p:stCondLst>
                            <p:childTnLst>
                              <p:par>
                                <p:cTn id="133" presetID="26" presetClass="emph" presetSubtype="0" fill="hold" nodeType="clickEffect">
                                  <p:stCondLst>
                                    <p:cond delay="0"/>
                                  </p:stCondLst>
                                  <p:childTnLst>
                                    <p:animEffect transition="out" filter="fade">
                                      <p:cBhvr>
                                        <p:cTn id="134" dur="500" tmFilter="0, 0; .2, .5; .8, .5; 1, 0"/>
                                        <p:tgtEl>
                                          <p:spTgt spid="98"/>
                                        </p:tgtEl>
                                      </p:cBhvr>
                                    </p:animEffect>
                                    <p:animScale>
                                      <p:cBhvr>
                                        <p:cTn id="135" dur="250" autoRev="1" fill="hold"/>
                                        <p:tgtEl>
                                          <p:spTgt spid="98"/>
                                        </p:tgtEl>
                                      </p:cBhvr>
                                      <p:by x="105000" y="105000"/>
                                    </p:animScale>
                                  </p:childTnLst>
                                </p:cTn>
                              </p:par>
                              <p:par>
                                <p:cTn id="136" presetID="26" presetClass="emph" presetSubtype="0" fill="hold" nodeType="withEffect">
                                  <p:stCondLst>
                                    <p:cond delay="0"/>
                                  </p:stCondLst>
                                  <p:childTnLst>
                                    <p:animEffect transition="out" filter="fade">
                                      <p:cBhvr>
                                        <p:cTn id="137" dur="500" tmFilter="0, 0; .2, .5; .8, .5; 1, 0"/>
                                        <p:tgtEl>
                                          <p:spTgt spid="34"/>
                                        </p:tgtEl>
                                      </p:cBhvr>
                                    </p:animEffect>
                                    <p:animScale>
                                      <p:cBhvr>
                                        <p:cTn id="138" dur="250" autoRev="1" fill="hold"/>
                                        <p:tgtEl>
                                          <p:spTgt spid="34"/>
                                        </p:tgtEl>
                                      </p:cBhvr>
                                      <p:by x="105000" y="105000"/>
                                    </p:animScale>
                                  </p:childTnLst>
                                </p:cTn>
                              </p:par>
                              <p:par>
                                <p:cTn id="139" presetID="26" presetClass="emph" presetSubtype="0" fill="hold" nodeType="withEffect">
                                  <p:stCondLst>
                                    <p:cond delay="0"/>
                                  </p:stCondLst>
                                  <p:childTnLst>
                                    <p:animEffect transition="out" filter="fade">
                                      <p:cBhvr>
                                        <p:cTn id="140" dur="500" tmFilter="0, 0; .2, .5; .8, .5; 1, 0"/>
                                        <p:tgtEl>
                                          <p:spTgt spid="39"/>
                                        </p:tgtEl>
                                      </p:cBhvr>
                                    </p:animEffect>
                                    <p:animScale>
                                      <p:cBhvr>
                                        <p:cTn id="141" dur="250" autoRev="1" fill="hold"/>
                                        <p:tgtEl>
                                          <p:spTgt spid="39"/>
                                        </p:tgtEl>
                                      </p:cBhvr>
                                      <p:by x="105000" y="105000"/>
                                    </p:animScale>
                                  </p:childTnLst>
                                </p:cTn>
                              </p:par>
                            </p:childTnLst>
                          </p:cTn>
                        </p:par>
                        <p:par>
                          <p:cTn id="142" fill="hold">
                            <p:stCondLst>
                              <p:cond delay="500"/>
                            </p:stCondLst>
                            <p:childTnLst>
                              <p:par>
                                <p:cTn id="143" presetID="10" presetClass="exit" presetSubtype="0" fill="hold" grpId="0" nodeType="afterEffect">
                                  <p:stCondLst>
                                    <p:cond delay="0"/>
                                  </p:stCondLst>
                                  <p:childTnLst>
                                    <p:animEffect transition="out" filter="fade">
                                      <p:cBhvr>
                                        <p:cTn id="144" dur="500"/>
                                        <p:tgtEl>
                                          <p:spTgt spid="109"/>
                                        </p:tgtEl>
                                      </p:cBhvr>
                                    </p:animEffect>
                                    <p:set>
                                      <p:cBhvr>
                                        <p:cTn id="145" dur="1" fill="hold">
                                          <p:stCondLst>
                                            <p:cond delay="499"/>
                                          </p:stCondLst>
                                        </p:cTn>
                                        <p:tgtEl>
                                          <p:spTgt spid="109"/>
                                        </p:tgtEl>
                                        <p:attrNameLst>
                                          <p:attrName>style.visibility</p:attrName>
                                        </p:attrNameLst>
                                      </p:cBhvr>
                                      <p:to>
                                        <p:strVal val="hidden"/>
                                      </p:to>
                                    </p:set>
                                  </p:childTnLst>
                                </p:cTn>
                              </p:par>
                            </p:childTnLst>
                          </p:cTn>
                        </p:par>
                      </p:childTnLst>
                    </p:cTn>
                  </p:par>
                  <p:par>
                    <p:cTn id="146" fill="hold">
                      <p:stCondLst>
                        <p:cond delay="indefinite"/>
                      </p:stCondLst>
                      <p:childTnLst>
                        <p:par>
                          <p:cTn id="147" fill="hold">
                            <p:stCondLst>
                              <p:cond delay="0"/>
                            </p:stCondLst>
                            <p:childTnLst>
                              <p:par>
                                <p:cTn id="148" presetID="26" presetClass="emph" presetSubtype="0" fill="hold" nodeType="clickEffect">
                                  <p:stCondLst>
                                    <p:cond delay="0"/>
                                  </p:stCondLst>
                                  <p:childTnLst>
                                    <p:animEffect transition="out" filter="fade">
                                      <p:cBhvr>
                                        <p:cTn id="149" dur="500" tmFilter="0, 0; .2, .5; .8, .5; 1, 0"/>
                                        <p:tgtEl>
                                          <p:spTgt spid="37"/>
                                        </p:tgtEl>
                                      </p:cBhvr>
                                    </p:animEffect>
                                    <p:animScale>
                                      <p:cBhvr>
                                        <p:cTn id="150" dur="250" autoRev="1" fill="hold"/>
                                        <p:tgtEl>
                                          <p:spTgt spid="37"/>
                                        </p:tgtEl>
                                      </p:cBhvr>
                                      <p:by x="105000" y="105000"/>
                                    </p:animScale>
                                  </p:childTnLst>
                                </p:cTn>
                              </p:par>
                            </p:childTnLst>
                          </p:cTn>
                        </p:par>
                        <p:par>
                          <p:cTn id="151" fill="hold">
                            <p:stCondLst>
                              <p:cond delay="500"/>
                            </p:stCondLst>
                            <p:childTnLst>
                              <p:par>
                                <p:cTn id="152" presetID="10" presetClass="exit" presetSubtype="0" fill="hold" grpId="0" nodeType="afterEffect">
                                  <p:stCondLst>
                                    <p:cond delay="0"/>
                                  </p:stCondLst>
                                  <p:childTnLst>
                                    <p:animEffect transition="out" filter="fade">
                                      <p:cBhvr>
                                        <p:cTn id="153" dur="500"/>
                                        <p:tgtEl>
                                          <p:spTgt spid="107"/>
                                        </p:tgtEl>
                                      </p:cBhvr>
                                    </p:animEffect>
                                    <p:set>
                                      <p:cBhvr>
                                        <p:cTn id="154" dur="1" fill="hold">
                                          <p:stCondLst>
                                            <p:cond delay="499"/>
                                          </p:stCondLst>
                                        </p:cTn>
                                        <p:tgtEl>
                                          <p:spTgt spid="107"/>
                                        </p:tgtEl>
                                        <p:attrNameLst>
                                          <p:attrName>style.visibility</p:attrName>
                                        </p:attrNameLst>
                                      </p:cBhvr>
                                      <p:to>
                                        <p:strVal val="hidden"/>
                                      </p:to>
                                    </p:set>
                                  </p:childTnLst>
                                </p:cTn>
                              </p:par>
                              <p:par>
                                <p:cTn id="155" presetID="10" presetClass="exit" presetSubtype="0" fill="hold" grpId="0" nodeType="withEffect">
                                  <p:stCondLst>
                                    <p:cond delay="0"/>
                                  </p:stCondLst>
                                  <p:childTnLst>
                                    <p:animEffect transition="out" filter="fade">
                                      <p:cBhvr>
                                        <p:cTn id="156" dur="500"/>
                                        <p:tgtEl>
                                          <p:spTgt spid="108"/>
                                        </p:tgtEl>
                                      </p:cBhvr>
                                    </p:animEffect>
                                    <p:set>
                                      <p:cBhvr>
                                        <p:cTn id="157" dur="1" fill="hold">
                                          <p:stCondLst>
                                            <p:cond delay="499"/>
                                          </p:stCondLst>
                                        </p:cTn>
                                        <p:tgtEl>
                                          <p:spTgt spid="108"/>
                                        </p:tgtEl>
                                        <p:attrNameLst>
                                          <p:attrName>style.visibility</p:attrName>
                                        </p:attrNameLst>
                                      </p:cBhvr>
                                      <p:to>
                                        <p:strVal val="hidden"/>
                                      </p:to>
                                    </p:set>
                                  </p:childTnLst>
                                </p:cTn>
                              </p:par>
                            </p:childTnLst>
                          </p:cTn>
                        </p:par>
                      </p:childTnLst>
                    </p:cTn>
                  </p:par>
                  <p:par>
                    <p:cTn id="158" fill="hold">
                      <p:stCondLst>
                        <p:cond delay="indefinite"/>
                      </p:stCondLst>
                      <p:childTnLst>
                        <p:par>
                          <p:cTn id="159" fill="hold">
                            <p:stCondLst>
                              <p:cond delay="0"/>
                            </p:stCondLst>
                            <p:childTnLst>
                              <p:par>
                                <p:cTn id="160" presetID="10" presetClass="entr" presetSubtype="0" fill="hold" grpId="0" nodeType="clickEffect">
                                  <p:stCondLst>
                                    <p:cond delay="0"/>
                                  </p:stCondLst>
                                  <p:childTnLst>
                                    <p:set>
                                      <p:cBhvr>
                                        <p:cTn id="161" dur="1" fill="hold">
                                          <p:stCondLst>
                                            <p:cond delay="0"/>
                                          </p:stCondLst>
                                        </p:cTn>
                                        <p:tgtEl>
                                          <p:spTgt spid="30"/>
                                        </p:tgtEl>
                                        <p:attrNameLst>
                                          <p:attrName>style.visibility</p:attrName>
                                        </p:attrNameLst>
                                      </p:cBhvr>
                                      <p:to>
                                        <p:strVal val="visible"/>
                                      </p:to>
                                    </p:set>
                                    <p:animEffect transition="in" filter="fade">
                                      <p:cBhvr>
                                        <p:cTn id="16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107" grpId="0" animBg="1"/>
      <p:bldP spid="108" grpId="0" animBg="1"/>
      <p:bldP spid="109" grpId="0" animBg="1"/>
      <p:bldP spid="110" grpId="0" animBg="1"/>
      <p:bldP spid="114" grpId="0"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2, Learning Outcome 17</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35315631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17</a:t>
                      </a:r>
                    </a:p>
                  </a:txBody>
                  <a:tcPr anchor="ctr">
                    <a:solidFill>
                      <a:srgbClr val="327473"/>
                    </a:solidFill>
                  </a:tcPr>
                </a:tc>
                <a:extLst>
                  <a:ext uri="{0D108BD9-81ED-4DB2-BD59-A6C34878D82A}">
                    <a16:rowId xmlns:a16="http://schemas.microsoft.com/office/drawing/2014/main" val="2928509842"/>
                  </a:ext>
                </a:extLst>
              </a:tr>
              <a:tr h="1607131">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use strategies to make solving calculations more efficient</a:t>
                      </a:r>
                    </a:p>
                    <a:p>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839761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4, Unit 2, Learning Outcome 17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7" name="Picture Placeholder 6" descr="A picture containing table&#10;&#10;Description automatically generated">
            <a:extLst>
              <a:ext uri="{FF2B5EF4-FFF2-40B4-BE49-F238E27FC236}">
                <a16:creationId xmlns:a16="http://schemas.microsoft.com/office/drawing/2014/main" id="{73589DBD-A992-40EF-A792-151477D78CB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1.22 </a:t>
            </a:r>
            <a:r>
              <a:rPr lang="en-GB" sz="2000" b="0" i="0" u="sng" strike="noStrike" dirty="0">
                <a:solidFill>
                  <a:srgbClr val="1155CC"/>
                </a:solidFill>
                <a:effectLst/>
                <a:latin typeface="Roboto" panose="02000000000000000000" pitchFamily="2" charset="0"/>
                <a:hlinkClick r:id="rId4"/>
              </a:rPr>
              <a:t>Composition and calculation: 1,000 and four-digit numbers</a:t>
            </a:r>
            <a:r>
              <a:rPr lang="en-GB" sz="2000" dirty="0"/>
              <a:t>.</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294463890"/>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5:3-5:6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36-38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284637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5:4</a:t>
            </a:r>
          </a:p>
        </p:txBody>
      </p:sp>
      <p:pic>
        <p:nvPicPr>
          <p:cNvPr id="4" name="Picture 3" descr="A close up of a screen&#10;&#10;Description generated with very high confidence">
            <a:extLst>
              <a:ext uri="{FF2B5EF4-FFF2-40B4-BE49-F238E27FC236}">
                <a16:creationId xmlns:a16="http://schemas.microsoft.com/office/drawing/2014/main" id="{B0741DE8-CCBF-4699-A7D3-B4BCAA2384F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42277" y="1876440"/>
            <a:ext cx="3015260" cy="3105120"/>
          </a:xfrm>
          <a:prstGeom prst="rect">
            <a:avLst/>
          </a:prstGeom>
        </p:spPr>
      </p:pic>
      <p:sp>
        <p:nvSpPr>
          <p:cNvPr id="31" name="TextBox 30">
            <a:extLst>
              <a:ext uri="{FF2B5EF4-FFF2-40B4-BE49-F238E27FC236}">
                <a16:creationId xmlns:a16="http://schemas.microsoft.com/office/drawing/2014/main" id="{6447449B-B7C8-4D38-B3C3-E3B34BFD2096}"/>
              </a:ext>
            </a:extLst>
          </p:cNvPr>
          <p:cNvSpPr txBox="1"/>
          <p:nvPr/>
        </p:nvSpPr>
        <p:spPr bwMode="auto">
          <a:xfrm>
            <a:off x="2926442" y="930449"/>
            <a:ext cx="20329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7,000 </a:t>
            </a:r>
            <a:r>
              <a:rPr lang="en-GB" sz="2400" dirty="0">
                <a:latin typeface="Myriad Pro" panose="020B0503030403020204" pitchFamily="34" charset="0"/>
              </a:rPr>
              <a:t>−</a:t>
            </a:r>
            <a:r>
              <a:rPr lang="en-GB" sz="2400" dirty="0">
                <a:latin typeface="Myriad Pro" panose="020B0503030403020204" pitchFamily="34" charset="0"/>
                <a:ea typeface="Myriad Pro Semibold" charset="0"/>
                <a:cs typeface="Myriad Pro Semibold" charset="0"/>
              </a:rPr>
              <a:t> 2,648</a:t>
            </a:r>
          </a:p>
        </p:txBody>
      </p:sp>
      <p:sp>
        <p:nvSpPr>
          <p:cNvPr id="32" name="TextBox 31">
            <a:extLst>
              <a:ext uri="{FF2B5EF4-FFF2-40B4-BE49-F238E27FC236}">
                <a16:creationId xmlns:a16="http://schemas.microsoft.com/office/drawing/2014/main" id="{16305966-BEF5-46D2-801B-5A8158C9E98F}"/>
              </a:ext>
            </a:extLst>
          </p:cNvPr>
          <p:cNvSpPr txBox="1"/>
          <p:nvPr/>
        </p:nvSpPr>
        <p:spPr bwMode="auto">
          <a:xfrm>
            <a:off x="4928446" y="911048"/>
            <a:ext cx="24128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6,999 </a:t>
            </a:r>
            <a:r>
              <a:rPr lang="en-GB" sz="2400" dirty="0">
                <a:latin typeface="Myriad Pro" panose="020B0503030403020204" pitchFamily="34" charset="0"/>
              </a:rPr>
              <a:t>−</a:t>
            </a:r>
            <a:r>
              <a:rPr lang="en-GB" sz="2400" dirty="0">
                <a:latin typeface="Myriad Pro" panose="020B0503030403020204" pitchFamily="34" charset="0"/>
                <a:ea typeface="Myriad Pro Semibold" charset="0"/>
                <a:cs typeface="Myriad Pro Semibold" charset="0"/>
              </a:rPr>
              <a:t> 2,647</a:t>
            </a:r>
          </a:p>
        </p:txBody>
      </p:sp>
      <p:pic>
        <p:nvPicPr>
          <p:cNvPr id="33" name="Picture 32" descr="A close up of a screen&#10;&#10;Description generated with very high confidence">
            <a:extLst>
              <a:ext uri="{FF2B5EF4-FFF2-40B4-BE49-F238E27FC236}">
                <a16:creationId xmlns:a16="http://schemas.microsoft.com/office/drawing/2014/main" id="{A29DE4BD-EDA7-4CBC-BCC8-850487E08072}"/>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434263" y="1876440"/>
            <a:ext cx="1600202" cy="3105120"/>
          </a:xfrm>
          <a:prstGeom prst="rect">
            <a:avLst/>
          </a:prstGeom>
        </p:spPr>
      </p:pic>
      <p:pic>
        <p:nvPicPr>
          <p:cNvPr id="34" name="Picture 33" descr="A close up of a screen&#10;&#10;Description generated with very high confidence">
            <a:extLst>
              <a:ext uri="{FF2B5EF4-FFF2-40B4-BE49-F238E27FC236}">
                <a16:creationId xmlns:a16="http://schemas.microsoft.com/office/drawing/2014/main" id="{81702610-C145-4642-8B27-06D4284916A0}"/>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7166811" y="1874791"/>
            <a:ext cx="2882912" cy="3105120"/>
          </a:xfrm>
          <a:prstGeom prst="rect">
            <a:avLst/>
          </a:prstGeom>
        </p:spPr>
      </p:pic>
      <p:pic>
        <p:nvPicPr>
          <p:cNvPr id="5" name="Picture 4" descr="A close up of a screen&#10;&#10;Description generated with very high confidence">
            <a:extLst>
              <a:ext uri="{FF2B5EF4-FFF2-40B4-BE49-F238E27FC236}">
                <a16:creationId xmlns:a16="http://schemas.microsoft.com/office/drawing/2014/main" id="{B3EAEDD9-3C48-4E98-824B-1B4DABA975B8}"/>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9043740" y="3949700"/>
            <a:ext cx="455861" cy="393700"/>
          </a:xfrm>
          <a:prstGeom prst="rect">
            <a:avLst/>
          </a:prstGeom>
        </p:spPr>
      </p:pic>
      <p:pic>
        <p:nvPicPr>
          <p:cNvPr id="11" name="Picture 10" descr="A close up of a screen&#10;&#10;Description generated with very high confidence">
            <a:extLst>
              <a:ext uri="{FF2B5EF4-FFF2-40B4-BE49-F238E27FC236}">
                <a16:creationId xmlns:a16="http://schemas.microsoft.com/office/drawing/2014/main" id="{83F4700C-3332-4DA7-B435-244341D5AEA6}"/>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8590693" y="3949700"/>
            <a:ext cx="453047" cy="393700"/>
          </a:xfrm>
          <a:prstGeom prst="rect">
            <a:avLst/>
          </a:prstGeom>
        </p:spPr>
      </p:pic>
      <p:pic>
        <p:nvPicPr>
          <p:cNvPr id="12" name="Picture 11" descr="A close up of a screen&#10;&#10;Description generated with very high confidence">
            <a:extLst>
              <a:ext uri="{FF2B5EF4-FFF2-40B4-BE49-F238E27FC236}">
                <a16:creationId xmlns:a16="http://schemas.microsoft.com/office/drawing/2014/main" id="{F6902195-0CDC-4C31-911F-DCE69D9F43AD}"/>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8134832" y="3949700"/>
            <a:ext cx="453047" cy="393700"/>
          </a:xfrm>
          <a:prstGeom prst="rect">
            <a:avLst/>
          </a:prstGeom>
        </p:spPr>
      </p:pic>
      <p:pic>
        <p:nvPicPr>
          <p:cNvPr id="13" name="Picture 12" descr="A close up of a screen&#10;&#10;Description generated with very high confidence">
            <a:extLst>
              <a:ext uri="{FF2B5EF4-FFF2-40B4-BE49-F238E27FC236}">
                <a16:creationId xmlns:a16="http://schemas.microsoft.com/office/drawing/2014/main" id="{4E611633-A67C-4316-A2DA-C0F1862ED94D}"/>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7687734" y="3949700"/>
            <a:ext cx="453047" cy="393700"/>
          </a:xfrm>
          <a:prstGeom prst="rect">
            <a:avLst/>
          </a:prstGeom>
        </p:spPr>
      </p:pic>
      <p:sp>
        <p:nvSpPr>
          <p:cNvPr id="14" name="TextBox 13">
            <a:extLst>
              <a:ext uri="{FF2B5EF4-FFF2-40B4-BE49-F238E27FC236}">
                <a16:creationId xmlns:a16="http://schemas.microsoft.com/office/drawing/2014/main" id="{6CF187B7-D974-4034-B74A-76A16243E6A1}"/>
              </a:ext>
            </a:extLst>
          </p:cNvPr>
          <p:cNvSpPr txBox="1"/>
          <p:nvPr/>
        </p:nvSpPr>
        <p:spPr bwMode="auto">
          <a:xfrm>
            <a:off x="7341286" y="891647"/>
            <a:ext cx="12987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4,352</a:t>
            </a:r>
          </a:p>
        </p:txBody>
      </p:sp>
    </p:spTree>
    <p:extLst>
      <p:ext uri="{BB962C8B-B14F-4D97-AF65-F5344CB8AC3E}">
        <p14:creationId xmlns:p14="http://schemas.microsoft.com/office/powerpoint/2010/main" val="1158953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4"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5:5</a:t>
            </a:r>
          </a:p>
        </p:txBody>
      </p:sp>
      <p:sp>
        <p:nvSpPr>
          <p:cNvPr id="31" name="TextBox 30">
            <a:extLst>
              <a:ext uri="{FF2B5EF4-FFF2-40B4-BE49-F238E27FC236}">
                <a16:creationId xmlns:a16="http://schemas.microsoft.com/office/drawing/2014/main" id="{6447449B-B7C8-4D38-B3C3-E3B34BFD2096}"/>
              </a:ext>
            </a:extLst>
          </p:cNvPr>
          <p:cNvSpPr txBox="1"/>
          <p:nvPr/>
        </p:nvSpPr>
        <p:spPr bwMode="auto">
          <a:xfrm>
            <a:off x="4870840" y="912697"/>
            <a:ext cx="1632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1,003 </a:t>
            </a:r>
            <a:r>
              <a:rPr lang="en-GB" sz="2400" dirty="0">
                <a:latin typeface="Myriad Pro" panose="020B0503030403020204" pitchFamily="34" charset="0"/>
              </a:rPr>
              <a:t>−</a:t>
            </a:r>
            <a:r>
              <a:rPr lang="en-GB" sz="2400" dirty="0">
                <a:latin typeface="Myriad Pro" panose="020B0503030403020204" pitchFamily="34" charset="0"/>
                <a:ea typeface="Myriad Pro Semibold" charset="0"/>
                <a:cs typeface="Myriad Pro Semibold" charset="0"/>
              </a:rPr>
              <a:t> 10</a:t>
            </a:r>
          </a:p>
        </p:txBody>
      </p:sp>
      <p:pic>
        <p:nvPicPr>
          <p:cNvPr id="5" name="Picture 4" descr="A picture containing device, object&#10;&#10;Description generated with high confidence">
            <a:extLst>
              <a:ext uri="{FF2B5EF4-FFF2-40B4-BE49-F238E27FC236}">
                <a16:creationId xmlns:a16="http://schemas.microsoft.com/office/drawing/2014/main" id="{93ACD979-8493-443B-AF43-0F3654C18F2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42277" y="3144034"/>
            <a:ext cx="7907446" cy="51605"/>
          </a:xfrm>
          <a:prstGeom prst="rect">
            <a:avLst/>
          </a:prstGeom>
        </p:spPr>
      </p:pic>
      <p:pic>
        <p:nvPicPr>
          <p:cNvPr id="11" name="Picture 10" descr="A picture containing device, object&#10;&#10;Description generated with high confidence">
            <a:extLst>
              <a:ext uri="{FF2B5EF4-FFF2-40B4-BE49-F238E27FC236}">
                <a16:creationId xmlns:a16="http://schemas.microsoft.com/office/drawing/2014/main" id="{A2499B3E-DBF8-4967-946D-304224712C26}"/>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682115" y="3189288"/>
            <a:ext cx="721894" cy="512763"/>
          </a:xfrm>
          <a:prstGeom prst="rect">
            <a:avLst/>
          </a:prstGeom>
        </p:spPr>
      </p:pic>
      <p:pic>
        <p:nvPicPr>
          <p:cNvPr id="13" name="Picture 12" descr="A picture containing device, object&#10;&#10;Description generated with high confidence">
            <a:extLst>
              <a:ext uri="{FF2B5EF4-FFF2-40B4-BE49-F238E27FC236}">
                <a16:creationId xmlns:a16="http://schemas.microsoft.com/office/drawing/2014/main" id="{96DAFD85-50C2-43D3-A4B9-6FD66CFBAA3C}"/>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4844717" y="3708400"/>
            <a:ext cx="1196251" cy="736600"/>
          </a:xfrm>
          <a:prstGeom prst="rect">
            <a:avLst/>
          </a:prstGeom>
        </p:spPr>
      </p:pic>
      <p:sp>
        <p:nvSpPr>
          <p:cNvPr id="6" name="Freeform: Shape 5">
            <a:extLst>
              <a:ext uri="{FF2B5EF4-FFF2-40B4-BE49-F238E27FC236}">
                <a16:creationId xmlns:a16="http://schemas.microsoft.com/office/drawing/2014/main" id="{A0D46B4C-2E9C-4310-B3F5-36FC65B8F8AD}"/>
              </a:ext>
            </a:extLst>
          </p:cNvPr>
          <p:cNvSpPr/>
          <p:nvPr/>
        </p:nvSpPr>
        <p:spPr bwMode="auto">
          <a:xfrm>
            <a:off x="4727066" y="3687233"/>
            <a:ext cx="192343" cy="311624"/>
          </a:xfrm>
          <a:custGeom>
            <a:avLst/>
            <a:gdLst>
              <a:gd name="connsiteX0" fmla="*/ 1568 w 192343"/>
              <a:gd name="connsiteY0" fmla="*/ 160867 h 311624"/>
              <a:gd name="connsiteX1" fmla="*/ 22735 w 192343"/>
              <a:gd name="connsiteY1" fmla="*/ 131234 h 311624"/>
              <a:gd name="connsiteX2" fmla="*/ 35435 w 192343"/>
              <a:gd name="connsiteY2" fmla="*/ 122767 h 311624"/>
              <a:gd name="connsiteX3" fmla="*/ 52368 w 192343"/>
              <a:gd name="connsiteY3" fmla="*/ 84667 h 311624"/>
              <a:gd name="connsiteX4" fmla="*/ 60835 w 192343"/>
              <a:gd name="connsiteY4" fmla="*/ 67734 h 311624"/>
              <a:gd name="connsiteX5" fmla="*/ 77768 w 192343"/>
              <a:gd name="connsiteY5" fmla="*/ 59267 h 311624"/>
              <a:gd name="connsiteX6" fmla="*/ 94701 w 192343"/>
              <a:gd name="connsiteY6" fmla="*/ 42334 h 311624"/>
              <a:gd name="connsiteX7" fmla="*/ 120101 w 192343"/>
              <a:gd name="connsiteY7" fmla="*/ 21167 h 311624"/>
              <a:gd name="connsiteX8" fmla="*/ 141268 w 192343"/>
              <a:gd name="connsiteY8" fmla="*/ 8467 h 311624"/>
              <a:gd name="connsiteX9" fmla="*/ 170901 w 192343"/>
              <a:gd name="connsiteY9" fmla="*/ 0 h 311624"/>
              <a:gd name="connsiteX10" fmla="*/ 192068 w 192343"/>
              <a:gd name="connsiteY10" fmla="*/ 16934 h 311624"/>
              <a:gd name="connsiteX11" fmla="*/ 187835 w 192343"/>
              <a:gd name="connsiteY11" fmla="*/ 93134 h 311624"/>
              <a:gd name="connsiteX12" fmla="*/ 183601 w 192343"/>
              <a:gd name="connsiteY12" fmla="*/ 105834 h 311624"/>
              <a:gd name="connsiteX13" fmla="*/ 175135 w 192343"/>
              <a:gd name="connsiteY13" fmla="*/ 148167 h 311624"/>
              <a:gd name="connsiteX14" fmla="*/ 153968 w 192343"/>
              <a:gd name="connsiteY14" fmla="*/ 190500 h 311624"/>
              <a:gd name="connsiteX15" fmla="*/ 141268 w 192343"/>
              <a:gd name="connsiteY15" fmla="*/ 224367 h 311624"/>
              <a:gd name="connsiteX16" fmla="*/ 137035 w 192343"/>
              <a:gd name="connsiteY16" fmla="*/ 237067 h 311624"/>
              <a:gd name="connsiteX17" fmla="*/ 120101 w 192343"/>
              <a:gd name="connsiteY17" fmla="*/ 266700 h 311624"/>
              <a:gd name="connsiteX18" fmla="*/ 115868 w 192343"/>
              <a:gd name="connsiteY18" fmla="*/ 296334 h 311624"/>
              <a:gd name="connsiteX19" fmla="*/ 48135 w 192343"/>
              <a:gd name="connsiteY19" fmla="*/ 296334 h 311624"/>
              <a:gd name="connsiteX20" fmla="*/ 26968 w 192343"/>
              <a:gd name="connsiteY20" fmla="*/ 266700 h 311624"/>
              <a:gd name="connsiteX21" fmla="*/ 5801 w 192343"/>
              <a:gd name="connsiteY21" fmla="*/ 228600 h 311624"/>
              <a:gd name="connsiteX22" fmla="*/ 1568 w 192343"/>
              <a:gd name="connsiteY22" fmla="*/ 177800 h 311624"/>
              <a:gd name="connsiteX23" fmla="*/ 1568 w 192343"/>
              <a:gd name="connsiteY23" fmla="*/ 160867 h 31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2343" h="311624">
                <a:moveTo>
                  <a:pt x="1568" y="160867"/>
                </a:moveTo>
                <a:cubicBezTo>
                  <a:pt x="5096" y="153106"/>
                  <a:pt x="14670" y="140307"/>
                  <a:pt x="22735" y="131234"/>
                </a:cubicBezTo>
                <a:cubicBezTo>
                  <a:pt x="26115" y="127431"/>
                  <a:pt x="32178" y="126676"/>
                  <a:pt x="35435" y="122767"/>
                </a:cubicBezTo>
                <a:cubicBezTo>
                  <a:pt x="40396" y="116814"/>
                  <a:pt x="49871" y="90286"/>
                  <a:pt x="52368" y="84667"/>
                </a:cubicBezTo>
                <a:cubicBezTo>
                  <a:pt x="54931" y="78900"/>
                  <a:pt x="56373" y="72196"/>
                  <a:pt x="60835" y="67734"/>
                </a:cubicBezTo>
                <a:cubicBezTo>
                  <a:pt x="65297" y="63272"/>
                  <a:pt x="72720" y="63053"/>
                  <a:pt x="77768" y="59267"/>
                </a:cubicBezTo>
                <a:cubicBezTo>
                  <a:pt x="84154" y="54478"/>
                  <a:pt x="88768" y="47674"/>
                  <a:pt x="94701" y="42334"/>
                </a:cubicBezTo>
                <a:cubicBezTo>
                  <a:pt x="102893" y="34961"/>
                  <a:pt x="111188" y="27649"/>
                  <a:pt x="120101" y="21167"/>
                </a:cubicBezTo>
                <a:cubicBezTo>
                  <a:pt x="126755" y="16327"/>
                  <a:pt x="133908" y="12147"/>
                  <a:pt x="141268" y="8467"/>
                </a:cubicBezTo>
                <a:cubicBezTo>
                  <a:pt x="147337" y="5432"/>
                  <a:pt x="165481" y="1355"/>
                  <a:pt x="170901" y="0"/>
                </a:cubicBezTo>
                <a:cubicBezTo>
                  <a:pt x="179372" y="2824"/>
                  <a:pt x="191450" y="3963"/>
                  <a:pt x="192068" y="16934"/>
                </a:cubicBezTo>
                <a:cubicBezTo>
                  <a:pt x="193278" y="42344"/>
                  <a:pt x="190247" y="67809"/>
                  <a:pt x="187835" y="93134"/>
                </a:cubicBezTo>
                <a:cubicBezTo>
                  <a:pt x="187412" y="97576"/>
                  <a:pt x="184827" y="101543"/>
                  <a:pt x="183601" y="105834"/>
                </a:cubicBezTo>
                <a:cubicBezTo>
                  <a:pt x="175974" y="132528"/>
                  <a:pt x="182261" y="114913"/>
                  <a:pt x="175135" y="148167"/>
                </a:cubicBezTo>
                <a:cubicBezTo>
                  <a:pt x="167051" y="185892"/>
                  <a:pt x="175643" y="176051"/>
                  <a:pt x="153968" y="190500"/>
                </a:cubicBezTo>
                <a:cubicBezTo>
                  <a:pt x="146164" y="221722"/>
                  <a:pt x="154551" y="193374"/>
                  <a:pt x="141268" y="224367"/>
                </a:cubicBezTo>
                <a:cubicBezTo>
                  <a:pt x="139510" y="228468"/>
                  <a:pt x="138793" y="232966"/>
                  <a:pt x="137035" y="237067"/>
                </a:cubicBezTo>
                <a:cubicBezTo>
                  <a:pt x="130591" y="252104"/>
                  <a:pt x="128603" y="253947"/>
                  <a:pt x="120101" y="266700"/>
                </a:cubicBezTo>
                <a:cubicBezTo>
                  <a:pt x="118690" y="276578"/>
                  <a:pt x="118735" y="286777"/>
                  <a:pt x="115868" y="296334"/>
                </a:cubicBezTo>
                <a:cubicBezTo>
                  <a:pt x="106361" y="328023"/>
                  <a:pt x="72000" y="301448"/>
                  <a:pt x="48135" y="296334"/>
                </a:cubicBezTo>
                <a:cubicBezTo>
                  <a:pt x="9912" y="258111"/>
                  <a:pt x="43862" y="297110"/>
                  <a:pt x="26968" y="266700"/>
                </a:cubicBezTo>
                <a:cubicBezTo>
                  <a:pt x="2705" y="223025"/>
                  <a:pt x="15382" y="257339"/>
                  <a:pt x="5801" y="228600"/>
                </a:cubicBezTo>
                <a:cubicBezTo>
                  <a:pt x="4390" y="211667"/>
                  <a:pt x="1568" y="194792"/>
                  <a:pt x="1568" y="177800"/>
                </a:cubicBezTo>
                <a:cubicBezTo>
                  <a:pt x="1568" y="170605"/>
                  <a:pt x="-1960" y="168628"/>
                  <a:pt x="1568" y="160867"/>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5" name="Picture 14" descr="A picture containing device, object&#10;&#10;Description generated with high confidence">
            <a:extLst>
              <a:ext uri="{FF2B5EF4-FFF2-40B4-BE49-F238E27FC236}">
                <a16:creationId xmlns:a16="http://schemas.microsoft.com/office/drawing/2014/main" id="{1D4DB749-C15F-410F-8982-9D6612F0A4D6}"/>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4842561" y="4445000"/>
            <a:ext cx="1196251" cy="258232"/>
          </a:xfrm>
          <a:prstGeom prst="rect">
            <a:avLst/>
          </a:prstGeom>
        </p:spPr>
      </p:pic>
      <p:pic>
        <p:nvPicPr>
          <p:cNvPr id="16" name="Picture 15" descr="A picture containing device, object&#10;&#10;Description generated with high confidence">
            <a:extLst>
              <a:ext uri="{FF2B5EF4-FFF2-40B4-BE49-F238E27FC236}">
                <a16:creationId xmlns:a16="http://schemas.microsoft.com/office/drawing/2014/main" id="{75D78339-B3E6-4282-9613-411ED3609DFC}"/>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2260601" y="3708400"/>
            <a:ext cx="2658808" cy="736600"/>
          </a:xfrm>
          <a:prstGeom prst="rect">
            <a:avLst/>
          </a:prstGeom>
        </p:spPr>
      </p:pic>
      <p:pic>
        <p:nvPicPr>
          <p:cNvPr id="17" name="Picture 16" descr="A picture containing device, object&#10;&#10;Description generated with high confidence">
            <a:extLst>
              <a:ext uri="{FF2B5EF4-FFF2-40B4-BE49-F238E27FC236}">
                <a16:creationId xmlns:a16="http://schemas.microsoft.com/office/drawing/2014/main" id="{FE1F6302-8220-47D6-8711-AFB3D8F37190}"/>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3380004" y="4445000"/>
            <a:ext cx="556996" cy="258232"/>
          </a:xfrm>
          <a:prstGeom prst="rect">
            <a:avLst/>
          </a:prstGeom>
        </p:spPr>
      </p:pic>
      <p:pic>
        <p:nvPicPr>
          <p:cNvPr id="18" name="Picture 17" descr="A picture containing device, object&#10;&#10;Description generated with high confidence">
            <a:extLst>
              <a:ext uri="{FF2B5EF4-FFF2-40B4-BE49-F238E27FC236}">
                <a16:creationId xmlns:a16="http://schemas.microsoft.com/office/drawing/2014/main" id="{0B3A5B96-B37F-4D37-A5D2-91B81B419FA6}"/>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4597401" y="3195638"/>
            <a:ext cx="745830" cy="511702"/>
          </a:xfrm>
          <a:prstGeom prst="rect">
            <a:avLst/>
          </a:prstGeom>
        </p:spPr>
      </p:pic>
      <p:pic>
        <p:nvPicPr>
          <p:cNvPr id="19" name="Picture 18" descr="A picture containing device, object&#10;&#10;Description generated with high confidence">
            <a:extLst>
              <a:ext uri="{FF2B5EF4-FFF2-40B4-BE49-F238E27FC236}">
                <a16:creationId xmlns:a16="http://schemas.microsoft.com/office/drawing/2014/main" id="{14B565D6-3216-41D8-BBD8-3E77EA5FAD99}"/>
              </a:ext>
            </a:extLst>
          </p:cNvPr>
          <p:cNvPicPr>
            <a:picLocks noChangeAspect="1"/>
          </p:cNvPicPr>
          <p:nvPr/>
        </p:nvPicPr>
        <p:blipFill rotWithShape="1">
          <a:blip r:embed="rId10">
            <a:extLst>
              <a:ext uri="{28A0092B-C50C-407E-A947-70E740481C1C}">
                <a14:useLocalDpi xmlns:a14="http://schemas.microsoft.com/office/drawing/2010/main" val="0"/>
              </a:ext>
            </a:extLst>
          </a:blip>
          <a:srcRect l="-19530"/>
          <a:stretch/>
        </p:blipFill>
        <p:spPr>
          <a:xfrm>
            <a:off x="2036402" y="3189287"/>
            <a:ext cx="647532" cy="518053"/>
          </a:xfrm>
          <a:prstGeom prst="rect">
            <a:avLst/>
          </a:prstGeom>
        </p:spPr>
      </p:pic>
      <p:pic>
        <p:nvPicPr>
          <p:cNvPr id="20" name="Picture 19" descr="A picture containing device, object&#10;&#10;Description generated with high confidence">
            <a:extLst>
              <a:ext uri="{FF2B5EF4-FFF2-40B4-BE49-F238E27FC236}">
                <a16:creationId xmlns:a16="http://schemas.microsoft.com/office/drawing/2014/main" id="{A883E821-9F67-456F-9437-B2FAE4C950B0}"/>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2267033" y="2425700"/>
            <a:ext cx="3786105" cy="731033"/>
          </a:xfrm>
          <a:prstGeom prst="rect">
            <a:avLst/>
          </a:prstGeom>
        </p:spPr>
      </p:pic>
      <p:pic>
        <p:nvPicPr>
          <p:cNvPr id="21" name="Picture 20" descr="A picture containing device, object&#10;&#10;Description generated with high confidence">
            <a:extLst>
              <a:ext uri="{FF2B5EF4-FFF2-40B4-BE49-F238E27FC236}">
                <a16:creationId xmlns:a16="http://schemas.microsoft.com/office/drawing/2014/main" id="{E6066C0F-E2EF-4BA3-A6A6-2098A49974C3}"/>
              </a:ext>
            </a:extLst>
          </p:cNvPr>
          <p:cNvPicPr>
            <a:picLocks noChangeAspect="1"/>
          </p:cNvPicPr>
          <p:nvPr/>
        </p:nvPicPr>
        <p:blipFill rotWithShape="1">
          <a:blip r:embed="rId12">
            <a:extLst>
              <a:ext uri="{28A0092B-C50C-407E-A947-70E740481C1C}">
                <a14:useLocalDpi xmlns:a14="http://schemas.microsoft.com/office/drawing/2010/main" val="0"/>
              </a:ext>
            </a:extLst>
          </a:blip>
          <a:srcRect t="-39979"/>
          <a:stretch/>
        </p:blipFill>
        <p:spPr>
          <a:xfrm>
            <a:off x="3934843" y="1972734"/>
            <a:ext cx="662558" cy="451906"/>
          </a:xfrm>
          <a:prstGeom prst="rect">
            <a:avLst/>
          </a:prstGeom>
        </p:spPr>
      </p:pic>
      <p:sp>
        <p:nvSpPr>
          <p:cNvPr id="22" name="TextBox 21">
            <a:extLst>
              <a:ext uri="{FF2B5EF4-FFF2-40B4-BE49-F238E27FC236}">
                <a16:creationId xmlns:a16="http://schemas.microsoft.com/office/drawing/2014/main" id="{F25FC60E-407C-431D-ADFA-2A0334951C43}"/>
              </a:ext>
            </a:extLst>
          </p:cNvPr>
          <p:cNvSpPr txBox="1"/>
          <p:nvPr/>
        </p:nvSpPr>
        <p:spPr bwMode="auto">
          <a:xfrm>
            <a:off x="6291959" y="912696"/>
            <a:ext cx="9797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993</a:t>
            </a:r>
          </a:p>
        </p:txBody>
      </p:sp>
      <p:sp>
        <p:nvSpPr>
          <p:cNvPr id="8" name="Freeform: Shape 7">
            <a:extLst>
              <a:ext uri="{FF2B5EF4-FFF2-40B4-BE49-F238E27FC236}">
                <a16:creationId xmlns:a16="http://schemas.microsoft.com/office/drawing/2014/main" id="{7A6EF7D5-0D0F-424B-9231-650B533757B5}"/>
              </a:ext>
            </a:extLst>
          </p:cNvPr>
          <p:cNvSpPr/>
          <p:nvPr/>
        </p:nvSpPr>
        <p:spPr bwMode="auto">
          <a:xfrm>
            <a:off x="6002725" y="2927344"/>
            <a:ext cx="113913" cy="180978"/>
          </a:xfrm>
          <a:custGeom>
            <a:avLst/>
            <a:gdLst>
              <a:gd name="connsiteX0" fmla="*/ 2788 w 113913"/>
              <a:gd name="connsiteY0" fmla="*/ 28578 h 180978"/>
              <a:gd name="connsiteX1" fmla="*/ 5963 w 113913"/>
              <a:gd name="connsiteY1" fmla="*/ 36515 h 180978"/>
              <a:gd name="connsiteX2" fmla="*/ 7551 w 113913"/>
              <a:gd name="connsiteY2" fmla="*/ 41278 h 180978"/>
              <a:gd name="connsiteX3" fmla="*/ 12313 w 113913"/>
              <a:gd name="connsiteY3" fmla="*/ 44453 h 180978"/>
              <a:gd name="connsiteX4" fmla="*/ 17076 w 113913"/>
              <a:gd name="connsiteY4" fmla="*/ 49215 h 180978"/>
              <a:gd name="connsiteX5" fmla="*/ 18663 w 113913"/>
              <a:gd name="connsiteY5" fmla="*/ 53978 h 180978"/>
              <a:gd name="connsiteX6" fmla="*/ 21838 w 113913"/>
              <a:gd name="connsiteY6" fmla="*/ 58740 h 180978"/>
              <a:gd name="connsiteX7" fmla="*/ 28188 w 113913"/>
              <a:gd name="connsiteY7" fmla="*/ 73028 h 180978"/>
              <a:gd name="connsiteX8" fmla="*/ 29776 w 113913"/>
              <a:gd name="connsiteY8" fmla="*/ 80965 h 180978"/>
              <a:gd name="connsiteX9" fmla="*/ 36126 w 113913"/>
              <a:gd name="connsiteY9" fmla="*/ 90490 h 180978"/>
              <a:gd name="connsiteX10" fmla="*/ 37713 w 113913"/>
              <a:gd name="connsiteY10" fmla="*/ 95253 h 180978"/>
              <a:gd name="connsiteX11" fmla="*/ 40888 w 113913"/>
              <a:gd name="connsiteY11" fmla="*/ 100015 h 180978"/>
              <a:gd name="connsiteX12" fmla="*/ 44063 w 113913"/>
              <a:gd name="connsiteY12" fmla="*/ 106365 h 180978"/>
              <a:gd name="connsiteX13" fmla="*/ 48826 w 113913"/>
              <a:gd name="connsiteY13" fmla="*/ 115890 h 180978"/>
              <a:gd name="connsiteX14" fmla="*/ 52001 w 113913"/>
              <a:gd name="connsiteY14" fmla="*/ 152403 h 180978"/>
              <a:gd name="connsiteX15" fmla="*/ 55176 w 113913"/>
              <a:gd name="connsiteY15" fmla="*/ 157165 h 180978"/>
              <a:gd name="connsiteX16" fmla="*/ 58351 w 113913"/>
              <a:gd name="connsiteY16" fmla="*/ 166690 h 180978"/>
              <a:gd name="connsiteX17" fmla="*/ 71051 w 113913"/>
              <a:gd name="connsiteY17" fmla="*/ 176215 h 180978"/>
              <a:gd name="connsiteX18" fmla="*/ 75813 w 113913"/>
              <a:gd name="connsiteY18" fmla="*/ 179390 h 180978"/>
              <a:gd name="connsiteX19" fmla="*/ 82163 w 113913"/>
              <a:gd name="connsiteY19" fmla="*/ 180978 h 180978"/>
              <a:gd name="connsiteX20" fmla="*/ 109151 w 113913"/>
              <a:gd name="connsiteY20" fmla="*/ 171453 h 180978"/>
              <a:gd name="connsiteX21" fmla="*/ 112326 w 113913"/>
              <a:gd name="connsiteY21" fmla="*/ 160340 h 180978"/>
              <a:gd name="connsiteX22" fmla="*/ 113913 w 113913"/>
              <a:gd name="connsiteY22" fmla="*/ 152403 h 180978"/>
              <a:gd name="connsiteX23" fmla="*/ 109151 w 113913"/>
              <a:gd name="connsiteY23" fmla="*/ 95253 h 180978"/>
              <a:gd name="connsiteX24" fmla="*/ 105976 w 113913"/>
              <a:gd name="connsiteY24" fmla="*/ 82553 h 180978"/>
              <a:gd name="connsiteX25" fmla="*/ 102801 w 113913"/>
              <a:gd name="connsiteY25" fmla="*/ 71440 h 180978"/>
              <a:gd name="connsiteX26" fmla="*/ 101213 w 113913"/>
              <a:gd name="connsiteY26" fmla="*/ 65090 h 180978"/>
              <a:gd name="connsiteX27" fmla="*/ 96451 w 113913"/>
              <a:gd name="connsiteY27" fmla="*/ 55565 h 180978"/>
              <a:gd name="connsiteX28" fmla="*/ 74226 w 113913"/>
              <a:gd name="connsiteY28" fmla="*/ 20640 h 180978"/>
              <a:gd name="connsiteX29" fmla="*/ 64701 w 113913"/>
              <a:gd name="connsiteY29" fmla="*/ 9528 h 180978"/>
              <a:gd name="connsiteX30" fmla="*/ 50413 w 113913"/>
              <a:gd name="connsiteY30" fmla="*/ 3 h 180978"/>
              <a:gd name="connsiteX31" fmla="*/ 2788 w 113913"/>
              <a:gd name="connsiteY31" fmla="*/ 28578 h 18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13913" h="180978">
                <a:moveTo>
                  <a:pt x="2788" y="28578"/>
                </a:moveTo>
                <a:cubicBezTo>
                  <a:pt x="-4620" y="34663"/>
                  <a:pt x="4962" y="33847"/>
                  <a:pt x="5963" y="36515"/>
                </a:cubicBezTo>
                <a:cubicBezTo>
                  <a:pt x="6551" y="38082"/>
                  <a:pt x="6506" y="39971"/>
                  <a:pt x="7551" y="41278"/>
                </a:cubicBezTo>
                <a:cubicBezTo>
                  <a:pt x="8743" y="42768"/>
                  <a:pt x="10847" y="43232"/>
                  <a:pt x="12313" y="44453"/>
                </a:cubicBezTo>
                <a:cubicBezTo>
                  <a:pt x="14038" y="45890"/>
                  <a:pt x="15488" y="47628"/>
                  <a:pt x="17076" y="49215"/>
                </a:cubicBezTo>
                <a:cubicBezTo>
                  <a:pt x="17605" y="50803"/>
                  <a:pt x="17915" y="52481"/>
                  <a:pt x="18663" y="53978"/>
                </a:cubicBezTo>
                <a:cubicBezTo>
                  <a:pt x="19516" y="55684"/>
                  <a:pt x="21063" y="56997"/>
                  <a:pt x="21838" y="58740"/>
                </a:cubicBezTo>
                <a:cubicBezTo>
                  <a:pt x="29396" y="75746"/>
                  <a:pt x="21002" y="62247"/>
                  <a:pt x="28188" y="73028"/>
                </a:cubicBezTo>
                <a:cubicBezTo>
                  <a:pt x="28717" y="75674"/>
                  <a:pt x="28659" y="78509"/>
                  <a:pt x="29776" y="80965"/>
                </a:cubicBezTo>
                <a:cubicBezTo>
                  <a:pt x="31355" y="84439"/>
                  <a:pt x="36126" y="90490"/>
                  <a:pt x="36126" y="90490"/>
                </a:cubicBezTo>
                <a:cubicBezTo>
                  <a:pt x="36655" y="92078"/>
                  <a:pt x="36965" y="93756"/>
                  <a:pt x="37713" y="95253"/>
                </a:cubicBezTo>
                <a:cubicBezTo>
                  <a:pt x="38566" y="96959"/>
                  <a:pt x="39941" y="98359"/>
                  <a:pt x="40888" y="100015"/>
                </a:cubicBezTo>
                <a:cubicBezTo>
                  <a:pt x="42062" y="102070"/>
                  <a:pt x="42889" y="104310"/>
                  <a:pt x="44063" y="106365"/>
                </a:cubicBezTo>
                <a:cubicBezTo>
                  <a:pt x="48987" y="114983"/>
                  <a:pt x="45914" y="107158"/>
                  <a:pt x="48826" y="115890"/>
                </a:cubicBezTo>
                <a:cubicBezTo>
                  <a:pt x="48863" y="116438"/>
                  <a:pt x="50410" y="146569"/>
                  <a:pt x="52001" y="152403"/>
                </a:cubicBezTo>
                <a:cubicBezTo>
                  <a:pt x="52503" y="154244"/>
                  <a:pt x="54118" y="155578"/>
                  <a:pt x="55176" y="157165"/>
                </a:cubicBezTo>
                <a:cubicBezTo>
                  <a:pt x="56234" y="160340"/>
                  <a:pt x="55985" y="164323"/>
                  <a:pt x="58351" y="166690"/>
                </a:cubicBezTo>
                <a:cubicBezTo>
                  <a:pt x="65774" y="174114"/>
                  <a:pt x="60529" y="169639"/>
                  <a:pt x="71051" y="176215"/>
                </a:cubicBezTo>
                <a:cubicBezTo>
                  <a:pt x="72669" y="177226"/>
                  <a:pt x="74059" y="178638"/>
                  <a:pt x="75813" y="179390"/>
                </a:cubicBezTo>
                <a:cubicBezTo>
                  <a:pt x="77818" y="180250"/>
                  <a:pt x="80046" y="180449"/>
                  <a:pt x="82163" y="180978"/>
                </a:cubicBezTo>
                <a:cubicBezTo>
                  <a:pt x="93703" y="178670"/>
                  <a:pt x="104819" y="182283"/>
                  <a:pt x="109151" y="171453"/>
                </a:cubicBezTo>
                <a:cubicBezTo>
                  <a:pt x="110582" y="167876"/>
                  <a:pt x="111392" y="164078"/>
                  <a:pt x="112326" y="160340"/>
                </a:cubicBezTo>
                <a:cubicBezTo>
                  <a:pt x="112980" y="157723"/>
                  <a:pt x="113384" y="155049"/>
                  <a:pt x="113913" y="152403"/>
                </a:cubicBezTo>
                <a:cubicBezTo>
                  <a:pt x="112326" y="133353"/>
                  <a:pt x="111309" y="114247"/>
                  <a:pt x="109151" y="95253"/>
                </a:cubicBezTo>
                <a:cubicBezTo>
                  <a:pt x="108658" y="90917"/>
                  <a:pt x="107100" y="86769"/>
                  <a:pt x="105976" y="82553"/>
                </a:cubicBezTo>
                <a:cubicBezTo>
                  <a:pt x="104983" y="78831"/>
                  <a:pt x="103815" y="75157"/>
                  <a:pt x="102801" y="71440"/>
                </a:cubicBezTo>
                <a:cubicBezTo>
                  <a:pt x="102227" y="69335"/>
                  <a:pt x="102023" y="67116"/>
                  <a:pt x="101213" y="65090"/>
                </a:cubicBezTo>
                <a:cubicBezTo>
                  <a:pt x="99895" y="61794"/>
                  <a:pt x="98134" y="58690"/>
                  <a:pt x="96451" y="55565"/>
                </a:cubicBezTo>
                <a:cubicBezTo>
                  <a:pt x="88697" y="41164"/>
                  <a:pt x="85023" y="36836"/>
                  <a:pt x="74226" y="20640"/>
                </a:cubicBezTo>
                <a:cubicBezTo>
                  <a:pt x="70209" y="14615"/>
                  <a:pt x="71115" y="15301"/>
                  <a:pt x="64701" y="9528"/>
                </a:cubicBezTo>
                <a:cubicBezTo>
                  <a:pt x="60582" y="5821"/>
                  <a:pt x="56388" y="750"/>
                  <a:pt x="50413" y="3"/>
                </a:cubicBezTo>
                <a:cubicBezTo>
                  <a:pt x="47788" y="-325"/>
                  <a:pt x="10196" y="22493"/>
                  <a:pt x="2788" y="28578"/>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2835688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right)">
                                      <p:cBhvr>
                                        <p:cTn id="20" dur="500"/>
                                        <p:tgtEl>
                                          <p:spTgt spid="16"/>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right)">
                                      <p:cBhvr>
                                        <p:cTn id="33" dur="500"/>
                                        <p:tgtEl>
                                          <p:spTgt spid="20"/>
                                        </p:tgtEl>
                                      </p:cBhvr>
                                    </p:animEffec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1:2</a:t>
            </a:r>
          </a:p>
        </p:txBody>
      </p:sp>
      <p:pic>
        <p:nvPicPr>
          <p:cNvPr id="5" name="Picture 4" descr="A close up of a logo&#10;&#10;Description generated with very high confidence">
            <a:extLst>
              <a:ext uri="{FF2B5EF4-FFF2-40B4-BE49-F238E27FC236}">
                <a16:creationId xmlns:a16="http://schemas.microsoft.com/office/drawing/2014/main" id="{A45470C2-0266-42D9-98EC-8F79919CC18F}"/>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4205387" y="910971"/>
            <a:ext cx="3781226" cy="436818"/>
          </a:xfrm>
          <a:prstGeom prst="rect">
            <a:avLst/>
          </a:prstGeom>
        </p:spPr>
      </p:pic>
      <p:pic>
        <p:nvPicPr>
          <p:cNvPr id="24" name="Picture 23" descr="A close up of a logo&#10;&#10;Description generated with very high confidence">
            <a:extLst>
              <a:ext uri="{FF2B5EF4-FFF2-40B4-BE49-F238E27FC236}">
                <a16:creationId xmlns:a16="http://schemas.microsoft.com/office/drawing/2014/main" id="{D4799BDF-086D-408C-815A-2980E1F685F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4205387" y="1790700"/>
            <a:ext cx="3781226" cy="368300"/>
          </a:xfrm>
          <a:prstGeom prst="rect">
            <a:avLst/>
          </a:prstGeom>
        </p:spPr>
      </p:pic>
      <p:pic>
        <p:nvPicPr>
          <p:cNvPr id="25" name="Picture 24" descr="A close up of a logo&#10;&#10;Description generated with very high confidence">
            <a:extLst>
              <a:ext uri="{FF2B5EF4-FFF2-40B4-BE49-F238E27FC236}">
                <a16:creationId xmlns:a16="http://schemas.microsoft.com/office/drawing/2014/main" id="{8CED529A-EAB1-48DC-ADC1-1A04F9B5D2B4}"/>
              </a:ext>
            </a:extLst>
          </p:cNvPr>
          <p:cNvPicPr>
            <a:picLocks noChangeAspect="1"/>
          </p:cNvPicPr>
          <p:nvPr/>
        </p:nvPicPr>
        <p:blipFill rotWithShape="1">
          <a:blip r:embed="rId4">
            <a:extLst>
              <a:ext uri="{28A0092B-C50C-407E-A947-70E740481C1C}">
                <a14:useLocalDpi xmlns:a14="http://schemas.microsoft.com/office/drawing/2010/main" val="0"/>
              </a:ext>
            </a:extLst>
          </a:blip>
          <a:srcRect b="-2747"/>
          <a:stretch/>
        </p:blipFill>
        <p:spPr>
          <a:xfrm>
            <a:off x="4205388" y="2159000"/>
            <a:ext cx="471388" cy="4152900"/>
          </a:xfrm>
          <a:prstGeom prst="rect">
            <a:avLst/>
          </a:prstGeom>
        </p:spPr>
      </p:pic>
      <p:pic>
        <p:nvPicPr>
          <p:cNvPr id="16" name="Picture 15" descr="A close up of a logo&#10;&#10;Description generated with very high confidence">
            <a:extLst>
              <a:ext uri="{FF2B5EF4-FFF2-40B4-BE49-F238E27FC236}">
                <a16:creationId xmlns:a16="http://schemas.microsoft.com/office/drawing/2014/main" id="{5CAFC212-5E09-4CD3-8298-9C730F6967A9}"/>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4296834" y="1331913"/>
            <a:ext cx="379943" cy="412220"/>
          </a:xfrm>
          <a:prstGeom prst="rect">
            <a:avLst/>
          </a:prstGeom>
        </p:spPr>
      </p:pic>
      <p:sp>
        <p:nvSpPr>
          <p:cNvPr id="3" name="Rectangle 2">
            <a:extLst>
              <a:ext uri="{FF2B5EF4-FFF2-40B4-BE49-F238E27FC236}">
                <a16:creationId xmlns:a16="http://schemas.microsoft.com/office/drawing/2014/main" id="{6A40B86D-C19B-4FFD-A1A3-A9A1485AFE8E}"/>
              </a:ext>
            </a:extLst>
          </p:cNvPr>
          <p:cNvSpPr/>
          <p:nvPr/>
        </p:nvSpPr>
        <p:spPr bwMode="auto">
          <a:xfrm>
            <a:off x="6011334" y="998301"/>
            <a:ext cx="813429" cy="280971"/>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8" name="Picture 27" descr="A close up of a logo&#10;&#10;Description generated with very high confidence">
            <a:extLst>
              <a:ext uri="{FF2B5EF4-FFF2-40B4-BE49-F238E27FC236}">
                <a16:creationId xmlns:a16="http://schemas.microsoft.com/office/drawing/2014/main" id="{35FBFB2E-8320-40FF-BECA-C834B83FDE89}"/>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5903384" y="1050414"/>
            <a:ext cx="452967" cy="168787"/>
          </a:xfrm>
          <a:prstGeom prst="rect">
            <a:avLst/>
          </a:prstGeom>
        </p:spPr>
      </p:pic>
      <p:pic>
        <p:nvPicPr>
          <p:cNvPr id="39" name="Picture 38" descr="A close up of a logo&#10;&#10;Description generated with very high confidence">
            <a:extLst>
              <a:ext uri="{FF2B5EF4-FFF2-40B4-BE49-F238E27FC236}">
                <a16:creationId xmlns:a16="http://schemas.microsoft.com/office/drawing/2014/main" id="{898AAB26-2F2D-49CA-8A9A-2E8BD660C97D}"/>
              </a:ext>
            </a:extLst>
          </p:cNvPr>
          <p:cNvPicPr>
            <a:picLocks noChangeAspect="1"/>
          </p:cNvPicPr>
          <p:nvPr/>
        </p:nvPicPr>
        <p:blipFill rotWithShape="1">
          <a:blip r:embed="rId4">
            <a:extLst>
              <a:ext uri="{28A0092B-C50C-407E-A947-70E740481C1C}">
                <a14:useLocalDpi xmlns:a14="http://schemas.microsoft.com/office/drawing/2010/main" val="0"/>
              </a:ext>
            </a:extLst>
          </a:blip>
          <a:srcRect b="-2747"/>
          <a:stretch/>
        </p:blipFill>
        <p:spPr>
          <a:xfrm>
            <a:off x="4560989" y="2159000"/>
            <a:ext cx="471388" cy="4152900"/>
          </a:xfrm>
          <a:prstGeom prst="rect">
            <a:avLst/>
          </a:prstGeom>
        </p:spPr>
      </p:pic>
      <p:pic>
        <p:nvPicPr>
          <p:cNvPr id="40" name="Picture 39" descr="A close up of a logo&#10;&#10;Description generated with very high confidence">
            <a:extLst>
              <a:ext uri="{FF2B5EF4-FFF2-40B4-BE49-F238E27FC236}">
                <a16:creationId xmlns:a16="http://schemas.microsoft.com/office/drawing/2014/main" id="{0C6D836B-B4C1-483E-BAC3-F603AA586144}"/>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4652435" y="1331913"/>
            <a:ext cx="379943" cy="412220"/>
          </a:xfrm>
          <a:prstGeom prst="rect">
            <a:avLst/>
          </a:prstGeom>
        </p:spPr>
      </p:pic>
      <p:pic>
        <p:nvPicPr>
          <p:cNvPr id="41" name="Picture 40" descr="A close up of a logo&#10;&#10;Description generated with very high confidence">
            <a:extLst>
              <a:ext uri="{FF2B5EF4-FFF2-40B4-BE49-F238E27FC236}">
                <a16:creationId xmlns:a16="http://schemas.microsoft.com/office/drawing/2014/main" id="{DA6C5015-5FB3-4621-A2E1-E577EEF7CFE0}"/>
              </a:ext>
            </a:extLst>
          </p:cNvPr>
          <p:cNvPicPr>
            <a:picLocks noChangeAspect="1"/>
          </p:cNvPicPr>
          <p:nvPr/>
        </p:nvPicPr>
        <p:blipFill rotWithShape="1">
          <a:blip r:embed="rId4">
            <a:extLst>
              <a:ext uri="{28A0092B-C50C-407E-A947-70E740481C1C}">
                <a14:useLocalDpi xmlns:a14="http://schemas.microsoft.com/office/drawing/2010/main" val="0"/>
              </a:ext>
            </a:extLst>
          </a:blip>
          <a:srcRect b="-2747"/>
          <a:stretch/>
        </p:blipFill>
        <p:spPr>
          <a:xfrm>
            <a:off x="4916589" y="2159000"/>
            <a:ext cx="471388" cy="4152900"/>
          </a:xfrm>
          <a:prstGeom prst="rect">
            <a:avLst/>
          </a:prstGeom>
        </p:spPr>
      </p:pic>
      <p:pic>
        <p:nvPicPr>
          <p:cNvPr id="42" name="Picture 41" descr="A close up of a logo&#10;&#10;Description generated with very high confidence">
            <a:extLst>
              <a:ext uri="{FF2B5EF4-FFF2-40B4-BE49-F238E27FC236}">
                <a16:creationId xmlns:a16="http://schemas.microsoft.com/office/drawing/2014/main" id="{D503B322-F5D4-4AF8-8878-7B67D14FFA7B}"/>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008035" y="1331913"/>
            <a:ext cx="379943" cy="412220"/>
          </a:xfrm>
          <a:prstGeom prst="rect">
            <a:avLst/>
          </a:prstGeom>
        </p:spPr>
      </p:pic>
      <p:pic>
        <p:nvPicPr>
          <p:cNvPr id="43" name="Picture 42" descr="A close up of a logo&#10;&#10;Description generated with very high confidence">
            <a:extLst>
              <a:ext uri="{FF2B5EF4-FFF2-40B4-BE49-F238E27FC236}">
                <a16:creationId xmlns:a16="http://schemas.microsoft.com/office/drawing/2014/main" id="{7E7B4278-6A72-42EC-A992-9038703F2E1C}"/>
              </a:ext>
            </a:extLst>
          </p:cNvPr>
          <p:cNvPicPr>
            <a:picLocks noChangeAspect="1"/>
          </p:cNvPicPr>
          <p:nvPr/>
        </p:nvPicPr>
        <p:blipFill rotWithShape="1">
          <a:blip r:embed="rId4">
            <a:extLst>
              <a:ext uri="{28A0092B-C50C-407E-A947-70E740481C1C}">
                <a14:useLocalDpi xmlns:a14="http://schemas.microsoft.com/office/drawing/2010/main" val="0"/>
              </a:ext>
            </a:extLst>
          </a:blip>
          <a:srcRect b="-2747"/>
          <a:stretch/>
        </p:blipFill>
        <p:spPr>
          <a:xfrm>
            <a:off x="5272191" y="2159000"/>
            <a:ext cx="471388" cy="4152900"/>
          </a:xfrm>
          <a:prstGeom prst="rect">
            <a:avLst/>
          </a:prstGeom>
        </p:spPr>
      </p:pic>
      <p:pic>
        <p:nvPicPr>
          <p:cNvPr id="44" name="Picture 43" descr="A close up of a logo&#10;&#10;Description generated with very high confidence">
            <a:extLst>
              <a:ext uri="{FF2B5EF4-FFF2-40B4-BE49-F238E27FC236}">
                <a16:creationId xmlns:a16="http://schemas.microsoft.com/office/drawing/2014/main" id="{19315A25-434E-4AE8-839A-5627B4F675C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366812" y="1331913"/>
            <a:ext cx="379943" cy="412220"/>
          </a:xfrm>
          <a:prstGeom prst="rect">
            <a:avLst/>
          </a:prstGeom>
        </p:spPr>
      </p:pic>
      <p:pic>
        <p:nvPicPr>
          <p:cNvPr id="45" name="Picture 44" descr="A close up of a logo&#10;&#10;Description generated with very high confidence">
            <a:extLst>
              <a:ext uri="{FF2B5EF4-FFF2-40B4-BE49-F238E27FC236}">
                <a16:creationId xmlns:a16="http://schemas.microsoft.com/office/drawing/2014/main" id="{F1650BFD-6F1F-4B34-BFC5-C3BA1A51A071}"/>
              </a:ext>
            </a:extLst>
          </p:cNvPr>
          <p:cNvPicPr>
            <a:picLocks noChangeAspect="1"/>
          </p:cNvPicPr>
          <p:nvPr/>
        </p:nvPicPr>
        <p:blipFill rotWithShape="1">
          <a:blip r:embed="rId4">
            <a:extLst>
              <a:ext uri="{28A0092B-C50C-407E-A947-70E740481C1C}">
                <a14:useLocalDpi xmlns:a14="http://schemas.microsoft.com/office/drawing/2010/main" val="0"/>
              </a:ext>
            </a:extLst>
          </a:blip>
          <a:srcRect b="-2747"/>
          <a:stretch/>
        </p:blipFill>
        <p:spPr>
          <a:xfrm>
            <a:off x="5627789" y="2159000"/>
            <a:ext cx="471388" cy="4152900"/>
          </a:xfrm>
          <a:prstGeom prst="rect">
            <a:avLst/>
          </a:prstGeom>
        </p:spPr>
      </p:pic>
      <p:pic>
        <p:nvPicPr>
          <p:cNvPr id="46" name="Picture 45" descr="A close up of a logo&#10;&#10;Description generated with very high confidence">
            <a:extLst>
              <a:ext uri="{FF2B5EF4-FFF2-40B4-BE49-F238E27FC236}">
                <a16:creationId xmlns:a16="http://schemas.microsoft.com/office/drawing/2014/main" id="{FA1F35DC-CADE-4174-863D-D76C5429B03F}"/>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725585" y="1331913"/>
            <a:ext cx="379943" cy="412220"/>
          </a:xfrm>
          <a:prstGeom prst="rect">
            <a:avLst/>
          </a:prstGeom>
        </p:spPr>
      </p:pic>
      <p:pic>
        <p:nvPicPr>
          <p:cNvPr id="47" name="Picture 46" descr="A close up of a logo&#10;&#10;Description generated with very high confidence">
            <a:extLst>
              <a:ext uri="{FF2B5EF4-FFF2-40B4-BE49-F238E27FC236}">
                <a16:creationId xmlns:a16="http://schemas.microsoft.com/office/drawing/2014/main" id="{6A1484B3-363A-4DDA-976E-66A2284A7DEE}"/>
              </a:ext>
            </a:extLst>
          </p:cNvPr>
          <p:cNvPicPr>
            <a:picLocks noChangeAspect="1"/>
          </p:cNvPicPr>
          <p:nvPr/>
        </p:nvPicPr>
        <p:blipFill rotWithShape="1">
          <a:blip r:embed="rId4">
            <a:extLst>
              <a:ext uri="{28A0092B-C50C-407E-A947-70E740481C1C}">
                <a14:useLocalDpi xmlns:a14="http://schemas.microsoft.com/office/drawing/2010/main" val="0"/>
              </a:ext>
            </a:extLst>
          </a:blip>
          <a:srcRect b="-2747"/>
          <a:stretch/>
        </p:blipFill>
        <p:spPr>
          <a:xfrm>
            <a:off x="5980211" y="2159000"/>
            <a:ext cx="471388" cy="4152900"/>
          </a:xfrm>
          <a:prstGeom prst="rect">
            <a:avLst/>
          </a:prstGeom>
        </p:spPr>
      </p:pic>
      <p:pic>
        <p:nvPicPr>
          <p:cNvPr id="48" name="Picture 47" descr="A close up of a logo&#10;&#10;Description generated with very high confidence">
            <a:extLst>
              <a:ext uri="{FF2B5EF4-FFF2-40B4-BE49-F238E27FC236}">
                <a16:creationId xmlns:a16="http://schemas.microsoft.com/office/drawing/2014/main" id="{8FA511EB-ABA1-4800-A144-0C49A5B56246}"/>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6081182" y="1331913"/>
            <a:ext cx="379943" cy="412220"/>
          </a:xfrm>
          <a:prstGeom prst="rect">
            <a:avLst/>
          </a:prstGeom>
        </p:spPr>
      </p:pic>
      <p:pic>
        <p:nvPicPr>
          <p:cNvPr id="49" name="Picture 48" descr="A close up of a logo&#10;&#10;Description generated with very high confidence">
            <a:extLst>
              <a:ext uri="{FF2B5EF4-FFF2-40B4-BE49-F238E27FC236}">
                <a16:creationId xmlns:a16="http://schemas.microsoft.com/office/drawing/2014/main" id="{88160AA8-A2CB-4DA2-A7FF-8631C12B9B80}"/>
              </a:ext>
            </a:extLst>
          </p:cNvPr>
          <p:cNvPicPr>
            <a:picLocks noChangeAspect="1"/>
          </p:cNvPicPr>
          <p:nvPr/>
        </p:nvPicPr>
        <p:blipFill rotWithShape="1">
          <a:blip r:embed="rId4">
            <a:extLst>
              <a:ext uri="{28A0092B-C50C-407E-A947-70E740481C1C}">
                <a14:useLocalDpi xmlns:a14="http://schemas.microsoft.com/office/drawing/2010/main" val="0"/>
              </a:ext>
            </a:extLst>
          </a:blip>
          <a:srcRect b="-2747"/>
          <a:stretch/>
        </p:blipFill>
        <p:spPr>
          <a:xfrm>
            <a:off x="6337923" y="2159000"/>
            <a:ext cx="471388" cy="4152900"/>
          </a:xfrm>
          <a:prstGeom prst="rect">
            <a:avLst/>
          </a:prstGeom>
        </p:spPr>
      </p:pic>
      <p:pic>
        <p:nvPicPr>
          <p:cNvPr id="50" name="Picture 49" descr="A close up of a logo&#10;&#10;Description generated with very high confidence">
            <a:extLst>
              <a:ext uri="{FF2B5EF4-FFF2-40B4-BE49-F238E27FC236}">
                <a16:creationId xmlns:a16="http://schemas.microsoft.com/office/drawing/2014/main" id="{21DDC617-C6CB-4307-9D1C-1A70CED5158B}"/>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6435719" y="1331913"/>
            <a:ext cx="379943" cy="412220"/>
          </a:xfrm>
          <a:prstGeom prst="rect">
            <a:avLst/>
          </a:prstGeom>
        </p:spPr>
      </p:pic>
      <p:pic>
        <p:nvPicPr>
          <p:cNvPr id="51" name="Picture 50" descr="A close up of a logo&#10;&#10;Description generated with very high confidence">
            <a:extLst>
              <a:ext uri="{FF2B5EF4-FFF2-40B4-BE49-F238E27FC236}">
                <a16:creationId xmlns:a16="http://schemas.microsoft.com/office/drawing/2014/main" id="{DE942CD5-7625-482B-8121-3CBCDD48329D}"/>
              </a:ext>
            </a:extLst>
          </p:cNvPr>
          <p:cNvPicPr>
            <a:picLocks noChangeAspect="1"/>
          </p:cNvPicPr>
          <p:nvPr/>
        </p:nvPicPr>
        <p:blipFill rotWithShape="1">
          <a:blip r:embed="rId4">
            <a:extLst>
              <a:ext uri="{28A0092B-C50C-407E-A947-70E740481C1C}">
                <a14:useLocalDpi xmlns:a14="http://schemas.microsoft.com/office/drawing/2010/main" val="0"/>
              </a:ext>
            </a:extLst>
          </a:blip>
          <a:srcRect b="-2747"/>
          <a:stretch/>
        </p:blipFill>
        <p:spPr>
          <a:xfrm>
            <a:off x="6693525" y="2159000"/>
            <a:ext cx="471388" cy="4152900"/>
          </a:xfrm>
          <a:prstGeom prst="rect">
            <a:avLst/>
          </a:prstGeom>
        </p:spPr>
      </p:pic>
      <p:pic>
        <p:nvPicPr>
          <p:cNvPr id="52" name="Picture 51" descr="A close up of a logo&#10;&#10;Description generated with very high confidence">
            <a:extLst>
              <a:ext uri="{FF2B5EF4-FFF2-40B4-BE49-F238E27FC236}">
                <a16:creationId xmlns:a16="http://schemas.microsoft.com/office/drawing/2014/main" id="{5E862B24-C38B-441C-87AD-9A38F7293841}"/>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6794496" y="1331913"/>
            <a:ext cx="379943" cy="412220"/>
          </a:xfrm>
          <a:prstGeom prst="rect">
            <a:avLst/>
          </a:prstGeom>
        </p:spPr>
      </p:pic>
      <p:pic>
        <p:nvPicPr>
          <p:cNvPr id="53" name="Picture 52" descr="A close up of a logo&#10;&#10;Description generated with very high confidence">
            <a:extLst>
              <a:ext uri="{FF2B5EF4-FFF2-40B4-BE49-F238E27FC236}">
                <a16:creationId xmlns:a16="http://schemas.microsoft.com/office/drawing/2014/main" id="{BD4C61AC-8D1E-4F22-AEFF-1077E1F9AE39}"/>
              </a:ext>
            </a:extLst>
          </p:cNvPr>
          <p:cNvPicPr>
            <a:picLocks noChangeAspect="1"/>
          </p:cNvPicPr>
          <p:nvPr/>
        </p:nvPicPr>
        <p:blipFill rotWithShape="1">
          <a:blip r:embed="rId4">
            <a:extLst>
              <a:ext uri="{28A0092B-C50C-407E-A947-70E740481C1C}">
                <a14:useLocalDpi xmlns:a14="http://schemas.microsoft.com/office/drawing/2010/main" val="0"/>
              </a:ext>
            </a:extLst>
          </a:blip>
          <a:srcRect b="-2747"/>
          <a:stretch/>
        </p:blipFill>
        <p:spPr>
          <a:xfrm>
            <a:off x="7049125" y="2159000"/>
            <a:ext cx="471388" cy="4152900"/>
          </a:xfrm>
          <a:prstGeom prst="rect">
            <a:avLst/>
          </a:prstGeom>
        </p:spPr>
      </p:pic>
      <p:pic>
        <p:nvPicPr>
          <p:cNvPr id="54" name="Picture 53" descr="A close up of a logo&#10;&#10;Description generated with very high confidence">
            <a:extLst>
              <a:ext uri="{FF2B5EF4-FFF2-40B4-BE49-F238E27FC236}">
                <a16:creationId xmlns:a16="http://schemas.microsoft.com/office/drawing/2014/main" id="{D6B1350A-C5C1-49C1-8455-ABAE1603B4DE}"/>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7150096" y="1331913"/>
            <a:ext cx="379943" cy="412220"/>
          </a:xfrm>
          <a:prstGeom prst="rect">
            <a:avLst/>
          </a:prstGeom>
        </p:spPr>
      </p:pic>
      <p:pic>
        <p:nvPicPr>
          <p:cNvPr id="55" name="Picture 54" descr="A close up of a logo&#10;&#10;Description generated with very high confidence">
            <a:extLst>
              <a:ext uri="{FF2B5EF4-FFF2-40B4-BE49-F238E27FC236}">
                <a16:creationId xmlns:a16="http://schemas.microsoft.com/office/drawing/2014/main" id="{C0946E6F-1D93-4BA6-9A59-BBE7F007F8D8}"/>
              </a:ext>
            </a:extLst>
          </p:cNvPr>
          <p:cNvPicPr>
            <a:picLocks noChangeAspect="1"/>
          </p:cNvPicPr>
          <p:nvPr/>
        </p:nvPicPr>
        <p:blipFill rotWithShape="1">
          <a:blip r:embed="rId4">
            <a:extLst>
              <a:ext uri="{28A0092B-C50C-407E-A947-70E740481C1C}">
                <a14:useLocalDpi xmlns:a14="http://schemas.microsoft.com/office/drawing/2010/main" val="0"/>
              </a:ext>
            </a:extLst>
          </a:blip>
          <a:srcRect b="-2747"/>
          <a:stretch/>
        </p:blipFill>
        <p:spPr>
          <a:xfrm>
            <a:off x="7404729" y="2159000"/>
            <a:ext cx="471388" cy="4152900"/>
          </a:xfrm>
          <a:prstGeom prst="rect">
            <a:avLst/>
          </a:prstGeom>
        </p:spPr>
      </p:pic>
      <p:pic>
        <p:nvPicPr>
          <p:cNvPr id="56" name="Picture 55" descr="A close up of a logo&#10;&#10;Description generated with very high confidence">
            <a:extLst>
              <a:ext uri="{FF2B5EF4-FFF2-40B4-BE49-F238E27FC236}">
                <a16:creationId xmlns:a16="http://schemas.microsoft.com/office/drawing/2014/main" id="{FC76C8D3-C5BF-41F6-8C03-BFD2330A9C73}"/>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7505700" y="1331913"/>
            <a:ext cx="379943" cy="412220"/>
          </a:xfrm>
          <a:prstGeom prst="rect">
            <a:avLst/>
          </a:prstGeom>
        </p:spPr>
      </p:pic>
    </p:spTree>
    <p:extLst>
      <p:ext uri="{BB962C8B-B14F-4D97-AF65-F5344CB8AC3E}">
        <p14:creationId xmlns:p14="http://schemas.microsoft.com/office/powerpoint/2010/main" val="1656328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par>
                                <p:cTn id="12" presetID="10" presetClass="entr" presetSubtype="0" fill="hold" nodeType="with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500"/>
                                        <p:tgtEl>
                                          <p:spTgt spid="39"/>
                                        </p:tgtEl>
                                      </p:cBhvr>
                                    </p:animEffect>
                                  </p:childTnLst>
                                </p:cTn>
                              </p:par>
                              <p:par>
                                <p:cTn id="15" presetID="10" presetClass="entr" presetSubtype="0"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par>
                                <p:cTn id="18" presetID="10" presetClass="entr" presetSubtype="0" fill="hold"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fade">
                                      <p:cBhvr>
                                        <p:cTn id="20" dur="500"/>
                                        <p:tgtEl>
                                          <p:spTgt spid="43"/>
                                        </p:tgtEl>
                                      </p:cBhvr>
                                    </p:animEffect>
                                  </p:childTnLst>
                                </p:cTn>
                              </p:par>
                              <p:par>
                                <p:cTn id="21" presetID="10" presetClass="entr" presetSubtype="0" fill="hold"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par>
                                <p:cTn id="24" presetID="10" presetClass="entr" presetSubtype="0" fill="hold"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500"/>
                                        <p:tgtEl>
                                          <p:spTgt spid="47"/>
                                        </p:tgtEl>
                                      </p:cBhvr>
                                    </p:animEffect>
                                  </p:childTnLst>
                                </p:cTn>
                              </p:par>
                              <p:par>
                                <p:cTn id="27" presetID="10" presetClass="entr" presetSubtype="0" fill="hold" nodeType="with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childTnLst>
                                </p:cTn>
                              </p:par>
                              <p:par>
                                <p:cTn id="30" presetID="10" presetClass="entr" presetSubtype="0" fill="hold"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500"/>
                                        <p:tgtEl>
                                          <p:spTgt spid="49"/>
                                        </p:tgtEl>
                                      </p:cBhvr>
                                    </p:animEffect>
                                  </p:childTnLst>
                                </p:cTn>
                              </p:par>
                              <p:par>
                                <p:cTn id="33" presetID="10" presetClass="entr" presetSubtype="0" fill="hold" nodeType="with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fade">
                                      <p:cBhvr>
                                        <p:cTn id="35" dur="500"/>
                                        <p:tgtEl>
                                          <p:spTgt spid="53"/>
                                        </p:tgtEl>
                                      </p:cBhvr>
                                    </p:animEffect>
                                  </p:childTnLst>
                                </p:cTn>
                              </p:par>
                              <p:par>
                                <p:cTn id="36" presetID="10" presetClass="entr" presetSubtype="0" fill="hold" nodeType="with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500"/>
                                        <p:tgtEl>
                                          <p:spTgt spid="55"/>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nodeType="clickEffect">
                                  <p:stCondLst>
                                    <p:cond delay="0"/>
                                  </p:stCondLst>
                                  <p:childTnLst>
                                    <p:animEffect transition="out" filter="fade">
                                      <p:cBhvr>
                                        <p:cTn id="42" dur="500"/>
                                        <p:tgtEl>
                                          <p:spTgt spid="25"/>
                                        </p:tgtEl>
                                      </p:cBhvr>
                                    </p:animEffect>
                                    <p:set>
                                      <p:cBhvr>
                                        <p:cTn id="43" dur="1" fill="hold">
                                          <p:stCondLst>
                                            <p:cond delay="499"/>
                                          </p:stCondLst>
                                        </p:cTn>
                                        <p:tgtEl>
                                          <p:spTgt spid="25"/>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6"/>
                                        </p:tgtEl>
                                      </p:cBhvr>
                                    </p:animEffect>
                                    <p:set>
                                      <p:cBhvr>
                                        <p:cTn id="46" dur="1" fill="hold">
                                          <p:stCondLst>
                                            <p:cond delay="499"/>
                                          </p:stCondLst>
                                        </p:cTn>
                                        <p:tgtEl>
                                          <p:spTgt spid="16"/>
                                        </p:tgtEl>
                                        <p:attrNameLst>
                                          <p:attrName>style.visibility</p:attrName>
                                        </p:attrNameLst>
                                      </p:cBhvr>
                                      <p:to>
                                        <p:strVal val="hidden"/>
                                      </p:to>
                                    </p:set>
                                  </p:childTnLst>
                                </p:cTn>
                              </p:par>
                            </p:childTnLst>
                          </p:cTn>
                        </p:par>
                        <p:par>
                          <p:cTn id="47" fill="hold">
                            <p:stCondLst>
                              <p:cond delay="500"/>
                            </p:stCondLst>
                            <p:childTnLst>
                              <p:par>
                                <p:cTn id="48" presetID="10" presetClass="entr" presetSubtype="0"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par>
                                <p:cTn id="51" presetID="10" presetClass="entr" presetSubtype="0"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childTnLst>
                          </p:cTn>
                        </p:par>
                        <p:par>
                          <p:cTn id="54" fill="hold">
                            <p:stCondLst>
                              <p:cond delay="1000"/>
                            </p:stCondLst>
                            <p:childTnLst>
                              <p:par>
                                <p:cTn id="55" presetID="10" presetClass="exit" presetSubtype="0" fill="hold" nodeType="afterEffect">
                                  <p:stCondLst>
                                    <p:cond delay="0"/>
                                  </p:stCondLst>
                                  <p:childTnLst>
                                    <p:animEffect transition="out" filter="fade">
                                      <p:cBhvr>
                                        <p:cTn id="56" dur="500"/>
                                        <p:tgtEl>
                                          <p:spTgt spid="25"/>
                                        </p:tgtEl>
                                      </p:cBhvr>
                                    </p:animEffect>
                                    <p:set>
                                      <p:cBhvr>
                                        <p:cTn id="57" dur="1" fill="hold">
                                          <p:stCondLst>
                                            <p:cond delay="499"/>
                                          </p:stCondLst>
                                        </p:cTn>
                                        <p:tgtEl>
                                          <p:spTgt spid="25"/>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16"/>
                                        </p:tgtEl>
                                      </p:cBhvr>
                                    </p:animEffect>
                                    <p:set>
                                      <p:cBhvr>
                                        <p:cTn id="60" dur="1" fill="hold">
                                          <p:stCondLst>
                                            <p:cond delay="499"/>
                                          </p:stCondLst>
                                        </p:cTn>
                                        <p:tgtEl>
                                          <p:spTgt spid="16"/>
                                        </p:tgtEl>
                                        <p:attrNameLst>
                                          <p:attrName>style.visibility</p:attrName>
                                        </p:attrNameLst>
                                      </p:cBhvr>
                                      <p:to>
                                        <p:strVal val="hidden"/>
                                      </p:to>
                                    </p:set>
                                  </p:childTnLst>
                                </p:cTn>
                              </p:par>
                            </p:childTnLst>
                          </p:cTn>
                        </p:par>
                        <p:par>
                          <p:cTn id="61" fill="hold">
                            <p:stCondLst>
                              <p:cond delay="1500"/>
                            </p:stCondLst>
                            <p:childTnLst>
                              <p:par>
                                <p:cTn id="62" presetID="10" presetClass="entr" presetSubtype="0" fill="hold" nodeType="after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500"/>
                                        <p:tgtEl>
                                          <p:spTgt spid="25"/>
                                        </p:tgtEl>
                                      </p:cBhvr>
                                    </p:animEffect>
                                  </p:childTnLst>
                                </p:cTn>
                              </p:par>
                              <p:par>
                                <p:cTn id="65" presetID="10" presetClass="entr" presetSubtype="0" fill="hold"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500"/>
                                        <p:tgtEl>
                                          <p:spTgt spid="16"/>
                                        </p:tgtEl>
                                      </p:cBhvr>
                                    </p:animEffect>
                                  </p:childTnLst>
                                </p:cTn>
                              </p:par>
                            </p:childTnLst>
                          </p:cTn>
                        </p:par>
                        <p:par>
                          <p:cTn id="68" fill="hold">
                            <p:stCondLst>
                              <p:cond delay="2000"/>
                            </p:stCondLst>
                            <p:childTnLst>
                              <p:par>
                                <p:cTn id="69" presetID="10" presetClass="exit" presetSubtype="0" fill="hold" nodeType="afterEffect">
                                  <p:stCondLst>
                                    <p:cond delay="0"/>
                                  </p:stCondLst>
                                  <p:childTnLst>
                                    <p:animEffect transition="out" filter="fade">
                                      <p:cBhvr>
                                        <p:cTn id="70" dur="500"/>
                                        <p:tgtEl>
                                          <p:spTgt spid="39"/>
                                        </p:tgtEl>
                                      </p:cBhvr>
                                    </p:animEffect>
                                    <p:set>
                                      <p:cBhvr>
                                        <p:cTn id="71" dur="1" fill="hold">
                                          <p:stCondLst>
                                            <p:cond delay="499"/>
                                          </p:stCondLst>
                                        </p:cTn>
                                        <p:tgtEl>
                                          <p:spTgt spid="39"/>
                                        </p:tgtEl>
                                        <p:attrNameLst>
                                          <p:attrName>style.visibility</p:attrName>
                                        </p:attrNameLst>
                                      </p:cBhvr>
                                      <p:to>
                                        <p:strVal val="hidden"/>
                                      </p:to>
                                    </p:set>
                                  </p:childTnLst>
                                </p:cTn>
                              </p:par>
                              <p:par>
                                <p:cTn id="72" presetID="10" presetClass="exit" presetSubtype="0" fill="hold" nodeType="withEffect">
                                  <p:stCondLst>
                                    <p:cond delay="0"/>
                                  </p:stCondLst>
                                  <p:childTnLst>
                                    <p:animEffect transition="out" filter="fade">
                                      <p:cBhvr>
                                        <p:cTn id="73" dur="500"/>
                                        <p:tgtEl>
                                          <p:spTgt spid="40"/>
                                        </p:tgtEl>
                                      </p:cBhvr>
                                    </p:animEffect>
                                    <p:set>
                                      <p:cBhvr>
                                        <p:cTn id="74" dur="1" fill="hold">
                                          <p:stCondLst>
                                            <p:cond delay="499"/>
                                          </p:stCondLst>
                                        </p:cTn>
                                        <p:tgtEl>
                                          <p:spTgt spid="40"/>
                                        </p:tgtEl>
                                        <p:attrNameLst>
                                          <p:attrName>style.visibility</p:attrName>
                                        </p:attrNameLst>
                                      </p:cBhvr>
                                      <p:to>
                                        <p:strVal val="hidden"/>
                                      </p:to>
                                    </p:set>
                                  </p:childTnLst>
                                </p:cTn>
                              </p:par>
                            </p:childTnLst>
                          </p:cTn>
                        </p:par>
                        <p:par>
                          <p:cTn id="75" fill="hold">
                            <p:stCondLst>
                              <p:cond delay="2500"/>
                            </p:stCondLst>
                            <p:childTnLst>
                              <p:par>
                                <p:cTn id="76" presetID="10" presetClass="entr" presetSubtype="0" fill="hold" nodeType="afterEffect">
                                  <p:stCondLst>
                                    <p:cond delay="0"/>
                                  </p:stCondLst>
                                  <p:childTnLst>
                                    <p:set>
                                      <p:cBhvr>
                                        <p:cTn id="77" dur="1" fill="hold">
                                          <p:stCondLst>
                                            <p:cond delay="0"/>
                                          </p:stCondLst>
                                        </p:cTn>
                                        <p:tgtEl>
                                          <p:spTgt spid="39"/>
                                        </p:tgtEl>
                                        <p:attrNameLst>
                                          <p:attrName>style.visibility</p:attrName>
                                        </p:attrNameLst>
                                      </p:cBhvr>
                                      <p:to>
                                        <p:strVal val="visible"/>
                                      </p:to>
                                    </p:set>
                                    <p:animEffect transition="in" filter="fade">
                                      <p:cBhvr>
                                        <p:cTn id="78" dur="500"/>
                                        <p:tgtEl>
                                          <p:spTgt spid="39"/>
                                        </p:tgtEl>
                                      </p:cBhvr>
                                    </p:animEffect>
                                  </p:childTnLst>
                                </p:cTn>
                              </p:par>
                              <p:par>
                                <p:cTn id="79" presetID="10" presetClass="entr" presetSubtype="0" fill="hold" nodeType="with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500"/>
                                        <p:tgtEl>
                                          <p:spTgt spid="40"/>
                                        </p:tgtEl>
                                      </p:cBhvr>
                                    </p:animEffect>
                                  </p:childTnLst>
                                </p:cTn>
                              </p:par>
                            </p:childTnLst>
                          </p:cTn>
                        </p:par>
                        <p:par>
                          <p:cTn id="82" fill="hold">
                            <p:stCondLst>
                              <p:cond delay="3000"/>
                            </p:stCondLst>
                            <p:childTnLst>
                              <p:par>
                                <p:cTn id="83" presetID="10" presetClass="exit" presetSubtype="0" fill="hold" nodeType="afterEffect">
                                  <p:stCondLst>
                                    <p:cond delay="0"/>
                                  </p:stCondLst>
                                  <p:childTnLst>
                                    <p:animEffect transition="out" filter="fade">
                                      <p:cBhvr>
                                        <p:cTn id="84" dur="500"/>
                                        <p:tgtEl>
                                          <p:spTgt spid="39"/>
                                        </p:tgtEl>
                                      </p:cBhvr>
                                    </p:animEffect>
                                    <p:set>
                                      <p:cBhvr>
                                        <p:cTn id="85" dur="1" fill="hold">
                                          <p:stCondLst>
                                            <p:cond delay="499"/>
                                          </p:stCondLst>
                                        </p:cTn>
                                        <p:tgtEl>
                                          <p:spTgt spid="39"/>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40"/>
                                        </p:tgtEl>
                                      </p:cBhvr>
                                    </p:animEffect>
                                    <p:set>
                                      <p:cBhvr>
                                        <p:cTn id="88" dur="1" fill="hold">
                                          <p:stCondLst>
                                            <p:cond delay="499"/>
                                          </p:stCondLst>
                                        </p:cTn>
                                        <p:tgtEl>
                                          <p:spTgt spid="40"/>
                                        </p:tgtEl>
                                        <p:attrNameLst>
                                          <p:attrName>style.visibility</p:attrName>
                                        </p:attrNameLst>
                                      </p:cBhvr>
                                      <p:to>
                                        <p:strVal val="hidden"/>
                                      </p:to>
                                    </p:set>
                                  </p:childTnLst>
                                </p:cTn>
                              </p:par>
                            </p:childTnLst>
                          </p:cTn>
                        </p:par>
                        <p:par>
                          <p:cTn id="89" fill="hold">
                            <p:stCondLst>
                              <p:cond delay="3500"/>
                            </p:stCondLst>
                            <p:childTnLst>
                              <p:par>
                                <p:cTn id="90" presetID="10" presetClass="entr" presetSubtype="0" fill="hold" nodeType="afterEffect">
                                  <p:stCondLst>
                                    <p:cond delay="0"/>
                                  </p:stCondLst>
                                  <p:childTnLst>
                                    <p:set>
                                      <p:cBhvr>
                                        <p:cTn id="91" dur="1" fill="hold">
                                          <p:stCondLst>
                                            <p:cond delay="0"/>
                                          </p:stCondLst>
                                        </p:cTn>
                                        <p:tgtEl>
                                          <p:spTgt spid="39"/>
                                        </p:tgtEl>
                                        <p:attrNameLst>
                                          <p:attrName>style.visibility</p:attrName>
                                        </p:attrNameLst>
                                      </p:cBhvr>
                                      <p:to>
                                        <p:strVal val="visible"/>
                                      </p:to>
                                    </p:set>
                                    <p:animEffect transition="in" filter="fade">
                                      <p:cBhvr>
                                        <p:cTn id="92" dur="500"/>
                                        <p:tgtEl>
                                          <p:spTgt spid="39"/>
                                        </p:tgtEl>
                                      </p:cBhvr>
                                    </p:animEffect>
                                  </p:childTnLst>
                                </p:cTn>
                              </p:par>
                              <p:par>
                                <p:cTn id="93" presetID="10" presetClass="entr" presetSubtype="0" fill="hold" nodeType="with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fade">
                                      <p:cBhvr>
                                        <p:cTn id="95" dur="500"/>
                                        <p:tgtEl>
                                          <p:spTgt spid="40"/>
                                        </p:tgtEl>
                                      </p:cBhvr>
                                    </p:animEffect>
                                  </p:childTnLst>
                                </p:cTn>
                              </p:par>
                            </p:childTnLst>
                          </p:cTn>
                        </p:par>
                        <p:par>
                          <p:cTn id="96" fill="hold">
                            <p:stCondLst>
                              <p:cond delay="4000"/>
                            </p:stCondLst>
                            <p:childTnLst>
                              <p:par>
                                <p:cTn id="97" presetID="10" presetClass="exit" presetSubtype="0" fill="hold" nodeType="afterEffect">
                                  <p:stCondLst>
                                    <p:cond delay="0"/>
                                  </p:stCondLst>
                                  <p:childTnLst>
                                    <p:animEffect transition="out" filter="fade">
                                      <p:cBhvr>
                                        <p:cTn id="98" dur="500"/>
                                        <p:tgtEl>
                                          <p:spTgt spid="41"/>
                                        </p:tgtEl>
                                      </p:cBhvr>
                                    </p:animEffect>
                                    <p:set>
                                      <p:cBhvr>
                                        <p:cTn id="99" dur="1" fill="hold">
                                          <p:stCondLst>
                                            <p:cond delay="499"/>
                                          </p:stCondLst>
                                        </p:cTn>
                                        <p:tgtEl>
                                          <p:spTgt spid="41"/>
                                        </p:tgtEl>
                                        <p:attrNameLst>
                                          <p:attrName>style.visibility</p:attrName>
                                        </p:attrNameLst>
                                      </p:cBhvr>
                                      <p:to>
                                        <p:strVal val="hidden"/>
                                      </p:to>
                                    </p:set>
                                  </p:childTnLst>
                                </p:cTn>
                              </p:par>
                              <p:par>
                                <p:cTn id="100" presetID="10" presetClass="exit" presetSubtype="0" fill="hold" nodeType="withEffect">
                                  <p:stCondLst>
                                    <p:cond delay="0"/>
                                  </p:stCondLst>
                                  <p:childTnLst>
                                    <p:animEffect transition="out" filter="fade">
                                      <p:cBhvr>
                                        <p:cTn id="101" dur="500"/>
                                        <p:tgtEl>
                                          <p:spTgt spid="42"/>
                                        </p:tgtEl>
                                      </p:cBhvr>
                                    </p:animEffect>
                                    <p:set>
                                      <p:cBhvr>
                                        <p:cTn id="102" dur="1" fill="hold">
                                          <p:stCondLst>
                                            <p:cond delay="499"/>
                                          </p:stCondLst>
                                        </p:cTn>
                                        <p:tgtEl>
                                          <p:spTgt spid="42"/>
                                        </p:tgtEl>
                                        <p:attrNameLst>
                                          <p:attrName>style.visibility</p:attrName>
                                        </p:attrNameLst>
                                      </p:cBhvr>
                                      <p:to>
                                        <p:strVal val="hidden"/>
                                      </p:to>
                                    </p:set>
                                  </p:childTnLst>
                                </p:cTn>
                              </p:par>
                            </p:childTnLst>
                          </p:cTn>
                        </p:par>
                        <p:par>
                          <p:cTn id="103" fill="hold">
                            <p:stCondLst>
                              <p:cond delay="4500"/>
                            </p:stCondLst>
                            <p:childTnLst>
                              <p:par>
                                <p:cTn id="104" presetID="10" presetClass="entr" presetSubtype="0" fill="hold" nodeType="afterEffect">
                                  <p:stCondLst>
                                    <p:cond delay="0"/>
                                  </p:stCondLst>
                                  <p:childTnLst>
                                    <p:set>
                                      <p:cBhvr>
                                        <p:cTn id="105" dur="1" fill="hold">
                                          <p:stCondLst>
                                            <p:cond delay="0"/>
                                          </p:stCondLst>
                                        </p:cTn>
                                        <p:tgtEl>
                                          <p:spTgt spid="41"/>
                                        </p:tgtEl>
                                        <p:attrNameLst>
                                          <p:attrName>style.visibility</p:attrName>
                                        </p:attrNameLst>
                                      </p:cBhvr>
                                      <p:to>
                                        <p:strVal val="visible"/>
                                      </p:to>
                                    </p:set>
                                    <p:animEffect transition="in" filter="fade">
                                      <p:cBhvr>
                                        <p:cTn id="106" dur="500"/>
                                        <p:tgtEl>
                                          <p:spTgt spid="41"/>
                                        </p:tgtEl>
                                      </p:cBhvr>
                                    </p:animEffect>
                                  </p:childTnLst>
                                </p:cTn>
                              </p:par>
                              <p:par>
                                <p:cTn id="107" presetID="10" presetClass="entr" presetSubtype="0" fill="hold" nodeType="withEffect">
                                  <p:stCondLst>
                                    <p:cond delay="0"/>
                                  </p:stCondLst>
                                  <p:childTnLst>
                                    <p:set>
                                      <p:cBhvr>
                                        <p:cTn id="108" dur="1" fill="hold">
                                          <p:stCondLst>
                                            <p:cond delay="0"/>
                                          </p:stCondLst>
                                        </p:cTn>
                                        <p:tgtEl>
                                          <p:spTgt spid="42"/>
                                        </p:tgtEl>
                                        <p:attrNameLst>
                                          <p:attrName>style.visibility</p:attrName>
                                        </p:attrNameLst>
                                      </p:cBhvr>
                                      <p:to>
                                        <p:strVal val="visible"/>
                                      </p:to>
                                    </p:set>
                                    <p:animEffect transition="in" filter="fade">
                                      <p:cBhvr>
                                        <p:cTn id="109" dur="500"/>
                                        <p:tgtEl>
                                          <p:spTgt spid="42"/>
                                        </p:tgtEl>
                                      </p:cBhvr>
                                    </p:animEffect>
                                  </p:childTnLst>
                                </p:cTn>
                              </p:par>
                            </p:childTnLst>
                          </p:cTn>
                        </p:par>
                        <p:par>
                          <p:cTn id="110" fill="hold">
                            <p:stCondLst>
                              <p:cond delay="5000"/>
                            </p:stCondLst>
                            <p:childTnLst>
                              <p:par>
                                <p:cTn id="111" presetID="10" presetClass="exit" presetSubtype="0" fill="hold" nodeType="afterEffect">
                                  <p:stCondLst>
                                    <p:cond delay="0"/>
                                  </p:stCondLst>
                                  <p:childTnLst>
                                    <p:animEffect transition="out" filter="fade">
                                      <p:cBhvr>
                                        <p:cTn id="112" dur="500"/>
                                        <p:tgtEl>
                                          <p:spTgt spid="41"/>
                                        </p:tgtEl>
                                      </p:cBhvr>
                                    </p:animEffect>
                                    <p:set>
                                      <p:cBhvr>
                                        <p:cTn id="113" dur="1" fill="hold">
                                          <p:stCondLst>
                                            <p:cond delay="499"/>
                                          </p:stCondLst>
                                        </p:cTn>
                                        <p:tgtEl>
                                          <p:spTgt spid="41"/>
                                        </p:tgtEl>
                                        <p:attrNameLst>
                                          <p:attrName>style.visibility</p:attrName>
                                        </p:attrNameLst>
                                      </p:cBhvr>
                                      <p:to>
                                        <p:strVal val="hidden"/>
                                      </p:to>
                                    </p:set>
                                  </p:childTnLst>
                                </p:cTn>
                              </p:par>
                              <p:par>
                                <p:cTn id="114" presetID="10" presetClass="exit" presetSubtype="0" fill="hold" nodeType="withEffect">
                                  <p:stCondLst>
                                    <p:cond delay="0"/>
                                  </p:stCondLst>
                                  <p:childTnLst>
                                    <p:animEffect transition="out" filter="fade">
                                      <p:cBhvr>
                                        <p:cTn id="115" dur="500"/>
                                        <p:tgtEl>
                                          <p:spTgt spid="42"/>
                                        </p:tgtEl>
                                      </p:cBhvr>
                                    </p:animEffect>
                                    <p:set>
                                      <p:cBhvr>
                                        <p:cTn id="116" dur="1" fill="hold">
                                          <p:stCondLst>
                                            <p:cond delay="499"/>
                                          </p:stCondLst>
                                        </p:cTn>
                                        <p:tgtEl>
                                          <p:spTgt spid="42"/>
                                        </p:tgtEl>
                                        <p:attrNameLst>
                                          <p:attrName>style.visibility</p:attrName>
                                        </p:attrNameLst>
                                      </p:cBhvr>
                                      <p:to>
                                        <p:strVal val="hidden"/>
                                      </p:to>
                                    </p:set>
                                  </p:childTnLst>
                                </p:cTn>
                              </p:par>
                            </p:childTnLst>
                          </p:cTn>
                        </p:par>
                        <p:par>
                          <p:cTn id="117" fill="hold">
                            <p:stCondLst>
                              <p:cond delay="5500"/>
                            </p:stCondLst>
                            <p:childTnLst>
                              <p:par>
                                <p:cTn id="118" presetID="10" presetClass="entr" presetSubtype="0" fill="hold" nodeType="afterEffect">
                                  <p:stCondLst>
                                    <p:cond delay="0"/>
                                  </p:stCondLst>
                                  <p:childTnLst>
                                    <p:set>
                                      <p:cBhvr>
                                        <p:cTn id="119" dur="1" fill="hold">
                                          <p:stCondLst>
                                            <p:cond delay="0"/>
                                          </p:stCondLst>
                                        </p:cTn>
                                        <p:tgtEl>
                                          <p:spTgt spid="41"/>
                                        </p:tgtEl>
                                        <p:attrNameLst>
                                          <p:attrName>style.visibility</p:attrName>
                                        </p:attrNameLst>
                                      </p:cBhvr>
                                      <p:to>
                                        <p:strVal val="visible"/>
                                      </p:to>
                                    </p:set>
                                    <p:animEffect transition="in" filter="fade">
                                      <p:cBhvr>
                                        <p:cTn id="120" dur="500"/>
                                        <p:tgtEl>
                                          <p:spTgt spid="41"/>
                                        </p:tgtEl>
                                      </p:cBhvr>
                                    </p:animEffect>
                                  </p:childTnLst>
                                </p:cTn>
                              </p:par>
                              <p:par>
                                <p:cTn id="121" presetID="10" presetClass="entr" presetSubtype="0" fill="hold" nodeType="withEffect">
                                  <p:stCondLst>
                                    <p:cond delay="0"/>
                                  </p:stCondLst>
                                  <p:childTnLst>
                                    <p:set>
                                      <p:cBhvr>
                                        <p:cTn id="122" dur="1" fill="hold">
                                          <p:stCondLst>
                                            <p:cond delay="0"/>
                                          </p:stCondLst>
                                        </p:cTn>
                                        <p:tgtEl>
                                          <p:spTgt spid="42"/>
                                        </p:tgtEl>
                                        <p:attrNameLst>
                                          <p:attrName>style.visibility</p:attrName>
                                        </p:attrNameLst>
                                      </p:cBhvr>
                                      <p:to>
                                        <p:strVal val="visible"/>
                                      </p:to>
                                    </p:set>
                                    <p:animEffect transition="in" filter="fade">
                                      <p:cBhvr>
                                        <p:cTn id="123" dur="500"/>
                                        <p:tgtEl>
                                          <p:spTgt spid="42"/>
                                        </p:tgtEl>
                                      </p:cBhvr>
                                    </p:animEffect>
                                  </p:childTnLst>
                                </p:cTn>
                              </p:par>
                            </p:childTnLst>
                          </p:cTn>
                        </p:par>
                        <p:par>
                          <p:cTn id="124" fill="hold">
                            <p:stCondLst>
                              <p:cond delay="6000"/>
                            </p:stCondLst>
                            <p:childTnLst>
                              <p:par>
                                <p:cTn id="125" presetID="10" presetClass="exit" presetSubtype="0" fill="hold" nodeType="afterEffect">
                                  <p:stCondLst>
                                    <p:cond delay="0"/>
                                  </p:stCondLst>
                                  <p:childTnLst>
                                    <p:animEffect transition="out" filter="fade">
                                      <p:cBhvr>
                                        <p:cTn id="126" dur="500"/>
                                        <p:tgtEl>
                                          <p:spTgt spid="43"/>
                                        </p:tgtEl>
                                      </p:cBhvr>
                                    </p:animEffect>
                                    <p:set>
                                      <p:cBhvr>
                                        <p:cTn id="127" dur="1" fill="hold">
                                          <p:stCondLst>
                                            <p:cond delay="499"/>
                                          </p:stCondLst>
                                        </p:cTn>
                                        <p:tgtEl>
                                          <p:spTgt spid="43"/>
                                        </p:tgtEl>
                                        <p:attrNameLst>
                                          <p:attrName>style.visibility</p:attrName>
                                        </p:attrNameLst>
                                      </p:cBhvr>
                                      <p:to>
                                        <p:strVal val="hidden"/>
                                      </p:to>
                                    </p:set>
                                  </p:childTnLst>
                                </p:cTn>
                              </p:par>
                              <p:par>
                                <p:cTn id="128" presetID="10" presetClass="exit" presetSubtype="0" fill="hold" nodeType="withEffect">
                                  <p:stCondLst>
                                    <p:cond delay="0"/>
                                  </p:stCondLst>
                                  <p:childTnLst>
                                    <p:animEffect transition="out" filter="fade">
                                      <p:cBhvr>
                                        <p:cTn id="129" dur="500"/>
                                        <p:tgtEl>
                                          <p:spTgt spid="44"/>
                                        </p:tgtEl>
                                      </p:cBhvr>
                                    </p:animEffect>
                                    <p:set>
                                      <p:cBhvr>
                                        <p:cTn id="130" dur="1" fill="hold">
                                          <p:stCondLst>
                                            <p:cond delay="499"/>
                                          </p:stCondLst>
                                        </p:cTn>
                                        <p:tgtEl>
                                          <p:spTgt spid="44"/>
                                        </p:tgtEl>
                                        <p:attrNameLst>
                                          <p:attrName>style.visibility</p:attrName>
                                        </p:attrNameLst>
                                      </p:cBhvr>
                                      <p:to>
                                        <p:strVal val="hidden"/>
                                      </p:to>
                                    </p:set>
                                  </p:childTnLst>
                                </p:cTn>
                              </p:par>
                            </p:childTnLst>
                          </p:cTn>
                        </p:par>
                        <p:par>
                          <p:cTn id="131" fill="hold">
                            <p:stCondLst>
                              <p:cond delay="6500"/>
                            </p:stCondLst>
                            <p:childTnLst>
                              <p:par>
                                <p:cTn id="132" presetID="10" presetClass="entr" presetSubtype="0" fill="hold" nodeType="afterEffect">
                                  <p:stCondLst>
                                    <p:cond delay="0"/>
                                  </p:stCondLst>
                                  <p:childTnLst>
                                    <p:set>
                                      <p:cBhvr>
                                        <p:cTn id="133" dur="1" fill="hold">
                                          <p:stCondLst>
                                            <p:cond delay="0"/>
                                          </p:stCondLst>
                                        </p:cTn>
                                        <p:tgtEl>
                                          <p:spTgt spid="43"/>
                                        </p:tgtEl>
                                        <p:attrNameLst>
                                          <p:attrName>style.visibility</p:attrName>
                                        </p:attrNameLst>
                                      </p:cBhvr>
                                      <p:to>
                                        <p:strVal val="visible"/>
                                      </p:to>
                                    </p:set>
                                    <p:animEffect transition="in" filter="fade">
                                      <p:cBhvr>
                                        <p:cTn id="134" dur="500"/>
                                        <p:tgtEl>
                                          <p:spTgt spid="43"/>
                                        </p:tgtEl>
                                      </p:cBhvr>
                                    </p:animEffect>
                                  </p:childTnLst>
                                </p:cTn>
                              </p:par>
                              <p:par>
                                <p:cTn id="135" presetID="10" presetClass="entr" presetSubtype="0" fill="hold" nodeType="withEffect">
                                  <p:stCondLst>
                                    <p:cond delay="0"/>
                                  </p:stCondLst>
                                  <p:childTnLst>
                                    <p:set>
                                      <p:cBhvr>
                                        <p:cTn id="136" dur="1" fill="hold">
                                          <p:stCondLst>
                                            <p:cond delay="0"/>
                                          </p:stCondLst>
                                        </p:cTn>
                                        <p:tgtEl>
                                          <p:spTgt spid="44"/>
                                        </p:tgtEl>
                                        <p:attrNameLst>
                                          <p:attrName>style.visibility</p:attrName>
                                        </p:attrNameLst>
                                      </p:cBhvr>
                                      <p:to>
                                        <p:strVal val="visible"/>
                                      </p:to>
                                    </p:set>
                                    <p:animEffect transition="in" filter="fade">
                                      <p:cBhvr>
                                        <p:cTn id="137" dur="500"/>
                                        <p:tgtEl>
                                          <p:spTgt spid="44"/>
                                        </p:tgtEl>
                                      </p:cBhvr>
                                    </p:animEffect>
                                  </p:childTnLst>
                                </p:cTn>
                              </p:par>
                            </p:childTnLst>
                          </p:cTn>
                        </p:par>
                        <p:par>
                          <p:cTn id="138" fill="hold">
                            <p:stCondLst>
                              <p:cond delay="7000"/>
                            </p:stCondLst>
                            <p:childTnLst>
                              <p:par>
                                <p:cTn id="139" presetID="10" presetClass="exit" presetSubtype="0" fill="hold" nodeType="afterEffect">
                                  <p:stCondLst>
                                    <p:cond delay="0"/>
                                  </p:stCondLst>
                                  <p:childTnLst>
                                    <p:animEffect transition="out" filter="fade">
                                      <p:cBhvr>
                                        <p:cTn id="140" dur="500"/>
                                        <p:tgtEl>
                                          <p:spTgt spid="43"/>
                                        </p:tgtEl>
                                      </p:cBhvr>
                                    </p:animEffect>
                                    <p:set>
                                      <p:cBhvr>
                                        <p:cTn id="141" dur="1" fill="hold">
                                          <p:stCondLst>
                                            <p:cond delay="499"/>
                                          </p:stCondLst>
                                        </p:cTn>
                                        <p:tgtEl>
                                          <p:spTgt spid="43"/>
                                        </p:tgtEl>
                                        <p:attrNameLst>
                                          <p:attrName>style.visibility</p:attrName>
                                        </p:attrNameLst>
                                      </p:cBhvr>
                                      <p:to>
                                        <p:strVal val="hidden"/>
                                      </p:to>
                                    </p:set>
                                  </p:childTnLst>
                                </p:cTn>
                              </p:par>
                              <p:par>
                                <p:cTn id="142" presetID="10" presetClass="exit" presetSubtype="0" fill="hold" nodeType="withEffect">
                                  <p:stCondLst>
                                    <p:cond delay="0"/>
                                  </p:stCondLst>
                                  <p:childTnLst>
                                    <p:animEffect transition="out" filter="fade">
                                      <p:cBhvr>
                                        <p:cTn id="143" dur="500"/>
                                        <p:tgtEl>
                                          <p:spTgt spid="44"/>
                                        </p:tgtEl>
                                      </p:cBhvr>
                                    </p:animEffect>
                                    <p:set>
                                      <p:cBhvr>
                                        <p:cTn id="144" dur="1" fill="hold">
                                          <p:stCondLst>
                                            <p:cond delay="499"/>
                                          </p:stCondLst>
                                        </p:cTn>
                                        <p:tgtEl>
                                          <p:spTgt spid="44"/>
                                        </p:tgtEl>
                                        <p:attrNameLst>
                                          <p:attrName>style.visibility</p:attrName>
                                        </p:attrNameLst>
                                      </p:cBhvr>
                                      <p:to>
                                        <p:strVal val="hidden"/>
                                      </p:to>
                                    </p:set>
                                  </p:childTnLst>
                                </p:cTn>
                              </p:par>
                            </p:childTnLst>
                          </p:cTn>
                        </p:par>
                        <p:par>
                          <p:cTn id="145" fill="hold">
                            <p:stCondLst>
                              <p:cond delay="7500"/>
                            </p:stCondLst>
                            <p:childTnLst>
                              <p:par>
                                <p:cTn id="146" presetID="10" presetClass="entr" presetSubtype="0" fill="hold" nodeType="afterEffect">
                                  <p:stCondLst>
                                    <p:cond delay="0"/>
                                  </p:stCondLst>
                                  <p:childTnLst>
                                    <p:set>
                                      <p:cBhvr>
                                        <p:cTn id="147" dur="1" fill="hold">
                                          <p:stCondLst>
                                            <p:cond delay="0"/>
                                          </p:stCondLst>
                                        </p:cTn>
                                        <p:tgtEl>
                                          <p:spTgt spid="43"/>
                                        </p:tgtEl>
                                        <p:attrNameLst>
                                          <p:attrName>style.visibility</p:attrName>
                                        </p:attrNameLst>
                                      </p:cBhvr>
                                      <p:to>
                                        <p:strVal val="visible"/>
                                      </p:to>
                                    </p:set>
                                    <p:animEffect transition="in" filter="fade">
                                      <p:cBhvr>
                                        <p:cTn id="148" dur="500"/>
                                        <p:tgtEl>
                                          <p:spTgt spid="43"/>
                                        </p:tgtEl>
                                      </p:cBhvr>
                                    </p:animEffect>
                                  </p:childTnLst>
                                </p:cTn>
                              </p:par>
                              <p:par>
                                <p:cTn id="149" presetID="10" presetClass="entr" presetSubtype="0" fill="hold" nodeType="withEffect">
                                  <p:stCondLst>
                                    <p:cond delay="0"/>
                                  </p:stCondLst>
                                  <p:childTnLst>
                                    <p:set>
                                      <p:cBhvr>
                                        <p:cTn id="150" dur="1" fill="hold">
                                          <p:stCondLst>
                                            <p:cond delay="0"/>
                                          </p:stCondLst>
                                        </p:cTn>
                                        <p:tgtEl>
                                          <p:spTgt spid="44"/>
                                        </p:tgtEl>
                                        <p:attrNameLst>
                                          <p:attrName>style.visibility</p:attrName>
                                        </p:attrNameLst>
                                      </p:cBhvr>
                                      <p:to>
                                        <p:strVal val="visible"/>
                                      </p:to>
                                    </p:set>
                                    <p:animEffect transition="in" filter="fade">
                                      <p:cBhvr>
                                        <p:cTn id="151" dur="500"/>
                                        <p:tgtEl>
                                          <p:spTgt spid="44"/>
                                        </p:tgtEl>
                                      </p:cBhvr>
                                    </p:animEffect>
                                  </p:childTnLst>
                                </p:cTn>
                              </p:par>
                            </p:childTnLst>
                          </p:cTn>
                        </p:par>
                        <p:par>
                          <p:cTn id="152" fill="hold">
                            <p:stCondLst>
                              <p:cond delay="8000"/>
                            </p:stCondLst>
                            <p:childTnLst>
                              <p:par>
                                <p:cTn id="153" presetID="10" presetClass="exit" presetSubtype="0" fill="hold" nodeType="afterEffect">
                                  <p:stCondLst>
                                    <p:cond delay="0"/>
                                  </p:stCondLst>
                                  <p:childTnLst>
                                    <p:animEffect transition="out" filter="fade">
                                      <p:cBhvr>
                                        <p:cTn id="154" dur="500"/>
                                        <p:tgtEl>
                                          <p:spTgt spid="45"/>
                                        </p:tgtEl>
                                      </p:cBhvr>
                                    </p:animEffect>
                                    <p:set>
                                      <p:cBhvr>
                                        <p:cTn id="155" dur="1" fill="hold">
                                          <p:stCondLst>
                                            <p:cond delay="499"/>
                                          </p:stCondLst>
                                        </p:cTn>
                                        <p:tgtEl>
                                          <p:spTgt spid="45"/>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46"/>
                                        </p:tgtEl>
                                      </p:cBhvr>
                                    </p:animEffect>
                                    <p:set>
                                      <p:cBhvr>
                                        <p:cTn id="158" dur="1" fill="hold">
                                          <p:stCondLst>
                                            <p:cond delay="499"/>
                                          </p:stCondLst>
                                        </p:cTn>
                                        <p:tgtEl>
                                          <p:spTgt spid="46"/>
                                        </p:tgtEl>
                                        <p:attrNameLst>
                                          <p:attrName>style.visibility</p:attrName>
                                        </p:attrNameLst>
                                      </p:cBhvr>
                                      <p:to>
                                        <p:strVal val="hidden"/>
                                      </p:to>
                                    </p:set>
                                  </p:childTnLst>
                                </p:cTn>
                              </p:par>
                            </p:childTnLst>
                          </p:cTn>
                        </p:par>
                        <p:par>
                          <p:cTn id="159" fill="hold">
                            <p:stCondLst>
                              <p:cond delay="8500"/>
                            </p:stCondLst>
                            <p:childTnLst>
                              <p:par>
                                <p:cTn id="160" presetID="10" presetClass="entr" presetSubtype="0" fill="hold" nodeType="afterEffect">
                                  <p:stCondLst>
                                    <p:cond delay="0"/>
                                  </p:stCondLst>
                                  <p:childTnLst>
                                    <p:set>
                                      <p:cBhvr>
                                        <p:cTn id="161" dur="1" fill="hold">
                                          <p:stCondLst>
                                            <p:cond delay="0"/>
                                          </p:stCondLst>
                                        </p:cTn>
                                        <p:tgtEl>
                                          <p:spTgt spid="45"/>
                                        </p:tgtEl>
                                        <p:attrNameLst>
                                          <p:attrName>style.visibility</p:attrName>
                                        </p:attrNameLst>
                                      </p:cBhvr>
                                      <p:to>
                                        <p:strVal val="visible"/>
                                      </p:to>
                                    </p:set>
                                    <p:animEffect transition="in" filter="fade">
                                      <p:cBhvr>
                                        <p:cTn id="162" dur="500"/>
                                        <p:tgtEl>
                                          <p:spTgt spid="45"/>
                                        </p:tgtEl>
                                      </p:cBhvr>
                                    </p:animEffect>
                                  </p:childTnLst>
                                </p:cTn>
                              </p:par>
                              <p:par>
                                <p:cTn id="163" presetID="10" presetClass="entr" presetSubtype="0" fill="hold" nodeType="withEffect">
                                  <p:stCondLst>
                                    <p:cond delay="0"/>
                                  </p:stCondLst>
                                  <p:childTnLst>
                                    <p:set>
                                      <p:cBhvr>
                                        <p:cTn id="164" dur="1" fill="hold">
                                          <p:stCondLst>
                                            <p:cond delay="0"/>
                                          </p:stCondLst>
                                        </p:cTn>
                                        <p:tgtEl>
                                          <p:spTgt spid="46"/>
                                        </p:tgtEl>
                                        <p:attrNameLst>
                                          <p:attrName>style.visibility</p:attrName>
                                        </p:attrNameLst>
                                      </p:cBhvr>
                                      <p:to>
                                        <p:strVal val="visible"/>
                                      </p:to>
                                    </p:set>
                                    <p:animEffect transition="in" filter="fade">
                                      <p:cBhvr>
                                        <p:cTn id="165" dur="500"/>
                                        <p:tgtEl>
                                          <p:spTgt spid="46"/>
                                        </p:tgtEl>
                                      </p:cBhvr>
                                    </p:animEffect>
                                  </p:childTnLst>
                                </p:cTn>
                              </p:par>
                            </p:childTnLst>
                          </p:cTn>
                        </p:par>
                        <p:par>
                          <p:cTn id="166" fill="hold">
                            <p:stCondLst>
                              <p:cond delay="9000"/>
                            </p:stCondLst>
                            <p:childTnLst>
                              <p:par>
                                <p:cTn id="167" presetID="10" presetClass="exit" presetSubtype="0" fill="hold" nodeType="afterEffect">
                                  <p:stCondLst>
                                    <p:cond delay="0"/>
                                  </p:stCondLst>
                                  <p:childTnLst>
                                    <p:animEffect transition="out" filter="fade">
                                      <p:cBhvr>
                                        <p:cTn id="168" dur="500"/>
                                        <p:tgtEl>
                                          <p:spTgt spid="45"/>
                                        </p:tgtEl>
                                      </p:cBhvr>
                                    </p:animEffect>
                                    <p:set>
                                      <p:cBhvr>
                                        <p:cTn id="169" dur="1" fill="hold">
                                          <p:stCondLst>
                                            <p:cond delay="499"/>
                                          </p:stCondLst>
                                        </p:cTn>
                                        <p:tgtEl>
                                          <p:spTgt spid="45"/>
                                        </p:tgtEl>
                                        <p:attrNameLst>
                                          <p:attrName>style.visibility</p:attrName>
                                        </p:attrNameLst>
                                      </p:cBhvr>
                                      <p:to>
                                        <p:strVal val="hidden"/>
                                      </p:to>
                                    </p:set>
                                  </p:childTnLst>
                                </p:cTn>
                              </p:par>
                              <p:par>
                                <p:cTn id="170" presetID="10" presetClass="exit" presetSubtype="0" fill="hold" nodeType="withEffect">
                                  <p:stCondLst>
                                    <p:cond delay="0"/>
                                  </p:stCondLst>
                                  <p:childTnLst>
                                    <p:animEffect transition="out" filter="fade">
                                      <p:cBhvr>
                                        <p:cTn id="171" dur="500"/>
                                        <p:tgtEl>
                                          <p:spTgt spid="46"/>
                                        </p:tgtEl>
                                      </p:cBhvr>
                                    </p:animEffect>
                                    <p:set>
                                      <p:cBhvr>
                                        <p:cTn id="172" dur="1" fill="hold">
                                          <p:stCondLst>
                                            <p:cond delay="499"/>
                                          </p:stCondLst>
                                        </p:cTn>
                                        <p:tgtEl>
                                          <p:spTgt spid="46"/>
                                        </p:tgtEl>
                                        <p:attrNameLst>
                                          <p:attrName>style.visibility</p:attrName>
                                        </p:attrNameLst>
                                      </p:cBhvr>
                                      <p:to>
                                        <p:strVal val="hidden"/>
                                      </p:to>
                                    </p:set>
                                  </p:childTnLst>
                                </p:cTn>
                              </p:par>
                            </p:childTnLst>
                          </p:cTn>
                        </p:par>
                        <p:par>
                          <p:cTn id="173" fill="hold">
                            <p:stCondLst>
                              <p:cond delay="9500"/>
                            </p:stCondLst>
                            <p:childTnLst>
                              <p:par>
                                <p:cTn id="174" presetID="10" presetClass="entr" presetSubtype="0" fill="hold" nodeType="afterEffect">
                                  <p:stCondLst>
                                    <p:cond delay="0"/>
                                  </p:stCondLst>
                                  <p:childTnLst>
                                    <p:set>
                                      <p:cBhvr>
                                        <p:cTn id="175" dur="1" fill="hold">
                                          <p:stCondLst>
                                            <p:cond delay="0"/>
                                          </p:stCondLst>
                                        </p:cTn>
                                        <p:tgtEl>
                                          <p:spTgt spid="45"/>
                                        </p:tgtEl>
                                        <p:attrNameLst>
                                          <p:attrName>style.visibility</p:attrName>
                                        </p:attrNameLst>
                                      </p:cBhvr>
                                      <p:to>
                                        <p:strVal val="visible"/>
                                      </p:to>
                                    </p:set>
                                    <p:animEffect transition="in" filter="fade">
                                      <p:cBhvr>
                                        <p:cTn id="176" dur="500"/>
                                        <p:tgtEl>
                                          <p:spTgt spid="45"/>
                                        </p:tgtEl>
                                      </p:cBhvr>
                                    </p:animEffect>
                                  </p:childTnLst>
                                </p:cTn>
                              </p:par>
                              <p:par>
                                <p:cTn id="177" presetID="10" presetClass="entr" presetSubtype="0" fill="hold" nodeType="withEffect">
                                  <p:stCondLst>
                                    <p:cond delay="0"/>
                                  </p:stCondLst>
                                  <p:childTnLst>
                                    <p:set>
                                      <p:cBhvr>
                                        <p:cTn id="178" dur="1" fill="hold">
                                          <p:stCondLst>
                                            <p:cond delay="0"/>
                                          </p:stCondLst>
                                        </p:cTn>
                                        <p:tgtEl>
                                          <p:spTgt spid="46"/>
                                        </p:tgtEl>
                                        <p:attrNameLst>
                                          <p:attrName>style.visibility</p:attrName>
                                        </p:attrNameLst>
                                      </p:cBhvr>
                                      <p:to>
                                        <p:strVal val="visible"/>
                                      </p:to>
                                    </p:set>
                                    <p:animEffect transition="in" filter="fade">
                                      <p:cBhvr>
                                        <p:cTn id="179" dur="500"/>
                                        <p:tgtEl>
                                          <p:spTgt spid="46"/>
                                        </p:tgtEl>
                                      </p:cBhvr>
                                    </p:animEffect>
                                  </p:childTnLst>
                                </p:cTn>
                              </p:par>
                            </p:childTnLst>
                          </p:cTn>
                        </p:par>
                        <p:par>
                          <p:cTn id="180" fill="hold">
                            <p:stCondLst>
                              <p:cond delay="10000"/>
                            </p:stCondLst>
                            <p:childTnLst>
                              <p:par>
                                <p:cTn id="181" presetID="10" presetClass="exit" presetSubtype="0" fill="hold" nodeType="afterEffect">
                                  <p:stCondLst>
                                    <p:cond delay="0"/>
                                  </p:stCondLst>
                                  <p:childTnLst>
                                    <p:animEffect transition="out" filter="fade">
                                      <p:cBhvr>
                                        <p:cTn id="182" dur="500"/>
                                        <p:tgtEl>
                                          <p:spTgt spid="47"/>
                                        </p:tgtEl>
                                      </p:cBhvr>
                                    </p:animEffect>
                                    <p:set>
                                      <p:cBhvr>
                                        <p:cTn id="183" dur="1" fill="hold">
                                          <p:stCondLst>
                                            <p:cond delay="499"/>
                                          </p:stCondLst>
                                        </p:cTn>
                                        <p:tgtEl>
                                          <p:spTgt spid="47"/>
                                        </p:tgtEl>
                                        <p:attrNameLst>
                                          <p:attrName>style.visibility</p:attrName>
                                        </p:attrNameLst>
                                      </p:cBhvr>
                                      <p:to>
                                        <p:strVal val="hidden"/>
                                      </p:to>
                                    </p:set>
                                  </p:childTnLst>
                                </p:cTn>
                              </p:par>
                              <p:par>
                                <p:cTn id="184" presetID="10" presetClass="exit" presetSubtype="0" fill="hold" nodeType="withEffect">
                                  <p:stCondLst>
                                    <p:cond delay="0"/>
                                  </p:stCondLst>
                                  <p:childTnLst>
                                    <p:animEffect transition="out" filter="fade">
                                      <p:cBhvr>
                                        <p:cTn id="185" dur="500"/>
                                        <p:tgtEl>
                                          <p:spTgt spid="48"/>
                                        </p:tgtEl>
                                      </p:cBhvr>
                                    </p:animEffect>
                                    <p:set>
                                      <p:cBhvr>
                                        <p:cTn id="186" dur="1" fill="hold">
                                          <p:stCondLst>
                                            <p:cond delay="499"/>
                                          </p:stCondLst>
                                        </p:cTn>
                                        <p:tgtEl>
                                          <p:spTgt spid="48"/>
                                        </p:tgtEl>
                                        <p:attrNameLst>
                                          <p:attrName>style.visibility</p:attrName>
                                        </p:attrNameLst>
                                      </p:cBhvr>
                                      <p:to>
                                        <p:strVal val="hidden"/>
                                      </p:to>
                                    </p:set>
                                  </p:childTnLst>
                                </p:cTn>
                              </p:par>
                            </p:childTnLst>
                          </p:cTn>
                        </p:par>
                        <p:par>
                          <p:cTn id="187" fill="hold">
                            <p:stCondLst>
                              <p:cond delay="10500"/>
                            </p:stCondLst>
                            <p:childTnLst>
                              <p:par>
                                <p:cTn id="188" presetID="10" presetClass="entr" presetSubtype="0" fill="hold" nodeType="afterEffect">
                                  <p:stCondLst>
                                    <p:cond delay="0"/>
                                  </p:stCondLst>
                                  <p:childTnLst>
                                    <p:set>
                                      <p:cBhvr>
                                        <p:cTn id="189" dur="1" fill="hold">
                                          <p:stCondLst>
                                            <p:cond delay="0"/>
                                          </p:stCondLst>
                                        </p:cTn>
                                        <p:tgtEl>
                                          <p:spTgt spid="47"/>
                                        </p:tgtEl>
                                        <p:attrNameLst>
                                          <p:attrName>style.visibility</p:attrName>
                                        </p:attrNameLst>
                                      </p:cBhvr>
                                      <p:to>
                                        <p:strVal val="visible"/>
                                      </p:to>
                                    </p:set>
                                    <p:animEffect transition="in" filter="fade">
                                      <p:cBhvr>
                                        <p:cTn id="190" dur="500"/>
                                        <p:tgtEl>
                                          <p:spTgt spid="47"/>
                                        </p:tgtEl>
                                      </p:cBhvr>
                                    </p:animEffect>
                                  </p:childTnLst>
                                </p:cTn>
                              </p:par>
                              <p:par>
                                <p:cTn id="191" presetID="10" presetClass="entr" presetSubtype="0" fill="hold" nodeType="withEffect">
                                  <p:stCondLst>
                                    <p:cond delay="0"/>
                                  </p:stCondLst>
                                  <p:childTnLst>
                                    <p:set>
                                      <p:cBhvr>
                                        <p:cTn id="192" dur="1" fill="hold">
                                          <p:stCondLst>
                                            <p:cond delay="0"/>
                                          </p:stCondLst>
                                        </p:cTn>
                                        <p:tgtEl>
                                          <p:spTgt spid="48"/>
                                        </p:tgtEl>
                                        <p:attrNameLst>
                                          <p:attrName>style.visibility</p:attrName>
                                        </p:attrNameLst>
                                      </p:cBhvr>
                                      <p:to>
                                        <p:strVal val="visible"/>
                                      </p:to>
                                    </p:set>
                                    <p:animEffect transition="in" filter="fade">
                                      <p:cBhvr>
                                        <p:cTn id="193" dur="500"/>
                                        <p:tgtEl>
                                          <p:spTgt spid="48"/>
                                        </p:tgtEl>
                                      </p:cBhvr>
                                    </p:animEffect>
                                  </p:childTnLst>
                                </p:cTn>
                              </p:par>
                            </p:childTnLst>
                          </p:cTn>
                        </p:par>
                        <p:par>
                          <p:cTn id="194" fill="hold">
                            <p:stCondLst>
                              <p:cond delay="11000"/>
                            </p:stCondLst>
                            <p:childTnLst>
                              <p:par>
                                <p:cTn id="195" presetID="10" presetClass="exit" presetSubtype="0" fill="hold" nodeType="afterEffect">
                                  <p:stCondLst>
                                    <p:cond delay="0"/>
                                  </p:stCondLst>
                                  <p:childTnLst>
                                    <p:animEffect transition="out" filter="fade">
                                      <p:cBhvr>
                                        <p:cTn id="196" dur="500"/>
                                        <p:tgtEl>
                                          <p:spTgt spid="47"/>
                                        </p:tgtEl>
                                      </p:cBhvr>
                                    </p:animEffect>
                                    <p:set>
                                      <p:cBhvr>
                                        <p:cTn id="197" dur="1" fill="hold">
                                          <p:stCondLst>
                                            <p:cond delay="499"/>
                                          </p:stCondLst>
                                        </p:cTn>
                                        <p:tgtEl>
                                          <p:spTgt spid="47"/>
                                        </p:tgtEl>
                                        <p:attrNameLst>
                                          <p:attrName>style.visibility</p:attrName>
                                        </p:attrNameLst>
                                      </p:cBhvr>
                                      <p:to>
                                        <p:strVal val="hidden"/>
                                      </p:to>
                                    </p:set>
                                  </p:childTnLst>
                                </p:cTn>
                              </p:par>
                              <p:par>
                                <p:cTn id="198" presetID="10" presetClass="exit" presetSubtype="0" fill="hold" nodeType="withEffect">
                                  <p:stCondLst>
                                    <p:cond delay="0"/>
                                  </p:stCondLst>
                                  <p:childTnLst>
                                    <p:animEffect transition="out" filter="fade">
                                      <p:cBhvr>
                                        <p:cTn id="199" dur="500"/>
                                        <p:tgtEl>
                                          <p:spTgt spid="48"/>
                                        </p:tgtEl>
                                      </p:cBhvr>
                                    </p:animEffect>
                                    <p:set>
                                      <p:cBhvr>
                                        <p:cTn id="200" dur="1" fill="hold">
                                          <p:stCondLst>
                                            <p:cond delay="499"/>
                                          </p:stCondLst>
                                        </p:cTn>
                                        <p:tgtEl>
                                          <p:spTgt spid="48"/>
                                        </p:tgtEl>
                                        <p:attrNameLst>
                                          <p:attrName>style.visibility</p:attrName>
                                        </p:attrNameLst>
                                      </p:cBhvr>
                                      <p:to>
                                        <p:strVal val="hidden"/>
                                      </p:to>
                                    </p:set>
                                  </p:childTnLst>
                                </p:cTn>
                              </p:par>
                            </p:childTnLst>
                          </p:cTn>
                        </p:par>
                        <p:par>
                          <p:cTn id="201" fill="hold">
                            <p:stCondLst>
                              <p:cond delay="11500"/>
                            </p:stCondLst>
                            <p:childTnLst>
                              <p:par>
                                <p:cTn id="202" presetID="10" presetClass="entr" presetSubtype="0" fill="hold" nodeType="afterEffect">
                                  <p:stCondLst>
                                    <p:cond delay="0"/>
                                  </p:stCondLst>
                                  <p:childTnLst>
                                    <p:set>
                                      <p:cBhvr>
                                        <p:cTn id="203" dur="1" fill="hold">
                                          <p:stCondLst>
                                            <p:cond delay="0"/>
                                          </p:stCondLst>
                                        </p:cTn>
                                        <p:tgtEl>
                                          <p:spTgt spid="47"/>
                                        </p:tgtEl>
                                        <p:attrNameLst>
                                          <p:attrName>style.visibility</p:attrName>
                                        </p:attrNameLst>
                                      </p:cBhvr>
                                      <p:to>
                                        <p:strVal val="visible"/>
                                      </p:to>
                                    </p:set>
                                    <p:animEffect transition="in" filter="fade">
                                      <p:cBhvr>
                                        <p:cTn id="204" dur="500"/>
                                        <p:tgtEl>
                                          <p:spTgt spid="47"/>
                                        </p:tgtEl>
                                      </p:cBhvr>
                                    </p:animEffect>
                                  </p:childTnLst>
                                </p:cTn>
                              </p:par>
                              <p:par>
                                <p:cTn id="205" presetID="10" presetClass="entr" presetSubtype="0" fill="hold" nodeType="withEffect">
                                  <p:stCondLst>
                                    <p:cond delay="0"/>
                                  </p:stCondLst>
                                  <p:childTnLst>
                                    <p:set>
                                      <p:cBhvr>
                                        <p:cTn id="206" dur="1" fill="hold">
                                          <p:stCondLst>
                                            <p:cond delay="0"/>
                                          </p:stCondLst>
                                        </p:cTn>
                                        <p:tgtEl>
                                          <p:spTgt spid="48"/>
                                        </p:tgtEl>
                                        <p:attrNameLst>
                                          <p:attrName>style.visibility</p:attrName>
                                        </p:attrNameLst>
                                      </p:cBhvr>
                                      <p:to>
                                        <p:strVal val="visible"/>
                                      </p:to>
                                    </p:set>
                                    <p:animEffect transition="in" filter="fade">
                                      <p:cBhvr>
                                        <p:cTn id="207" dur="500"/>
                                        <p:tgtEl>
                                          <p:spTgt spid="48"/>
                                        </p:tgtEl>
                                      </p:cBhvr>
                                    </p:animEffect>
                                  </p:childTnLst>
                                </p:cTn>
                              </p:par>
                            </p:childTnLst>
                          </p:cTn>
                        </p:par>
                        <p:par>
                          <p:cTn id="208" fill="hold">
                            <p:stCondLst>
                              <p:cond delay="12000"/>
                            </p:stCondLst>
                            <p:childTnLst>
                              <p:par>
                                <p:cTn id="209" presetID="10" presetClass="exit" presetSubtype="0" fill="hold" nodeType="afterEffect">
                                  <p:stCondLst>
                                    <p:cond delay="0"/>
                                  </p:stCondLst>
                                  <p:childTnLst>
                                    <p:animEffect transition="out" filter="fade">
                                      <p:cBhvr>
                                        <p:cTn id="210" dur="500"/>
                                        <p:tgtEl>
                                          <p:spTgt spid="49"/>
                                        </p:tgtEl>
                                      </p:cBhvr>
                                    </p:animEffect>
                                    <p:set>
                                      <p:cBhvr>
                                        <p:cTn id="211" dur="1" fill="hold">
                                          <p:stCondLst>
                                            <p:cond delay="499"/>
                                          </p:stCondLst>
                                        </p:cTn>
                                        <p:tgtEl>
                                          <p:spTgt spid="49"/>
                                        </p:tgtEl>
                                        <p:attrNameLst>
                                          <p:attrName>style.visibility</p:attrName>
                                        </p:attrNameLst>
                                      </p:cBhvr>
                                      <p:to>
                                        <p:strVal val="hidden"/>
                                      </p:to>
                                    </p:set>
                                  </p:childTnLst>
                                </p:cTn>
                              </p:par>
                              <p:par>
                                <p:cTn id="212" presetID="10" presetClass="exit" presetSubtype="0" fill="hold" nodeType="withEffect">
                                  <p:stCondLst>
                                    <p:cond delay="0"/>
                                  </p:stCondLst>
                                  <p:childTnLst>
                                    <p:animEffect transition="out" filter="fade">
                                      <p:cBhvr>
                                        <p:cTn id="213" dur="500"/>
                                        <p:tgtEl>
                                          <p:spTgt spid="50"/>
                                        </p:tgtEl>
                                      </p:cBhvr>
                                    </p:animEffect>
                                    <p:set>
                                      <p:cBhvr>
                                        <p:cTn id="214" dur="1" fill="hold">
                                          <p:stCondLst>
                                            <p:cond delay="499"/>
                                          </p:stCondLst>
                                        </p:cTn>
                                        <p:tgtEl>
                                          <p:spTgt spid="50"/>
                                        </p:tgtEl>
                                        <p:attrNameLst>
                                          <p:attrName>style.visibility</p:attrName>
                                        </p:attrNameLst>
                                      </p:cBhvr>
                                      <p:to>
                                        <p:strVal val="hidden"/>
                                      </p:to>
                                    </p:set>
                                  </p:childTnLst>
                                </p:cTn>
                              </p:par>
                            </p:childTnLst>
                          </p:cTn>
                        </p:par>
                        <p:par>
                          <p:cTn id="215" fill="hold">
                            <p:stCondLst>
                              <p:cond delay="12500"/>
                            </p:stCondLst>
                            <p:childTnLst>
                              <p:par>
                                <p:cTn id="216" presetID="10" presetClass="entr" presetSubtype="0" fill="hold" nodeType="afterEffect">
                                  <p:stCondLst>
                                    <p:cond delay="0"/>
                                  </p:stCondLst>
                                  <p:childTnLst>
                                    <p:set>
                                      <p:cBhvr>
                                        <p:cTn id="217" dur="1" fill="hold">
                                          <p:stCondLst>
                                            <p:cond delay="0"/>
                                          </p:stCondLst>
                                        </p:cTn>
                                        <p:tgtEl>
                                          <p:spTgt spid="49"/>
                                        </p:tgtEl>
                                        <p:attrNameLst>
                                          <p:attrName>style.visibility</p:attrName>
                                        </p:attrNameLst>
                                      </p:cBhvr>
                                      <p:to>
                                        <p:strVal val="visible"/>
                                      </p:to>
                                    </p:set>
                                    <p:animEffect transition="in" filter="fade">
                                      <p:cBhvr>
                                        <p:cTn id="218" dur="500"/>
                                        <p:tgtEl>
                                          <p:spTgt spid="49"/>
                                        </p:tgtEl>
                                      </p:cBhvr>
                                    </p:animEffect>
                                  </p:childTnLst>
                                </p:cTn>
                              </p:par>
                              <p:par>
                                <p:cTn id="219" presetID="10" presetClass="entr" presetSubtype="0" fill="hold" nodeType="withEffect">
                                  <p:stCondLst>
                                    <p:cond delay="0"/>
                                  </p:stCondLst>
                                  <p:childTnLst>
                                    <p:set>
                                      <p:cBhvr>
                                        <p:cTn id="220" dur="1" fill="hold">
                                          <p:stCondLst>
                                            <p:cond delay="0"/>
                                          </p:stCondLst>
                                        </p:cTn>
                                        <p:tgtEl>
                                          <p:spTgt spid="50"/>
                                        </p:tgtEl>
                                        <p:attrNameLst>
                                          <p:attrName>style.visibility</p:attrName>
                                        </p:attrNameLst>
                                      </p:cBhvr>
                                      <p:to>
                                        <p:strVal val="visible"/>
                                      </p:to>
                                    </p:set>
                                    <p:animEffect transition="in" filter="fade">
                                      <p:cBhvr>
                                        <p:cTn id="221" dur="500"/>
                                        <p:tgtEl>
                                          <p:spTgt spid="50"/>
                                        </p:tgtEl>
                                      </p:cBhvr>
                                    </p:animEffect>
                                  </p:childTnLst>
                                </p:cTn>
                              </p:par>
                            </p:childTnLst>
                          </p:cTn>
                        </p:par>
                        <p:par>
                          <p:cTn id="222" fill="hold">
                            <p:stCondLst>
                              <p:cond delay="13000"/>
                            </p:stCondLst>
                            <p:childTnLst>
                              <p:par>
                                <p:cTn id="223" presetID="10" presetClass="exit" presetSubtype="0" fill="hold" nodeType="afterEffect">
                                  <p:stCondLst>
                                    <p:cond delay="0"/>
                                  </p:stCondLst>
                                  <p:childTnLst>
                                    <p:animEffect transition="out" filter="fade">
                                      <p:cBhvr>
                                        <p:cTn id="224" dur="500"/>
                                        <p:tgtEl>
                                          <p:spTgt spid="49"/>
                                        </p:tgtEl>
                                      </p:cBhvr>
                                    </p:animEffect>
                                    <p:set>
                                      <p:cBhvr>
                                        <p:cTn id="225" dur="1" fill="hold">
                                          <p:stCondLst>
                                            <p:cond delay="499"/>
                                          </p:stCondLst>
                                        </p:cTn>
                                        <p:tgtEl>
                                          <p:spTgt spid="49"/>
                                        </p:tgtEl>
                                        <p:attrNameLst>
                                          <p:attrName>style.visibility</p:attrName>
                                        </p:attrNameLst>
                                      </p:cBhvr>
                                      <p:to>
                                        <p:strVal val="hidden"/>
                                      </p:to>
                                    </p:set>
                                  </p:childTnLst>
                                </p:cTn>
                              </p:par>
                              <p:par>
                                <p:cTn id="226" presetID="10" presetClass="exit" presetSubtype="0" fill="hold" nodeType="withEffect">
                                  <p:stCondLst>
                                    <p:cond delay="0"/>
                                  </p:stCondLst>
                                  <p:childTnLst>
                                    <p:animEffect transition="out" filter="fade">
                                      <p:cBhvr>
                                        <p:cTn id="227" dur="500"/>
                                        <p:tgtEl>
                                          <p:spTgt spid="50"/>
                                        </p:tgtEl>
                                      </p:cBhvr>
                                    </p:animEffect>
                                    <p:set>
                                      <p:cBhvr>
                                        <p:cTn id="228" dur="1" fill="hold">
                                          <p:stCondLst>
                                            <p:cond delay="499"/>
                                          </p:stCondLst>
                                        </p:cTn>
                                        <p:tgtEl>
                                          <p:spTgt spid="50"/>
                                        </p:tgtEl>
                                        <p:attrNameLst>
                                          <p:attrName>style.visibility</p:attrName>
                                        </p:attrNameLst>
                                      </p:cBhvr>
                                      <p:to>
                                        <p:strVal val="hidden"/>
                                      </p:to>
                                    </p:set>
                                  </p:childTnLst>
                                </p:cTn>
                              </p:par>
                            </p:childTnLst>
                          </p:cTn>
                        </p:par>
                        <p:par>
                          <p:cTn id="229" fill="hold">
                            <p:stCondLst>
                              <p:cond delay="13500"/>
                            </p:stCondLst>
                            <p:childTnLst>
                              <p:par>
                                <p:cTn id="230" presetID="10" presetClass="entr" presetSubtype="0" fill="hold" nodeType="afterEffect">
                                  <p:stCondLst>
                                    <p:cond delay="0"/>
                                  </p:stCondLst>
                                  <p:childTnLst>
                                    <p:set>
                                      <p:cBhvr>
                                        <p:cTn id="231" dur="1" fill="hold">
                                          <p:stCondLst>
                                            <p:cond delay="0"/>
                                          </p:stCondLst>
                                        </p:cTn>
                                        <p:tgtEl>
                                          <p:spTgt spid="49"/>
                                        </p:tgtEl>
                                        <p:attrNameLst>
                                          <p:attrName>style.visibility</p:attrName>
                                        </p:attrNameLst>
                                      </p:cBhvr>
                                      <p:to>
                                        <p:strVal val="visible"/>
                                      </p:to>
                                    </p:set>
                                    <p:animEffect transition="in" filter="fade">
                                      <p:cBhvr>
                                        <p:cTn id="232" dur="500"/>
                                        <p:tgtEl>
                                          <p:spTgt spid="49"/>
                                        </p:tgtEl>
                                      </p:cBhvr>
                                    </p:animEffect>
                                  </p:childTnLst>
                                </p:cTn>
                              </p:par>
                              <p:par>
                                <p:cTn id="233" presetID="10" presetClass="entr" presetSubtype="0" fill="hold" nodeType="withEffect">
                                  <p:stCondLst>
                                    <p:cond delay="0"/>
                                  </p:stCondLst>
                                  <p:childTnLst>
                                    <p:set>
                                      <p:cBhvr>
                                        <p:cTn id="234" dur="1" fill="hold">
                                          <p:stCondLst>
                                            <p:cond delay="0"/>
                                          </p:stCondLst>
                                        </p:cTn>
                                        <p:tgtEl>
                                          <p:spTgt spid="50"/>
                                        </p:tgtEl>
                                        <p:attrNameLst>
                                          <p:attrName>style.visibility</p:attrName>
                                        </p:attrNameLst>
                                      </p:cBhvr>
                                      <p:to>
                                        <p:strVal val="visible"/>
                                      </p:to>
                                    </p:set>
                                    <p:animEffect transition="in" filter="fade">
                                      <p:cBhvr>
                                        <p:cTn id="235" dur="500"/>
                                        <p:tgtEl>
                                          <p:spTgt spid="50"/>
                                        </p:tgtEl>
                                      </p:cBhvr>
                                    </p:animEffect>
                                  </p:childTnLst>
                                </p:cTn>
                              </p:par>
                            </p:childTnLst>
                          </p:cTn>
                        </p:par>
                        <p:par>
                          <p:cTn id="236" fill="hold">
                            <p:stCondLst>
                              <p:cond delay="14000"/>
                            </p:stCondLst>
                            <p:childTnLst>
                              <p:par>
                                <p:cTn id="237" presetID="10" presetClass="exit" presetSubtype="0" fill="hold" nodeType="afterEffect">
                                  <p:stCondLst>
                                    <p:cond delay="0"/>
                                  </p:stCondLst>
                                  <p:childTnLst>
                                    <p:animEffect transition="out" filter="fade">
                                      <p:cBhvr>
                                        <p:cTn id="238" dur="500"/>
                                        <p:tgtEl>
                                          <p:spTgt spid="51"/>
                                        </p:tgtEl>
                                      </p:cBhvr>
                                    </p:animEffect>
                                    <p:set>
                                      <p:cBhvr>
                                        <p:cTn id="239" dur="1" fill="hold">
                                          <p:stCondLst>
                                            <p:cond delay="499"/>
                                          </p:stCondLst>
                                        </p:cTn>
                                        <p:tgtEl>
                                          <p:spTgt spid="51"/>
                                        </p:tgtEl>
                                        <p:attrNameLst>
                                          <p:attrName>style.visibility</p:attrName>
                                        </p:attrNameLst>
                                      </p:cBhvr>
                                      <p:to>
                                        <p:strVal val="hidden"/>
                                      </p:to>
                                    </p:set>
                                  </p:childTnLst>
                                </p:cTn>
                              </p:par>
                              <p:par>
                                <p:cTn id="240" presetID="10" presetClass="exit" presetSubtype="0" fill="hold" nodeType="withEffect">
                                  <p:stCondLst>
                                    <p:cond delay="0"/>
                                  </p:stCondLst>
                                  <p:childTnLst>
                                    <p:animEffect transition="out" filter="fade">
                                      <p:cBhvr>
                                        <p:cTn id="241" dur="500"/>
                                        <p:tgtEl>
                                          <p:spTgt spid="52"/>
                                        </p:tgtEl>
                                      </p:cBhvr>
                                    </p:animEffect>
                                    <p:set>
                                      <p:cBhvr>
                                        <p:cTn id="242" dur="1" fill="hold">
                                          <p:stCondLst>
                                            <p:cond delay="499"/>
                                          </p:stCondLst>
                                        </p:cTn>
                                        <p:tgtEl>
                                          <p:spTgt spid="52"/>
                                        </p:tgtEl>
                                        <p:attrNameLst>
                                          <p:attrName>style.visibility</p:attrName>
                                        </p:attrNameLst>
                                      </p:cBhvr>
                                      <p:to>
                                        <p:strVal val="hidden"/>
                                      </p:to>
                                    </p:set>
                                  </p:childTnLst>
                                </p:cTn>
                              </p:par>
                            </p:childTnLst>
                          </p:cTn>
                        </p:par>
                        <p:par>
                          <p:cTn id="243" fill="hold">
                            <p:stCondLst>
                              <p:cond delay="14500"/>
                            </p:stCondLst>
                            <p:childTnLst>
                              <p:par>
                                <p:cTn id="244" presetID="10" presetClass="entr" presetSubtype="0" fill="hold" nodeType="afterEffect">
                                  <p:stCondLst>
                                    <p:cond delay="0"/>
                                  </p:stCondLst>
                                  <p:childTnLst>
                                    <p:set>
                                      <p:cBhvr>
                                        <p:cTn id="245" dur="1" fill="hold">
                                          <p:stCondLst>
                                            <p:cond delay="0"/>
                                          </p:stCondLst>
                                        </p:cTn>
                                        <p:tgtEl>
                                          <p:spTgt spid="51"/>
                                        </p:tgtEl>
                                        <p:attrNameLst>
                                          <p:attrName>style.visibility</p:attrName>
                                        </p:attrNameLst>
                                      </p:cBhvr>
                                      <p:to>
                                        <p:strVal val="visible"/>
                                      </p:to>
                                    </p:set>
                                    <p:animEffect transition="in" filter="fade">
                                      <p:cBhvr>
                                        <p:cTn id="246" dur="500"/>
                                        <p:tgtEl>
                                          <p:spTgt spid="51"/>
                                        </p:tgtEl>
                                      </p:cBhvr>
                                    </p:animEffect>
                                  </p:childTnLst>
                                </p:cTn>
                              </p:par>
                              <p:par>
                                <p:cTn id="247" presetID="10" presetClass="entr" presetSubtype="0" fill="hold" nodeType="withEffect">
                                  <p:stCondLst>
                                    <p:cond delay="0"/>
                                  </p:stCondLst>
                                  <p:childTnLst>
                                    <p:set>
                                      <p:cBhvr>
                                        <p:cTn id="248" dur="1" fill="hold">
                                          <p:stCondLst>
                                            <p:cond delay="0"/>
                                          </p:stCondLst>
                                        </p:cTn>
                                        <p:tgtEl>
                                          <p:spTgt spid="52"/>
                                        </p:tgtEl>
                                        <p:attrNameLst>
                                          <p:attrName>style.visibility</p:attrName>
                                        </p:attrNameLst>
                                      </p:cBhvr>
                                      <p:to>
                                        <p:strVal val="visible"/>
                                      </p:to>
                                    </p:set>
                                    <p:animEffect transition="in" filter="fade">
                                      <p:cBhvr>
                                        <p:cTn id="249" dur="500"/>
                                        <p:tgtEl>
                                          <p:spTgt spid="52"/>
                                        </p:tgtEl>
                                      </p:cBhvr>
                                    </p:animEffect>
                                  </p:childTnLst>
                                </p:cTn>
                              </p:par>
                            </p:childTnLst>
                          </p:cTn>
                        </p:par>
                        <p:par>
                          <p:cTn id="250" fill="hold">
                            <p:stCondLst>
                              <p:cond delay="15000"/>
                            </p:stCondLst>
                            <p:childTnLst>
                              <p:par>
                                <p:cTn id="251" presetID="10" presetClass="exit" presetSubtype="0" fill="hold" nodeType="afterEffect">
                                  <p:stCondLst>
                                    <p:cond delay="0"/>
                                  </p:stCondLst>
                                  <p:childTnLst>
                                    <p:animEffect transition="out" filter="fade">
                                      <p:cBhvr>
                                        <p:cTn id="252" dur="500"/>
                                        <p:tgtEl>
                                          <p:spTgt spid="51"/>
                                        </p:tgtEl>
                                      </p:cBhvr>
                                    </p:animEffect>
                                    <p:set>
                                      <p:cBhvr>
                                        <p:cTn id="253" dur="1" fill="hold">
                                          <p:stCondLst>
                                            <p:cond delay="499"/>
                                          </p:stCondLst>
                                        </p:cTn>
                                        <p:tgtEl>
                                          <p:spTgt spid="51"/>
                                        </p:tgtEl>
                                        <p:attrNameLst>
                                          <p:attrName>style.visibility</p:attrName>
                                        </p:attrNameLst>
                                      </p:cBhvr>
                                      <p:to>
                                        <p:strVal val="hidden"/>
                                      </p:to>
                                    </p:set>
                                  </p:childTnLst>
                                </p:cTn>
                              </p:par>
                              <p:par>
                                <p:cTn id="254" presetID="10" presetClass="exit" presetSubtype="0" fill="hold" nodeType="withEffect">
                                  <p:stCondLst>
                                    <p:cond delay="0"/>
                                  </p:stCondLst>
                                  <p:childTnLst>
                                    <p:animEffect transition="out" filter="fade">
                                      <p:cBhvr>
                                        <p:cTn id="255" dur="500"/>
                                        <p:tgtEl>
                                          <p:spTgt spid="52"/>
                                        </p:tgtEl>
                                      </p:cBhvr>
                                    </p:animEffect>
                                    <p:set>
                                      <p:cBhvr>
                                        <p:cTn id="256" dur="1" fill="hold">
                                          <p:stCondLst>
                                            <p:cond delay="499"/>
                                          </p:stCondLst>
                                        </p:cTn>
                                        <p:tgtEl>
                                          <p:spTgt spid="52"/>
                                        </p:tgtEl>
                                        <p:attrNameLst>
                                          <p:attrName>style.visibility</p:attrName>
                                        </p:attrNameLst>
                                      </p:cBhvr>
                                      <p:to>
                                        <p:strVal val="hidden"/>
                                      </p:to>
                                    </p:set>
                                  </p:childTnLst>
                                </p:cTn>
                              </p:par>
                            </p:childTnLst>
                          </p:cTn>
                        </p:par>
                        <p:par>
                          <p:cTn id="257" fill="hold">
                            <p:stCondLst>
                              <p:cond delay="15500"/>
                            </p:stCondLst>
                            <p:childTnLst>
                              <p:par>
                                <p:cTn id="258" presetID="10" presetClass="entr" presetSubtype="0" fill="hold" nodeType="afterEffect">
                                  <p:stCondLst>
                                    <p:cond delay="0"/>
                                  </p:stCondLst>
                                  <p:childTnLst>
                                    <p:set>
                                      <p:cBhvr>
                                        <p:cTn id="259" dur="1" fill="hold">
                                          <p:stCondLst>
                                            <p:cond delay="0"/>
                                          </p:stCondLst>
                                        </p:cTn>
                                        <p:tgtEl>
                                          <p:spTgt spid="51"/>
                                        </p:tgtEl>
                                        <p:attrNameLst>
                                          <p:attrName>style.visibility</p:attrName>
                                        </p:attrNameLst>
                                      </p:cBhvr>
                                      <p:to>
                                        <p:strVal val="visible"/>
                                      </p:to>
                                    </p:set>
                                    <p:animEffect transition="in" filter="fade">
                                      <p:cBhvr>
                                        <p:cTn id="260" dur="500"/>
                                        <p:tgtEl>
                                          <p:spTgt spid="51"/>
                                        </p:tgtEl>
                                      </p:cBhvr>
                                    </p:animEffect>
                                  </p:childTnLst>
                                </p:cTn>
                              </p:par>
                              <p:par>
                                <p:cTn id="261" presetID="10" presetClass="entr" presetSubtype="0" fill="hold" nodeType="withEffect">
                                  <p:stCondLst>
                                    <p:cond delay="0"/>
                                  </p:stCondLst>
                                  <p:childTnLst>
                                    <p:set>
                                      <p:cBhvr>
                                        <p:cTn id="262" dur="1" fill="hold">
                                          <p:stCondLst>
                                            <p:cond delay="0"/>
                                          </p:stCondLst>
                                        </p:cTn>
                                        <p:tgtEl>
                                          <p:spTgt spid="52"/>
                                        </p:tgtEl>
                                        <p:attrNameLst>
                                          <p:attrName>style.visibility</p:attrName>
                                        </p:attrNameLst>
                                      </p:cBhvr>
                                      <p:to>
                                        <p:strVal val="visible"/>
                                      </p:to>
                                    </p:set>
                                    <p:animEffect transition="in" filter="fade">
                                      <p:cBhvr>
                                        <p:cTn id="263" dur="500"/>
                                        <p:tgtEl>
                                          <p:spTgt spid="52"/>
                                        </p:tgtEl>
                                      </p:cBhvr>
                                    </p:animEffect>
                                  </p:childTnLst>
                                </p:cTn>
                              </p:par>
                            </p:childTnLst>
                          </p:cTn>
                        </p:par>
                        <p:par>
                          <p:cTn id="264" fill="hold">
                            <p:stCondLst>
                              <p:cond delay="16000"/>
                            </p:stCondLst>
                            <p:childTnLst>
                              <p:par>
                                <p:cTn id="265" presetID="10" presetClass="exit" presetSubtype="0" fill="hold" nodeType="afterEffect">
                                  <p:stCondLst>
                                    <p:cond delay="0"/>
                                  </p:stCondLst>
                                  <p:childTnLst>
                                    <p:animEffect transition="out" filter="fade">
                                      <p:cBhvr>
                                        <p:cTn id="266" dur="500"/>
                                        <p:tgtEl>
                                          <p:spTgt spid="53"/>
                                        </p:tgtEl>
                                      </p:cBhvr>
                                    </p:animEffect>
                                    <p:set>
                                      <p:cBhvr>
                                        <p:cTn id="267" dur="1" fill="hold">
                                          <p:stCondLst>
                                            <p:cond delay="499"/>
                                          </p:stCondLst>
                                        </p:cTn>
                                        <p:tgtEl>
                                          <p:spTgt spid="53"/>
                                        </p:tgtEl>
                                        <p:attrNameLst>
                                          <p:attrName>style.visibility</p:attrName>
                                        </p:attrNameLst>
                                      </p:cBhvr>
                                      <p:to>
                                        <p:strVal val="hidden"/>
                                      </p:to>
                                    </p:set>
                                  </p:childTnLst>
                                </p:cTn>
                              </p:par>
                              <p:par>
                                <p:cTn id="268" presetID="10" presetClass="exit" presetSubtype="0" fill="hold" nodeType="withEffect">
                                  <p:stCondLst>
                                    <p:cond delay="0"/>
                                  </p:stCondLst>
                                  <p:childTnLst>
                                    <p:animEffect transition="out" filter="fade">
                                      <p:cBhvr>
                                        <p:cTn id="269" dur="500"/>
                                        <p:tgtEl>
                                          <p:spTgt spid="54"/>
                                        </p:tgtEl>
                                      </p:cBhvr>
                                    </p:animEffect>
                                    <p:set>
                                      <p:cBhvr>
                                        <p:cTn id="270" dur="1" fill="hold">
                                          <p:stCondLst>
                                            <p:cond delay="499"/>
                                          </p:stCondLst>
                                        </p:cTn>
                                        <p:tgtEl>
                                          <p:spTgt spid="54"/>
                                        </p:tgtEl>
                                        <p:attrNameLst>
                                          <p:attrName>style.visibility</p:attrName>
                                        </p:attrNameLst>
                                      </p:cBhvr>
                                      <p:to>
                                        <p:strVal val="hidden"/>
                                      </p:to>
                                    </p:set>
                                  </p:childTnLst>
                                </p:cTn>
                              </p:par>
                            </p:childTnLst>
                          </p:cTn>
                        </p:par>
                        <p:par>
                          <p:cTn id="271" fill="hold">
                            <p:stCondLst>
                              <p:cond delay="16500"/>
                            </p:stCondLst>
                            <p:childTnLst>
                              <p:par>
                                <p:cTn id="272" presetID="10" presetClass="entr" presetSubtype="0" fill="hold" nodeType="afterEffect">
                                  <p:stCondLst>
                                    <p:cond delay="0"/>
                                  </p:stCondLst>
                                  <p:childTnLst>
                                    <p:set>
                                      <p:cBhvr>
                                        <p:cTn id="273" dur="1" fill="hold">
                                          <p:stCondLst>
                                            <p:cond delay="0"/>
                                          </p:stCondLst>
                                        </p:cTn>
                                        <p:tgtEl>
                                          <p:spTgt spid="53"/>
                                        </p:tgtEl>
                                        <p:attrNameLst>
                                          <p:attrName>style.visibility</p:attrName>
                                        </p:attrNameLst>
                                      </p:cBhvr>
                                      <p:to>
                                        <p:strVal val="visible"/>
                                      </p:to>
                                    </p:set>
                                    <p:animEffect transition="in" filter="fade">
                                      <p:cBhvr>
                                        <p:cTn id="274" dur="500"/>
                                        <p:tgtEl>
                                          <p:spTgt spid="53"/>
                                        </p:tgtEl>
                                      </p:cBhvr>
                                    </p:animEffect>
                                  </p:childTnLst>
                                </p:cTn>
                              </p:par>
                              <p:par>
                                <p:cTn id="275" presetID="10" presetClass="entr" presetSubtype="0" fill="hold" nodeType="withEffect">
                                  <p:stCondLst>
                                    <p:cond delay="0"/>
                                  </p:stCondLst>
                                  <p:childTnLst>
                                    <p:set>
                                      <p:cBhvr>
                                        <p:cTn id="276" dur="1" fill="hold">
                                          <p:stCondLst>
                                            <p:cond delay="0"/>
                                          </p:stCondLst>
                                        </p:cTn>
                                        <p:tgtEl>
                                          <p:spTgt spid="54"/>
                                        </p:tgtEl>
                                        <p:attrNameLst>
                                          <p:attrName>style.visibility</p:attrName>
                                        </p:attrNameLst>
                                      </p:cBhvr>
                                      <p:to>
                                        <p:strVal val="visible"/>
                                      </p:to>
                                    </p:set>
                                    <p:animEffect transition="in" filter="fade">
                                      <p:cBhvr>
                                        <p:cTn id="277" dur="500"/>
                                        <p:tgtEl>
                                          <p:spTgt spid="54"/>
                                        </p:tgtEl>
                                      </p:cBhvr>
                                    </p:animEffect>
                                  </p:childTnLst>
                                </p:cTn>
                              </p:par>
                            </p:childTnLst>
                          </p:cTn>
                        </p:par>
                        <p:par>
                          <p:cTn id="278" fill="hold">
                            <p:stCondLst>
                              <p:cond delay="17000"/>
                            </p:stCondLst>
                            <p:childTnLst>
                              <p:par>
                                <p:cTn id="279" presetID="10" presetClass="exit" presetSubtype="0" fill="hold" nodeType="afterEffect">
                                  <p:stCondLst>
                                    <p:cond delay="0"/>
                                  </p:stCondLst>
                                  <p:childTnLst>
                                    <p:animEffect transition="out" filter="fade">
                                      <p:cBhvr>
                                        <p:cTn id="280" dur="500"/>
                                        <p:tgtEl>
                                          <p:spTgt spid="53"/>
                                        </p:tgtEl>
                                      </p:cBhvr>
                                    </p:animEffect>
                                    <p:set>
                                      <p:cBhvr>
                                        <p:cTn id="281" dur="1" fill="hold">
                                          <p:stCondLst>
                                            <p:cond delay="499"/>
                                          </p:stCondLst>
                                        </p:cTn>
                                        <p:tgtEl>
                                          <p:spTgt spid="53"/>
                                        </p:tgtEl>
                                        <p:attrNameLst>
                                          <p:attrName>style.visibility</p:attrName>
                                        </p:attrNameLst>
                                      </p:cBhvr>
                                      <p:to>
                                        <p:strVal val="hidden"/>
                                      </p:to>
                                    </p:set>
                                  </p:childTnLst>
                                </p:cTn>
                              </p:par>
                              <p:par>
                                <p:cTn id="282" presetID="10" presetClass="exit" presetSubtype="0" fill="hold" nodeType="withEffect">
                                  <p:stCondLst>
                                    <p:cond delay="0"/>
                                  </p:stCondLst>
                                  <p:childTnLst>
                                    <p:animEffect transition="out" filter="fade">
                                      <p:cBhvr>
                                        <p:cTn id="283" dur="500"/>
                                        <p:tgtEl>
                                          <p:spTgt spid="54"/>
                                        </p:tgtEl>
                                      </p:cBhvr>
                                    </p:animEffect>
                                    <p:set>
                                      <p:cBhvr>
                                        <p:cTn id="284" dur="1" fill="hold">
                                          <p:stCondLst>
                                            <p:cond delay="499"/>
                                          </p:stCondLst>
                                        </p:cTn>
                                        <p:tgtEl>
                                          <p:spTgt spid="54"/>
                                        </p:tgtEl>
                                        <p:attrNameLst>
                                          <p:attrName>style.visibility</p:attrName>
                                        </p:attrNameLst>
                                      </p:cBhvr>
                                      <p:to>
                                        <p:strVal val="hidden"/>
                                      </p:to>
                                    </p:set>
                                  </p:childTnLst>
                                </p:cTn>
                              </p:par>
                            </p:childTnLst>
                          </p:cTn>
                        </p:par>
                        <p:par>
                          <p:cTn id="285" fill="hold">
                            <p:stCondLst>
                              <p:cond delay="17500"/>
                            </p:stCondLst>
                            <p:childTnLst>
                              <p:par>
                                <p:cTn id="286" presetID="10" presetClass="entr" presetSubtype="0" fill="hold" nodeType="afterEffect">
                                  <p:stCondLst>
                                    <p:cond delay="0"/>
                                  </p:stCondLst>
                                  <p:childTnLst>
                                    <p:set>
                                      <p:cBhvr>
                                        <p:cTn id="287" dur="1" fill="hold">
                                          <p:stCondLst>
                                            <p:cond delay="0"/>
                                          </p:stCondLst>
                                        </p:cTn>
                                        <p:tgtEl>
                                          <p:spTgt spid="53"/>
                                        </p:tgtEl>
                                        <p:attrNameLst>
                                          <p:attrName>style.visibility</p:attrName>
                                        </p:attrNameLst>
                                      </p:cBhvr>
                                      <p:to>
                                        <p:strVal val="visible"/>
                                      </p:to>
                                    </p:set>
                                    <p:animEffect transition="in" filter="fade">
                                      <p:cBhvr>
                                        <p:cTn id="288" dur="500"/>
                                        <p:tgtEl>
                                          <p:spTgt spid="53"/>
                                        </p:tgtEl>
                                      </p:cBhvr>
                                    </p:animEffect>
                                  </p:childTnLst>
                                </p:cTn>
                              </p:par>
                              <p:par>
                                <p:cTn id="289" presetID="10" presetClass="entr" presetSubtype="0" fill="hold" nodeType="withEffect">
                                  <p:stCondLst>
                                    <p:cond delay="0"/>
                                  </p:stCondLst>
                                  <p:childTnLst>
                                    <p:set>
                                      <p:cBhvr>
                                        <p:cTn id="290" dur="1" fill="hold">
                                          <p:stCondLst>
                                            <p:cond delay="0"/>
                                          </p:stCondLst>
                                        </p:cTn>
                                        <p:tgtEl>
                                          <p:spTgt spid="54"/>
                                        </p:tgtEl>
                                        <p:attrNameLst>
                                          <p:attrName>style.visibility</p:attrName>
                                        </p:attrNameLst>
                                      </p:cBhvr>
                                      <p:to>
                                        <p:strVal val="visible"/>
                                      </p:to>
                                    </p:set>
                                    <p:animEffect transition="in" filter="fade">
                                      <p:cBhvr>
                                        <p:cTn id="291" dur="500"/>
                                        <p:tgtEl>
                                          <p:spTgt spid="54"/>
                                        </p:tgtEl>
                                      </p:cBhvr>
                                    </p:animEffect>
                                  </p:childTnLst>
                                </p:cTn>
                              </p:par>
                            </p:childTnLst>
                          </p:cTn>
                        </p:par>
                        <p:par>
                          <p:cTn id="292" fill="hold">
                            <p:stCondLst>
                              <p:cond delay="18000"/>
                            </p:stCondLst>
                            <p:childTnLst>
                              <p:par>
                                <p:cTn id="293" presetID="10" presetClass="exit" presetSubtype="0" fill="hold" nodeType="afterEffect">
                                  <p:stCondLst>
                                    <p:cond delay="0"/>
                                  </p:stCondLst>
                                  <p:childTnLst>
                                    <p:animEffect transition="out" filter="fade">
                                      <p:cBhvr>
                                        <p:cTn id="294" dur="500"/>
                                        <p:tgtEl>
                                          <p:spTgt spid="55"/>
                                        </p:tgtEl>
                                      </p:cBhvr>
                                    </p:animEffect>
                                    <p:set>
                                      <p:cBhvr>
                                        <p:cTn id="295" dur="1" fill="hold">
                                          <p:stCondLst>
                                            <p:cond delay="499"/>
                                          </p:stCondLst>
                                        </p:cTn>
                                        <p:tgtEl>
                                          <p:spTgt spid="55"/>
                                        </p:tgtEl>
                                        <p:attrNameLst>
                                          <p:attrName>style.visibility</p:attrName>
                                        </p:attrNameLst>
                                      </p:cBhvr>
                                      <p:to>
                                        <p:strVal val="hidden"/>
                                      </p:to>
                                    </p:set>
                                  </p:childTnLst>
                                </p:cTn>
                              </p:par>
                              <p:par>
                                <p:cTn id="296" presetID="10" presetClass="exit" presetSubtype="0" fill="hold" nodeType="withEffect">
                                  <p:stCondLst>
                                    <p:cond delay="0"/>
                                  </p:stCondLst>
                                  <p:childTnLst>
                                    <p:animEffect transition="out" filter="fade">
                                      <p:cBhvr>
                                        <p:cTn id="297" dur="500"/>
                                        <p:tgtEl>
                                          <p:spTgt spid="56"/>
                                        </p:tgtEl>
                                      </p:cBhvr>
                                    </p:animEffect>
                                    <p:set>
                                      <p:cBhvr>
                                        <p:cTn id="298" dur="1" fill="hold">
                                          <p:stCondLst>
                                            <p:cond delay="499"/>
                                          </p:stCondLst>
                                        </p:cTn>
                                        <p:tgtEl>
                                          <p:spTgt spid="56"/>
                                        </p:tgtEl>
                                        <p:attrNameLst>
                                          <p:attrName>style.visibility</p:attrName>
                                        </p:attrNameLst>
                                      </p:cBhvr>
                                      <p:to>
                                        <p:strVal val="hidden"/>
                                      </p:to>
                                    </p:set>
                                  </p:childTnLst>
                                </p:cTn>
                              </p:par>
                            </p:childTnLst>
                          </p:cTn>
                        </p:par>
                        <p:par>
                          <p:cTn id="299" fill="hold">
                            <p:stCondLst>
                              <p:cond delay="18500"/>
                            </p:stCondLst>
                            <p:childTnLst>
                              <p:par>
                                <p:cTn id="300" presetID="10" presetClass="entr" presetSubtype="0" fill="hold" nodeType="afterEffect">
                                  <p:stCondLst>
                                    <p:cond delay="0"/>
                                  </p:stCondLst>
                                  <p:childTnLst>
                                    <p:set>
                                      <p:cBhvr>
                                        <p:cTn id="301" dur="1" fill="hold">
                                          <p:stCondLst>
                                            <p:cond delay="0"/>
                                          </p:stCondLst>
                                        </p:cTn>
                                        <p:tgtEl>
                                          <p:spTgt spid="55"/>
                                        </p:tgtEl>
                                        <p:attrNameLst>
                                          <p:attrName>style.visibility</p:attrName>
                                        </p:attrNameLst>
                                      </p:cBhvr>
                                      <p:to>
                                        <p:strVal val="visible"/>
                                      </p:to>
                                    </p:set>
                                    <p:animEffect transition="in" filter="fade">
                                      <p:cBhvr>
                                        <p:cTn id="302" dur="500"/>
                                        <p:tgtEl>
                                          <p:spTgt spid="55"/>
                                        </p:tgtEl>
                                      </p:cBhvr>
                                    </p:animEffect>
                                  </p:childTnLst>
                                </p:cTn>
                              </p:par>
                              <p:par>
                                <p:cTn id="303" presetID="10" presetClass="entr" presetSubtype="0" fill="hold" nodeType="withEffect">
                                  <p:stCondLst>
                                    <p:cond delay="0"/>
                                  </p:stCondLst>
                                  <p:childTnLst>
                                    <p:set>
                                      <p:cBhvr>
                                        <p:cTn id="304" dur="1" fill="hold">
                                          <p:stCondLst>
                                            <p:cond delay="0"/>
                                          </p:stCondLst>
                                        </p:cTn>
                                        <p:tgtEl>
                                          <p:spTgt spid="56"/>
                                        </p:tgtEl>
                                        <p:attrNameLst>
                                          <p:attrName>style.visibility</p:attrName>
                                        </p:attrNameLst>
                                      </p:cBhvr>
                                      <p:to>
                                        <p:strVal val="visible"/>
                                      </p:to>
                                    </p:set>
                                    <p:animEffect transition="in" filter="fade">
                                      <p:cBhvr>
                                        <p:cTn id="305" dur="500"/>
                                        <p:tgtEl>
                                          <p:spTgt spid="56"/>
                                        </p:tgtEl>
                                      </p:cBhvr>
                                    </p:animEffect>
                                  </p:childTnLst>
                                </p:cTn>
                              </p:par>
                            </p:childTnLst>
                          </p:cTn>
                        </p:par>
                        <p:par>
                          <p:cTn id="306" fill="hold">
                            <p:stCondLst>
                              <p:cond delay="19000"/>
                            </p:stCondLst>
                            <p:childTnLst>
                              <p:par>
                                <p:cTn id="307" presetID="10" presetClass="exit" presetSubtype="0" fill="hold" nodeType="afterEffect">
                                  <p:stCondLst>
                                    <p:cond delay="0"/>
                                  </p:stCondLst>
                                  <p:childTnLst>
                                    <p:animEffect transition="out" filter="fade">
                                      <p:cBhvr>
                                        <p:cTn id="308" dur="500"/>
                                        <p:tgtEl>
                                          <p:spTgt spid="55"/>
                                        </p:tgtEl>
                                      </p:cBhvr>
                                    </p:animEffect>
                                    <p:set>
                                      <p:cBhvr>
                                        <p:cTn id="309" dur="1" fill="hold">
                                          <p:stCondLst>
                                            <p:cond delay="499"/>
                                          </p:stCondLst>
                                        </p:cTn>
                                        <p:tgtEl>
                                          <p:spTgt spid="55"/>
                                        </p:tgtEl>
                                        <p:attrNameLst>
                                          <p:attrName>style.visibility</p:attrName>
                                        </p:attrNameLst>
                                      </p:cBhvr>
                                      <p:to>
                                        <p:strVal val="hidden"/>
                                      </p:to>
                                    </p:set>
                                  </p:childTnLst>
                                </p:cTn>
                              </p:par>
                              <p:par>
                                <p:cTn id="310" presetID="10" presetClass="exit" presetSubtype="0" fill="hold" nodeType="withEffect">
                                  <p:stCondLst>
                                    <p:cond delay="0"/>
                                  </p:stCondLst>
                                  <p:childTnLst>
                                    <p:animEffect transition="out" filter="fade">
                                      <p:cBhvr>
                                        <p:cTn id="311" dur="500"/>
                                        <p:tgtEl>
                                          <p:spTgt spid="56"/>
                                        </p:tgtEl>
                                      </p:cBhvr>
                                    </p:animEffect>
                                    <p:set>
                                      <p:cBhvr>
                                        <p:cTn id="312" dur="1" fill="hold">
                                          <p:stCondLst>
                                            <p:cond delay="499"/>
                                          </p:stCondLst>
                                        </p:cTn>
                                        <p:tgtEl>
                                          <p:spTgt spid="56"/>
                                        </p:tgtEl>
                                        <p:attrNameLst>
                                          <p:attrName>style.visibility</p:attrName>
                                        </p:attrNameLst>
                                      </p:cBhvr>
                                      <p:to>
                                        <p:strVal val="hidden"/>
                                      </p:to>
                                    </p:set>
                                  </p:childTnLst>
                                </p:cTn>
                              </p:par>
                            </p:childTnLst>
                          </p:cTn>
                        </p:par>
                        <p:par>
                          <p:cTn id="313" fill="hold">
                            <p:stCondLst>
                              <p:cond delay="19500"/>
                            </p:stCondLst>
                            <p:childTnLst>
                              <p:par>
                                <p:cTn id="314" presetID="10" presetClass="entr" presetSubtype="0" fill="hold" nodeType="afterEffect">
                                  <p:stCondLst>
                                    <p:cond delay="0"/>
                                  </p:stCondLst>
                                  <p:childTnLst>
                                    <p:set>
                                      <p:cBhvr>
                                        <p:cTn id="315" dur="1" fill="hold">
                                          <p:stCondLst>
                                            <p:cond delay="0"/>
                                          </p:stCondLst>
                                        </p:cTn>
                                        <p:tgtEl>
                                          <p:spTgt spid="55"/>
                                        </p:tgtEl>
                                        <p:attrNameLst>
                                          <p:attrName>style.visibility</p:attrName>
                                        </p:attrNameLst>
                                      </p:cBhvr>
                                      <p:to>
                                        <p:strVal val="visible"/>
                                      </p:to>
                                    </p:set>
                                    <p:animEffect transition="in" filter="fade">
                                      <p:cBhvr>
                                        <p:cTn id="316" dur="500"/>
                                        <p:tgtEl>
                                          <p:spTgt spid="55"/>
                                        </p:tgtEl>
                                      </p:cBhvr>
                                    </p:animEffect>
                                  </p:childTnLst>
                                </p:cTn>
                              </p:par>
                              <p:par>
                                <p:cTn id="317" presetID="10" presetClass="entr" presetSubtype="0" fill="hold" nodeType="withEffect">
                                  <p:stCondLst>
                                    <p:cond delay="0"/>
                                  </p:stCondLst>
                                  <p:childTnLst>
                                    <p:set>
                                      <p:cBhvr>
                                        <p:cTn id="318" dur="1" fill="hold">
                                          <p:stCondLst>
                                            <p:cond delay="0"/>
                                          </p:stCondLst>
                                        </p:cTn>
                                        <p:tgtEl>
                                          <p:spTgt spid="56"/>
                                        </p:tgtEl>
                                        <p:attrNameLst>
                                          <p:attrName>style.visibility</p:attrName>
                                        </p:attrNameLst>
                                      </p:cBhvr>
                                      <p:to>
                                        <p:strVal val="visible"/>
                                      </p:to>
                                    </p:set>
                                    <p:animEffect transition="in" filter="fade">
                                      <p:cBhvr>
                                        <p:cTn id="31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5:5</a:t>
            </a:r>
          </a:p>
        </p:txBody>
      </p:sp>
      <p:sp>
        <p:nvSpPr>
          <p:cNvPr id="23" name="TextBox 22">
            <a:extLst>
              <a:ext uri="{FF2B5EF4-FFF2-40B4-BE49-F238E27FC236}">
                <a16:creationId xmlns:a16="http://schemas.microsoft.com/office/drawing/2014/main" id="{9B4D2544-489E-47AE-9B9B-4ADD9745EDCC}"/>
              </a:ext>
            </a:extLst>
          </p:cNvPr>
          <p:cNvSpPr txBox="1"/>
          <p:nvPr/>
        </p:nvSpPr>
        <p:spPr bwMode="auto">
          <a:xfrm>
            <a:off x="4803104" y="912697"/>
            <a:ext cx="1632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1,003 </a:t>
            </a:r>
            <a:r>
              <a:rPr lang="en-GB" sz="2400" dirty="0">
                <a:latin typeface="Myriad Pro" panose="020B0503030403020204" pitchFamily="34" charset="0"/>
              </a:rPr>
              <a:t>+</a:t>
            </a:r>
            <a:r>
              <a:rPr lang="en-GB" sz="2400" dirty="0">
                <a:latin typeface="Myriad Pro" panose="020B0503030403020204" pitchFamily="34" charset="0"/>
                <a:ea typeface="Myriad Pro Semibold" charset="0"/>
                <a:cs typeface="Myriad Pro Semibold" charset="0"/>
              </a:rPr>
              <a:t> 10</a:t>
            </a:r>
          </a:p>
        </p:txBody>
      </p:sp>
      <p:sp>
        <p:nvSpPr>
          <p:cNvPr id="24" name="TextBox 23">
            <a:extLst>
              <a:ext uri="{FF2B5EF4-FFF2-40B4-BE49-F238E27FC236}">
                <a16:creationId xmlns:a16="http://schemas.microsoft.com/office/drawing/2014/main" id="{C48770B7-1C1F-4D4D-B06F-9D71155C2178}"/>
              </a:ext>
            </a:extLst>
          </p:cNvPr>
          <p:cNvSpPr txBox="1"/>
          <p:nvPr/>
        </p:nvSpPr>
        <p:spPr bwMode="auto">
          <a:xfrm>
            <a:off x="6234204" y="912696"/>
            <a:ext cx="12137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1,113</a:t>
            </a:r>
          </a:p>
        </p:txBody>
      </p:sp>
      <p:pic>
        <p:nvPicPr>
          <p:cNvPr id="25" name="Picture 24" descr="A picture containing device, object&#10;&#10;Description generated with high confidence">
            <a:extLst>
              <a:ext uri="{FF2B5EF4-FFF2-40B4-BE49-F238E27FC236}">
                <a16:creationId xmlns:a16="http://schemas.microsoft.com/office/drawing/2014/main" id="{342D0B1D-23D9-4B26-BCE7-ECE753E6010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42277" y="3144034"/>
            <a:ext cx="7907446" cy="51605"/>
          </a:xfrm>
          <a:prstGeom prst="rect">
            <a:avLst/>
          </a:prstGeom>
        </p:spPr>
      </p:pic>
      <p:pic>
        <p:nvPicPr>
          <p:cNvPr id="26" name="Picture 25" descr="A picture containing device, object&#10;&#10;Description generated with high confidence">
            <a:extLst>
              <a:ext uri="{FF2B5EF4-FFF2-40B4-BE49-F238E27FC236}">
                <a16:creationId xmlns:a16="http://schemas.microsoft.com/office/drawing/2014/main" id="{85C9D5FB-A483-4A17-BF43-27CA244E6371}"/>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682115" y="3189288"/>
            <a:ext cx="721894" cy="512763"/>
          </a:xfrm>
          <a:prstGeom prst="rect">
            <a:avLst/>
          </a:prstGeom>
        </p:spPr>
      </p:pic>
      <p:sp>
        <p:nvSpPr>
          <p:cNvPr id="28" name="Freeform: Shape 27">
            <a:extLst>
              <a:ext uri="{FF2B5EF4-FFF2-40B4-BE49-F238E27FC236}">
                <a16:creationId xmlns:a16="http://schemas.microsoft.com/office/drawing/2014/main" id="{7EF9FF4D-82CA-43F9-9047-EE738EE434F5}"/>
              </a:ext>
            </a:extLst>
          </p:cNvPr>
          <p:cNvSpPr/>
          <p:nvPr/>
        </p:nvSpPr>
        <p:spPr bwMode="auto">
          <a:xfrm>
            <a:off x="4727066" y="3687233"/>
            <a:ext cx="192343" cy="311624"/>
          </a:xfrm>
          <a:custGeom>
            <a:avLst/>
            <a:gdLst>
              <a:gd name="connsiteX0" fmla="*/ 1568 w 192343"/>
              <a:gd name="connsiteY0" fmla="*/ 160867 h 311624"/>
              <a:gd name="connsiteX1" fmla="*/ 22735 w 192343"/>
              <a:gd name="connsiteY1" fmla="*/ 131234 h 311624"/>
              <a:gd name="connsiteX2" fmla="*/ 35435 w 192343"/>
              <a:gd name="connsiteY2" fmla="*/ 122767 h 311624"/>
              <a:gd name="connsiteX3" fmla="*/ 52368 w 192343"/>
              <a:gd name="connsiteY3" fmla="*/ 84667 h 311624"/>
              <a:gd name="connsiteX4" fmla="*/ 60835 w 192343"/>
              <a:gd name="connsiteY4" fmla="*/ 67734 h 311624"/>
              <a:gd name="connsiteX5" fmla="*/ 77768 w 192343"/>
              <a:gd name="connsiteY5" fmla="*/ 59267 h 311624"/>
              <a:gd name="connsiteX6" fmla="*/ 94701 w 192343"/>
              <a:gd name="connsiteY6" fmla="*/ 42334 h 311624"/>
              <a:gd name="connsiteX7" fmla="*/ 120101 w 192343"/>
              <a:gd name="connsiteY7" fmla="*/ 21167 h 311624"/>
              <a:gd name="connsiteX8" fmla="*/ 141268 w 192343"/>
              <a:gd name="connsiteY8" fmla="*/ 8467 h 311624"/>
              <a:gd name="connsiteX9" fmla="*/ 170901 w 192343"/>
              <a:gd name="connsiteY9" fmla="*/ 0 h 311624"/>
              <a:gd name="connsiteX10" fmla="*/ 192068 w 192343"/>
              <a:gd name="connsiteY10" fmla="*/ 16934 h 311624"/>
              <a:gd name="connsiteX11" fmla="*/ 187835 w 192343"/>
              <a:gd name="connsiteY11" fmla="*/ 93134 h 311624"/>
              <a:gd name="connsiteX12" fmla="*/ 183601 w 192343"/>
              <a:gd name="connsiteY12" fmla="*/ 105834 h 311624"/>
              <a:gd name="connsiteX13" fmla="*/ 175135 w 192343"/>
              <a:gd name="connsiteY13" fmla="*/ 148167 h 311624"/>
              <a:gd name="connsiteX14" fmla="*/ 153968 w 192343"/>
              <a:gd name="connsiteY14" fmla="*/ 190500 h 311624"/>
              <a:gd name="connsiteX15" fmla="*/ 141268 w 192343"/>
              <a:gd name="connsiteY15" fmla="*/ 224367 h 311624"/>
              <a:gd name="connsiteX16" fmla="*/ 137035 w 192343"/>
              <a:gd name="connsiteY16" fmla="*/ 237067 h 311624"/>
              <a:gd name="connsiteX17" fmla="*/ 120101 w 192343"/>
              <a:gd name="connsiteY17" fmla="*/ 266700 h 311624"/>
              <a:gd name="connsiteX18" fmla="*/ 115868 w 192343"/>
              <a:gd name="connsiteY18" fmla="*/ 296334 h 311624"/>
              <a:gd name="connsiteX19" fmla="*/ 48135 w 192343"/>
              <a:gd name="connsiteY19" fmla="*/ 296334 h 311624"/>
              <a:gd name="connsiteX20" fmla="*/ 26968 w 192343"/>
              <a:gd name="connsiteY20" fmla="*/ 266700 h 311624"/>
              <a:gd name="connsiteX21" fmla="*/ 5801 w 192343"/>
              <a:gd name="connsiteY21" fmla="*/ 228600 h 311624"/>
              <a:gd name="connsiteX22" fmla="*/ 1568 w 192343"/>
              <a:gd name="connsiteY22" fmla="*/ 177800 h 311624"/>
              <a:gd name="connsiteX23" fmla="*/ 1568 w 192343"/>
              <a:gd name="connsiteY23" fmla="*/ 160867 h 31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2343" h="311624">
                <a:moveTo>
                  <a:pt x="1568" y="160867"/>
                </a:moveTo>
                <a:cubicBezTo>
                  <a:pt x="5096" y="153106"/>
                  <a:pt x="14670" y="140307"/>
                  <a:pt x="22735" y="131234"/>
                </a:cubicBezTo>
                <a:cubicBezTo>
                  <a:pt x="26115" y="127431"/>
                  <a:pt x="32178" y="126676"/>
                  <a:pt x="35435" y="122767"/>
                </a:cubicBezTo>
                <a:cubicBezTo>
                  <a:pt x="40396" y="116814"/>
                  <a:pt x="49871" y="90286"/>
                  <a:pt x="52368" y="84667"/>
                </a:cubicBezTo>
                <a:cubicBezTo>
                  <a:pt x="54931" y="78900"/>
                  <a:pt x="56373" y="72196"/>
                  <a:pt x="60835" y="67734"/>
                </a:cubicBezTo>
                <a:cubicBezTo>
                  <a:pt x="65297" y="63272"/>
                  <a:pt x="72720" y="63053"/>
                  <a:pt x="77768" y="59267"/>
                </a:cubicBezTo>
                <a:cubicBezTo>
                  <a:pt x="84154" y="54478"/>
                  <a:pt x="88768" y="47674"/>
                  <a:pt x="94701" y="42334"/>
                </a:cubicBezTo>
                <a:cubicBezTo>
                  <a:pt x="102893" y="34961"/>
                  <a:pt x="111188" y="27649"/>
                  <a:pt x="120101" y="21167"/>
                </a:cubicBezTo>
                <a:cubicBezTo>
                  <a:pt x="126755" y="16327"/>
                  <a:pt x="133908" y="12147"/>
                  <a:pt x="141268" y="8467"/>
                </a:cubicBezTo>
                <a:cubicBezTo>
                  <a:pt x="147337" y="5432"/>
                  <a:pt x="165481" y="1355"/>
                  <a:pt x="170901" y="0"/>
                </a:cubicBezTo>
                <a:cubicBezTo>
                  <a:pt x="179372" y="2824"/>
                  <a:pt x="191450" y="3963"/>
                  <a:pt x="192068" y="16934"/>
                </a:cubicBezTo>
                <a:cubicBezTo>
                  <a:pt x="193278" y="42344"/>
                  <a:pt x="190247" y="67809"/>
                  <a:pt x="187835" y="93134"/>
                </a:cubicBezTo>
                <a:cubicBezTo>
                  <a:pt x="187412" y="97576"/>
                  <a:pt x="184827" y="101543"/>
                  <a:pt x="183601" y="105834"/>
                </a:cubicBezTo>
                <a:cubicBezTo>
                  <a:pt x="175974" y="132528"/>
                  <a:pt x="182261" y="114913"/>
                  <a:pt x="175135" y="148167"/>
                </a:cubicBezTo>
                <a:cubicBezTo>
                  <a:pt x="167051" y="185892"/>
                  <a:pt x="175643" y="176051"/>
                  <a:pt x="153968" y="190500"/>
                </a:cubicBezTo>
                <a:cubicBezTo>
                  <a:pt x="146164" y="221722"/>
                  <a:pt x="154551" y="193374"/>
                  <a:pt x="141268" y="224367"/>
                </a:cubicBezTo>
                <a:cubicBezTo>
                  <a:pt x="139510" y="228468"/>
                  <a:pt x="138793" y="232966"/>
                  <a:pt x="137035" y="237067"/>
                </a:cubicBezTo>
                <a:cubicBezTo>
                  <a:pt x="130591" y="252104"/>
                  <a:pt x="128603" y="253947"/>
                  <a:pt x="120101" y="266700"/>
                </a:cubicBezTo>
                <a:cubicBezTo>
                  <a:pt x="118690" y="276578"/>
                  <a:pt x="118735" y="286777"/>
                  <a:pt x="115868" y="296334"/>
                </a:cubicBezTo>
                <a:cubicBezTo>
                  <a:pt x="106361" y="328023"/>
                  <a:pt x="72000" y="301448"/>
                  <a:pt x="48135" y="296334"/>
                </a:cubicBezTo>
                <a:cubicBezTo>
                  <a:pt x="9912" y="258111"/>
                  <a:pt x="43862" y="297110"/>
                  <a:pt x="26968" y="266700"/>
                </a:cubicBezTo>
                <a:cubicBezTo>
                  <a:pt x="2705" y="223025"/>
                  <a:pt x="15382" y="257339"/>
                  <a:pt x="5801" y="228600"/>
                </a:cubicBezTo>
                <a:cubicBezTo>
                  <a:pt x="4390" y="211667"/>
                  <a:pt x="1568" y="194792"/>
                  <a:pt x="1568" y="177800"/>
                </a:cubicBezTo>
                <a:cubicBezTo>
                  <a:pt x="1568" y="170605"/>
                  <a:pt x="-1960" y="168628"/>
                  <a:pt x="1568" y="160867"/>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9" name="Picture 28" descr="A picture containing device, object&#10;&#10;Description generated with high confidence">
            <a:extLst>
              <a:ext uri="{FF2B5EF4-FFF2-40B4-BE49-F238E27FC236}">
                <a16:creationId xmlns:a16="http://schemas.microsoft.com/office/drawing/2014/main" id="{0E468398-0E64-48B6-8420-1E7B429B46D8}"/>
              </a:ext>
            </a:extLst>
          </p:cNvPr>
          <p:cNvPicPr>
            <a:picLocks noChangeAspect="1"/>
          </p:cNvPicPr>
          <p:nvPr/>
        </p:nvPicPr>
        <p:blipFill rotWithShape="1">
          <a:blip r:embed="rId5">
            <a:extLst>
              <a:ext uri="{28A0092B-C50C-407E-A947-70E740481C1C}">
                <a14:useLocalDpi xmlns:a14="http://schemas.microsoft.com/office/drawing/2010/main" val="0"/>
              </a:ext>
            </a:extLst>
          </a:blip>
          <a:srcRect b="-2728"/>
          <a:stretch/>
        </p:blipFill>
        <p:spPr>
          <a:xfrm>
            <a:off x="8742881" y="4445000"/>
            <a:ext cx="847090" cy="311622"/>
          </a:xfrm>
          <a:prstGeom prst="rect">
            <a:avLst/>
          </a:prstGeom>
        </p:spPr>
      </p:pic>
      <p:pic>
        <p:nvPicPr>
          <p:cNvPr id="30" name="Picture 29" descr="A picture containing device, object&#10;&#10;Description generated with high confidence">
            <a:extLst>
              <a:ext uri="{FF2B5EF4-FFF2-40B4-BE49-F238E27FC236}">
                <a16:creationId xmlns:a16="http://schemas.microsoft.com/office/drawing/2014/main" id="{8E994E9A-6F66-4C99-8F1D-BD76B437FE6A}"/>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6038811" y="3708400"/>
            <a:ext cx="2583820" cy="736600"/>
          </a:xfrm>
          <a:prstGeom prst="rect">
            <a:avLst/>
          </a:prstGeom>
        </p:spPr>
      </p:pic>
      <p:pic>
        <p:nvPicPr>
          <p:cNvPr id="32" name="Picture 31" descr="A picture containing device, object&#10;&#10;Description generated with high confidence">
            <a:extLst>
              <a:ext uri="{FF2B5EF4-FFF2-40B4-BE49-F238E27FC236}">
                <a16:creationId xmlns:a16="http://schemas.microsoft.com/office/drawing/2014/main" id="{2735CB81-9F28-48B4-95CC-236BCFB3565A}"/>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6940550" y="4445000"/>
            <a:ext cx="847090" cy="290456"/>
          </a:xfrm>
          <a:prstGeom prst="rect">
            <a:avLst/>
          </a:prstGeom>
        </p:spPr>
      </p:pic>
      <p:pic>
        <p:nvPicPr>
          <p:cNvPr id="33" name="Picture 32" descr="A picture containing device, object&#10;&#10;Description generated with high confidence">
            <a:extLst>
              <a:ext uri="{FF2B5EF4-FFF2-40B4-BE49-F238E27FC236}">
                <a16:creationId xmlns:a16="http://schemas.microsoft.com/office/drawing/2014/main" id="{174FB449-0E34-48CC-9C4F-F330AF321324}"/>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8223183" y="3195638"/>
            <a:ext cx="789272" cy="512763"/>
          </a:xfrm>
          <a:prstGeom prst="rect">
            <a:avLst/>
          </a:prstGeom>
        </p:spPr>
      </p:pic>
      <p:pic>
        <p:nvPicPr>
          <p:cNvPr id="34" name="Picture 33" descr="A picture containing device, object&#10;&#10;Description generated with high confidence">
            <a:extLst>
              <a:ext uri="{FF2B5EF4-FFF2-40B4-BE49-F238E27FC236}">
                <a16:creationId xmlns:a16="http://schemas.microsoft.com/office/drawing/2014/main" id="{CEEA4B4F-EA1A-4124-B1F1-59A14531635F}"/>
              </a:ext>
            </a:extLst>
          </p:cNvPr>
          <p:cNvPicPr>
            <a:picLocks noChangeAspect="1"/>
          </p:cNvPicPr>
          <p:nvPr/>
        </p:nvPicPr>
        <p:blipFill rotWithShape="1">
          <a:blip r:embed="rId9">
            <a:extLst>
              <a:ext uri="{28A0092B-C50C-407E-A947-70E740481C1C}">
                <a14:useLocalDpi xmlns:a14="http://schemas.microsoft.com/office/drawing/2010/main" val="0"/>
              </a:ext>
            </a:extLst>
          </a:blip>
          <a:srcRect r="-14304"/>
          <a:stretch/>
        </p:blipFill>
        <p:spPr>
          <a:xfrm>
            <a:off x="9358963" y="3189287"/>
            <a:ext cx="789273" cy="519113"/>
          </a:xfrm>
          <a:prstGeom prst="rect">
            <a:avLst/>
          </a:prstGeom>
        </p:spPr>
      </p:pic>
      <p:pic>
        <p:nvPicPr>
          <p:cNvPr id="35" name="Picture 34" descr="A picture containing device, object&#10;&#10;Description generated with high confidence">
            <a:extLst>
              <a:ext uri="{FF2B5EF4-FFF2-40B4-BE49-F238E27FC236}">
                <a16:creationId xmlns:a16="http://schemas.microsoft.com/office/drawing/2014/main" id="{62691CD2-192C-42D8-81C7-EDDD15AD0D7D}"/>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6038811" y="2424641"/>
            <a:ext cx="3782166" cy="732092"/>
          </a:xfrm>
          <a:prstGeom prst="rect">
            <a:avLst/>
          </a:prstGeom>
        </p:spPr>
      </p:pic>
      <p:pic>
        <p:nvPicPr>
          <p:cNvPr id="36" name="Picture 35" descr="A picture containing device, object&#10;&#10;Description generated with high confidence">
            <a:extLst>
              <a:ext uri="{FF2B5EF4-FFF2-40B4-BE49-F238E27FC236}">
                <a16:creationId xmlns:a16="http://schemas.microsoft.com/office/drawing/2014/main" id="{D767AC12-8FCA-4620-91D4-0004850BFD57}"/>
              </a:ext>
            </a:extLst>
          </p:cNvPr>
          <p:cNvPicPr>
            <a:picLocks noChangeAspect="1"/>
          </p:cNvPicPr>
          <p:nvPr/>
        </p:nvPicPr>
        <p:blipFill rotWithShape="1">
          <a:blip r:embed="rId11">
            <a:extLst>
              <a:ext uri="{28A0092B-C50C-407E-A947-70E740481C1C}">
                <a14:useLocalDpi xmlns:a14="http://schemas.microsoft.com/office/drawing/2010/main" val="0"/>
              </a:ext>
            </a:extLst>
          </a:blip>
          <a:srcRect t="-59428"/>
          <a:stretch/>
        </p:blipFill>
        <p:spPr>
          <a:xfrm>
            <a:off x="7472413" y="1933046"/>
            <a:ext cx="1150218" cy="452690"/>
          </a:xfrm>
          <a:prstGeom prst="rect">
            <a:avLst/>
          </a:prstGeom>
        </p:spPr>
      </p:pic>
      <p:sp>
        <p:nvSpPr>
          <p:cNvPr id="7" name="Freeform: Shape 6">
            <a:extLst>
              <a:ext uri="{FF2B5EF4-FFF2-40B4-BE49-F238E27FC236}">
                <a16:creationId xmlns:a16="http://schemas.microsoft.com/office/drawing/2014/main" id="{523AFEE3-74C7-40F7-B859-B02FFAF092D9}"/>
              </a:ext>
            </a:extLst>
          </p:cNvPr>
          <p:cNvSpPr/>
          <p:nvPr/>
        </p:nvSpPr>
        <p:spPr bwMode="auto">
          <a:xfrm>
            <a:off x="8589876" y="3716916"/>
            <a:ext cx="121484" cy="239135"/>
          </a:xfrm>
          <a:custGeom>
            <a:avLst/>
            <a:gdLst>
              <a:gd name="connsiteX0" fmla="*/ 77874 w 121484"/>
              <a:gd name="connsiteY0" fmla="*/ 1010 h 239135"/>
              <a:gd name="connsiteX1" fmla="*/ 60412 w 121484"/>
              <a:gd name="connsiteY1" fmla="*/ 2598 h 239135"/>
              <a:gd name="connsiteX2" fmla="*/ 55649 w 121484"/>
              <a:gd name="connsiteY2" fmla="*/ 7360 h 239135"/>
              <a:gd name="connsiteX3" fmla="*/ 47712 w 121484"/>
              <a:gd name="connsiteY3" fmla="*/ 8948 h 239135"/>
              <a:gd name="connsiteX4" fmla="*/ 28662 w 121484"/>
              <a:gd name="connsiteY4" fmla="*/ 12123 h 239135"/>
              <a:gd name="connsiteX5" fmla="*/ 14374 w 121484"/>
              <a:gd name="connsiteY5" fmla="*/ 16885 h 239135"/>
              <a:gd name="connsiteX6" fmla="*/ 9612 w 121484"/>
              <a:gd name="connsiteY6" fmla="*/ 18473 h 239135"/>
              <a:gd name="connsiteX7" fmla="*/ 4849 w 121484"/>
              <a:gd name="connsiteY7" fmla="*/ 20060 h 239135"/>
              <a:gd name="connsiteX8" fmla="*/ 1674 w 121484"/>
              <a:gd name="connsiteY8" fmla="*/ 24823 h 239135"/>
              <a:gd name="connsiteX9" fmla="*/ 6437 w 121484"/>
              <a:gd name="connsiteY9" fmla="*/ 66098 h 239135"/>
              <a:gd name="connsiteX10" fmla="*/ 8024 w 121484"/>
              <a:gd name="connsiteY10" fmla="*/ 74035 h 239135"/>
              <a:gd name="connsiteX11" fmla="*/ 19137 w 121484"/>
              <a:gd name="connsiteY11" fmla="*/ 85148 h 239135"/>
              <a:gd name="connsiteX12" fmla="*/ 20724 w 121484"/>
              <a:gd name="connsiteY12" fmla="*/ 94673 h 239135"/>
              <a:gd name="connsiteX13" fmla="*/ 25487 w 121484"/>
              <a:gd name="connsiteY13" fmla="*/ 99435 h 239135"/>
              <a:gd name="connsiteX14" fmla="*/ 31837 w 121484"/>
              <a:gd name="connsiteY14" fmla="*/ 110548 h 239135"/>
              <a:gd name="connsiteX15" fmla="*/ 33424 w 121484"/>
              <a:gd name="connsiteY15" fmla="*/ 118485 h 239135"/>
              <a:gd name="connsiteX16" fmla="*/ 35012 w 121484"/>
              <a:gd name="connsiteY16" fmla="*/ 123248 h 239135"/>
              <a:gd name="connsiteX17" fmla="*/ 36599 w 121484"/>
              <a:gd name="connsiteY17" fmla="*/ 139123 h 239135"/>
              <a:gd name="connsiteX18" fmla="*/ 39774 w 121484"/>
              <a:gd name="connsiteY18" fmla="*/ 151823 h 239135"/>
              <a:gd name="connsiteX19" fmla="*/ 46124 w 121484"/>
              <a:gd name="connsiteY19" fmla="*/ 224848 h 239135"/>
              <a:gd name="connsiteX20" fmla="*/ 54062 w 121484"/>
              <a:gd name="connsiteY20" fmla="*/ 237548 h 239135"/>
              <a:gd name="connsiteX21" fmla="*/ 58824 w 121484"/>
              <a:gd name="connsiteY21" fmla="*/ 239135 h 239135"/>
              <a:gd name="connsiteX22" fmla="*/ 84224 w 121484"/>
              <a:gd name="connsiteY22" fmla="*/ 237548 h 239135"/>
              <a:gd name="connsiteX23" fmla="*/ 88987 w 121484"/>
              <a:gd name="connsiteY23" fmla="*/ 232785 h 239135"/>
              <a:gd name="connsiteX24" fmla="*/ 93749 w 121484"/>
              <a:gd name="connsiteY24" fmla="*/ 231198 h 239135"/>
              <a:gd name="connsiteX25" fmla="*/ 100099 w 121484"/>
              <a:gd name="connsiteY25" fmla="*/ 220085 h 239135"/>
              <a:gd name="connsiteX26" fmla="*/ 101687 w 121484"/>
              <a:gd name="connsiteY26" fmla="*/ 213735 h 239135"/>
              <a:gd name="connsiteX27" fmla="*/ 106449 w 121484"/>
              <a:gd name="connsiteY27" fmla="*/ 207385 h 239135"/>
              <a:gd name="connsiteX28" fmla="*/ 109624 w 121484"/>
              <a:gd name="connsiteY28" fmla="*/ 201035 h 239135"/>
              <a:gd name="connsiteX29" fmla="*/ 115974 w 121484"/>
              <a:gd name="connsiteY29" fmla="*/ 183573 h 239135"/>
              <a:gd name="connsiteX30" fmla="*/ 117562 w 121484"/>
              <a:gd name="connsiteY30" fmla="*/ 178810 h 239135"/>
              <a:gd name="connsiteX31" fmla="*/ 119149 w 121484"/>
              <a:gd name="connsiteY31" fmla="*/ 110548 h 239135"/>
              <a:gd name="connsiteX32" fmla="*/ 117562 w 121484"/>
              <a:gd name="connsiteY32" fmla="*/ 105785 h 239135"/>
              <a:gd name="connsiteX33" fmla="*/ 112799 w 121484"/>
              <a:gd name="connsiteY33" fmla="*/ 80385 h 239135"/>
              <a:gd name="connsiteX34" fmla="*/ 109624 w 121484"/>
              <a:gd name="connsiteY34" fmla="*/ 75623 h 239135"/>
              <a:gd name="connsiteX35" fmla="*/ 106449 w 121484"/>
              <a:gd name="connsiteY35" fmla="*/ 66098 h 239135"/>
              <a:gd name="connsiteX36" fmla="*/ 96924 w 121484"/>
              <a:gd name="connsiteY36" fmla="*/ 53398 h 239135"/>
              <a:gd name="connsiteX37" fmla="*/ 95337 w 121484"/>
              <a:gd name="connsiteY37" fmla="*/ 43873 h 239135"/>
              <a:gd name="connsiteX38" fmla="*/ 93749 w 121484"/>
              <a:gd name="connsiteY38" fmla="*/ 31173 h 239135"/>
              <a:gd name="connsiteX39" fmla="*/ 90574 w 121484"/>
              <a:gd name="connsiteY39" fmla="*/ 26410 h 239135"/>
              <a:gd name="connsiteX40" fmla="*/ 88987 w 121484"/>
              <a:gd name="connsiteY40" fmla="*/ 16885 h 239135"/>
              <a:gd name="connsiteX41" fmla="*/ 77874 w 121484"/>
              <a:gd name="connsiteY41" fmla="*/ 1010 h 239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1484" h="239135">
                <a:moveTo>
                  <a:pt x="77874" y="1010"/>
                </a:moveTo>
                <a:cubicBezTo>
                  <a:pt x="73112" y="-1371"/>
                  <a:pt x="66032" y="992"/>
                  <a:pt x="60412" y="2598"/>
                </a:cubicBezTo>
                <a:cubicBezTo>
                  <a:pt x="58253" y="3215"/>
                  <a:pt x="57657" y="6356"/>
                  <a:pt x="55649" y="7360"/>
                </a:cubicBezTo>
                <a:cubicBezTo>
                  <a:pt x="53236" y="8567"/>
                  <a:pt x="50346" y="8363"/>
                  <a:pt x="47712" y="8948"/>
                </a:cubicBezTo>
                <a:cubicBezTo>
                  <a:pt x="34235" y="11943"/>
                  <a:pt x="49371" y="9534"/>
                  <a:pt x="28662" y="12123"/>
                </a:cubicBezTo>
                <a:lnTo>
                  <a:pt x="14374" y="16885"/>
                </a:lnTo>
                <a:lnTo>
                  <a:pt x="9612" y="18473"/>
                </a:lnTo>
                <a:lnTo>
                  <a:pt x="4849" y="20060"/>
                </a:lnTo>
                <a:cubicBezTo>
                  <a:pt x="3791" y="21648"/>
                  <a:pt x="1747" y="22916"/>
                  <a:pt x="1674" y="24823"/>
                </a:cubicBezTo>
                <a:cubicBezTo>
                  <a:pt x="369" y="58776"/>
                  <a:pt x="-3029" y="51898"/>
                  <a:pt x="6437" y="66098"/>
                </a:cubicBezTo>
                <a:cubicBezTo>
                  <a:pt x="6966" y="68744"/>
                  <a:pt x="6527" y="71790"/>
                  <a:pt x="8024" y="74035"/>
                </a:cubicBezTo>
                <a:cubicBezTo>
                  <a:pt x="10930" y="78394"/>
                  <a:pt x="19137" y="85148"/>
                  <a:pt x="19137" y="85148"/>
                </a:cubicBezTo>
                <a:cubicBezTo>
                  <a:pt x="19666" y="88323"/>
                  <a:pt x="19417" y="91732"/>
                  <a:pt x="20724" y="94673"/>
                </a:cubicBezTo>
                <a:cubicBezTo>
                  <a:pt x="21636" y="96725"/>
                  <a:pt x="24050" y="97710"/>
                  <a:pt x="25487" y="99435"/>
                </a:cubicBezTo>
                <a:cubicBezTo>
                  <a:pt x="28291" y="102799"/>
                  <a:pt x="29897" y="106669"/>
                  <a:pt x="31837" y="110548"/>
                </a:cubicBezTo>
                <a:cubicBezTo>
                  <a:pt x="32366" y="113194"/>
                  <a:pt x="32770" y="115868"/>
                  <a:pt x="33424" y="118485"/>
                </a:cubicBezTo>
                <a:cubicBezTo>
                  <a:pt x="33830" y="120109"/>
                  <a:pt x="34758" y="121594"/>
                  <a:pt x="35012" y="123248"/>
                </a:cubicBezTo>
                <a:cubicBezTo>
                  <a:pt x="35821" y="128504"/>
                  <a:pt x="35896" y="133852"/>
                  <a:pt x="36599" y="139123"/>
                </a:cubicBezTo>
                <a:cubicBezTo>
                  <a:pt x="37450" y="145503"/>
                  <a:pt x="37995" y="146484"/>
                  <a:pt x="39774" y="151823"/>
                </a:cubicBezTo>
                <a:cubicBezTo>
                  <a:pt x="40506" y="176706"/>
                  <a:pt x="37578" y="201346"/>
                  <a:pt x="46124" y="224848"/>
                </a:cubicBezTo>
                <a:cubicBezTo>
                  <a:pt x="47335" y="228177"/>
                  <a:pt x="51398" y="235328"/>
                  <a:pt x="54062" y="237548"/>
                </a:cubicBezTo>
                <a:cubicBezTo>
                  <a:pt x="55347" y="238619"/>
                  <a:pt x="57237" y="238606"/>
                  <a:pt x="58824" y="239135"/>
                </a:cubicBezTo>
                <a:cubicBezTo>
                  <a:pt x="67291" y="238606"/>
                  <a:pt x="75923" y="239296"/>
                  <a:pt x="84224" y="237548"/>
                </a:cubicBezTo>
                <a:cubicBezTo>
                  <a:pt x="86421" y="237085"/>
                  <a:pt x="87119" y="234030"/>
                  <a:pt x="88987" y="232785"/>
                </a:cubicBezTo>
                <a:cubicBezTo>
                  <a:pt x="90379" y="231857"/>
                  <a:pt x="92162" y="231727"/>
                  <a:pt x="93749" y="231198"/>
                </a:cubicBezTo>
                <a:cubicBezTo>
                  <a:pt x="96381" y="227250"/>
                  <a:pt x="98372" y="224689"/>
                  <a:pt x="100099" y="220085"/>
                </a:cubicBezTo>
                <a:cubicBezTo>
                  <a:pt x="100865" y="218042"/>
                  <a:pt x="100711" y="215687"/>
                  <a:pt x="101687" y="213735"/>
                </a:cubicBezTo>
                <a:cubicBezTo>
                  <a:pt x="102870" y="211369"/>
                  <a:pt x="105047" y="209629"/>
                  <a:pt x="106449" y="207385"/>
                </a:cubicBezTo>
                <a:cubicBezTo>
                  <a:pt x="107703" y="205378"/>
                  <a:pt x="108663" y="203198"/>
                  <a:pt x="109624" y="201035"/>
                </a:cubicBezTo>
                <a:cubicBezTo>
                  <a:pt x="112571" y="194406"/>
                  <a:pt x="113626" y="190616"/>
                  <a:pt x="115974" y="183573"/>
                </a:cubicBezTo>
                <a:lnTo>
                  <a:pt x="117562" y="178810"/>
                </a:lnTo>
                <a:cubicBezTo>
                  <a:pt x="123007" y="146141"/>
                  <a:pt x="122037" y="159641"/>
                  <a:pt x="119149" y="110548"/>
                </a:cubicBezTo>
                <a:cubicBezTo>
                  <a:pt x="119051" y="108877"/>
                  <a:pt x="117925" y="107419"/>
                  <a:pt x="117562" y="105785"/>
                </a:cubicBezTo>
                <a:cubicBezTo>
                  <a:pt x="115299" y="95599"/>
                  <a:pt x="116250" y="91600"/>
                  <a:pt x="112799" y="80385"/>
                </a:cubicBezTo>
                <a:cubicBezTo>
                  <a:pt x="112238" y="78562"/>
                  <a:pt x="110682" y="77210"/>
                  <a:pt x="109624" y="75623"/>
                </a:cubicBezTo>
                <a:cubicBezTo>
                  <a:pt x="108566" y="72448"/>
                  <a:pt x="108457" y="68775"/>
                  <a:pt x="106449" y="66098"/>
                </a:cubicBezTo>
                <a:lnTo>
                  <a:pt x="96924" y="53398"/>
                </a:lnTo>
                <a:cubicBezTo>
                  <a:pt x="96395" y="50223"/>
                  <a:pt x="95792" y="47059"/>
                  <a:pt x="95337" y="43873"/>
                </a:cubicBezTo>
                <a:cubicBezTo>
                  <a:pt x="94734" y="39650"/>
                  <a:pt x="94872" y="35289"/>
                  <a:pt x="93749" y="31173"/>
                </a:cubicBezTo>
                <a:cubicBezTo>
                  <a:pt x="93247" y="29332"/>
                  <a:pt x="91632" y="27998"/>
                  <a:pt x="90574" y="26410"/>
                </a:cubicBezTo>
                <a:cubicBezTo>
                  <a:pt x="90045" y="23235"/>
                  <a:pt x="90005" y="19939"/>
                  <a:pt x="88987" y="16885"/>
                </a:cubicBezTo>
                <a:cubicBezTo>
                  <a:pt x="87986" y="13882"/>
                  <a:pt x="82636" y="3391"/>
                  <a:pt x="77874" y="1010"/>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7" name="Picture 26" descr="A picture containing device, object&#10;&#10;Description generated with high confidence">
            <a:extLst>
              <a:ext uri="{FF2B5EF4-FFF2-40B4-BE49-F238E27FC236}">
                <a16:creationId xmlns:a16="http://schemas.microsoft.com/office/drawing/2014/main" id="{6A055FAE-3A07-4FA5-9C15-0DD5E7AB3ECF}"/>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8622631" y="3708400"/>
            <a:ext cx="1198346" cy="736600"/>
          </a:xfrm>
          <a:prstGeom prst="rect">
            <a:avLst/>
          </a:prstGeom>
        </p:spPr>
      </p:pic>
      <p:sp>
        <p:nvSpPr>
          <p:cNvPr id="9" name="Freeform: Shape 8">
            <a:extLst>
              <a:ext uri="{FF2B5EF4-FFF2-40B4-BE49-F238E27FC236}">
                <a16:creationId xmlns:a16="http://schemas.microsoft.com/office/drawing/2014/main" id="{AF90B1BD-A13D-481E-BA11-9AB7EC4B6E37}"/>
              </a:ext>
            </a:extLst>
          </p:cNvPr>
          <p:cNvSpPr/>
          <p:nvPr/>
        </p:nvSpPr>
        <p:spPr bwMode="auto">
          <a:xfrm>
            <a:off x="5973475" y="2962905"/>
            <a:ext cx="82869" cy="134308"/>
          </a:xfrm>
          <a:custGeom>
            <a:avLst/>
            <a:gdLst>
              <a:gd name="connsiteX0" fmla="*/ 82839 w 82869"/>
              <a:gd name="connsiteY0" fmla="*/ 51758 h 134308"/>
              <a:gd name="connsiteX1" fmla="*/ 74901 w 82869"/>
              <a:gd name="connsiteY1" fmla="*/ 59695 h 134308"/>
              <a:gd name="connsiteX2" fmla="*/ 71726 w 82869"/>
              <a:gd name="connsiteY2" fmla="*/ 73983 h 134308"/>
              <a:gd name="connsiteX3" fmla="*/ 68551 w 82869"/>
              <a:gd name="connsiteY3" fmla="*/ 89858 h 134308"/>
              <a:gd name="connsiteX4" fmla="*/ 66964 w 82869"/>
              <a:gd name="connsiteY4" fmla="*/ 104145 h 134308"/>
              <a:gd name="connsiteX5" fmla="*/ 63789 w 82869"/>
              <a:gd name="connsiteY5" fmla="*/ 113670 h 134308"/>
              <a:gd name="connsiteX6" fmla="*/ 57439 w 82869"/>
              <a:gd name="connsiteY6" fmla="*/ 132720 h 134308"/>
              <a:gd name="connsiteX7" fmla="*/ 44739 w 82869"/>
              <a:gd name="connsiteY7" fmla="*/ 134308 h 134308"/>
              <a:gd name="connsiteX8" fmla="*/ 24101 w 82869"/>
              <a:gd name="connsiteY8" fmla="*/ 132720 h 134308"/>
              <a:gd name="connsiteX9" fmla="*/ 16164 w 82869"/>
              <a:gd name="connsiteY9" fmla="*/ 126370 h 134308"/>
              <a:gd name="connsiteX10" fmla="*/ 6639 w 82869"/>
              <a:gd name="connsiteY10" fmla="*/ 115258 h 134308"/>
              <a:gd name="connsiteX11" fmla="*/ 5051 w 82869"/>
              <a:gd name="connsiteY11" fmla="*/ 110495 h 134308"/>
              <a:gd name="connsiteX12" fmla="*/ 289 w 82869"/>
              <a:gd name="connsiteY12" fmla="*/ 99383 h 134308"/>
              <a:gd name="connsiteX13" fmla="*/ 1876 w 82869"/>
              <a:gd name="connsiteY13" fmla="*/ 39058 h 134308"/>
              <a:gd name="connsiteX14" fmla="*/ 12989 w 82869"/>
              <a:gd name="connsiteY14" fmla="*/ 24770 h 134308"/>
              <a:gd name="connsiteX15" fmla="*/ 27276 w 82869"/>
              <a:gd name="connsiteY15" fmla="*/ 8895 h 134308"/>
              <a:gd name="connsiteX16" fmla="*/ 36801 w 82869"/>
              <a:gd name="connsiteY16" fmla="*/ 7308 h 134308"/>
              <a:gd name="connsiteX17" fmla="*/ 71726 w 82869"/>
              <a:gd name="connsiteY17" fmla="*/ 4133 h 134308"/>
              <a:gd name="connsiteX18" fmla="*/ 82839 w 82869"/>
              <a:gd name="connsiteY18" fmla="*/ 51758 h 13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2869" h="134308">
                <a:moveTo>
                  <a:pt x="82839" y="51758"/>
                </a:moveTo>
                <a:cubicBezTo>
                  <a:pt x="83368" y="61018"/>
                  <a:pt x="76977" y="56582"/>
                  <a:pt x="74901" y="59695"/>
                </a:cubicBezTo>
                <a:cubicBezTo>
                  <a:pt x="74257" y="60660"/>
                  <a:pt x="71766" y="73803"/>
                  <a:pt x="71726" y="73983"/>
                </a:cubicBezTo>
                <a:cubicBezTo>
                  <a:pt x="69625" y="83436"/>
                  <a:pt x="70104" y="78210"/>
                  <a:pt x="68551" y="89858"/>
                </a:cubicBezTo>
                <a:cubicBezTo>
                  <a:pt x="67918" y="94608"/>
                  <a:pt x="67904" y="99446"/>
                  <a:pt x="66964" y="104145"/>
                </a:cubicBezTo>
                <a:cubicBezTo>
                  <a:pt x="66308" y="107427"/>
                  <a:pt x="64847" y="110495"/>
                  <a:pt x="63789" y="113670"/>
                </a:cubicBezTo>
                <a:cubicBezTo>
                  <a:pt x="63235" y="118651"/>
                  <a:pt x="64989" y="129975"/>
                  <a:pt x="57439" y="132720"/>
                </a:cubicBezTo>
                <a:cubicBezTo>
                  <a:pt x="53430" y="134178"/>
                  <a:pt x="48972" y="133779"/>
                  <a:pt x="44739" y="134308"/>
                </a:cubicBezTo>
                <a:cubicBezTo>
                  <a:pt x="37860" y="133779"/>
                  <a:pt x="30749" y="134567"/>
                  <a:pt x="24101" y="132720"/>
                </a:cubicBezTo>
                <a:cubicBezTo>
                  <a:pt x="20836" y="131813"/>
                  <a:pt x="18696" y="128621"/>
                  <a:pt x="16164" y="126370"/>
                </a:cubicBezTo>
                <a:cubicBezTo>
                  <a:pt x="12649" y="123246"/>
                  <a:pt x="8808" y="119595"/>
                  <a:pt x="6639" y="115258"/>
                </a:cubicBezTo>
                <a:cubicBezTo>
                  <a:pt x="5890" y="113761"/>
                  <a:pt x="5673" y="112049"/>
                  <a:pt x="5051" y="110495"/>
                </a:cubicBezTo>
                <a:cubicBezTo>
                  <a:pt x="3554" y="106753"/>
                  <a:pt x="1876" y="103087"/>
                  <a:pt x="289" y="99383"/>
                </a:cubicBezTo>
                <a:cubicBezTo>
                  <a:pt x="818" y="79275"/>
                  <a:pt x="-1499" y="58888"/>
                  <a:pt x="1876" y="39058"/>
                </a:cubicBezTo>
                <a:cubicBezTo>
                  <a:pt x="2888" y="33110"/>
                  <a:pt x="9369" y="29597"/>
                  <a:pt x="12989" y="24770"/>
                </a:cubicBezTo>
                <a:cubicBezTo>
                  <a:pt x="17163" y="19205"/>
                  <a:pt x="20280" y="11693"/>
                  <a:pt x="27276" y="8895"/>
                </a:cubicBezTo>
                <a:cubicBezTo>
                  <a:pt x="30265" y="7700"/>
                  <a:pt x="33626" y="7837"/>
                  <a:pt x="36801" y="7308"/>
                </a:cubicBezTo>
                <a:cubicBezTo>
                  <a:pt x="48615" y="1400"/>
                  <a:pt x="55444" y="-4008"/>
                  <a:pt x="71726" y="4133"/>
                </a:cubicBezTo>
                <a:cubicBezTo>
                  <a:pt x="75039" y="5789"/>
                  <a:pt x="82310" y="42498"/>
                  <a:pt x="82839" y="51758"/>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1006614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left)">
                                      <p:cBhvr>
                                        <p:cTn id="20" dur="500"/>
                                        <p:tgtEl>
                                          <p:spTgt spid="27"/>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left)">
                                      <p:cBhvr>
                                        <p:cTn id="33" dur="500"/>
                                        <p:tgtEl>
                                          <p:spTgt spid="35"/>
                                        </p:tgtEl>
                                      </p:cBhvr>
                                    </p:animEffec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5:5</a:t>
            </a:r>
          </a:p>
        </p:txBody>
      </p:sp>
      <p:sp>
        <p:nvSpPr>
          <p:cNvPr id="23" name="TextBox 22">
            <a:extLst>
              <a:ext uri="{FF2B5EF4-FFF2-40B4-BE49-F238E27FC236}">
                <a16:creationId xmlns:a16="http://schemas.microsoft.com/office/drawing/2014/main" id="{9B4D2544-489E-47AE-9B9B-4ADD9745EDCC}"/>
              </a:ext>
            </a:extLst>
          </p:cNvPr>
          <p:cNvSpPr txBox="1"/>
          <p:nvPr/>
        </p:nvSpPr>
        <p:spPr bwMode="auto">
          <a:xfrm>
            <a:off x="4719748" y="912697"/>
            <a:ext cx="17988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1,003 </a:t>
            </a:r>
            <a:r>
              <a:rPr lang="en-GB" sz="2400" dirty="0">
                <a:latin typeface="Myriad Pro" panose="020B0503030403020204" pitchFamily="34" charset="0"/>
              </a:rPr>
              <a:t>−</a:t>
            </a:r>
            <a:r>
              <a:rPr lang="en-GB" sz="2400" dirty="0">
                <a:latin typeface="Myriad Pro" panose="020B0503030403020204" pitchFamily="34" charset="0"/>
                <a:ea typeface="Myriad Pro Semibold" charset="0"/>
                <a:cs typeface="Myriad Pro Semibold" charset="0"/>
              </a:rPr>
              <a:t> 100</a:t>
            </a:r>
          </a:p>
        </p:txBody>
      </p:sp>
      <p:sp>
        <p:nvSpPr>
          <p:cNvPr id="24" name="TextBox 23">
            <a:extLst>
              <a:ext uri="{FF2B5EF4-FFF2-40B4-BE49-F238E27FC236}">
                <a16:creationId xmlns:a16="http://schemas.microsoft.com/office/drawing/2014/main" id="{C48770B7-1C1F-4D4D-B06F-9D71155C2178}"/>
              </a:ext>
            </a:extLst>
          </p:cNvPr>
          <p:cNvSpPr txBox="1"/>
          <p:nvPr/>
        </p:nvSpPr>
        <p:spPr bwMode="auto">
          <a:xfrm>
            <a:off x="6308888" y="912696"/>
            <a:ext cx="9797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903</a:t>
            </a:r>
          </a:p>
        </p:txBody>
      </p:sp>
      <p:pic>
        <p:nvPicPr>
          <p:cNvPr id="4" name="Picture 3" descr="A picture containing device, photo&#10;&#10;Description generated with high confidence">
            <a:extLst>
              <a:ext uri="{FF2B5EF4-FFF2-40B4-BE49-F238E27FC236}">
                <a16:creationId xmlns:a16="http://schemas.microsoft.com/office/drawing/2014/main" id="{2D891C2D-6522-4EBA-B5EF-66189A9EF67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42277" y="3147461"/>
            <a:ext cx="7907446" cy="48127"/>
          </a:xfrm>
          <a:prstGeom prst="rect">
            <a:avLst/>
          </a:prstGeom>
        </p:spPr>
      </p:pic>
      <p:pic>
        <p:nvPicPr>
          <p:cNvPr id="22" name="Picture 21" descr="A picture containing device, photo&#10;&#10;Description generated with high confidence">
            <a:extLst>
              <a:ext uri="{FF2B5EF4-FFF2-40B4-BE49-F238E27FC236}">
                <a16:creationId xmlns:a16="http://schemas.microsoft.com/office/drawing/2014/main" id="{DC74A839-5A38-4253-B04F-4566C1AA82FA}"/>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674896" y="3190508"/>
            <a:ext cx="775615" cy="525513"/>
          </a:xfrm>
          <a:prstGeom prst="rect">
            <a:avLst/>
          </a:prstGeom>
        </p:spPr>
      </p:pic>
      <p:pic>
        <p:nvPicPr>
          <p:cNvPr id="31" name="Picture 30" descr="A picture containing device, photo&#10;&#10;Description generated with high confidence">
            <a:extLst>
              <a:ext uri="{FF2B5EF4-FFF2-40B4-BE49-F238E27FC236}">
                <a16:creationId xmlns:a16="http://schemas.microsoft.com/office/drawing/2014/main" id="{49CCB58A-9498-44D9-9886-E30D2B1269C6}"/>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4870450" y="3710542"/>
            <a:ext cx="1169670" cy="749699"/>
          </a:xfrm>
          <a:prstGeom prst="rect">
            <a:avLst/>
          </a:prstGeom>
        </p:spPr>
      </p:pic>
      <p:sp>
        <p:nvSpPr>
          <p:cNvPr id="5" name="Freeform: Shape 4">
            <a:extLst>
              <a:ext uri="{FF2B5EF4-FFF2-40B4-BE49-F238E27FC236}">
                <a16:creationId xmlns:a16="http://schemas.microsoft.com/office/drawing/2014/main" id="{098A398C-7953-4C6F-B80A-D33AB6E694CE}"/>
              </a:ext>
            </a:extLst>
          </p:cNvPr>
          <p:cNvSpPr/>
          <p:nvPr/>
        </p:nvSpPr>
        <p:spPr bwMode="auto">
          <a:xfrm rot="387374">
            <a:off x="4746584" y="3689350"/>
            <a:ext cx="190893" cy="247650"/>
          </a:xfrm>
          <a:custGeom>
            <a:avLst/>
            <a:gdLst>
              <a:gd name="connsiteX0" fmla="*/ 44492 w 190893"/>
              <a:gd name="connsiteY0" fmla="*/ 168275 h 247650"/>
              <a:gd name="connsiteX1" fmla="*/ 57192 w 190893"/>
              <a:gd name="connsiteY1" fmla="*/ 130175 h 247650"/>
              <a:gd name="connsiteX2" fmla="*/ 66717 w 190893"/>
              <a:gd name="connsiteY2" fmla="*/ 101600 h 247650"/>
              <a:gd name="connsiteX3" fmla="*/ 73067 w 190893"/>
              <a:gd name="connsiteY3" fmla="*/ 73025 h 247650"/>
              <a:gd name="connsiteX4" fmla="*/ 82592 w 190893"/>
              <a:gd name="connsiteY4" fmla="*/ 60325 h 247650"/>
              <a:gd name="connsiteX5" fmla="*/ 98467 w 190893"/>
              <a:gd name="connsiteY5" fmla="*/ 41275 h 247650"/>
              <a:gd name="connsiteX6" fmla="*/ 114342 w 190893"/>
              <a:gd name="connsiteY6" fmla="*/ 19050 h 247650"/>
              <a:gd name="connsiteX7" fmla="*/ 136567 w 190893"/>
              <a:gd name="connsiteY7" fmla="*/ 3175 h 247650"/>
              <a:gd name="connsiteX8" fmla="*/ 146092 w 190893"/>
              <a:gd name="connsiteY8" fmla="*/ 0 h 247650"/>
              <a:gd name="connsiteX9" fmla="*/ 184192 w 190893"/>
              <a:gd name="connsiteY9" fmla="*/ 3175 h 247650"/>
              <a:gd name="connsiteX10" fmla="*/ 190542 w 190893"/>
              <a:gd name="connsiteY10" fmla="*/ 12700 h 247650"/>
              <a:gd name="connsiteX11" fmla="*/ 181017 w 190893"/>
              <a:gd name="connsiteY11" fmla="*/ 76200 h 247650"/>
              <a:gd name="connsiteX12" fmla="*/ 174667 w 190893"/>
              <a:gd name="connsiteY12" fmla="*/ 85725 h 247650"/>
              <a:gd name="connsiteX13" fmla="*/ 161967 w 190893"/>
              <a:gd name="connsiteY13" fmla="*/ 120650 h 247650"/>
              <a:gd name="connsiteX14" fmla="*/ 152442 w 190893"/>
              <a:gd name="connsiteY14" fmla="*/ 130175 h 247650"/>
              <a:gd name="connsiteX15" fmla="*/ 146092 w 190893"/>
              <a:gd name="connsiteY15" fmla="*/ 155575 h 247650"/>
              <a:gd name="connsiteX16" fmla="*/ 142917 w 190893"/>
              <a:gd name="connsiteY16" fmla="*/ 203200 h 247650"/>
              <a:gd name="connsiteX17" fmla="*/ 139742 w 190893"/>
              <a:gd name="connsiteY17" fmla="*/ 215900 h 247650"/>
              <a:gd name="connsiteX18" fmla="*/ 123867 w 190893"/>
              <a:gd name="connsiteY18" fmla="*/ 228600 h 247650"/>
              <a:gd name="connsiteX19" fmla="*/ 92117 w 190893"/>
              <a:gd name="connsiteY19" fmla="*/ 241300 h 247650"/>
              <a:gd name="connsiteX20" fmla="*/ 69892 w 190893"/>
              <a:gd name="connsiteY20" fmla="*/ 247650 h 247650"/>
              <a:gd name="connsiteX21" fmla="*/ 31792 w 190893"/>
              <a:gd name="connsiteY21" fmla="*/ 234950 h 247650"/>
              <a:gd name="connsiteX22" fmla="*/ 22267 w 190893"/>
              <a:gd name="connsiteY22" fmla="*/ 228600 h 247650"/>
              <a:gd name="connsiteX23" fmla="*/ 6392 w 190893"/>
              <a:gd name="connsiteY23" fmla="*/ 190500 h 247650"/>
              <a:gd name="connsiteX24" fmla="*/ 42 w 190893"/>
              <a:gd name="connsiteY24" fmla="*/ 180975 h 247650"/>
              <a:gd name="connsiteX25" fmla="*/ 44492 w 190893"/>
              <a:gd name="connsiteY25" fmla="*/ 168275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0893" h="247650">
                <a:moveTo>
                  <a:pt x="44492" y="168275"/>
                </a:moveTo>
                <a:cubicBezTo>
                  <a:pt x="54017" y="159808"/>
                  <a:pt x="41906" y="165842"/>
                  <a:pt x="57192" y="130175"/>
                </a:cubicBezTo>
                <a:cubicBezTo>
                  <a:pt x="61147" y="120947"/>
                  <a:pt x="64748" y="111445"/>
                  <a:pt x="66717" y="101600"/>
                </a:cubicBezTo>
                <a:cubicBezTo>
                  <a:pt x="67051" y="99930"/>
                  <a:pt x="71572" y="76014"/>
                  <a:pt x="73067" y="73025"/>
                </a:cubicBezTo>
                <a:cubicBezTo>
                  <a:pt x="75434" y="68292"/>
                  <a:pt x="79516" y="64631"/>
                  <a:pt x="82592" y="60325"/>
                </a:cubicBezTo>
                <a:cubicBezTo>
                  <a:pt x="106241" y="27217"/>
                  <a:pt x="68819" y="76852"/>
                  <a:pt x="98467" y="41275"/>
                </a:cubicBezTo>
                <a:cubicBezTo>
                  <a:pt x="107481" y="30458"/>
                  <a:pt x="102904" y="30488"/>
                  <a:pt x="114342" y="19050"/>
                </a:cubicBezTo>
                <a:cubicBezTo>
                  <a:pt x="115780" y="17612"/>
                  <a:pt x="132961" y="4978"/>
                  <a:pt x="136567" y="3175"/>
                </a:cubicBezTo>
                <a:cubicBezTo>
                  <a:pt x="139560" y="1678"/>
                  <a:pt x="142917" y="1058"/>
                  <a:pt x="146092" y="0"/>
                </a:cubicBezTo>
                <a:cubicBezTo>
                  <a:pt x="158792" y="1058"/>
                  <a:pt x="171938" y="-326"/>
                  <a:pt x="184192" y="3175"/>
                </a:cubicBezTo>
                <a:cubicBezTo>
                  <a:pt x="187861" y="4223"/>
                  <a:pt x="190318" y="8891"/>
                  <a:pt x="190542" y="12700"/>
                </a:cubicBezTo>
                <a:cubicBezTo>
                  <a:pt x="191816" y="34356"/>
                  <a:pt x="189845" y="56337"/>
                  <a:pt x="181017" y="76200"/>
                </a:cubicBezTo>
                <a:cubicBezTo>
                  <a:pt x="179467" y="79687"/>
                  <a:pt x="176784" y="82550"/>
                  <a:pt x="174667" y="85725"/>
                </a:cubicBezTo>
                <a:cubicBezTo>
                  <a:pt x="171573" y="96555"/>
                  <a:pt x="168964" y="110854"/>
                  <a:pt x="161967" y="120650"/>
                </a:cubicBezTo>
                <a:cubicBezTo>
                  <a:pt x="159357" y="124304"/>
                  <a:pt x="155617" y="127000"/>
                  <a:pt x="152442" y="130175"/>
                </a:cubicBezTo>
                <a:cubicBezTo>
                  <a:pt x="149258" y="139728"/>
                  <a:pt x="147187" y="144628"/>
                  <a:pt x="146092" y="155575"/>
                </a:cubicBezTo>
                <a:cubicBezTo>
                  <a:pt x="144509" y="171406"/>
                  <a:pt x="144583" y="187377"/>
                  <a:pt x="142917" y="203200"/>
                </a:cubicBezTo>
                <a:cubicBezTo>
                  <a:pt x="142460" y="207540"/>
                  <a:pt x="142360" y="212409"/>
                  <a:pt x="139742" y="215900"/>
                </a:cubicBezTo>
                <a:cubicBezTo>
                  <a:pt x="135676" y="221321"/>
                  <a:pt x="129506" y="224841"/>
                  <a:pt x="123867" y="228600"/>
                </a:cubicBezTo>
                <a:cubicBezTo>
                  <a:pt x="114524" y="234829"/>
                  <a:pt x="102444" y="237858"/>
                  <a:pt x="92117" y="241300"/>
                </a:cubicBezTo>
                <a:cubicBezTo>
                  <a:pt x="78452" y="245855"/>
                  <a:pt x="85839" y="243663"/>
                  <a:pt x="69892" y="247650"/>
                </a:cubicBezTo>
                <a:cubicBezTo>
                  <a:pt x="57192" y="243417"/>
                  <a:pt x="44221" y="239922"/>
                  <a:pt x="31792" y="234950"/>
                </a:cubicBezTo>
                <a:cubicBezTo>
                  <a:pt x="28249" y="233533"/>
                  <a:pt x="24160" y="231913"/>
                  <a:pt x="22267" y="228600"/>
                </a:cubicBezTo>
                <a:cubicBezTo>
                  <a:pt x="15441" y="216654"/>
                  <a:pt x="14024" y="201948"/>
                  <a:pt x="6392" y="190500"/>
                </a:cubicBezTo>
                <a:cubicBezTo>
                  <a:pt x="4275" y="187325"/>
                  <a:pt x="790" y="184717"/>
                  <a:pt x="42" y="180975"/>
                </a:cubicBezTo>
                <a:cubicBezTo>
                  <a:pt x="-1411" y="173711"/>
                  <a:pt x="34967" y="176742"/>
                  <a:pt x="44492" y="168275"/>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7" name="Picture 36" descr="A picture containing device, photo&#10;&#10;Description generated with high confidence">
            <a:extLst>
              <a:ext uri="{FF2B5EF4-FFF2-40B4-BE49-F238E27FC236}">
                <a16:creationId xmlns:a16="http://schemas.microsoft.com/office/drawing/2014/main" id="{D7D8D6DD-AA52-49DE-907F-8254E660F0C3}"/>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4867632" y="4426374"/>
            <a:ext cx="1169670" cy="267546"/>
          </a:xfrm>
          <a:prstGeom prst="rect">
            <a:avLst/>
          </a:prstGeom>
        </p:spPr>
      </p:pic>
      <p:pic>
        <p:nvPicPr>
          <p:cNvPr id="38" name="Picture 37" descr="A picture containing device, photo&#10;&#10;Description generated with high confidence">
            <a:extLst>
              <a:ext uri="{FF2B5EF4-FFF2-40B4-BE49-F238E27FC236}">
                <a16:creationId xmlns:a16="http://schemas.microsoft.com/office/drawing/2014/main" id="{F0076EB5-DC64-497D-8C59-6CD20F1D08F0}"/>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4511041" y="3190998"/>
            <a:ext cx="775616" cy="525513"/>
          </a:xfrm>
          <a:prstGeom prst="rect">
            <a:avLst/>
          </a:prstGeom>
        </p:spPr>
      </p:pic>
      <p:pic>
        <p:nvPicPr>
          <p:cNvPr id="39" name="Picture 38" descr="A picture containing device, photo&#10;&#10;Description generated with high confidence">
            <a:extLst>
              <a:ext uri="{FF2B5EF4-FFF2-40B4-BE49-F238E27FC236}">
                <a16:creationId xmlns:a16="http://schemas.microsoft.com/office/drawing/2014/main" id="{8A06371A-064D-421E-8D99-AAE57B550C07}"/>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2142278" y="3710542"/>
            <a:ext cx="2808518" cy="749699"/>
          </a:xfrm>
          <a:prstGeom prst="rect">
            <a:avLst/>
          </a:prstGeom>
        </p:spPr>
      </p:pic>
      <p:pic>
        <p:nvPicPr>
          <p:cNvPr id="40" name="Picture 39" descr="A picture containing device, photo&#10;&#10;Description generated with high confidence">
            <a:extLst>
              <a:ext uri="{FF2B5EF4-FFF2-40B4-BE49-F238E27FC236}">
                <a16:creationId xmlns:a16="http://schemas.microsoft.com/office/drawing/2014/main" id="{C29E1C90-8A19-4F4C-80EA-1D068AFCA4CF}"/>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3022600" y="4460240"/>
            <a:ext cx="1295400" cy="267546"/>
          </a:xfrm>
          <a:prstGeom prst="rect">
            <a:avLst/>
          </a:prstGeom>
        </p:spPr>
      </p:pic>
      <p:pic>
        <p:nvPicPr>
          <p:cNvPr id="41" name="Picture 40" descr="A picture containing device, photo&#10;&#10;Description generated with high confidence">
            <a:extLst>
              <a:ext uri="{FF2B5EF4-FFF2-40B4-BE49-F238E27FC236}">
                <a16:creationId xmlns:a16="http://schemas.microsoft.com/office/drawing/2014/main" id="{E0EC287B-309C-45D5-B445-852BA4CC74CD}"/>
              </a:ext>
            </a:extLst>
          </p:cNvPr>
          <p:cNvPicPr>
            <a:picLocks noChangeAspect="1"/>
          </p:cNvPicPr>
          <p:nvPr/>
        </p:nvPicPr>
        <p:blipFill rotWithShape="1">
          <a:blip r:embed="rId10">
            <a:extLst>
              <a:ext uri="{28A0092B-C50C-407E-A947-70E740481C1C}">
                <a14:useLocalDpi xmlns:a14="http://schemas.microsoft.com/office/drawing/2010/main" val="0"/>
              </a:ext>
            </a:extLst>
          </a:blip>
          <a:srcRect l="-13754"/>
          <a:stretch/>
        </p:blipFill>
        <p:spPr>
          <a:xfrm>
            <a:off x="2075683" y="3185397"/>
            <a:ext cx="550678" cy="525513"/>
          </a:xfrm>
          <a:prstGeom prst="rect">
            <a:avLst/>
          </a:prstGeom>
        </p:spPr>
      </p:pic>
      <p:pic>
        <p:nvPicPr>
          <p:cNvPr id="43" name="Picture 42" descr="A picture containing device, photo&#10;&#10;Description generated with high confidence">
            <a:extLst>
              <a:ext uri="{FF2B5EF4-FFF2-40B4-BE49-F238E27FC236}">
                <a16:creationId xmlns:a16="http://schemas.microsoft.com/office/drawing/2014/main" id="{5445BDDD-7F2F-41DC-A693-ACE293912352}"/>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2139460" y="2397761"/>
            <a:ext cx="3897842" cy="717972"/>
          </a:xfrm>
          <a:prstGeom prst="rect">
            <a:avLst/>
          </a:prstGeom>
        </p:spPr>
      </p:pic>
      <p:pic>
        <p:nvPicPr>
          <p:cNvPr id="44" name="Picture 43" descr="A picture containing device, photo&#10;&#10;Description generated with high confidence">
            <a:extLst>
              <a:ext uri="{FF2B5EF4-FFF2-40B4-BE49-F238E27FC236}">
                <a16:creationId xmlns:a16="http://schemas.microsoft.com/office/drawing/2014/main" id="{B3B2DDD1-997B-484C-A2DE-1770091F8453}"/>
              </a:ext>
            </a:extLst>
          </p:cNvPr>
          <p:cNvPicPr>
            <a:picLocks noChangeAspect="1"/>
          </p:cNvPicPr>
          <p:nvPr/>
        </p:nvPicPr>
        <p:blipFill rotWithShape="1">
          <a:blip r:embed="rId12">
            <a:extLst>
              <a:ext uri="{28A0092B-C50C-407E-A947-70E740481C1C}">
                <a14:useLocalDpi xmlns:a14="http://schemas.microsoft.com/office/drawing/2010/main" val="0"/>
              </a:ext>
            </a:extLst>
          </a:blip>
          <a:srcRect t="-37176"/>
          <a:stretch/>
        </p:blipFill>
        <p:spPr>
          <a:xfrm>
            <a:off x="3022600" y="1991228"/>
            <a:ext cx="1928195" cy="374807"/>
          </a:xfrm>
          <a:prstGeom prst="rect">
            <a:avLst/>
          </a:prstGeom>
        </p:spPr>
      </p:pic>
    </p:spTree>
    <p:extLst>
      <p:ext uri="{BB962C8B-B14F-4D97-AF65-F5344CB8AC3E}">
        <p14:creationId xmlns:p14="http://schemas.microsoft.com/office/powerpoint/2010/main" val="315532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right)">
                                      <p:cBhvr>
                                        <p:cTn id="7" dur="500"/>
                                        <p:tgtEl>
                                          <p:spTgt spid="3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nodeType="click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ipe(right)">
                                      <p:cBhvr>
                                        <p:cTn id="20" dur="500"/>
                                        <p:tgtEl>
                                          <p:spTgt spid="39"/>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500"/>
                                        <p:tgtEl>
                                          <p:spTgt spid="40"/>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500"/>
                                        <p:tgtEl>
                                          <p:spTgt spid="4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nodeType="click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wipe(right)">
                                      <p:cBhvr>
                                        <p:cTn id="33" dur="500"/>
                                        <p:tgtEl>
                                          <p:spTgt spid="43"/>
                                        </p:tgtEl>
                                      </p:cBhvr>
                                    </p:animEffec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5:5</a:t>
            </a:r>
          </a:p>
        </p:txBody>
      </p:sp>
      <p:sp>
        <p:nvSpPr>
          <p:cNvPr id="23" name="TextBox 22">
            <a:extLst>
              <a:ext uri="{FF2B5EF4-FFF2-40B4-BE49-F238E27FC236}">
                <a16:creationId xmlns:a16="http://schemas.microsoft.com/office/drawing/2014/main" id="{9B4D2544-489E-47AE-9B9B-4ADD9745EDCC}"/>
              </a:ext>
            </a:extLst>
          </p:cNvPr>
          <p:cNvSpPr txBox="1"/>
          <p:nvPr/>
        </p:nvSpPr>
        <p:spPr bwMode="auto">
          <a:xfrm>
            <a:off x="4719748" y="912697"/>
            <a:ext cx="17988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1,003 </a:t>
            </a:r>
            <a:r>
              <a:rPr lang="en-GB" sz="2400" dirty="0">
                <a:latin typeface="Myriad Pro" panose="020B0503030403020204" pitchFamily="34" charset="0"/>
              </a:rPr>
              <a:t>+</a:t>
            </a:r>
            <a:r>
              <a:rPr lang="en-GB" sz="2400" dirty="0">
                <a:latin typeface="Myriad Pro" panose="020B0503030403020204" pitchFamily="34" charset="0"/>
                <a:ea typeface="Myriad Pro Semibold" charset="0"/>
                <a:cs typeface="Myriad Pro Semibold" charset="0"/>
              </a:rPr>
              <a:t> 100</a:t>
            </a:r>
          </a:p>
        </p:txBody>
      </p:sp>
      <p:sp>
        <p:nvSpPr>
          <p:cNvPr id="24" name="TextBox 23">
            <a:extLst>
              <a:ext uri="{FF2B5EF4-FFF2-40B4-BE49-F238E27FC236}">
                <a16:creationId xmlns:a16="http://schemas.microsoft.com/office/drawing/2014/main" id="{C48770B7-1C1F-4D4D-B06F-9D71155C2178}"/>
              </a:ext>
            </a:extLst>
          </p:cNvPr>
          <p:cNvSpPr txBox="1"/>
          <p:nvPr/>
        </p:nvSpPr>
        <p:spPr bwMode="auto">
          <a:xfrm>
            <a:off x="6288125" y="912696"/>
            <a:ext cx="12137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1,103</a:t>
            </a:r>
          </a:p>
        </p:txBody>
      </p:sp>
      <p:pic>
        <p:nvPicPr>
          <p:cNvPr id="4" name="Picture 3" descr="A picture containing device, photo&#10;&#10;Description generated with high confidence">
            <a:extLst>
              <a:ext uri="{FF2B5EF4-FFF2-40B4-BE49-F238E27FC236}">
                <a16:creationId xmlns:a16="http://schemas.microsoft.com/office/drawing/2014/main" id="{2D891C2D-6522-4EBA-B5EF-66189A9EF67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42277" y="3147461"/>
            <a:ext cx="7907446" cy="48127"/>
          </a:xfrm>
          <a:prstGeom prst="rect">
            <a:avLst/>
          </a:prstGeom>
        </p:spPr>
      </p:pic>
      <p:pic>
        <p:nvPicPr>
          <p:cNvPr id="22" name="Picture 21" descr="A picture containing device, photo&#10;&#10;Description generated with high confidence">
            <a:extLst>
              <a:ext uri="{FF2B5EF4-FFF2-40B4-BE49-F238E27FC236}">
                <a16:creationId xmlns:a16="http://schemas.microsoft.com/office/drawing/2014/main" id="{DC74A839-5A38-4253-B04F-4566C1AA82FA}"/>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674896" y="3190508"/>
            <a:ext cx="775615" cy="525513"/>
          </a:xfrm>
          <a:prstGeom prst="rect">
            <a:avLst/>
          </a:prstGeom>
        </p:spPr>
      </p:pic>
      <p:pic>
        <p:nvPicPr>
          <p:cNvPr id="31" name="Picture 30" descr="A picture containing device, photo&#10;&#10;Description generated with high confidence">
            <a:extLst>
              <a:ext uri="{FF2B5EF4-FFF2-40B4-BE49-F238E27FC236}">
                <a16:creationId xmlns:a16="http://schemas.microsoft.com/office/drawing/2014/main" id="{49CCB58A-9498-44D9-9886-E30D2B1269C6}"/>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6037302" y="3710542"/>
            <a:ext cx="2599766" cy="715343"/>
          </a:xfrm>
          <a:prstGeom prst="rect">
            <a:avLst/>
          </a:prstGeom>
        </p:spPr>
      </p:pic>
      <p:sp>
        <p:nvSpPr>
          <p:cNvPr id="5" name="Freeform: Shape 4">
            <a:extLst>
              <a:ext uri="{FF2B5EF4-FFF2-40B4-BE49-F238E27FC236}">
                <a16:creationId xmlns:a16="http://schemas.microsoft.com/office/drawing/2014/main" id="{098A398C-7953-4C6F-B80A-D33AB6E694CE}"/>
              </a:ext>
            </a:extLst>
          </p:cNvPr>
          <p:cNvSpPr/>
          <p:nvPr/>
        </p:nvSpPr>
        <p:spPr bwMode="auto">
          <a:xfrm rot="387374">
            <a:off x="4746584" y="3689350"/>
            <a:ext cx="190893" cy="247650"/>
          </a:xfrm>
          <a:custGeom>
            <a:avLst/>
            <a:gdLst>
              <a:gd name="connsiteX0" fmla="*/ 44492 w 190893"/>
              <a:gd name="connsiteY0" fmla="*/ 168275 h 247650"/>
              <a:gd name="connsiteX1" fmla="*/ 57192 w 190893"/>
              <a:gd name="connsiteY1" fmla="*/ 130175 h 247650"/>
              <a:gd name="connsiteX2" fmla="*/ 66717 w 190893"/>
              <a:gd name="connsiteY2" fmla="*/ 101600 h 247650"/>
              <a:gd name="connsiteX3" fmla="*/ 73067 w 190893"/>
              <a:gd name="connsiteY3" fmla="*/ 73025 h 247650"/>
              <a:gd name="connsiteX4" fmla="*/ 82592 w 190893"/>
              <a:gd name="connsiteY4" fmla="*/ 60325 h 247650"/>
              <a:gd name="connsiteX5" fmla="*/ 98467 w 190893"/>
              <a:gd name="connsiteY5" fmla="*/ 41275 h 247650"/>
              <a:gd name="connsiteX6" fmla="*/ 114342 w 190893"/>
              <a:gd name="connsiteY6" fmla="*/ 19050 h 247650"/>
              <a:gd name="connsiteX7" fmla="*/ 136567 w 190893"/>
              <a:gd name="connsiteY7" fmla="*/ 3175 h 247650"/>
              <a:gd name="connsiteX8" fmla="*/ 146092 w 190893"/>
              <a:gd name="connsiteY8" fmla="*/ 0 h 247650"/>
              <a:gd name="connsiteX9" fmla="*/ 184192 w 190893"/>
              <a:gd name="connsiteY9" fmla="*/ 3175 h 247650"/>
              <a:gd name="connsiteX10" fmla="*/ 190542 w 190893"/>
              <a:gd name="connsiteY10" fmla="*/ 12700 h 247650"/>
              <a:gd name="connsiteX11" fmla="*/ 181017 w 190893"/>
              <a:gd name="connsiteY11" fmla="*/ 76200 h 247650"/>
              <a:gd name="connsiteX12" fmla="*/ 174667 w 190893"/>
              <a:gd name="connsiteY12" fmla="*/ 85725 h 247650"/>
              <a:gd name="connsiteX13" fmla="*/ 161967 w 190893"/>
              <a:gd name="connsiteY13" fmla="*/ 120650 h 247650"/>
              <a:gd name="connsiteX14" fmla="*/ 152442 w 190893"/>
              <a:gd name="connsiteY14" fmla="*/ 130175 h 247650"/>
              <a:gd name="connsiteX15" fmla="*/ 146092 w 190893"/>
              <a:gd name="connsiteY15" fmla="*/ 155575 h 247650"/>
              <a:gd name="connsiteX16" fmla="*/ 142917 w 190893"/>
              <a:gd name="connsiteY16" fmla="*/ 203200 h 247650"/>
              <a:gd name="connsiteX17" fmla="*/ 139742 w 190893"/>
              <a:gd name="connsiteY17" fmla="*/ 215900 h 247650"/>
              <a:gd name="connsiteX18" fmla="*/ 123867 w 190893"/>
              <a:gd name="connsiteY18" fmla="*/ 228600 h 247650"/>
              <a:gd name="connsiteX19" fmla="*/ 92117 w 190893"/>
              <a:gd name="connsiteY19" fmla="*/ 241300 h 247650"/>
              <a:gd name="connsiteX20" fmla="*/ 69892 w 190893"/>
              <a:gd name="connsiteY20" fmla="*/ 247650 h 247650"/>
              <a:gd name="connsiteX21" fmla="*/ 31792 w 190893"/>
              <a:gd name="connsiteY21" fmla="*/ 234950 h 247650"/>
              <a:gd name="connsiteX22" fmla="*/ 22267 w 190893"/>
              <a:gd name="connsiteY22" fmla="*/ 228600 h 247650"/>
              <a:gd name="connsiteX23" fmla="*/ 6392 w 190893"/>
              <a:gd name="connsiteY23" fmla="*/ 190500 h 247650"/>
              <a:gd name="connsiteX24" fmla="*/ 42 w 190893"/>
              <a:gd name="connsiteY24" fmla="*/ 180975 h 247650"/>
              <a:gd name="connsiteX25" fmla="*/ 44492 w 190893"/>
              <a:gd name="connsiteY25" fmla="*/ 168275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0893" h="247650">
                <a:moveTo>
                  <a:pt x="44492" y="168275"/>
                </a:moveTo>
                <a:cubicBezTo>
                  <a:pt x="54017" y="159808"/>
                  <a:pt x="41906" y="165842"/>
                  <a:pt x="57192" y="130175"/>
                </a:cubicBezTo>
                <a:cubicBezTo>
                  <a:pt x="61147" y="120947"/>
                  <a:pt x="64748" y="111445"/>
                  <a:pt x="66717" y="101600"/>
                </a:cubicBezTo>
                <a:cubicBezTo>
                  <a:pt x="67051" y="99930"/>
                  <a:pt x="71572" y="76014"/>
                  <a:pt x="73067" y="73025"/>
                </a:cubicBezTo>
                <a:cubicBezTo>
                  <a:pt x="75434" y="68292"/>
                  <a:pt x="79516" y="64631"/>
                  <a:pt x="82592" y="60325"/>
                </a:cubicBezTo>
                <a:cubicBezTo>
                  <a:pt x="106241" y="27217"/>
                  <a:pt x="68819" y="76852"/>
                  <a:pt x="98467" y="41275"/>
                </a:cubicBezTo>
                <a:cubicBezTo>
                  <a:pt x="107481" y="30458"/>
                  <a:pt x="102904" y="30488"/>
                  <a:pt x="114342" y="19050"/>
                </a:cubicBezTo>
                <a:cubicBezTo>
                  <a:pt x="115780" y="17612"/>
                  <a:pt x="132961" y="4978"/>
                  <a:pt x="136567" y="3175"/>
                </a:cubicBezTo>
                <a:cubicBezTo>
                  <a:pt x="139560" y="1678"/>
                  <a:pt x="142917" y="1058"/>
                  <a:pt x="146092" y="0"/>
                </a:cubicBezTo>
                <a:cubicBezTo>
                  <a:pt x="158792" y="1058"/>
                  <a:pt x="171938" y="-326"/>
                  <a:pt x="184192" y="3175"/>
                </a:cubicBezTo>
                <a:cubicBezTo>
                  <a:pt x="187861" y="4223"/>
                  <a:pt x="190318" y="8891"/>
                  <a:pt x="190542" y="12700"/>
                </a:cubicBezTo>
                <a:cubicBezTo>
                  <a:pt x="191816" y="34356"/>
                  <a:pt x="189845" y="56337"/>
                  <a:pt x="181017" y="76200"/>
                </a:cubicBezTo>
                <a:cubicBezTo>
                  <a:pt x="179467" y="79687"/>
                  <a:pt x="176784" y="82550"/>
                  <a:pt x="174667" y="85725"/>
                </a:cubicBezTo>
                <a:cubicBezTo>
                  <a:pt x="171573" y="96555"/>
                  <a:pt x="168964" y="110854"/>
                  <a:pt x="161967" y="120650"/>
                </a:cubicBezTo>
                <a:cubicBezTo>
                  <a:pt x="159357" y="124304"/>
                  <a:pt x="155617" y="127000"/>
                  <a:pt x="152442" y="130175"/>
                </a:cubicBezTo>
                <a:cubicBezTo>
                  <a:pt x="149258" y="139728"/>
                  <a:pt x="147187" y="144628"/>
                  <a:pt x="146092" y="155575"/>
                </a:cubicBezTo>
                <a:cubicBezTo>
                  <a:pt x="144509" y="171406"/>
                  <a:pt x="144583" y="187377"/>
                  <a:pt x="142917" y="203200"/>
                </a:cubicBezTo>
                <a:cubicBezTo>
                  <a:pt x="142460" y="207540"/>
                  <a:pt x="142360" y="212409"/>
                  <a:pt x="139742" y="215900"/>
                </a:cubicBezTo>
                <a:cubicBezTo>
                  <a:pt x="135676" y="221321"/>
                  <a:pt x="129506" y="224841"/>
                  <a:pt x="123867" y="228600"/>
                </a:cubicBezTo>
                <a:cubicBezTo>
                  <a:pt x="114524" y="234829"/>
                  <a:pt x="102444" y="237858"/>
                  <a:pt x="92117" y="241300"/>
                </a:cubicBezTo>
                <a:cubicBezTo>
                  <a:pt x="78452" y="245855"/>
                  <a:pt x="85839" y="243663"/>
                  <a:pt x="69892" y="247650"/>
                </a:cubicBezTo>
                <a:cubicBezTo>
                  <a:pt x="57192" y="243417"/>
                  <a:pt x="44221" y="239922"/>
                  <a:pt x="31792" y="234950"/>
                </a:cubicBezTo>
                <a:cubicBezTo>
                  <a:pt x="28249" y="233533"/>
                  <a:pt x="24160" y="231913"/>
                  <a:pt x="22267" y="228600"/>
                </a:cubicBezTo>
                <a:cubicBezTo>
                  <a:pt x="15441" y="216654"/>
                  <a:pt x="14024" y="201948"/>
                  <a:pt x="6392" y="190500"/>
                </a:cubicBezTo>
                <a:cubicBezTo>
                  <a:pt x="4275" y="187325"/>
                  <a:pt x="790" y="184717"/>
                  <a:pt x="42" y="180975"/>
                </a:cubicBezTo>
                <a:cubicBezTo>
                  <a:pt x="-1411" y="173711"/>
                  <a:pt x="34967" y="176742"/>
                  <a:pt x="44492" y="168275"/>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7" name="Picture 36" descr="A picture containing device, photo&#10;&#10;Description generated with high confidence">
            <a:extLst>
              <a:ext uri="{FF2B5EF4-FFF2-40B4-BE49-F238E27FC236}">
                <a16:creationId xmlns:a16="http://schemas.microsoft.com/office/drawing/2014/main" id="{D7D8D6DD-AA52-49DE-907F-8254E660F0C3}"/>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6951134" y="4425884"/>
            <a:ext cx="725015" cy="301902"/>
          </a:xfrm>
          <a:prstGeom prst="rect">
            <a:avLst/>
          </a:prstGeom>
        </p:spPr>
      </p:pic>
      <p:pic>
        <p:nvPicPr>
          <p:cNvPr id="40" name="Picture 39" descr="A picture containing device, photo&#10;&#10;Description generated with high confidence">
            <a:extLst>
              <a:ext uri="{FF2B5EF4-FFF2-40B4-BE49-F238E27FC236}">
                <a16:creationId xmlns:a16="http://schemas.microsoft.com/office/drawing/2014/main" id="{C29E1C90-8A19-4F4C-80EA-1D068AFCA4CF}"/>
              </a:ext>
            </a:extLst>
          </p:cNvPr>
          <p:cNvPicPr>
            <a:picLocks noChangeAspect="1"/>
          </p:cNvPicPr>
          <p:nvPr/>
        </p:nvPicPr>
        <p:blipFill rotWithShape="1">
          <a:blip r:embed="rId7">
            <a:extLst>
              <a:ext uri="{28A0092B-C50C-407E-A947-70E740481C1C}">
                <a14:useLocalDpi xmlns:a14="http://schemas.microsoft.com/office/drawing/2010/main" val="0"/>
              </a:ext>
            </a:extLst>
          </a:blip>
          <a:srcRect b="-5869"/>
          <a:stretch/>
        </p:blipFill>
        <p:spPr>
          <a:xfrm>
            <a:off x="8769050" y="4435494"/>
            <a:ext cx="715043" cy="326648"/>
          </a:xfrm>
          <a:prstGeom prst="rect">
            <a:avLst/>
          </a:prstGeom>
        </p:spPr>
      </p:pic>
      <p:pic>
        <p:nvPicPr>
          <p:cNvPr id="41" name="Picture 40" descr="A picture containing device, photo&#10;&#10;Description generated with high confidence">
            <a:extLst>
              <a:ext uri="{FF2B5EF4-FFF2-40B4-BE49-F238E27FC236}">
                <a16:creationId xmlns:a16="http://schemas.microsoft.com/office/drawing/2014/main" id="{E0EC287B-309C-45D5-B445-852BA4CC74CD}"/>
              </a:ext>
            </a:extLst>
          </p:cNvPr>
          <p:cNvPicPr>
            <a:picLocks noChangeAspect="1"/>
          </p:cNvPicPr>
          <p:nvPr/>
        </p:nvPicPr>
        <p:blipFill rotWithShape="1">
          <a:blip r:embed="rId8">
            <a:extLst>
              <a:ext uri="{28A0092B-C50C-407E-A947-70E740481C1C}">
                <a14:useLocalDpi xmlns:a14="http://schemas.microsoft.com/office/drawing/2010/main" val="0"/>
              </a:ext>
            </a:extLst>
          </a:blip>
          <a:srcRect r="-17055"/>
          <a:stretch/>
        </p:blipFill>
        <p:spPr>
          <a:xfrm>
            <a:off x="9387059" y="3185030"/>
            <a:ext cx="775615" cy="525512"/>
          </a:xfrm>
          <a:prstGeom prst="rect">
            <a:avLst/>
          </a:prstGeom>
        </p:spPr>
      </p:pic>
      <p:pic>
        <p:nvPicPr>
          <p:cNvPr id="43" name="Picture 42" descr="A picture containing device, photo&#10;&#10;Description generated with high confidence">
            <a:extLst>
              <a:ext uri="{FF2B5EF4-FFF2-40B4-BE49-F238E27FC236}">
                <a16:creationId xmlns:a16="http://schemas.microsoft.com/office/drawing/2014/main" id="{5445BDDD-7F2F-41DC-A693-ACE293912352}"/>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6037302" y="2397761"/>
            <a:ext cx="3834830" cy="717972"/>
          </a:xfrm>
          <a:prstGeom prst="rect">
            <a:avLst/>
          </a:prstGeom>
        </p:spPr>
      </p:pic>
      <p:pic>
        <p:nvPicPr>
          <p:cNvPr id="44" name="Picture 43" descr="A picture containing device, photo&#10;&#10;Description generated with high confidence">
            <a:extLst>
              <a:ext uri="{FF2B5EF4-FFF2-40B4-BE49-F238E27FC236}">
                <a16:creationId xmlns:a16="http://schemas.microsoft.com/office/drawing/2014/main" id="{B3B2DDD1-997B-484C-A2DE-1770091F8453}"/>
              </a:ext>
            </a:extLst>
          </p:cNvPr>
          <p:cNvPicPr>
            <a:picLocks noChangeAspect="1"/>
          </p:cNvPicPr>
          <p:nvPr/>
        </p:nvPicPr>
        <p:blipFill rotWithShape="1">
          <a:blip r:embed="rId10">
            <a:extLst>
              <a:ext uri="{28A0092B-C50C-407E-A947-70E740481C1C}">
                <a14:useLocalDpi xmlns:a14="http://schemas.microsoft.com/office/drawing/2010/main" val="0"/>
              </a:ext>
            </a:extLst>
          </a:blip>
          <a:srcRect t="-61320"/>
          <a:stretch/>
        </p:blipFill>
        <p:spPr>
          <a:xfrm>
            <a:off x="7405036" y="1905803"/>
            <a:ext cx="1184943" cy="491958"/>
          </a:xfrm>
          <a:prstGeom prst="rect">
            <a:avLst/>
          </a:prstGeom>
        </p:spPr>
      </p:pic>
      <p:sp>
        <p:nvSpPr>
          <p:cNvPr id="3" name="Freeform: Shape 2">
            <a:extLst>
              <a:ext uri="{FF2B5EF4-FFF2-40B4-BE49-F238E27FC236}">
                <a16:creationId xmlns:a16="http://schemas.microsoft.com/office/drawing/2014/main" id="{01BF5CC2-A35F-469B-BAF9-0D7A314BE658}"/>
              </a:ext>
            </a:extLst>
          </p:cNvPr>
          <p:cNvSpPr/>
          <p:nvPr/>
        </p:nvSpPr>
        <p:spPr bwMode="auto">
          <a:xfrm>
            <a:off x="8600159" y="3611880"/>
            <a:ext cx="168891" cy="326648"/>
          </a:xfrm>
          <a:custGeom>
            <a:avLst/>
            <a:gdLst>
              <a:gd name="connsiteX0" fmla="*/ 71402 w 168891"/>
              <a:gd name="connsiteY0" fmla="*/ 0 h 326648"/>
              <a:gd name="connsiteX1" fmla="*/ 20602 w 168891"/>
              <a:gd name="connsiteY1" fmla="*/ 15240 h 326648"/>
              <a:gd name="connsiteX2" fmla="*/ 15522 w 168891"/>
              <a:gd name="connsiteY2" fmla="*/ 40640 h 326648"/>
              <a:gd name="connsiteX3" fmla="*/ 10442 w 168891"/>
              <a:gd name="connsiteY3" fmla="*/ 116840 h 326648"/>
              <a:gd name="connsiteX4" fmla="*/ 282 w 168891"/>
              <a:gd name="connsiteY4" fmla="*/ 132080 h 326648"/>
              <a:gd name="connsiteX5" fmla="*/ 15522 w 168891"/>
              <a:gd name="connsiteY5" fmla="*/ 238760 h 326648"/>
              <a:gd name="connsiteX6" fmla="*/ 35842 w 168891"/>
              <a:gd name="connsiteY6" fmla="*/ 259080 h 326648"/>
              <a:gd name="connsiteX7" fmla="*/ 40922 w 168891"/>
              <a:gd name="connsiteY7" fmla="*/ 279400 h 326648"/>
              <a:gd name="connsiteX8" fmla="*/ 56162 w 168891"/>
              <a:gd name="connsiteY8" fmla="*/ 289560 h 326648"/>
              <a:gd name="connsiteX9" fmla="*/ 91722 w 168891"/>
              <a:gd name="connsiteY9" fmla="*/ 325120 h 326648"/>
              <a:gd name="connsiteX10" fmla="*/ 147602 w 168891"/>
              <a:gd name="connsiteY10" fmla="*/ 320040 h 326648"/>
              <a:gd name="connsiteX11" fmla="*/ 157762 w 168891"/>
              <a:gd name="connsiteY11" fmla="*/ 111760 h 326648"/>
              <a:gd name="connsiteX12" fmla="*/ 152682 w 168891"/>
              <a:gd name="connsiteY12" fmla="*/ 86360 h 326648"/>
              <a:gd name="connsiteX13" fmla="*/ 142522 w 168891"/>
              <a:gd name="connsiteY13" fmla="*/ 66040 h 326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8891" h="326648">
                <a:moveTo>
                  <a:pt x="71402" y="0"/>
                </a:moveTo>
                <a:cubicBezTo>
                  <a:pt x="62765" y="1440"/>
                  <a:pt x="28584" y="4065"/>
                  <a:pt x="20602" y="15240"/>
                </a:cubicBezTo>
                <a:cubicBezTo>
                  <a:pt x="15583" y="22266"/>
                  <a:pt x="17215" y="32173"/>
                  <a:pt x="15522" y="40640"/>
                </a:cubicBezTo>
                <a:cubicBezTo>
                  <a:pt x="13829" y="66040"/>
                  <a:pt x="14627" y="91730"/>
                  <a:pt x="10442" y="116840"/>
                </a:cubicBezTo>
                <a:cubicBezTo>
                  <a:pt x="9438" y="122862"/>
                  <a:pt x="621" y="125984"/>
                  <a:pt x="282" y="132080"/>
                </a:cubicBezTo>
                <a:cubicBezTo>
                  <a:pt x="-710" y="149945"/>
                  <a:pt x="166" y="213167"/>
                  <a:pt x="15522" y="238760"/>
                </a:cubicBezTo>
                <a:cubicBezTo>
                  <a:pt x="20450" y="246974"/>
                  <a:pt x="29069" y="252307"/>
                  <a:pt x="35842" y="259080"/>
                </a:cubicBezTo>
                <a:cubicBezTo>
                  <a:pt x="37535" y="265853"/>
                  <a:pt x="37049" y="273591"/>
                  <a:pt x="40922" y="279400"/>
                </a:cubicBezTo>
                <a:cubicBezTo>
                  <a:pt x="44309" y="284480"/>
                  <a:pt x="51845" y="285243"/>
                  <a:pt x="56162" y="289560"/>
                </a:cubicBezTo>
                <a:cubicBezTo>
                  <a:pt x="103575" y="336973"/>
                  <a:pt x="37535" y="284480"/>
                  <a:pt x="91722" y="325120"/>
                </a:cubicBezTo>
                <a:cubicBezTo>
                  <a:pt x="110349" y="323427"/>
                  <a:pt x="133468" y="332289"/>
                  <a:pt x="147602" y="320040"/>
                </a:cubicBezTo>
                <a:cubicBezTo>
                  <a:pt x="188449" y="284639"/>
                  <a:pt x="157995" y="114396"/>
                  <a:pt x="157762" y="111760"/>
                </a:cubicBezTo>
                <a:cubicBezTo>
                  <a:pt x="157003" y="103159"/>
                  <a:pt x="155412" y="94551"/>
                  <a:pt x="152682" y="86360"/>
                </a:cubicBezTo>
                <a:cubicBezTo>
                  <a:pt x="150287" y="79176"/>
                  <a:pt x="142522" y="66040"/>
                  <a:pt x="142522" y="66040"/>
                </a:cubicBezTo>
              </a:path>
            </a:pathLst>
          </a:custGeom>
          <a:solidFill>
            <a:schemeClr val="bg1"/>
          </a:solidFill>
          <a:ln>
            <a:noFill/>
          </a:ln>
          <a:effectLst/>
        </p:spPr>
        <p:txBody>
          <a:bodyPr rtlCol="0" anchor="ctr"/>
          <a:lstStyle/>
          <a:p>
            <a:pPr algn="ctr"/>
            <a:endParaRPr lang="en-GB"/>
          </a:p>
        </p:txBody>
      </p:sp>
      <p:pic>
        <p:nvPicPr>
          <p:cNvPr id="39" name="Picture 38" descr="A picture containing device, photo&#10;&#10;Description generated with high confidence">
            <a:extLst>
              <a:ext uri="{FF2B5EF4-FFF2-40B4-BE49-F238E27FC236}">
                <a16:creationId xmlns:a16="http://schemas.microsoft.com/office/drawing/2014/main" id="{8A06371A-064D-421E-8D99-AAE57B550C07}"/>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8589980" y="3710542"/>
            <a:ext cx="1282153" cy="749699"/>
          </a:xfrm>
          <a:prstGeom prst="rect">
            <a:avLst/>
          </a:prstGeom>
        </p:spPr>
      </p:pic>
      <p:pic>
        <p:nvPicPr>
          <p:cNvPr id="38" name="Picture 37" descr="A picture containing device, photo&#10;&#10;Description generated with high confidence">
            <a:extLst>
              <a:ext uri="{FF2B5EF4-FFF2-40B4-BE49-F238E27FC236}">
                <a16:creationId xmlns:a16="http://schemas.microsoft.com/office/drawing/2014/main" id="{F0076EB5-DC64-497D-8C59-6CD20F1D08F0}"/>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8153401" y="3195587"/>
            <a:ext cx="866273" cy="514955"/>
          </a:xfrm>
          <a:prstGeom prst="rect">
            <a:avLst/>
          </a:prstGeom>
        </p:spPr>
      </p:pic>
    </p:spTree>
    <p:extLst>
      <p:ext uri="{BB962C8B-B14F-4D97-AF65-F5344CB8AC3E}">
        <p14:creationId xmlns:p14="http://schemas.microsoft.com/office/powerpoint/2010/main" val="3476894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ipe(left)">
                                      <p:cBhvr>
                                        <p:cTn id="20" dur="500"/>
                                        <p:tgtEl>
                                          <p:spTgt spid="39"/>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500"/>
                                        <p:tgtEl>
                                          <p:spTgt spid="40"/>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500"/>
                                        <p:tgtEl>
                                          <p:spTgt spid="4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wipe(left)">
                                      <p:cBhvr>
                                        <p:cTn id="33" dur="500"/>
                                        <p:tgtEl>
                                          <p:spTgt spid="43"/>
                                        </p:tgtEl>
                                      </p:cBhvr>
                                    </p:animEffec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2, Learning Outcome 18</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794385499"/>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18</a:t>
                      </a:r>
                    </a:p>
                  </a:txBody>
                  <a:tcPr anchor="ctr">
                    <a:solidFill>
                      <a:srgbClr val="327473"/>
                    </a:solidFill>
                  </a:tcPr>
                </a:tc>
                <a:extLst>
                  <a:ext uri="{0D108BD9-81ED-4DB2-BD59-A6C34878D82A}">
                    <a16:rowId xmlns:a16="http://schemas.microsoft.com/office/drawing/2014/main" val="2928509842"/>
                  </a:ext>
                </a:extLst>
              </a:tr>
              <a:tr h="1607131">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explain how many ‘100s’ and ‘200s’, 1,000 is composed of </a:t>
                      </a:r>
                      <a:br>
                        <a:rPr lang="en-GB" sz="2400" dirty="0"/>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71634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4, Unit 2, Learning Outcome 18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7" name="Picture Placeholder 6" descr="A picture containing table&#10;&#10;Description automatically generated">
            <a:extLst>
              <a:ext uri="{FF2B5EF4-FFF2-40B4-BE49-F238E27FC236}">
                <a16:creationId xmlns:a16="http://schemas.microsoft.com/office/drawing/2014/main" id="{73589DBD-A992-40EF-A792-151477D78CB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1.22 </a:t>
            </a:r>
            <a:r>
              <a:rPr lang="en-GB" sz="2000" b="0" i="0" u="sng" strike="noStrike" dirty="0">
                <a:solidFill>
                  <a:srgbClr val="1155CC"/>
                </a:solidFill>
                <a:effectLst/>
                <a:latin typeface="Roboto" panose="02000000000000000000" pitchFamily="2" charset="0"/>
                <a:hlinkClick r:id="rId4"/>
              </a:rPr>
              <a:t>Composition and calculation: 1,000 and four-digit numbers</a:t>
            </a:r>
            <a:r>
              <a:rPr lang="en-GB" sz="2000" dirty="0"/>
              <a:t>.</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007664175"/>
              </p:ext>
            </p:extLst>
          </p:nvPr>
        </p:nvGraphicFramePr>
        <p:xfrm>
          <a:off x="4514850" y="4258490"/>
          <a:ext cx="6886575" cy="1166405"/>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6:1-6:2 and </a:t>
                      </a:r>
                    </a:p>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6:4-6:5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39 - 45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53447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6:2</a:t>
            </a:r>
          </a:p>
        </p:txBody>
      </p:sp>
      <p:pic>
        <p:nvPicPr>
          <p:cNvPr id="6" name="Picture 5">
            <a:extLst>
              <a:ext uri="{FF2B5EF4-FFF2-40B4-BE49-F238E27FC236}">
                <a16:creationId xmlns:a16="http://schemas.microsoft.com/office/drawing/2014/main" id="{7BA294E2-0B44-4A84-AA68-620B1344F9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1390" y="1184194"/>
            <a:ext cx="3749220" cy="4845215"/>
          </a:xfrm>
          <a:prstGeom prst="rect">
            <a:avLst/>
          </a:prstGeom>
        </p:spPr>
      </p:pic>
    </p:spTree>
    <p:extLst>
      <p:ext uri="{BB962C8B-B14F-4D97-AF65-F5344CB8AC3E}">
        <p14:creationId xmlns:p14="http://schemas.microsoft.com/office/powerpoint/2010/main" val="3877488237"/>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6:4</a:t>
            </a:r>
          </a:p>
        </p:txBody>
      </p:sp>
      <p:pic>
        <p:nvPicPr>
          <p:cNvPr id="7" name="Picture 6" descr="A screenshot of a cell phone&#10;&#10;Description generated with high confidence">
            <a:extLst>
              <a:ext uri="{FF2B5EF4-FFF2-40B4-BE49-F238E27FC236}">
                <a16:creationId xmlns:a16="http://schemas.microsoft.com/office/drawing/2014/main" id="{370E475A-F271-4A02-B7A9-990456951B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8527" y="2522538"/>
            <a:ext cx="7974949" cy="1812927"/>
          </a:xfrm>
          <a:prstGeom prst="rect">
            <a:avLst/>
          </a:prstGeom>
        </p:spPr>
      </p:pic>
      <p:sp>
        <p:nvSpPr>
          <p:cNvPr id="14" name="Rectangle 13">
            <a:extLst>
              <a:ext uri="{FF2B5EF4-FFF2-40B4-BE49-F238E27FC236}">
                <a16:creationId xmlns:a16="http://schemas.microsoft.com/office/drawing/2014/main" id="{D233680D-BE34-4CF7-A8CD-460F9E75FF8B}"/>
              </a:ext>
            </a:extLst>
          </p:cNvPr>
          <p:cNvSpPr/>
          <p:nvPr/>
        </p:nvSpPr>
        <p:spPr bwMode="auto">
          <a:xfrm>
            <a:off x="2444416" y="3477128"/>
            <a:ext cx="1276684" cy="6978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6" name="Rectangle 15">
            <a:extLst>
              <a:ext uri="{FF2B5EF4-FFF2-40B4-BE49-F238E27FC236}">
                <a16:creationId xmlns:a16="http://schemas.microsoft.com/office/drawing/2014/main" id="{6AE26E22-FBF4-4A08-BC89-E7529E7D9EC9}"/>
              </a:ext>
            </a:extLst>
          </p:cNvPr>
          <p:cNvSpPr/>
          <p:nvPr/>
        </p:nvSpPr>
        <p:spPr bwMode="auto">
          <a:xfrm>
            <a:off x="3930316" y="3477128"/>
            <a:ext cx="1276684" cy="6978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8" name="Rectangle 17">
            <a:extLst>
              <a:ext uri="{FF2B5EF4-FFF2-40B4-BE49-F238E27FC236}">
                <a16:creationId xmlns:a16="http://schemas.microsoft.com/office/drawing/2014/main" id="{5028F5DF-1091-4AB9-8488-CB5C26B9A10C}"/>
              </a:ext>
            </a:extLst>
          </p:cNvPr>
          <p:cNvSpPr/>
          <p:nvPr/>
        </p:nvSpPr>
        <p:spPr bwMode="auto">
          <a:xfrm>
            <a:off x="5457658" y="3477128"/>
            <a:ext cx="1276684" cy="6978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1" name="Rectangle 20">
            <a:extLst>
              <a:ext uri="{FF2B5EF4-FFF2-40B4-BE49-F238E27FC236}">
                <a16:creationId xmlns:a16="http://schemas.microsoft.com/office/drawing/2014/main" id="{2717C059-A3EC-4053-B5B1-A1043DB56BBA}"/>
              </a:ext>
            </a:extLst>
          </p:cNvPr>
          <p:cNvSpPr/>
          <p:nvPr/>
        </p:nvSpPr>
        <p:spPr bwMode="auto">
          <a:xfrm>
            <a:off x="6985000" y="3477128"/>
            <a:ext cx="1276684" cy="6978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2" name="Rectangle 21">
            <a:extLst>
              <a:ext uri="{FF2B5EF4-FFF2-40B4-BE49-F238E27FC236}">
                <a16:creationId xmlns:a16="http://schemas.microsoft.com/office/drawing/2014/main" id="{208435D0-C29C-42DF-89ED-1244A4048160}"/>
              </a:ext>
            </a:extLst>
          </p:cNvPr>
          <p:cNvSpPr/>
          <p:nvPr/>
        </p:nvSpPr>
        <p:spPr bwMode="auto">
          <a:xfrm>
            <a:off x="8452184" y="3477128"/>
            <a:ext cx="1276684" cy="6978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2283586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8"/>
                                        </p:tgtEl>
                                      </p:cBhvr>
                                    </p:animEffect>
                                    <p:set>
                                      <p:cBhvr>
                                        <p:cTn id="17" dur="1" fill="hold">
                                          <p:stCondLst>
                                            <p:cond delay="499"/>
                                          </p:stCondLst>
                                        </p:cTn>
                                        <p:tgtEl>
                                          <p:spTgt spid="1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21"/>
                                        </p:tgtEl>
                                      </p:cBhvr>
                                    </p:animEffect>
                                    <p:set>
                                      <p:cBhvr>
                                        <p:cTn id="22" dur="1" fill="hold">
                                          <p:stCondLst>
                                            <p:cond delay="499"/>
                                          </p:stCondLst>
                                        </p:cTn>
                                        <p:tgtEl>
                                          <p:spTgt spid="2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22"/>
                                        </p:tgtEl>
                                      </p:cBhvr>
                                    </p:animEffect>
                                    <p:set>
                                      <p:cBhvr>
                                        <p:cTn id="27"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8" grpId="0" animBg="1"/>
      <p:bldP spid="21" grpId="0" animBg="1"/>
      <p:bldP spid="22" grpId="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F461323-BC0F-465E-BFA9-A84D920D9EEA}"/>
              </a:ext>
            </a:extLst>
          </p:cNvPr>
          <p:cNvPicPr>
            <a:picLocks noChangeAspect="1"/>
          </p:cNvPicPr>
          <p:nvPr/>
        </p:nvPicPr>
        <p:blipFill rotWithShape="1">
          <a:blip r:embed="rId3">
            <a:extLst>
              <a:ext uri="{28A0092B-C50C-407E-A947-70E740481C1C}">
                <a14:useLocalDpi xmlns:a14="http://schemas.microsoft.com/office/drawing/2010/main" val="0"/>
              </a:ext>
            </a:extLst>
          </a:blip>
          <a:srcRect t="18918"/>
          <a:stretch/>
        </p:blipFill>
        <p:spPr>
          <a:xfrm>
            <a:off x="-589673" y="1225313"/>
            <a:ext cx="7897804" cy="5168287"/>
          </a:xfrm>
          <a:prstGeom prst="rect">
            <a:avLst/>
          </a:prstGeom>
        </p:spPr>
      </p:pic>
      <p:sp>
        <p:nvSpPr>
          <p:cNvPr id="3" name="Title 2">
            <a:extLst>
              <a:ext uri="{FF2B5EF4-FFF2-40B4-BE49-F238E27FC236}">
                <a16:creationId xmlns:a16="http://schemas.microsoft.com/office/drawing/2014/main" id="{E4AB7E9A-052A-4017-BDA2-418684914F4E}"/>
              </a:ext>
            </a:extLst>
          </p:cNvPr>
          <p:cNvSpPr>
            <a:spLocks noGrp="1"/>
          </p:cNvSpPr>
          <p:nvPr>
            <p:ph type="title"/>
          </p:nvPr>
        </p:nvSpPr>
        <p:spPr/>
        <p:txBody>
          <a:bodyPr/>
          <a:lstStyle/>
          <a:p>
            <a:r>
              <a:rPr lang="en-US" altLang="en-US" dirty="0"/>
              <a:t>4NPV-4 Reading scales with 2, 4, 5 or 10 intervals</a:t>
            </a:r>
            <a:endParaRPr lang="en-GB" dirty="0"/>
          </a:p>
        </p:txBody>
      </p:sp>
      <p:pic>
        <p:nvPicPr>
          <p:cNvPr id="6" name="Picture 5" descr="A close up of a clock&#10;&#10;Description generated with high confidence">
            <a:extLst>
              <a:ext uri="{FF2B5EF4-FFF2-40B4-BE49-F238E27FC236}">
                <a16:creationId xmlns:a16="http://schemas.microsoft.com/office/drawing/2014/main" id="{29841781-6357-49ED-ABEB-0F52543D6478}"/>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293748" y="1740819"/>
            <a:ext cx="1606325" cy="599923"/>
          </a:xfrm>
          <a:prstGeom prst="rect">
            <a:avLst/>
          </a:prstGeom>
        </p:spPr>
      </p:pic>
      <p:pic>
        <p:nvPicPr>
          <p:cNvPr id="14" name="Picture 13">
            <a:extLst>
              <a:ext uri="{FF2B5EF4-FFF2-40B4-BE49-F238E27FC236}">
                <a16:creationId xmlns:a16="http://schemas.microsoft.com/office/drawing/2014/main" id="{269680BF-D1AC-42AC-ADE6-7659A9E3888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7919057">
            <a:off x="811653" y="1276416"/>
            <a:ext cx="5120552" cy="5130197"/>
          </a:xfrm>
          <a:prstGeom prst="rect">
            <a:avLst/>
          </a:prstGeom>
        </p:spPr>
      </p:pic>
      <p:sp>
        <p:nvSpPr>
          <p:cNvPr id="4" name="Content Placeholder 2">
            <a:extLst>
              <a:ext uri="{FF2B5EF4-FFF2-40B4-BE49-F238E27FC236}">
                <a16:creationId xmlns:a16="http://schemas.microsoft.com/office/drawing/2014/main" id="{9886E0AC-8970-4CAA-B875-4AA45DA11C7C}"/>
              </a:ext>
            </a:extLst>
          </p:cNvPr>
          <p:cNvSpPr txBox="1">
            <a:spLocks/>
          </p:cNvSpPr>
          <p:nvPr/>
        </p:nvSpPr>
        <p:spPr>
          <a:xfrm>
            <a:off x="6900074" y="1567969"/>
            <a:ext cx="4682328" cy="4520009"/>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W</a:t>
            </a:r>
            <a:r>
              <a:rPr lang="en-GB" sz="2000" dirty="0">
                <a:latin typeface="Arial" panose="020B0604020202020204" pitchFamily="34" charset="0"/>
                <a:cs typeface="Arial" panose="020B0604020202020204" pitchFamily="34" charset="0"/>
              </a:rPr>
              <a:t>here has the arrow stopped? Is it before or after 1,000? How do you know? </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H</a:t>
            </a:r>
            <a:r>
              <a:rPr lang="en-GB" sz="2000" dirty="0">
                <a:latin typeface="Arial" panose="020B0604020202020204" pitchFamily="34" charset="0"/>
                <a:cs typeface="Arial" panose="020B0604020202020204" pitchFamily="34" charset="0"/>
              </a:rPr>
              <a:t>ow many intervals are there between zero and 1,000?</a:t>
            </a:r>
            <a:r>
              <a:rPr lang="en-US" sz="2000" dirty="0">
                <a:latin typeface="Arial" panose="020B0604020202020204" pitchFamily="34" charset="0"/>
                <a:cs typeface="Arial" panose="020B0604020202020204" pitchFamily="34" charset="0"/>
              </a:rPr>
              <a:t> So what interval do we need to count in?</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C</a:t>
            </a:r>
            <a:r>
              <a:rPr lang="en-GB" sz="2000" dirty="0">
                <a:latin typeface="Arial" panose="020B0604020202020204" pitchFamily="34" charset="0"/>
                <a:cs typeface="Arial" panose="020B0604020202020204" pitchFamily="34" charset="0"/>
              </a:rPr>
              <a:t>ould the arrow be pointing to 600? Why not? </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If the answer is 1,400g, c</a:t>
            </a:r>
            <a:r>
              <a:rPr lang="en-GB" sz="2000" dirty="0">
                <a:latin typeface="Arial" panose="020B0604020202020204" pitchFamily="34" charset="0"/>
                <a:cs typeface="Arial" panose="020B0604020202020204" pitchFamily="34" charset="0"/>
              </a:rPr>
              <a:t>an you count in steps of 200 from zero to check if you are correct?</a:t>
            </a:r>
          </a:p>
          <a:p>
            <a:pPr marL="0" indent="0">
              <a:lnSpc>
                <a:spcPct val="120000"/>
              </a:lnSpc>
              <a:spcBef>
                <a:spcPts val="600"/>
              </a:spcBef>
              <a:spcAft>
                <a:spcPts val="600"/>
              </a:spcAft>
              <a:buNone/>
            </a:pP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Tree>
    <p:extLst>
      <p:ext uri="{BB962C8B-B14F-4D97-AF65-F5344CB8AC3E}">
        <p14:creationId xmlns:p14="http://schemas.microsoft.com/office/powerpoint/2010/main" val="7901607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10080000">
                                      <p:cBhvr>
                                        <p:cTn id="6" dur="1500" fill="hold"/>
                                        <p:tgtEl>
                                          <p:spTgt spid="14"/>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6:4</a:t>
            </a:r>
          </a:p>
        </p:txBody>
      </p:sp>
      <p:pic>
        <p:nvPicPr>
          <p:cNvPr id="5" name="Picture 4">
            <a:extLst>
              <a:ext uri="{FF2B5EF4-FFF2-40B4-BE49-F238E27FC236}">
                <a16:creationId xmlns:a16="http://schemas.microsoft.com/office/drawing/2014/main" id="{44F75653-A0C8-4E36-8717-70FCC0F90C1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232400" y="1128342"/>
            <a:ext cx="1714501" cy="4601316"/>
          </a:xfrm>
          <a:prstGeom prst="rect">
            <a:avLst/>
          </a:prstGeom>
        </p:spPr>
      </p:pic>
      <p:sp>
        <p:nvSpPr>
          <p:cNvPr id="7" name="Rectangle 6">
            <a:extLst>
              <a:ext uri="{FF2B5EF4-FFF2-40B4-BE49-F238E27FC236}">
                <a16:creationId xmlns:a16="http://schemas.microsoft.com/office/drawing/2014/main" id="{83A37FC9-6705-4CD1-863F-72050FFC6092}"/>
              </a:ext>
            </a:extLst>
          </p:cNvPr>
          <p:cNvSpPr/>
          <p:nvPr/>
        </p:nvSpPr>
        <p:spPr bwMode="auto">
          <a:xfrm>
            <a:off x="5232400" y="4940300"/>
            <a:ext cx="647701" cy="292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3" name="Rectangle 12">
            <a:extLst>
              <a:ext uri="{FF2B5EF4-FFF2-40B4-BE49-F238E27FC236}">
                <a16:creationId xmlns:a16="http://schemas.microsoft.com/office/drawing/2014/main" id="{2C0B4D34-9E49-46A9-93B5-6461C450A70E}"/>
              </a:ext>
            </a:extLst>
          </p:cNvPr>
          <p:cNvSpPr/>
          <p:nvPr/>
        </p:nvSpPr>
        <p:spPr bwMode="auto">
          <a:xfrm>
            <a:off x="5232399" y="4569883"/>
            <a:ext cx="647701" cy="292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5" name="Rectangle 14">
            <a:extLst>
              <a:ext uri="{FF2B5EF4-FFF2-40B4-BE49-F238E27FC236}">
                <a16:creationId xmlns:a16="http://schemas.microsoft.com/office/drawing/2014/main" id="{C50BB887-EC72-4219-BF4C-D9F557964185}"/>
              </a:ext>
            </a:extLst>
          </p:cNvPr>
          <p:cNvSpPr/>
          <p:nvPr/>
        </p:nvSpPr>
        <p:spPr bwMode="auto">
          <a:xfrm>
            <a:off x="5232398" y="4238625"/>
            <a:ext cx="647701" cy="292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6" name="Rectangle 15">
            <a:extLst>
              <a:ext uri="{FF2B5EF4-FFF2-40B4-BE49-F238E27FC236}">
                <a16:creationId xmlns:a16="http://schemas.microsoft.com/office/drawing/2014/main" id="{F69D03BE-31DF-410A-906E-5910AE5116D8}"/>
              </a:ext>
            </a:extLst>
          </p:cNvPr>
          <p:cNvSpPr/>
          <p:nvPr/>
        </p:nvSpPr>
        <p:spPr bwMode="auto">
          <a:xfrm>
            <a:off x="5232398" y="3999971"/>
            <a:ext cx="647701" cy="292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7" name="Rectangle 16">
            <a:extLst>
              <a:ext uri="{FF2B5EF4-FFF2-40B4-BE49-F238E27FC236}">
                <a16:creationId xmlns:a16="http://schemas.microsoft.com/office/drawing/2014/main" id="{96BE4D82-3E8D-4915-9B69-1FB74C6BBF54}"/>
              </a:ext>
            </a:extLst>
          </p:cNvPr>
          <p:cNvSpPr/>
          <p:nvPr/>
        </p:nvSpPr>
        <p:spPr bwMode="auto">
          <a:xfrm>
            <a:off x="5232398" y="3298296"/>
            <a:ext cx="647701" cy="292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8" name="Rectangle 17">
            <a:extLst>
              <a:ext uri="{FF2B5EF4-FFF2-40B4-BE49-F238E27FC236}">
                <a16:creationId xmlns:a16="http://schemas.microsoft.com/office/drawing/2014/main" id="{8F41204D-B380-48D5-B8B4-BC5CD2E80F1C}"/>
              </a:ext>
            </a:extLst>
          </p:cNvPr>
          <p:cNvSpPr/>
          <p:nvPr/>
        </p:nvSpPr>
        <p:spPr bwMode="auto">
          <a:xfrm>
            <a:off x="5200647" y="3013340"/>
            <a:ext cx="647701" cy="292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9" name="Rectangle 18">
            <a:extLst>
              <a:ext uri="{FF2B5EF4-FFF2-40B4-BE49-F238E27FC236}">
                <a16:creationId xmlns:a16="http://schemas.microsoft.com/office/drawing/2014/main" id="{3F366185-1043-4580-A3EF-C9A62C9CFC0E}"/>
              </a:ext>
            </a:extLst>
          </p:cNvPr>
          <p:cNvSpPr/>
          <p:nvPr/>
        </p:nvSpPr>
        <p:spPr bwMode="auto">
          <a:xfrm>
            <a:off x="5232398" y="2679172"/>
            <a:ext cx="647701" cy="292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0" name="Rectangle 19">
            <a:extLst>
              <a:ext uri="{FF2B5EF4-FFF2-40B4-BE49-F238E27FC236}">
                <a16:creationId xmlns:a16="http://schemas.microsoft.com/office/drawing/2014/main" id="{23B5BD42-B271-410C-9039-009B307501DA}"/>
              </a:ext>
            </a:extLst>
          </p:cNvPr>
          <p:cNvSpPr/>
          <p:nvPr/>
        </p:nvSpPr>
        <p:spPr bwMode="auto">
          <a:xfrm>
            <a:off x="5257794" y="2304336"/>
            <a:ext cx="647701" cy="292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1" name="Rectangle 20">
            <a:extLst>
              <a:ext uri="{FF2B5EF4-FFF2-40B4-BE49-F238E27FC236}">
                <a16:creationId xmlns:a16="http://schemas.microsoft.com/office/drawing/2014/main" id="{4AEDBE40-0D35-4BDB-A8EB-9A7AF05E86C6}"/>
              </a:ext>
            </a:extLst>
          </p:cNvPr>
          <p:cNvSpPr/>
          <p:nvPr/>
        </p:nvSpPr>
        <p:spPr bwMode="auto">
          <a:xfrm>
            <a:off x="5200647" y="1609487"/>
            <a:ext cx="647701" cy="292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2" name="Rectangle 21">
            <a:extLst>
              <a:ext uri="{FF2B5EF4-FFF2-40B4-BE49-F238E27FC236}">
                <a16:creationId xmlns:a16="http://schemas.microsoft.com/office/drawing/2014/main" id="{F6D314C8-777C-4A08-A3AC-649715C8DDB2}"/>
              </a:ext>
            </a:extLst>
          </p:cNvPr>
          <p:cNvSpPr/>
          <p:nvPr/>
        </p:nvSpPr>
        <p:spPr bwMode="auto">
          <a:xfrm>
            <a:off x="5200646" y="1307426"/>
            <a:ext cx="647701" cy="292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2039217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3"/>
                                        </p:tgtEl>
                                      </p:cBhvr>
                                    </p:animEffect>
                                    <p:set>
                                      <p:cBhvr>
                                        <p:cTn id="10" dur="1" fill="hold">
                                          <p:stCondLst>
                                            <p:cond delay="499"/>
                                          </p:stCondLst>
                                        </p:cTn>
                                        <p:tgtEl>
                                          <p:spTgt spid="13"/>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16"/>
                                        </p:tgtEl>
                                      </p:cBhvr>
                                    </p:animEffect>
                                    <p:set>
                                      <p:cBhvr>
                                        <p:cTn id="16" dur="1" fill="hold">
                                          <p:stCondLst>
                                            <p:cond delay="499"/>
                                          </p:stCondLst>
                                        </p:cTn>
                                        <p:tgtEl>
                                          <p:spTgt spid="16"/>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17"/>
                                        </p:tgtEl>
                                      </p:cBhvr>
                                    </p:animEffect>
                                    <p:set>
                                      <p:cBhvr>
                                        <p:cTn id="19" dur="1" fill="hold">
                                          <p:stCondLst>
                                            <p:cond delay="499"/>
                                          </p:stCondLst>
                                        </p:cTn>
                                        <p:tgtEl>
                                          <p:spTgt spid="17"/>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18"/>
                                        </p:tgtEl>
                                      </p:cBhvr>
                                    </p:animEffect>
                                    <p:set>
                                      <p:cBhvr>
                                        <p:cTn id="22" dur="1" fill="hold">
                                          <p:stCondLst>
                                            <p:cond delay="499"/>
                                          </p:stCondLst>
                                        </p:cTn>
                                        <p:tgtEl>
                                          <p:spTgt spid="18"/>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20"/>
                                        </p:tgtEl>
                                      </p:cBhvr>
                                    </p:animEffect>
                                    <p:set>
                                      <p:cBhvr>
                                        <p:cTn id="28" dur="1" fill="hold">
                                          <p:stCondLst>
                                            <p:cond delay="499"/>
                                          </p:stCondLst>
                                        </p:cTn>
                                        <p:tgtEl>
                                          <p:spTgt spid="20"/>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21"/>
                                        </p:tgtEl>
                                      </p:cBhvr>
                                    </p:animEffect>
                                    <p:set>
                                      <p:cBhvr>
                                        <p:cTn id="31" dur="1" fill="hold">
                                          <p:stCondLst>
                                            <p:cond delay="499"/>
                                          </p:stCondLst>
                                        </p:cTn>
                                        <p:tgtEl>
                                          <p:spTgt spid="21"/>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500"/>
                                        <p:tgtEl>
                                          <p:spTgt spid="22"/>
                                        </p:tgtEl>
                                      </p:cBhvr>
                                    </p:animEffect>
                                    <p:set>
                                      <p:cBhvr>
                                        <p:cTn id="34" dur="1" fill="hold">
                                          <p:stCondLst>
                                            <p:cond delay="499"/>
                                          </p:stCondLst>
                                        </p:cTn>
                                        <p:tgtEl>
                                          <p:spTgt spid="22"/>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1"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0" presetClass="entr" presetSubtype="0" fill="hold" grpId="1"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grpId="1"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1"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grpId="1"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par>
                                <p:cTn id="52" presetID="10" presetClass="entr" presetSubtype="0" fill="hold" grpId="1"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5" grpId="0" animBg="1"/>
      <p:bldP spid="16" grpId="0"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1EECE6B-BFDC-4FC9-8A1A-7AA8441B613B}"/>
              </a:ext>
            </a:extLst>
          </p:cNvPr>
          <p:cNvPicPr>
            <a:picLocks noChangeAspect="1"/>
          </p:cNvPicPr>
          <p:nvPr/>
        </p:nvPicPr>
        <p:blipFill rotWithShape="1">
          <a:blip r:embed="rId3">
            <a:extLst>
              <a:ext uri="{28A0092B-C50C-407E-A947-70E740481C1C}">
                <a14:useLocalDpi xmlns:a14="http://schemas.microsoft.com/office/drawing/2010/main" val="0"/>
              </a:ext>
            </a:extLst>
          </a:blip>
          <a:srcRect t="23180"/>
          <a:stretch/>
        </p:blipFill>
        <p:spPr>
          <a:xfrm>
            <a:off x="2147098" y="850900"/>
            <a:ext cx="7897804" cy="5274490"/>
          </a:xfrm>
          <a:prstGeom prst="rect">
            <a:avLst/>
          </a:prstGeom>
        </p:spPr>
      </p:pic>
      <p:pic>
        <p:nvPicPr>
          <p:cNvPr id="9" name="Picture 8">
            <a:extLst>
              <a:ext uri="{FF2B5EF4-FFF2-40B4-BE49-F238E27FC236}">
                <a16:creationId xmlns:a16="http://schemas.microsoft.com/office/drawing/2014/main" id="{DF5F2370-404A-4544-9956-363FCE11CD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7919057">
            <a:off x="3548424" y="1016303"/>
            <a:ext cx="5120552" cy="5130197"/>
          </a:xfrm>
          <a:prstGeom prst="rect">
            <a:avLst/>
          </a:prstGeom>
        </p:spPr>
      </p:pic>
      <p:sp>
        <p:nvSpPr>
          <p:cNvPr id="2" name="Text Placeholder 1"/>
          <p:cNvSpPr>
            <a:spLocks noGrp="1"/>
          </p:cNvSpPr>
          <p:nvPr>
            <p:ph type="body" sz="quarter" idx="11"/>
          </p:nvPr>
        </p:nvSpPr>
        <p:spPr/>
        <p:txBody>
          <a:bodyPr/>
          <a:lstStyle/>
          <a:p>
            <a:r>
              <a:rPr lang="en-GB" dirty="0"/>
              <a:t>1.22 1,000 and four-digit numbers – step 6:5</a:t>
            </a:r>
          </a:p>
        </p:txBody>
      </p:sp>
    </p:spTree>
    <p:extLst>
      <p:ext uri="{BB962C8B-B14F-4D97-AF65-F5344CB8AC3E}">
        <p14:creationId xmlns:p14="http://schemas.microsoft.com/office/powerpoint/2010/main" val="1571488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8700000">
                                      <p:cBhvr>
                                        <p:cTn id="6" dur="150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1:2</a:t>
            </a:r>
          </a:p>
        </p:txBody>
      </p:sp>
      <p:pic>
        <p:nvPicPr>
          <p:cNvPr id="4" name="Picture 3" descr="A close up of a logo&#10;&#10;Description generated with high confidence">
            <a:extLst>
              <a:ext uri="{FF2B5EF4-FFF2-40B4-BE49-F238E27FC236}">
                <a16:creationId xmlns:a16="http://schemas.microsoft.com/office/drawing/2014/main" id="{AC231989-6841-4615-BB0B-B268954852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9715" y="1002832"/>
            <a:ext cx="5112573" cy="5106339"/>
          </a:xfrm>
          <a:prstGeom prst="rect">
            <a:avLst/>
          </a:prstGeom>
        </p:spPr>
      </p:pic>
    </p:spTree>
    <p:extLst>
      <p:ext uri="{BB962C8B-B14F-4D97-AF65-F5344CB8AC3E}">
        <p14:creationId xmlns:p14="http://schemas.microsoft.com/office/powerpoint/2010/main" val="80968585"/>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6:5</a:t>
            </a:r>
          </a:p>
        </p:txBody>
      </p:sp>
      <p:pic>
        <p:nvPicPr>
          <p:cNvPr id="5" name="Picture 4">
            <a:extLst>
              <a:ext uri="{FF2B5EF4-FFF2-40B4-BE49-F238E27FC236}">
                <a16:creationId xmlns:a16="http://schemas.microsoft.com/office/drawing/2014/main" id="{B71AEDC7-B61C-4E85-9329-55B30FB78C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3033628"/>
            <a:ext cx="7907446" cy="790744"/>
          </a:xfrm>
          <a:prstGeom prst="rect">
            <a:avLst/>
          </a:prstGeom>
        </p:spPr>
      </p:pic>
    </p:spTree>
    <p:extLst>
      <p:ext uri="{BB962C8B-B14F-4D97-AF65-F5344CB8AC3E}">
        <p14:creationId xmlns:p14="http://schemas.microsoft.com/office/powerpoint/2010/main" val="3441382297"/>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8BBD2A-2A62-492B-98BD-06F6741C6C88}"/>
              </a:ext>
            </a:extLst>
          </p:cNvPr>
          <p:cNvSpPr>
            <a:spLocks noGrp="1"/>
          </p:cNvSpPr>
          <p:nvPr>
            <p:ph type="title"/>
          </p:nvPr>
        </p:nvSpPr>
        <p:spPr/>
        <p:txBody>
          <a:bodyPr/>
          <a:lstStyle/>
          <a:p>
            <a:r>
              <a:rPr lang="en-US" altLang="en-US" dirty="0"/>
              <a:t>4NPV-4 Reading scales with 2, 4, 5 or 10 intervals</a:t>
            </a:r>
            <a:endParaRPr lang="en-GB" b="1" dirty="0"/>
          </a:p>
        </p:txBody>
      </p:sp>
      <p:pic>
        <p:nvPicPr>
          <p:cNvPr id="5" name="Picture 4">
            <a:extLst>
              <a:ext uri="{FF2B5EF4-FFF2-40B4-BE49-F238E27FC236}">
                <a16:creationId xmlns:a16="http://schemas.microsoft.com/office/drawing/2014/main" id="{44F75653-A0C8-4E36-8717-70FCC0F90C1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946940" y="1340993"/>
            <a:ext cx="1714501" cy="4601316"/>
          </a:xfrm>
          <a:prstGeom prst="rect">
            <a:avLst/>
          </a:prstGeom>
        </p:spPr>
      </p:pic>
      <p:sp>
        <p:nvSpPr>
          <p:cNvPr id="7" name="Rectangle 6">
            <a:extLst>
              <a:ext uri="{FF2B5EF4-FFF2-40B4-BE49-F238E27FC236}">
                <a16:creationId xmlns:a16="http://schemas.microsoft.com/office/drawing/2014/main" id="{83A37FC9-6705-4CD1-863F-72050FFC6092}"/>
              </a:ext>
            </a:extLst>
          </p:cNvPr>
          <p:cNvSpPr/>
          <p:nvPr/>
        </p:nvSpPr>
        <p:spPr bwMode="auto">
          <a:xfrm>
            <a:off x="1946940" y="5152951"/>
            <a:ext cx="647701" cy="292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dirty="0">
              <a:latin typeface="Arial" charset="0"/>
            </a:endParaRPr>
          </a:p>
        </p:txBody>
      </p:sp>
      <p:sp>
        <p:nvSpPr>
          <p:cNvPr id="13" name="Rectangle 12">
            <a:extLst>
              <a:ext uri="{FF2B5EF4-FFF2-40B4-BE49-F238E27FC236}">
                <a16:creationId xmlns:a16="http://schemas.microsoft.com/office/drawing/2014/main" id="{2C0B4D34-9E49-46A9-93B5-6461C450A70E}"/>
              </a:ext>
            </a:extLst>
          </p:cNvPr>
          <p:cNvSpPr/>
          <p:nvPr/>
        </p:nvSpPr>
        <p:spPr bwMode="auto">
          <a:xfrm>
            <a:off x="1946939" y="4782534"/>
            <a:ext cx="647701" cy="292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dirty="0">
              <a:latin typeface="Arial" charset="0"/>
            </a:endParaRPr>
          </a:p>
        </p:txBody>
      </p:sp>
      <p:sp>
        <p:nvSpPr>
          <p:cNvPr id="15" name="Rectangle 14">
            <a:extLst>
              <a:ext uri="{FF2B5EF4-FFF2-40B4-BE49-F238E27FC236}">
                <a16:creationId xmlns:a16="http://schemas.microsoft.com/office/drawing/2014/main" id="{C50BB887-EC72-4219-BF4C-D9F557964185}"/>
              </a:ext>
            </a:extLst>
          </p:cNvPr>
          <p:cNvSpPr/>
          <p:nvPr/>
        </p:nvSpPr>
        <p:spPr bwMode="auto">
          <a:xfrm>
            <a:off x="1946938" y="4451276"/>
            <a:ext cx="647701" cy="292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dirty="0">
              <a:latin typeface="Arial" charset="0"/>
            </a:endParaRPr>
          </a:p>
        </p:txBody>
      </p:sp>
      <p:sp>
        <p:nvSpPr>
          <p:cNvPr id="16" name="Rectangle 15">
            <a:extLst>
              <a:ext uri="{FF2B5EF4-FFF2-40B4-BE49-F238E27FC236}">
                <a16:creationId xmlns:a16="http://schemas.microsoft.com/office/drawing/2014/main" id="{F69D03BE-31DF-410A-906E-5910AE5116D8}"/>
              </a:ext>
            </a:extLst>
          </p:cNvPr>
          <p:cNvSpPr/>
          <p:nvPr/>
        </p:nvSpPr>
        <p:spPr bwMode="auto">
          <a:xfrm>
            <a:off x="1946938" y="4212622"/>
            <a:ext cx="647701" cy="292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dirty="0">
              <a:latin typeface="Arial" charset="0"/>
            </a:endParaRPr>
          </a:p>
        </p:txBody>
      </p:sp>
      <p:sp>
        <p:nvSpPr>
          <p:cNvPr id="17" name="Rectangle 16">
            <a:extLst>
              <a:ext uri="{FF2B5EF4-FFF2-40B4-BE49-F238E27FC236}">
                <a16:creationId xmlns:a16="http://schemas.microsoft.com/office/drawing/2014/main" id="{96BE4D82-3E8D-4915-9B69-1FB74C6BBF54}"/>
              </a:ext>
            </a:extLst>
          </p:cNvPr>
          <p:cNvSpPr/>
          <p:nvPr/>
        </p:nvSpPr>
        <p:spPr bwMode="auto">
          <a:xfrm>
            <a:off x="1946938" y="3510947"/>
            <a:ext cx="647701" cy="292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dirty="0">
              <a:latin typeface="Arial" charset="0"/>
            </a:endParaRPr>
          </a:p>
        </p:txBody>
      </p:sp>
      <p:sp>
        <p:nvSpPr>
          <p:cNvPr id="18" name="Rectangle 17">
            <a:extLst>
              <a:ext uri="{FF2B5EF4-FFF2-40B4-BE49-F238E27FC236}">
                <a16:creationId xmlns:a16="http://schemas.microsoft.com/office/drawing/2014/main" id="{8F41204D-B380-48D5-B8B4-BC5CD2E80F1C}"/>
              </a:ext>
            </a:extLst>
          </p:cNvPr>
          <p:cNvSpPr/>
          <p:nvPr/>
        </p:nvSpPr>
        <p:spPr bwMode="auto">
          <a:xfrm>
            <a:off x="1915187" y="3225991"/>
            <a:ext cx="647701" cy="292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dirty="0">
              <a:latin typeface="Arial" charset="0"/>
            </a:endParaRPr>
          </a:p>
        </p:txBody>
      </p:sp>
      <p:sp>
        <p:nvSpPr>
          <p:cNvPr id="19" name="Rectangle 18">
            <a:extLst>
              <a:ext uri="{FF2B5EF4-FFF2-40B4-BE49-F238E27FC236}">
                <a16:creationId xmlns:a16="http://schemas.microsoft.com/office/drawing/2014/main" id="{3F366185-1043-4580-A3EF-C9A62C9CFC0E}"/>
              </a:ext>
            </a:extLst>
          </p:cNvPr>
          <p:cNvSpPr/>
          <p:nvPr/>
        </p:nvSpPr>
        <p:spPr bwMode="auto">
          <a:xfrm>
            <a:off x="1946938" y="2891823"/>
            <a:ext cx="647701" cy="292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dirty="0">
              <a:latin typeface="Arial" charset="0"/>
            </a:endParaRPr>
          </a:p>
        </p:txBody>
      </p:sp>
      <p:sp>
        <p:nvSpPr>
          <p:cNvPr id="20" name="Rectangle 19">
            <a:extLst>
              <a:ext uri="{FF2B5EF4-FFF2-40B4-BE49-F238E27FC236}">
                <a16:creationId xmlns:a16="http://schemas.microsoft.com/office/drawing/2014/main" id="{23B5BD42-B271-410C-9039-009B307501DA}"/>
              </a:ext>
            </a:extLst>
          </p:cNvPr>
          <p:cNvSpPr/>
          <p:nvPr/>
        </p:nvSpPr>
        <p:spPr bwMode="auto">
          <a:xfrm>
            <a:off x="1972334" y="2516987"/>
            <a:ext cx="647701" cy="292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dirty="0">
              <a:latin typeface="Arial" charset="0"/>
            </a:endParaRPr>
          </a:p>
        </p:txBody>
      </p:sp>
      <p:sp>
        <p:nvSpPr>
          <p:cNvPr id="21" name="Rectangle 20">
            <a:extLst>
              <a:ext uri="{FF2B5EF4-FFF2-40B4-BE49-F238E27FC236}">
                <a16:creationId xmlns:a16="http://schemas.microsoft.com/office/drawing/2014/main" id="{4AEDBE40-0D35-4BDB-A8EB-9A7AF05E86C6}"/>
              </a:ext>
            </a:extLst>
          </p:cNvPr>
          <p:cNvSpPr/>
          <p:nvPr/>
        </p:nvSpPr>
        <p:spPr bwMode="auto">
          <a:xfrm>
            <a:off x="1915187" y="1822138"/>
            <a:ext cx="647701" cy="292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dirty="0">
              <a:latin typeface="Arial" charset="0"/>
            </a:endParaRPr>
          </a:p>
        </p:txBody>
      </p:sp>
      <p:sp>
        <p:nvSpPr>
          <p:cNvPr id="22" name="Rectangle 21">
            <a:extLst>
              <a:ext uri="{FF2B5EF4-FFF2-40B4-BE49-F238E27FC236}">
                <a16:creationId xmlns:a16="http://schemas.microsoft.com/office/drawing/2014/main" id="{F6D314C8-777C-4A08-A3AC-649715C8DDB2}"/>
              </a:ext>
            </a:extLst>
          </p:cNvPr>
          <p:cNvSpPr/>
          <p:nvPr/>
        </p:nvSpPr>
        <p:spPr bwMode="auto">
          <a:xfrm>
            <a:off x="1915186" y="1520077"/>
            <a:ext cx="647701" cy="292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dirty="0">
              <a:latin typeface="Arial" charset="0"/>
            </a:endParaRPr>
          </a:p>
        </p:txBody>
      </p:sp>
      <p:sp>
        <p:nvSpPr>
          <p:cNvPr id="4" name="Content Placeholder 2">
            <a:extLst>
              <a:ext uri="{FF2B5EF4-FFF2-40B4-BE49-F238E27FC236}">
                <a16:creationId xmlns:a16="http://schemas.microsoft.com/office/drawing/2014/main" id="{1BDA792A-213A-45E1-844A-484BD7908E77}"/>
              </a:ext>
            </a:extLst>
          </p:cNvPr>
          <p:cNvSpPr txBox="1">
            <a:spLocks/>
          </p:cNvSpPr>
          <p:nvPr/>
        </p:nvSpPr>
        <p:spPr>
          <a:xfrm>
            <a:off x="6192012" y="1567969"/>
            <a:ext cx="5390389" cy="4374339"/>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W</a:t>
            </a:r>
            <a:r>
              <a:rPr lang="en-GB" sz="2000" dirty="0">
                <a:latin typeface="Arial" panose="020B0604020202020204" pitchFamily="34" charset="0"/>
                <a:cs typeface="Arial" panose="020B0604020202020204" pitchFamily="34" charset="0"/>
              </a:rPr>
              <a:t>here have you seen this kind of representation? What is different this time?</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H</a:t>
            </a:r>
            <a:r>
              <a:rPr lang="en-GB" sz="2000" dirty="0">
                <a:latin typeface="Arial" panose="020B0604020202020204" pitchFamily="34" charset="0"/>
                <a:cs typeface="Arial" panose="020B0604020202020204" pitchFamily="34" charset="0"/>
              </a:rPr>
              <a:t>ow do the squares help you? Could each square be worth 100? Why not?</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W</a:t>
            </a:r>
            <a:r>
              <a:rPr lang="en-GB" sz="2000" dirty="0">
                <a:latin typeface="Arial" panose="020B0604020202020204" pitchFamily="34" charset="0"/>
                <a:cs typeface="Arial" panose="020B0604020202020204" pitchFamily="34" charset="0"/>
              </a:rPr>
              <a:t>hat is the correct value of each square?</a:t>
            </a:r>
          </a:p>
          <a:p>
            <a:pPr>
              <a:lnSpc>
                <a:spcPct val="120000"/>
              </a:lnSpc>
              <a:spcBef>
                <a:spcPts val="600"/>
              </a:spcBef>
              <a:spcAft>
                <a:spcPts val="600"/>
              </a:spcAft>
              <a:buFont typeface="Arial" panose="020B0604020202020204" pitchFamily="34" charset="0"/>
              <a:buChar char="•"/>
            </a:pPr>
            <a:r>
              <a:rPr lang="en-US" sz="2000" dirty="0">
                <a:latin typeface="Arial" panose="020B0604020202020204" pitchFamily="34" charset="0"/>
                <a:cs typeface="Arial" panose="020B0604020202020204" pitchFamily="34" charset="0"/>
              </a:rPr>
              <a:t>W</a:t>
            </a:r>
            <a:r>
              <a:rPr lang="en-GB" sz="2000" dirty="0">
                <a:latin typeface="Arial" panose="020B0604020202020204" pitchFamily="34" charset="0"/>
                <a:cs typeface="Arial" panose="020B0604020202020204" pitchFamily="34" charset="0"/>
              </a:rPr>
              <a:t>hat is the value of the red bar? The blue bar?</a:t>
            </a:r>
          </a:p>
          <a:p>
            <a:pPr>
              <a:lnSpc>
                <a:spcPct val="120000"/>
              </a:lnSpc>
              <a:spcBef>
                <a:spcPts val="600"/>
              </a:spcBef>
              <a:spcAft>
                <a:spcPts val="600"/>
              </a:spcAft>
              <a:buFont typeface="Arial" panose="020B0604020202020204" pitchFamily="34" charset="0"/>
              <a:buChar char="•"/>
            </a:pPr>
            <a:r>
              <a:rPr lang="en-US" sz="2000" dirty="0">
                <a:latin typeface="Arial" panose="020B0604020202020204" pitchFamily="34" charset="0"/>
                <a:cs typeface="Arial" panose="020B0604020202020204" pitchFamily="34" charset="0"/>
              </a:rPr>
              <a:t>W</a:t>
            </a:r>
            <a:r>
              <a:rPr lang="en-GB" sz="2000" dirty="0">
                <a:latin typeface="Arial" panose="020B0604020202020204" pitchFamily="34" charset="0"/>
                <a:cs typeface="Arial" panose="020B0604020202020204" pitchFamily="34" charset="0"/>
              </a:rPr>
              <a:t>hat is the difference in value between the bars? Can you do this without having to subtract? Explain how.</a:t>
            </a:r>
          </a:p>
          <a:p>
            <a:pPr>
              <a:lnSpc>
                <a:spcPct val="120000"/>
              </a:lnSpc>
              <a:spcBef>
                <a:spcPts val="600"/>
              </a:spcBef>
              <a:spcAft>
                <a:spcPts val="600"/>
              </a:spcAft>
              <a:buFont typeface="Arial" panose="020B0604020202020204" pitchFamily="34" charset="0"/>
              <a:buChar char="•"/>
            </a:pP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Tree>
    <p:extLst>
      <p:ext uri="{BB962C8B-B14F-4D97-AF65-F5344CB8AC3E}">
        <p14:creationId xmlns:p14="http://schemas.microsoft.com/office/powerpoint/2010/main" val="6010566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3"/>
                                        </p:tgtEl>
                                      </p:cBhvr>
                                    </p:animEffect>
                                    <p:set>
                                      <p:cBhvr>
                                        <p:cTn id="10" dur="1" fill="hold">
                                          <p:stCondLst>
                                            <p:cond delay="499"/>
                                          </p:stCondLst>
                                        </p:cTn>
                                        <p:tgtEl>
                                          <p:spTgt spid="13"/>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16"/>
                                        </p:tgtEl>
                                      </p:cBhvr>
                                    </p:animEffect>
                                    <p:set>
                                      <p:cBhvr>
                                        <p:cTn id="16" dur="1" fill="hold">
                                          <p:stCondLst>
                                            <p:cond delay="499"/>
                                          </p:stCondLst>
                                        </p:cTn>
                                        <p:tgtEl>
                                          <p:spTgt spid="16"/>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17"/>
                                        </p:tgtEl>
                                      </p:cBhvr>
                                    </p:animEffect>
                                    <p:set>
                                      <p:cBhvr>
                                        <p:cTn id="19" dur="1" fill="hold">
                                          <p:stCondLst>
                                            <p:cond delay="499"/>
                                          </p:stCondLst>
                                        </p:cTn>
                                        <p:tgtEl>
                                          <p:spTgt spid="17"/>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18"/>
                                        </p:tgtEl>
                                      </p:cBhvr>
                                    </p:animEffect>
                                    <p:set>
                                      <p:cBhvr>
                                        <p:cTn id="22" dur="1" fill="hold">
                                          <p:stCondLst>
                                            <p:cond delay="499"/>
                                          </p:stCondLst>
                                        </p:cTn>
                                        <p:tgtEl>
                                          <p:spTgt spid="18"/>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20"/>
                                        </p:tgtEl>
                                      </p:cBhvr>
                                    </p:animEffect>
                                    <p:set>
                                      <p:cBhvr>
                                        <p:cTn id="28" dur="1" fill="hold">
                                          <p:stCondLst>
                                            <p:cond delay="499"/>
                                          </p:stCondLst>
                                        </p:cTn>
                                        <p:tgtEl>
                                          <p:spTgt spid="20"/>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21"/>
                                        </p:tgtEl>
                                      </p:cBhvr>
                                    </p:animEffect>
                                    <p:set>
                                      <p:cBhvr>
                                        <p:cTn id="31" dur="1" fill="hold">
                                          <p:stCondLst>
                                            <p:cond delay="499"/>
                                          </p:stCondLst>
                                        </p:cTn>
                                        <p:tgtEl>
                                          <p:spTgt spid="21"/>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500"/>
                                        <p:tgtEl>
                                          <p:spTgt spid="22"/>
                                        </p:tgtEl>
                                      </p:cBhvr>
                                    </p:animEffect>
                                    <p:set>
                                      <p:cBhvr>
                                        <p:cTn id="34"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38CDFA-71CB-4B6A-9952-4B12E1221206}"/>
              </a:ext>
            </a:extLst>
          </p:cNvPr>
          <p:cNvSpPr>
            <a:spLocks noGrp="1"/>
          </p:cNvSpPr>
          <p:nvPr>
            <p:ph type="title"/>
          </p:nvPr>
        </p:nvSpPr>
        <p:spPr/>
        <p:txBody>
          <a:bodyPr/>
          <a:lstStyle/>
          <a:p>
            <a:r>
              <a:rPr lang="en-US" altLang="en-US" dirty="0"/>
              <a:t>4NPV-4 Reading scales with 2, 4, 5 or 10 intervals</a:t>
            </a:r>
            <a:endParaRPr lang="en-GB" dirty="0"/>
          </a:p>
        </p:txBody>
      </p:sp>
      <p:pic>
        <p:nvPicPr>
          <p:cNvPr id="6" name="Picture 5">
            <a:extLst>
              <a:ext uri="{FF2B5EF4-FFF2-40B4-BE49-F238E27FC236}">
                <a16:creationId xmlns:a16="http://schemas.microsoft.com/office/drawing/2014/main" id="{7BA294E2-0B44-4A84-AA68-620B1344F9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8191" y="1184194"/>
            <a:ext cx="3749220" cy="4845215"/>
          </a:xfrm>
          <a:prstGeom prst="rect">
            <a:avLst/>
          </a:prstGeom>
        </p:spPr>
      </p:pic>
      <p:sp>
        <p:nvSpPr>
          <p:cNvPr id="5" name="Content Placeholder 2">
            <a:extLst>
              <a:ext uri="{FF2B5EF4-FFF2-40B4-BE49-F238E27FC236}">
                <a16:creationId xmlns:a16="http://schemas.microsoft.com/office/drawing/2014/main" id="{F3A88006-40BF-4925-9544-4EDEEBB3A02D}"/>
              </a:ext>
            </a:extLst>
          </p:cNvPr>
          <p:cNvSpPr txBox="1">
            <a:spLocks/>
          </p:cNvSpPr>
          <p:nvPr/>
        </p:nvSpPr>
        <p:spPr>
          <a:xfrm>
            <a:off x="6192013" y="1567969"/>
            <a:ext cx="5141734" cy="4291409"/>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Could each square be worth 200? Why not?</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W</a:t>
            </a:r>
            <a:r>
              <a:rPr lang="en-GB" sz="2000" dirty="0">
                <a:latin typeface="Arial" panose="020B0604020202020204" pitchFamily="34" charset="0"/>
                <a:cs typeface="Arial" panose="020B0604020202020204" pitchFamily="34" charset="0"/>
              </a:rPr>
              <a:t>hat is the correct value of each square? How do you know?</a:t>
            </a:r>
          </a:p>
          <a:p>
            <a:pPr>
              <a:lnSpc>
                <a:spcPct val="120000"/>
              </a:lnSpc>
              <a:spcBef>
                <a:spcPts val="600"/>
              </a:spcBef>
              <a:spcAft>
                <a:spcPts val="600"/>
              </a:spcAft>
              <a:buFont typeface="Arial" panose="020B0604020202020204" pitchFamily="34" charset="0"/>
              <a:buChar char="•"/>
            </a:pPr>
            <a:r>
              <a:rPr lang="en-US" sz="2000" dirty="0">
                <a:latin typeface="Arial" panose="020B0604020202020204" pitchFamily="34" charset="0"/>
                <a:cs typeface="Arial" panose="020B0604020202020204" pitchFamily="34" charset="0"/>
              </a:rPr>
              <a:t>W</a:t>
            </a:r>
            <a:r>
              <a:rPr lang="en-GB" sz="2000" dirty="0">
                <a:latin typeface="Arial" panose="020B0604020202020204" pitchFamily="34" charset="0"/>
                <a:cs typeface="Arial" panose="020B0604020202020204" pitchFamily="34" charset="0"/>
              </a:rPr>
              <a:t>hat is the value of the red bar? The blue bar?</a:t>
            </a:r>
          </a:p>
          <a:p>
            <a:pPr>
              <a:lnSpc>
                <a:spcPct val="120000"/>
              </a:lnSpc>
              <a:spcBef>
                <a:spcPts val="600"/>
              </a:spcBef>
              <a:spcAft>
                <a:spcPts val="600"/>
              </a:spcAft>
              <a:buFont typeface="Arial" panose="020B0604020202020204" pitchFamily="34" charset="0"/>
              <a:buChar char="•"/>
            </a:pPr>
            <a:r>
              <a:rPr lang="en-US" sz="2000" dirty="0">
                <a:latin typeface="Arial" panose="020B0604020202020204" pitchFamily="34" charset="0"/>
                <a:cs typeface="Arial" panose="020B0604020202020204" pitchFamily="34" charset="0"/>
              </a:rPr>
              <a:t>W</a:t>
            </a:r>
            <a:r>
              <a:rPr lang="en-GB" sz="2000" dirty="0">
                <a:latin typeface="Arial" panose="020B0604020202020204" pitchFamily="34" charset="0"/>
                <a:cs typeface="Arial" panose="020B0604020202020204" pitchFamily="34" charset="0"/>
              </a:rPr>
              <a:t>hat is the difference in value between the bars? Explain how you know.</a:t>
            </a:r>
          </a:p>
          <a:p>
            <a:pPr>
              <a:lnSpc>
                <a:spcPct val="120000"/>
              </a:lnSpc>
              <a:spcBef>
                <a:spcPts val="600"/>
              </a:spcBef>
              <a:spcAft>
                <a:spcPts val="600"/>
              </a:spcAft>
              <a:buFont typeface="Arial" panose="020B0604020202020204" pitchFamily="34" charset="0"/>
              <a:buChar char="•"/>
            </a:pPr>
            <a:r>
              <a:rPr lang="en-US" sz="2000" dirty="0">
                <a:latin typeface="Arial" panose="020B0604020202020204" pitchFamily="34" charset="0"/>
                <a:cs typeface="Arial" panose="020B0604020202020204" pitchFamily="34" charset="0"/>
              </a:rPr>
              <a:t>C</a:t>
            </a:r>
            <a:r>
              <a:rPr lang="en-GB" sz="2000" dirty="0">
                <a:latin typeface="Arial" panose="020B0604020202020204" pitchFamily="34" charset="0"/>
                <a:cs typeface="Arial" panose="020B0604020202020204" pitchFamily="34" charset="0"/>
              </a:rPr>
              <a:t>an you think what this bar graph might show and write a title?</a:t>
            </a:r>
          </a:p>
          <a:p>
            <a:pPr>
              <a:lnSpc>
                <a:spcPct val="120000"/>
              </a:lnSpc>
              <a:spcBef>
                <a:spcPts val="600"/>
              </a:spcBef>
              <a:spcAft>
                <a:spcPts val="600"/>
              </a:spcAft>
              <a:buClr>
                <a:srgbClr val="585858"/>
              </a:buClr>
              <a:buFont typeface="Arial" panose="020B0604020202020204" pitchFamily="34" charset="0"/>
              <a:buChar char="•"/>
            </a:pPr>
            <a:endParaRPr lang="en-GB" sz="2000" dirty="0"/>
          </a:p>
          <a:p>
            <a:pPr>
              <a:lnSpc>
                <a:spcPct val="120000"/>
              </a:lnSpc>
              <a:spcBef>
                <a:spcPts val="600"/>
              </a:spcBef>
              <a:spcAft>
                <a:spcPts val="600"/>
              </a:spcAft>
              <a:buFont typeface="Arial" panose="020B0604020202020204" pitchFamily="34" charset="0"/>
              <a:buChar char="•"/>
            </a:pP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Tree>
    <p:extLst>
      <p:ext uri="{BB962C8B-B14F-4D97-AF65-F5344CB8AC3E}">
        <p14:creationId xmlns:p14="http://schemas.microsoft.com/office/powerpoint/2010/main" val="5600083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6:5</a:t>
            </a:r>
          </a:p>
        </p:txBody>
      </p:sp>
      <p:pic>
        <p:nvPicPr>
          <p:cNvPr id="4" name="Picture 3">
            <a:extLst>
              <a:ext uri="{FF2B5EF4-FFF2-40B4-BE49-F238E27FC236}">
                <a16:creationId xmlns:a16="http://schemas.microsoft.com/office/drawing/2014/main" id="{C32EBA04-3EF3-4AA9-85C6-3DC5568C1B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2609327"/>
            <a:ext cx="7907446" cy="1639349"/>
          </a:xfrm>
          <a:prstGeom prst="rect">
            <a:avLst/>
          </a:prstGeom>
        </p:spPr>
      </p:pic>
    </p:spTree>
    <p:extLst>
      <p:ext uri="{BB962C8B-B14F-4D97-AF65-F5344CB8AC3E}">
        <p14:creationId xmlns:p14="http://schemas.microsoft.com/office/powerpoint/2010/main" val="820217689"/>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2087E-D59C-4231-99A3-F334B18C3CD7}"/>
              </a:ext>
            </a:extLst>
          </p:cNvPr>
          <p:cNvSpPr>
            <a:spLocks noGrp="1"/>
          </p:cNvSpPr>
          <p:nvPr>
            <p:ph type="title"/>
          </p:nvPr>
        </p:nvSpPr>
        <p:spPr/>
        <p:txBody>
          <a:bodyPr/>
          <a:lstStyle/>
          <a:p>
            <a:r>
              <a:rPr lang="en-US" altLang="en-US" dirty="0"/>
              <a:t>4NPV-4 Reading scales with 2, 4, 5 or 10 intervals</a:t>
            </a:r>
            <a:endParaRPr lang="en-GB" dirty="0"/>
          </a:p>
        </p:txBody>
      </p:sp>
      <p:sp>
        <p:nvSpPr>
          <p:cNvPr id="11" name="TextBox 10">
            <a:extLst>
              <a:ext uri="{FF2B5EF4-FFF2-40B4-BE49-F238E27FC236}">
                <a16:creationId xmlns:a16="http://schemas.microsoft.com/office/drawing/2014/main" id="{C96D3798-8088-425D-9BBA-5C67CFAE6BC6}"/>
              </a:ext>
            </a:extLst>
          </p:cNvPr>
          <p:cNvSpPr txBox="1"/>
          <p:nvPr/>
        </p:nvSpPr>
        <p:spPr>
          <a:xfrm>
            <a:off x="234573" y="1331799"/>
            <a:ext cx="5561378" cy="400110"/>
          </a:xfrm>
          <a:prstGeom prst="rect">
            <a:avLst/>
          </a:prstGeom>
          <a:noFill/>
        </p:spPr>
        <p:txBody>
          <a:bodyPr wrap="square" rtlCol="0">
            <a:spAutoFit/>
          </a:bodyPr>
          <a:lstStyle/>
          <a:p>
            <a:pPr algn="ctr">
              <a:buNone/>
            </a:pPr>
            <a:r>
              <a:rPr lang="en-GB" sz="2000" b="1" dirty="0"/>
              <a:t>2, 4, 5 and 10 part composition of 1,000</a:t>
            </a:r>
          </a:p>
        </p:txBody>
      </p:sp>
      <p:pic>
        <p:nvPicPr>
          <p:cNvPr id="4" name="Picture 3" descr="A close up of a logo&#10;&#10;Description automatically generated">
            <a:extLst>
              <a:ext uri="{FF2B5EF4-FFF2-40B4-BE49-F238E27FC236}">
                <a16:creationId xmlns:a16="http://schemas.microsoft.com/office/drawing/2014/main" id="{3113E0F8-BA8D-4C97-BA7F-4242317436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09513" y="4153632"/>
            <a:ext cx="4119664" cy="929417"/>
          </a:xfrm>
          <a:prstGeom prst="rect">
            <a:avLst/>
          </a:prstGeom>
        </p:spPr>
      </p:pic>
      <p:pic>
        <p:nvPicPr>
          <p:cNvPr id="6" name="Picture 5" descr="A close up of a logo&#10;&#10;Description automatically generated">
            <a:extLst>
              <a:ext uri="{FF2B5EF4-FFF2-40B4-BE49-F238E27FC236}">
                <a16:creationId xmlns:a16="http://schemas.microsoft.com/office/drawing/2014/main" id="{A022165F-B844-435A-97FB-73AA506FBDA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12481" y="3064037"/>
            <a:ext cx="4119664" cy="929417"/>
          </a:xfrm>
          <a:prstGeom prst="rect">
            <a:avLst/>
          </a:prstGeom>
        </p:spPr>
      </p:pic>
      <p:pic>
        <p:nvPicPr>
          <p:cNvPr id="8" name="Picture 7" descr="A close up of a logo&#10;&#10;Description automatically generated">
            <a:extLst>
              <a:ext uri="{FF2B5EF4-FFF2-40B4-BE49-F238E27FC236}">
                <a16:creationId xmlns:a16="http://schemas.microsoft.com/office/drawing/2014/main" id="{6F5C3760-39B1-487D-8C9B-2C20AB2E82B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09515" y="1977658"/>
            <a:ext cx="4119662" cy="926201"/>
          </a:xfrm>
          <a:prstGeom prst="rect">
            <a:avLst/>
          </a:prstGeom>
        </p:spPr>
      </p:pic>
      <p:pic>
        <p:nvPicPr>
          <p:cNvPr id="10" name="Picture 9" descr="A close up of a logo&#10;&#10;Description automatically generated">
            <a:extLst>
              <a:ext uri="{FF2B5EF4-FFF2-40B4-BE49-F238E27FC236}">
                <a16:creationId xmlns:a16="http://schemas.microsoft.com/office/drawing/2014/main" id="{6B4F73B3-61FA-4392-970D-B2D62B5C707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93736" y="5243228"/>
            <a:ext cx="4119665" cy="927809"/>
          </a:xfrm>
          <a:prstGeom prst="rect">
            <a:avLst/>
          </a:prstGeom>
        </p:spPr>
      </p:pic>
      <p:sp>
        <p:nvSpPr>
          <p:cNvPr id="12" name="TextBox 11">
            <a:extLst>
              <a:ext uri="{FF2B5EF4-FFF2-40B4-BE49-F238E27FC236}">
                <a16:creationId xmlns:a16="http://schemas.microsoft.com/office/drawing/2014/main" id="{1864E683-7D83-4ADB-869E-07DBE62E82F6}"/>
              </a:ext>
            </a:extLst>
          </p:cNvPr>
          <p:cNvSpPr txBox="1"/>
          <p:nvPr/>
        </p:nvSpPr>
        <p:spPr>
          <a:xfrm>
            <a:off x="506636" y="2186040"/>
            <a:ext cx="1143116" cy="400110"/>
          </a:xfrm>
          <a:prstGeom prst="rect">
            <a:avLst/>
          </a:prstGeom>
          <a:noFill/>
        </p:spPr>
        <p:txBody>
          <a:bodyPr wrap="square" rtlCol="0">
            <a:spAutoFit/>
          </a:bodyPr>
          <a:lstStyle/>
          <a:p>
            <a:pPr>
              <a:buNone/>
            </a:pPr>
            <a:r>
              <a:rPr lang="en-GB" sz="2000" b="1" dirty="0"/>
              <a:t>2 part</a:t>
            </a:r>
          </a:p>
        </p:txBody>
      </p:sp>
      <p:sp>
        <p:nvSpPr>
          <p:cNvPr id="13" name="TextBox 12">
            <a:extLst>
              <a:ext uri="{FF2B5EF4-FFF2-40B4-BE49-F238E27FC236}">
                <a16:creationId xmlns:a16="http://schemas.microsoft.com/office/drawing/2014/main" id="{A437BF3D-6CDC-4193-91A6-93B1A75904B4}"/>
              </a:ext>
            </a:extLst>
          </p:cNvPr>
          <p:cNvSpPr txBox="1"/>
          <p:nvPr/>
        </p:nvSpPr>
        <p:spPr>
          <a:xfrm>
            <a:off x="506636" y="3283694"/>
            <a:ext cx="1143116" cy="400110"/>
          </a:xfrm>
          <a:prstGeom prst="rect">
            <a:avLst/>
          </a:prstGeom>
          <a:noFill/>
        </p:spPr>
        <p:txBody>
          <a:bodyPr wrap="square" rtlCol="0">
            <a:spAutoFit/>
          </a:bodyPr>
          <a:lstStyle/>
          <a:p>
            <a:pPr>
              <a:buNone/>
            </a:pPr>
            <a:r>
              <a:rPr lang="en-GB" sz="2000" b="1" dirty="0"/>
              <a:t>4 part</a:t>
            </a:r>
          </a:p>
        </p:txBody>
      </p:sp>
      <p:sp>
        <p:nvSpPr>
          <p:cNvPr id="14" name="TextBox 13">
            <a:extLst>
              <a:ext uri="{FF2B5EF4-FFF2-40B4-BE49-F238E27FC236}">
                <a16:creationId xmlns:a16="http://schemas.microsoft.com/office/drawing/2014/main" id="{E53BD90E-354F-4A7A-8C69-DA7195C11400}"/>
              </a:ext>
            </a:extLst>
          </p:cNvPr>
          <p:cNvSpPr txBox="1"/>
          <p:nvPr/>
        </p:nvSpPr>
        <p:spPr>
          <a:xfrm>
            <a:off x="506636" y="4381348"/>
            <a:ext cx="1143116" cy="400110"/>
          </a:xfrm>
          <a:prstGeom prst="rect">
            <a:avLst/>
          </a:prstGeom>
          <a:noFill/>
        </p:spPr>
        <p:txBody>
          <a:bodyPr wrap="square" rtlCol="0">
            <a:spAutoFit/>
          </a:bodyPr>
          <a:lstStyle/>
          <a:p>
            <a:pPr>
              <a:buNone/>
            </a:pPr>
            <a:r>
              <a:rPr lang="en-GB" sz="2000" b="1" dirty="0"/>
              <a:t>5 part</a:t>
            </a:r>
          </a:p>
        </p:txBody>
      </p:sp>
      <p:sp>
        <p:nvSpPr>
          <p:cNvPr id="15" name="TextBox 14">
            <a:extLst>
              <a:ext uri="{FF2B5EF4-FFF2-40B4-BE49-F238E27FC236}">
                <a16:creationId xmlns:a16="http://schemas.microsoft.com/office/drawing/2014/main" id="{E7B7252D-A19B-4FA1-BB2E-1D4429699496}"/>
              </a:ext>
            </a:extLst>
          </p:cNvPr>
          <p:cNvSpPr txBox="1"/>
          <p:nvPr/>
        </p:nvSpPr>
        <p:spPr>
          <a:xfrm>
            <a:off x="506636" y="5476299"/>
            <a:ext cx="1143116" cy="400110"/>
          </a:xfrm>
          <a:prstGeom prst="rect">
            <a:avLst/>
          </a:prstGeom>
          <a:noFill/>
        </p:spPr>
        <p:txBody>
          <a:bodyPr wrap="square" rtlCol="0">
            <a:spAutoFit/>
          </a:bodyPr>
          <a:lstStyle/>
          <a:p>
            <a:pPr>
              <a:buNone/>
            </a:pPr>
            <a:r>
              <a:rPr lang="en-GB" sz="2000" b="1" dirty="0"/>
              <a:t>10 part</a:t>
            </a:r>
          </a:p>
        </p:txBody>
      </p:sp>
      <p:sp>
        <p:nvSpPr>
          <p:cNvPr id="17" name="Rectangle 16">
            <a:extLst>
              <a:ext uri="{FF2B5EF4-FFF2-40B4-BE49-F238E27FC236}">
                <a16:creationId xmlns:a16="http://schemas.microsoft.com/office/drawing/2014/main" id="{97C436C6-49FC-49B5-8B81-901B7B2D012A}"/>
              </a:ext>
            </a:extLst>
          </p:cNvPr>
          <p:cNvSpPr/>
          <p:nvPr/>
        </p:nvSpPr>
        <p:spPr>
          <a:xfrm>
            <a:off x="2262050" y="2514434"/>
            <a:ext cx="792088"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18" name="Rectangle 17">
            <a:extLst>
              <a:ext uri="{FF2B5EF4-FFF2-40B4-BE49-F238E27FC236}">
                <a16:creationId xmlns:a16="http://schemas.microsoft.com/office/drawing/2014/main" id="{E4ED3381-9D90-4792-8978-4925FEECB139}"/>
              </a:ext>
            </a:extLst>
          </p:cNvPr>
          <p:cNvSpPr/>
          <p:nvPr/>
        </p:nvSpPr>
        <p:spPr>
          <a:xfrm>
            <a:off x="4206266" y="2514434"/>
            <a:ext cx="792088"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19" name="Rectangle 18">
            <a:extLst>
              <a:ext uri="{FF2B5EF4-FFF2-40B4-BE49-F238E27FC236}">
                <a16:creationId xmlns:a16="http://schemas.microsoft.com/office/drawing/2014/main" id="{CD3C5612-A0EC-4017-8168-C92F2B87F479}"/>
              </a:ext>
            </a:extLst>
          </p:cNvPr>
          <p:cNvSpPr/>
          <p:nvPr/>
        </p:nvSpPr>
        <p:spPr>
          <a:xfrm>
            <a:off x="1830573" y="3612112"/>
            <a:ext cx="792088"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20" name="Rectangle 19">
            <a:extLst>
              <a:ext uri="{FF2B5EF4-FFF2-40B4-BE49-F238E27FC236}">
                <a16:creationId xmlns:a16="http://schemas.microsoft.com/office/drawing/2014/main" id="{992E9FC5-EBB0-4EFD-A7C2-7F689DBE8339}"/>
              </a:ext>
            </a:extLst>
          </p:cNvPr>
          <p:cNvSpPr/>
          <p:nvPr/>
        </p:nvSpPr>
        <p:spPr>
          <a:xfrm>
            <a:off x="3774789" y="3612112"/>
            <a:ext cx="792088"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21" name="Rectangle 20">
            <a:extLst>
              <a:ext uri="{FF2B5EF4-FFF2-40B4-BE49-F238E27FC236}">
                <a16:creationId xmlns:a16="http://schemas.microsoft.com/office/drawing/2014/main" id="{FA0FCC28-BF4A-4681-A16B-F93A591DA89F}"/>
              </a:ext>
            </a:extLst>
          </p:cNvPr>
          <p:cNvSpPr/>
          <p:nvPr/>
        </p:nvSpPr>
        <p:spPr>
          <a:xfrm>
            <a:off x="2766106" y="3612112"/>
            <a:ext cx="792088"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22" name="Rectangle 21">
            <a:extLst>
              <a:ext uri="{FF2B5EF4-FFF2-40B4-BE49-F238E27FC236}">
                <a16:creationId xmlns:a16="http://schemas.microsoft.com/office/drawing/2014/main" id="{0E192494-02E8-4162-97B8-A56C8FD81CF3}"/>
              </a:ext>
            </a:extLst>
          </p:cNvPr>
          <p:cNvSpPr/>
          <p:nvPr/>
        </p:nvSpPr>
        <p:spPr>
          <a:xfrm>
            <a:off x="4788913" y="3612112"/>
            <a:ext cx="792088"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23" name="Rectangle 22">
            <a:extLst>
              <a:ext uri="{FF2B5EF4-FFF2-40B4-BE49-F238E27FC236}">
                <a16:creationId xmlns:a16="http://schemas.microsoft.com/office/drawing/2014/main" id="{0F0B38FA-A7B2-45F2-84AB-0FAA0CD1C87B}"/>
              </a:ext>
            </a:extLst>
          </p:cNvPr>
          <p:cNvSpPr/>
          <p:nvPr/>
        </p:nvSpPr>
        <p:spPr>
          <a:xfrm>
            <a:off x="1758070" y="4709766"/>
            <a:ext cx="504056"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24" name="Rectangle 23">
            <a:extLst>
              <a:ext uri="{FF2B5EF4-FFF2-40B4-BE49-F238E27FC236}">
                <a16:creationId xmlns:a16="http://schemas.microsoft.com/office/drawing/2014/main" id="{F18E0A17-80B2-4E36-9970-5FAA5C7FF642}"/>
              </a:ext>
            </a:extLst>
          </p:cNvPr>
          <p:cNvSpPr/>
          <p:nvPr/>
        </p:nvSpPr>
        <p:spPr>
          <a:xfrm>
            <a:off x="2550082" y="4709766"/>
            <a:ext cx="504056"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25" name="Rectangle 24">
            <a:extLst>
              <a:ext uri="{FF2B5EF4-FFF2-40B4-BE49-F238E27FC236}">
                <a16:creationId xmlns:a16="http://schemas.microsoft.com/office/drawing/2014/main" id="{519E82FD-5D0B-4712-8777-8F594391BB22}"/>
              </a:ext>
            </a:extLst>
          </p:cNvPr>
          <p:cNvSpPr/>
          <p:nvPr/>
        </p:nvSpPr>
        <p:spPr>
          <a:xfrm>
            <a:off x="3360427" y="4709766"/>
            <a:ext cx="504056"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26" name="Rectangle 25">
            <a:extLst>
              <a:ext uri="{FF2B5EF4-FFF2-40B4-BE49-F238E27FC236}">
                <a16:creationId xmlns:a16="http://schemas.microsoft.com/office/drawing/2014/main" id="{2563FD7D-363D-450A-8E51-914845A007D1}"/>
              </a:ext>
            </a:extLst>
          </p:cNvPr>
          <p:cNvSpPr/>
          <p:nvPr/>
        </p:nvSpPr>
        <p:spPr>
          <a:xfrm>
            <a:off x="4170772" y="4709766"/>
            <a:ext cx="504056"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27" name="Rectangle 26">
            <a:extLst>
              <a:ext uri="{FF2B5EF4-FFF2-40B4-BE49-F238E27FC236}">
                <a16:creationId xmlns:a16="http://schemas.microsoft.com/office/drawing/2014/main" id="{2CB10612-82F9-4C78-A652-CB30C211EB74}"/>
              </a:ext>
            </a:extLst>
          </p:cNvPr>
          <p:cNvSpPr/>
          <p:nvPr/>
        </p:nvSpPr>
        <p:spPr>
          <a:xfrm>
            <a:off x="4998354" y="4709766"/>
            <a:ext cx="504056"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28" name="Rectangle 27">
            <a:extLst>
              <a:ext uri="{FF2B5EF4-FFF2-40B4-BE49-F238E27FC236}">
                <a16:creationId xmlns:a16="http://schemas.microsoft.com/office/drawing/2014/main" id="{DAD202A0-3110-4254-A1E7-5A5995EFD6E3}"/>
              </a:ext>
            </a:extLst>
          </p:cNvPr>
          <p:cNvSpPr/>
          <p:nvPr/>
        </p:nvSpPr>
        <p:spPr>
          <a:xfrm>
            <a:off x="1634221" y="5733256"/>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29" name="Rectangle 28">
            <a:extLst>
              <a:ext uri="{FF2B5EF4-FFF2-40B4-BE49-F238E27FC236}">
                <a16:creationId xmlns:a16="http://schemas.microsoft.com/office/drawing/2014/main" id="{F803085A-454A-4904-AC00-E7756BF1359B}"/>
              </a:ext>
            </a:extLst>
          </p:cNvPr>
          <p:cNvSpPr/>
          <p:nvPr/>
        </p:nvSpPr>
        <p:spPr>
          <a:xfrm>
            <a:off x="2046026" y="5733256"/>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30" name="Rectangle 29">
            <a:extLst>
              <a:ext uri="{FF2B5EF4-FFF2-40B4-BE49-F238E27FC236}">
                <a16:creationId xmlns:a16="http://schemas.microsoft.com/office/drawing/2014/main" id="{39C9BC3F-050E-4E64-9B14-3A2F33C787B4}"/>
              </a:ext>
            </a:extLst>
          </p:cNvPr>
          <p:cNvSpPr/>
          <p:nvPr/>
        </p:nvSpPr>
        <p:spPr>
          <a:xfrm>
            <a:off x="2460212" y="5733256"/>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31" name="Rectangle 30">
            <a:extLst>
              <a:ext uri="{FF2B5EF4-FFF2-40B4-BE49-F238E27FC236}">
                <a16:creationId xmlns:a16="http://schemas.microsoft.com/office/drawing/2014/main" id="{5522D784-0F50-48AB-8284-B0BF5F6B4CF0}"/>
              </a:ext>
            </a:extLst>
          </p:cNvPr>
          <p:cNvSpPr/>
          <p:nvPr/>
        </p:nvSpPr>
        <p:spPr>
          <a:xfrm>
            <a:off x="2872017" y="5733256"/>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32" name="Rectangle 31">
            <a:extLst>
              <a:ext uri="{FF2B5EF4-FFF2-40B4-BE49-F238E27FC236}">
                <a16:creationId xmlns:a16="http://schemas.microsoft.com/office/drawing/2014/main" id="{D42D1501-9C94-4D22-A5AA-9EA1DFC8AAC1}"/>
              </a:ext>
            </a:extLst>
          </p:cNvPr>
          <p:cNvSpPr/>
          <p:nvPr/>
        </p:nvSpPr>
        <p:spPr>
          <a:xfrm>
            <a:off x="3258546" y="5733256"/>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33" name="Rectangle 32">
            <a:extLst>
              <a:ext uri="{FF2B5EF4-FFF2-40B4-BE49-F238E27FC236}">
                <a16:creationId xmlns:a16="http://schemas.microsoft.com/office/drawing/2014/main" id="{B7AAC22A-DBFE-47E7-8728-47D471584879}"/>
              </a:ext>
            </a:extLst>
          </p:cNvPr>
          <p:cNvSpPr/>
          <p:nvPr/>
        </p:nvSpPr>
        <p:spPr>
          <a:xfrm>
            <a:off x="3670351" y="5733256"/>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34" name="Rectangle 33">
            <a:extLst>
              <a:ext uri="{FF2B5EF4-FFF2-40B4-BE49-F238E27FC236}">
                <a16:creationId xmlns:a16="http://schemas.microsoft.com/office/drawing/2014/main" id="{04320035-E570-40C8-85A7-CC968B3AAA2F}"/>
              </a:ext>
            </a:extLst>
          </p:cNvPr>
          <p:cNvSpPr/>
          <p:nvPr/>
        </p:nvSpPr>
        <p:spPr>
          <a:xfrm>
            <a:off x="4084537" y="5733256"/>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35" name="Rectangle 34">
            <a:extLst>
              <a:ext uri="{FF2B5EF4-FFF2-40B4-BE49-F238E27FC236}">
                <a16:creationId xmlns:a16="http://schemas.microsoft.com/office/drawing/2014/main" id="{80487BEA-B74F-4701-913E-E0F5D243422A}"/>
              </a:ext>
            </a:extLst>
          </p:cNvPr>
          <p:cNvSpPr/>
          <p:nvPr/>
        </p:nvSpPr>
        <p:spPr>
          <a:xfrm>
            <a:off x="4496342" y="5733256"/>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36" name="Rectangle 35">
            <a:extLst>
              <a:ext uri="{FF2B5EF4-FFF2-40B4-BE49-F238E27FC236}">
                <a16:creationId xmlns:a16="http://schemas.microsoft.com/office/drawing/2014/main" id="{8F9B2095-D154-46D2-B93A-ADEF707896AC}"/>
              </a:ext>
            </a:extLst>
          </p:cNvPr>
          <p:cNvSpPr/>
          <p:nvPr/>
        </p:nvSpPr>
        <p:spPr>
          <a:xfrm>
            <a:off x="4910585" y="5733256"/>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37" name="Rectangle 36">
            <a:extLst>
              <a:ext uri="{FF2B5EF4-FFF2-40B4-BE49-F238E27FC236}">
                <a16:creationId xmlns:a16="http://schemas.microsoft.com/office/drawing/2014/main" id="{69AB6A27-ABB7-4897-BD8C-963E43E5B94A}"/>
              </a:ext>
            </a:extLst>
          </p:cNvPr>
          <p:cNvSpPr/>
          <p:nvPr/>
        </p:nvSpPr>
        <p:spPr>
          <a:xfrm>
            <a:off x="5322390" y="5733256"/>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7" name="Content Placeholder 2">
            <a:extLst>
              <a:ext uri="{FF2B5EF4-FFF2-40B4-BE49-F238E27FC236}">
                <a16:creationId xmlns:a16="http://schemas.microsoft.com/office/drawing/2014/main" id="{19263978-D116-4D1E-BBF7-0784D065CE86}"/>
              </a:ext>
            </a:extLst>
          </p:cNvPr>
          <p:cNvSpPr txBox="1">
            <a:spLocks/>
          </p:cNvSpPr>
          <p:nvPr/>
        </p:nvSpPr>
        <p:spPr>
          <a:xfrm>
            <a:off x="6192012" y="1567970"/>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If we divide the thousand into 2 equal parts, what is the value of each part?</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What if we divide the thousand into 4 equal parts?</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5 equal parts?</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10 equal parts? </a:t>
            </a:r>
          </a:p>
          <a:p>
            <a:pPr>
              <a:lnSpc>
                <a:spcPct val="120000"/>
              </a:lnSpc>
              <a:spcBef>
                <a:spcPts val="600"/>
              </a:spcBef>
              <a:spcAft>
                <a:spcPts val="600"/>
              </a:spcAft>
              <a:buFont typeface="Arial" panose="020B0604020202020204" pitchFamily="34" charset="0"/>
              <a:buChar char="•"/>
            </a:pP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Tree>
    <p:custDataLst>
      <p:tags r:id="rId1"/>
    </p:custDataLst>
    <p:extLst>
      <p:ext uri="{BB962C8B-B14F-4D97-AF65-F5344CB8AC3E}">
        <p14:creationId xmlns:p14="http://schemas.microsoft.com/office/powerpoint/2010/main" val="10753808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hidden"/>
                                      </p:to>
                                    </p:set>
                                  </p:childTnLst>
                                </p:cTn>
                              </p:par>
                              <p:par>
                                <p:cTn id="25" presetID="1" presetClass="exit"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hidden"/>
                                      </p:to>
                                    </p:set>
                                  </p:childTnLst>
                                </p:cTn>
                              </p:par>
                              <p:par>
                                <p:cTn id="27" presetID="1" presetClass="exit"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hidden"/>
                                      </p:to>
                                    </p:set>
                                  </p:childTnLst>
                                </p:cTn>
                              </p:par>
                              <p:par>
                                <p:cTn id="29" presetID="1" presetClass="exit"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0" nodeType="clickEffect">
                                  <p:stCondLst>
                                    <p:cond delay="0"/>
                                  </p:stCondLst>
                                  <p:childTnLst>
                                    <p:set>
                                      <p:cBhvr>
                                        <p:cTn id="40" dur="1" fill="hold">
                                          <p:stCondLst>
                                            <p:cond delay="0"/>
                                          </p:stCondLst>
                                        </p:cTn>
                                        <p:tgtEl>
                                          <p:spTgt spid="23"/>
                                        </p:tgtEl>
                                        <p:attrNameLst>
                                          <p:attrName>style.visibility</p:attrName>
                                        </p:attrNameLst>
                                      </p:cBhvr>
                                      <p:to>
                                        <p:strVal val="hidden"/>
                                      </p:to>
                                    </p:set>
                                  </p:childTnLst>
                                </p:cTn>
                              </p:par>
                              <p:par>
                                <p:cTn id="41" presetID="1" presetClass="exit"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hidden"/>
                                      </p:to>
                                    </p:set>
                                  </p:childTnLst>
                                </p:cTn>
                              </p:par>
                              <p:par>
                                <p:cTn id="43" presetID="1" presetClass="exit"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hidden"/>
                                      </p:to>
                                    </p:set>
                                  </p:childTnLst>
                                </p:cTn>
                              </p:par>
                              <p:par>
                                <p:cTn id="45" presetID="1" presetClass="exit"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hidden"/>
                                      </p:to>
                                    </p:set>
                                  </p:childTnLst>
                                </p:cTn>
                              </p:par>
                              <p:par>
                                <p:cTn id="47" presetID="1" presetClass="exit"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5"/>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0" nodeType="clickEffect">
                                  <p:stCondLst>
                                    <p:cond delay="0"/>
                                  </p:stCondLst>
                                  <p:childTnLst>
                                    <p:set>
                                      <p:cBhvr>
                                        <p:cTn id="58" dur="1" fill="hold">
                                          <p:stCondLst>
                                            <p:cond delay="0"/>
                                          </p:stCondLst>
                                        </p:cTn>
                                        <p:tgtEl>
                                          <p:spTgt spid="28"/>
                                        </p:tgtEl>
                                        <p:attrNameLst>
                                          <p:attrName>style.visibility</p:attrName>
                                        </p:attrNameLst>
                                      </p:cBhvr>
                                      <p:to>
                                        <p:strVal val="hidden"/>
                                      </p:to>
                                    </p:set>
                                  </p:childTnLst>
                                </p:cTn>
                              </p:par>
                              <p:par>
                                <p:cTn id="59" presetID="1" presetClass="exit" presetSubtype="0" fill="hold" grpId="0" nodeType="withEffect">
                                  <p:stCondLst>
                                    <p:cond delay="0"/>
                                  </p:stCondLst>
                                  <p:childTnLst>
                                    <p:set>
                                      <p:cBhvr>
                                        <p:cTn id="60" dur="1" fill="hold">
                                          <p:stCondLst>
                                            <p:cond delay="0"/>
                                          </p:stCondLst>
                                        </p:cTn>
                                        <p:tgtEl>
                                          <p:spTgt spid="29"/>
                                        </p:tgtEl>
                                        <p:attrNameLst>
                                          <p:attrName>style.visibility</p:attrName>
                                        </p:attrNameLst>
                                      </p:cBhvr>
                                      <p:to>
                                        <p:strVal val="hidden"/>
                                      </p:to>
                                    </p:set>
                                  </p:childTnLst>
                                </p:cTn>
                              </p:par>
                              <p:par>
                                <p:cTn id="61" presetID="1" presetClass="exit" presetSubtype="0" fill="hold" grpId="0" nodeType="withEffect">
                                  <p:stCondLst>
                                    <p:cond delay="0"/>
                                  </p:stCondLst>
                                  <p:childTnLst>
                                    <p:set>
                                      <p:cBhvr>
                                        <p:cTn id="62" dur="1" fill="hold">
                                          <p:stCondLst>
                                            <p:cond delay="0"/>
                                          </p:stCondLst>
                                        </p:cTn>
                                        <p:tgtEl>
                                          <p:spTgt spid="30"/>
                                        </p:tgtEl>
                                        <p:attrNameLst>
                                          <p:attrName>style.visibility</p:attrName>
                                        </p:attrNameLst>
                                      </p:cBhvr>
                                      <p:to>
                                        <p:strVal val="hidden"/>
                                      </p:to>
                                    </p:set>
                                  </p:childTnLst>
                                </p:cTn>
                              </p:par>
                              <p:par>
                                <p:cTn id="63" presetID="1" presetClass="exit" presetSubtype="0" fill="hold" grpId="0" nodeType="withEffect">
                                  <p:stCondLst>
                                    <p:cond delay="0"/>
                                  </p:stCondLst>
                                  <p:childTnLst>
                                    <p:set>
                                      <p:cBhvr>
                                        <p:cTn id="64" dur="1" fill="hold">
                                          <p:stCondLst>
                                            <p:cond delay="0"/>
                                          </p:stCondLst>
                                        </p:cTn>
                                        <p:tgtEl>
                                          <p:spTgt spid="31"/>
                                        </p:tgtEl>
                                        <p:attrNameLst>
                                          <p:attrName>style.visibility</p:attrName>
                                        </p:attrNameLst>
                                      </p:cBhvr>
                                      <p:to>
                                        <p:strVal val="hidden"/>
                                      </p:to>
                                    </p:set>
                                  </p:childTnLst>
                                </p:cTn>
                              </p:par>
                              <p:par>
                                <p:cTn id="65" presetID="1" presetClass="exit" presetSubtype="0" fill="hold" grpId="0" nodeType="withEffect">
                                  <p:stCondLst>
                                    <p:cond delay="0"/>
                                  </p:stCondLst>
                                  <p:childTnLst>
                                    <p:set>
                                      <p:cBhvr>
                                        <p:cTn id="66" dur="1" fill="hold">
                                          <p:stCondLst>
                                            <p:cond delay="0"/>
                                          </p:stCondLst>
                                        </p:cTn>
                                        <p:tgtEl>
                                          <p:spTgt spid="32"/>
                                        </p:tgtEl>
                                        <p:attrNameLst>
                                          <p:attrName>style.visibility</p:attrName>
                                        </p:attrNameLst>
                                      </p:cBhvr>
                                      <p:to>
                                        <p:strVal val="hidden"/>
                                      </p:to>
                                    </p:set>
                                  </p:childTnLst>
                                </p:cTn>
                              </p:par>
                              <p:par>
                                <p:cTn id="67" presetID="1" presetClass="exit" presetSubtype="0" fill="hold" grpId="0" nodeType="withEffect">
                                  <p:stCondLst>
                                    <p:cond delay="0"/>
                                  </p:stCondLst>
                                  <p:childTnLst>
                                    <p:set>
                                      <p:cBhvr>
                                        <p:cTn id="68" dur="1" fill="hold">
                                          <p:stCondLst>
                                            <p:cond delay="0"/>
                                          </p:stCondLst>
                                        </p:cTn>
                                        <p:tgtEl>
                                          <p:spTgt spid="33"/>
                                        </p:tgtEl>
                                        <p:attrNameLst>
                                          <p:attrName>style.visibility</p:attrName>
                                        </p:attrNameLst>
                                      </p:cBhvr>
                                      <p:to>
                                        <p:strVal val="hidden"/>
                                      </p:to>
                                    </p:set>
                                  </p:childTnLst>
                                </p:cTn>
                              </p:par>
                              <p:par>
                                <p:cTn id="69" presetID="1" presetClass="exit" presetSubtype="0" fill="hold" grpId="0" nodeType="withEffect">
                                  <p:stCondLst>
                                    <p:cond delay="0"/>
                                  </p:stCondLst>
                                  <p:childTnLst>
                                    <p:set>
                                      <p:cBhvr>
                                        <p:cTn id="70" dur="1" fill="hold">
                                          <p:stCondLst>
                                            <p:cond delay="0"/>
                                          </p:stCondLst>
                                        </p:cTn>
                                        <p:tgtEl>
                                          <p:spTgt spid="34"/>
                                        </p:tgtEl>
                                        <p:attrNameLst>
                                          <p:attrName>style.visibility</p:attrName>
                                        </p:attrNameLst>
                                      </p:cBhvr>
                                      <p:to>
                                        <p:strVal val="hidden"/>
                                      </p:to>
                                    </p:set>
                                  </p:childTnLst>
                                </p:cTn>
                              </p:par>
                              <p:par>
                                <p:cTn id="71" presetID="1" presetClass="exit" presetSubtype="0" fill="hold" grpId="0" nodeType="withEffect">
                                  <p:stCondLst>
                                    <p:cond delay="0"/>
                                  </p:stCondLst>
                                  <p:childTnLst>
                                    <p:set>
                                      <p:cBhvr>
                                        <p:cTn id="72" dur="1" fill="hold">
                                          <p:stCondLst>
                                            <p:cond delay="0"/>
                                          </p:stCondLst>
                                        </p:cTn>
                                        <p:tgtEl>
                                          <p:spTgt spid="35"/>
                                        </p:tgtEl>
                                        <p:attrNameLst>
                                          <p:attrName>style.visibility</p:attrName>
                                        </p:attrNameLst>
                                      </p:cBhvr>
                                      <p:to>
                                        <p:strVal val="hidden"/>
                                      </p:to>
                                    </p:set>
                                  </p:childTnLst>
                                </p:cTn>
                              </p:par>
                              <p:par>
                                <p:cTn id="73" presetID="1" presetClass="exit" presetSubtype="0" fill="hold" grpId="0" nodeType="withEffect">
                                  <p:stCondLst>
                                    <p:cond delay="0"/>
                                  </p:stCondLst>
                                  <p:childTnLst>
                                    <p:set>
                                      <p:cBhvr>
                                        <p:cTn id="74" dur="1" fill="hold">
                                          <p:stCondLst>
                                            <p:cond delay="0"/>
                                          </p:stCondLst>
                                        </p:cTn>
                                        <p:tgtEl>
                                          <p:spTgt spid="36"/>
                                        </p:tgtEl>
                                        <p:attrNameLst>
                                          <p:attrName>style.visibility</p:attrName>
                                        </p:attrNameLst>
                                      </p:cBhvr>
                                      <p:to>
                                        <p:strVal val="hidden"/>
                                      </p:to>
                                    </p:set>
                                  </p:childTnLst>
                                </p:cTn>
                              </p:par>
                              <p:par>
                                <p:cTn id="75" presetID="1" presetClass="exit" presetSubtype="0" fill="hold" grpId="0" nodeType="withEffect">
                                  <p:stCondLst>
                                    <p:cond delay="0"/>
                                  </p:stCondLst>
                                  <p:childTnLst>
                                    <p:set>
                                      <p:cBhvr>
                                        <p:cTn id="76" dur="1" fill="hold">
                                          <p:stCondLst>
                                            <p:cond delay="0"/>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logo&#10;&#10;Description generated with very high confidence">
            <a:extLst>
              <a:ext uri="{FF2B5EF4-FFF2-40B4-BE49-F238E27FC236}">
                <a16:creationId xmlns:a16="http://schemas.microsoft.com/office/drawing/2014/main" id="{752EA56D-5F29-46E8-A532-80BE916BA2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479" y="2746918"/>
            <a:ext cx="5711719" cy="1298432"/>
          </a:xfrm>
          <a:prstGeom prst="rect">
            <a:avLst/>
          </a:prstGeom>
        </p:spPr>
      </p:pic>
      <p:sp>
        <p:nvSpPr>
          <p:cNvPr id="3" name="Title 2">
            <a:extLst>
              <a:ext uri="{FF2B5EF4-FFF2-40B4-BE49-F238E27FC236}">
                <a16:creationId xmlns:a16="http://schemas.microsoft.com/office/drawing/2014/main" id="{12CCE890-F2FF-4A2A-A14D-A376FE45556B}"/>
              </a:ext>
            </a:extLst>
          </p:cNvPr>
          <p:cNvSpPr>
            <a:spLocks noGrp="1"/>
          </p:cNvSpPr>
          <p:nvPr>
            <p:ph type="title"/>
          </p:nvPr>
        </p:nvSpPr>
        <p:spPr/>
        <p:txBody>
          <a:bodyPr/>
          <a:lstStyle/>
          <a:p>
            <a:r>
              <a:rPr lang="en-US" altLang="en-US" dirty="0"/>
              <a:t>4NPV-4 Reading scales with 2, 4, 5 or 10 intervals</a:t>
            </a:r>
            <a:endParaRPr lang="en-GB" dirty="0"/>
          </a:p>
        </p:txBody>
      </p:sp>
      <p:pic>
        <p:nvPicPr>
          <p:cNvPr id="4" name="Picture 3" descr="A close up of a logo&#10;&#10;Description generated with very high confidence">
            <a:extLst>
              <a:ext uri="{FF2B5EF4-FFF2-40B4-BE49-F238E27FC236}">
                <a16:creationId xmlns:a16="http://schemas.microsoft.com/office/drawing/2014/main" id="{3542C7A5-5E5C-43B5-8BEB-C557A9FCFA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0481" y="2746918"/>
            <a:ext cx="5711719" cy="1298432"/>
          </a:xfrm>
          <a:prstGeom prst="rect">
            <a:avLst/>
          </a:prstGeom>
        </p:spPr>
      </p:pic>
      <p:sp>
        <p:nvSpPr>
          <p:cNvPr id="5" name="Rectangle 4">
            <a:extLst>
              <a:ext uri="{FF2B5EF4-FFF2-40B4-BE49-F238E27FC236}">
                <a16:creationId xmlns:a16="http://schemas.microsoft.com/office/drawing/2014/main" id="{00C76DD9-38D0-4009-B967-225DEDBB959E}"/>
              </a:ext>
            </a:extLst>
          </p:cNvPr>
          <p:cNvSpPr/>
          <p:nvPr/>
        </p:nvSpPr>
        <p:spPr bwMode="auto">
          <a:xfrm>
            <a:off x="1436981" y="3466361"/>
            <a:ext cx="1266715" cy="49979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dirty="0">
              <a:latin typeface="Arial" charset="0"/>
            </a:endParaRPr>
          </a:p>
        </p:txBody>
      </p:sp>
      <p:sp>
        <p:nvSpPr>
          <p:cNvPr id="6" name="Rectangle 5">
            <a:extLst>
              <a:ext uri="{FF2B5EF4-FFF2-40B4-BE49-F238E27FC236}">
                <a16:creationId xmlns:a16="http://schemas.microsoft.com/office/drawing/2014/main" id="{19A896B5-7A6C-453D-BA0C-0FFEC8D892BB}"/>
              </a:ext>
            </a:extLst>
          </p:cNvPr>
          <p:cNvSpPr/>
          <p:nvPr/>
        </p:nvSpPr>
        <p:spPr bwMode="auto">
          <a:xfrm>
            <a:off x="4211706" y="3466361"/>
            <a:ext cx="1266715" cy="49979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dirty="0">
              <a:latin typeface="Arial" charset="0"/>
            </a:endParaRPr>
          </a:p>
        </p:txBody>
      </p:sp>
      <p:sp>
        <p:nvSpPr>
          <p:cNvPr id="8" name="Rectangle 7">
            <a:extLst>
              <a:ext uri="{FF2B5EF4-FFF2-40B4-BE49-F238E27FC236}">
                <a16:creationId xmlns:a16="http://schemas.microsoft.com/office/drawing/2014/main" id="{A37A1F58-240F-4EAA-AF73-754004E2A525}"/>
              </a:ext>
            </a:extLst>
          </p:cNvPr>
          <p:cNvSpPr/>
          <p:nvPr/>
        </p:nvSpPr>
        <p:spPr bwMode="auto">
          <a:xfrm>
            <a:off x="703787" y="3447509"/>
            <a:ext cx="1092422" cy="50537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dirty="0">
              <a:latin typeface="Arial" charset="0"/>
            </a:endParaRPr>
          </a:p>
        </p:txBody>
      </p:sp>
      <p:sp>
        <p:nvSpPr>
          <p:cNvPr id="9" name="Rectangle 8">
            <a:extLst>
              <a:ext uri="{FF2B5EF4-FFF2-40B4-BE49-F238E27FC236}">
                <a16:creationId xmlns:a16="http://schemas.microsoft.com/office/drawing/2014/main" id="{C1FA11B9-D018-486A-A360-5BBC87D34BC0}"/>
              </a:ext>
            </a:extLst>
          </p:cNvPr>
          <p:cNvSpPr/>
          <p:nvPr/>
        </p:nvSpPr>
        <p:spPr bwMode="auto">
          <a:xfrm>
            <a:off x="1995875" y="3463786"/>
            <a:ext cx="1092422" cy="50537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dirty="0">
              <a:latin typeface="Arial" charset="0"/>
            </a:endParaRPr>
          </a:p>
        </p:txBody>
      </p:sp>
      <p:sp>
        <p:nvSpPr>
          <p:cNvPr id="10" name="Rectangle 9">
            <a:extLst>
              <a:ext uri="{FF2B5EF4-FFF2-40B4-BE49-F238E27FC236}">
                <a16:creationId xmlns:a16="http://schemas.microsoft.com/office/drawing/2014/main" id="{490C14A1-E560-4F6E-8B06-9094D62BE6A9}"/>
              </a:ext>
            </a:extLst>
          </p:cNvPr>
          <p:cNvSpPr/>
          <p:nvPr/>
        </p:nvSpPr>
        <p:spPr bwMode="auto">
          <a:xfrm>
            <a:off x="3487630" y="3463786"/>
            <a:ext cx="1092422" cy="50537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dirty="0">
              <a:latin typeface="Arial" charset="0"/>
            </a:endParaRPr>
          </a:p>
        </p:txBody>
      </p:sp>
      <p:sp>
        <p:nvSpPr>
          <p:cNvPr id="11" name="Rectangle 10">
            <a:extLst>
              <a:ext uri="{FF2B5EF4-FFF2-40B4-BE49-F238E27FC236}">
                <a16:creationId xmlns:a16="http://schemas.microsoft.com/office/drawing/2014/main" id="{5B982CD0-D69E-497B-9C0F-44BB890B4710}"/>
              </a:ext>
            </a:extLst>
          </p:cNvPr>
          <p:cNvSpPr/>
          <p:nvPr/>
        </p:nvSpPr>
        <p:spPr bwMode="auto">
          <a:xfrm>
            <a:off x="4829914" y="3463786"/>
            <a:ext cx="1092422" cy="50537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dirty="0">
              <a:latin typeface="Arial" charset="0"/>
            </a:endParaRPr>
          </a:p>
        </p:txBody>
      </p:sp>
      <p:pic>
        <p:nvPicPr>
          <p:cNvPr id="12" name="Picture 11" descr="A screenshot of a cell phone&#10;&#10;Description generated with high confidence">
            <a:extLst>
              <a:ext uri="{FF2B5EF4-FFF2-40B4-BE49-F238E27FC236}">
                <a16:creationId xmlns:a16="http://schemas.microsoft.com/office/drawing/2014/main" id="{9E42D9EE-2E34-421B-8E3D-BB3287DA8A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1113" y="2746918"/>
            <a:ext cx="5711719" cy="1298432"/>
          </a:xfrm>
          <a:prstGeom prst="rect">
            <a:avLst/>
          </a:prstGeom>
        </p:spPr>
      </p:pic>
      <p:sp>
        <p:nvSpPr>
          <p:cNvPr id="13" name="Rectangle 12">
            <a:extLst>
              <a:ext uri="{FF2B5EF4-FFF2-40B4-BE49-F238E27FC236}">
                <a16:creationId xmlns:a16="http://schemas.microsoft.com/office/drawing/2014/main" id="{79D6CFF5-ED45-4BDF-8E63-1E1A8E29D44F}"/>
              </a:ext>
            </a:extLst>
          </p:cNvPr>
          <p:cNvSpPr/>
          <p:nvPr/>
        </p:nvSpPr>
        <p:spPr bwMode="auto">
          <a:xfrm>
            <a:off x="5074346" y="3529672"/>
            <a:ext cx="914371" cy="37520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dirty="0">
              <a:latin typeface="Arial" charset="0"/>
            </a:endParaRPr>
          </a:p>
        </p:txBody>
      </p:sp>
      <p:sp>
        <p:nvSpPr>
          <p:cNvPr id="14" name="Rectangle 13">
            <a:extLst>
              <a:ext uri="{FF2B5EF4-FFF2-40B4-BE49-F238E27FC236}">
                <a16:creationId xmlns:a16="http://schemas.microsoft.com/office/drawing/2014/main" id="{CE3B94FA-E5BB-4F7C-80AC-4ED98DC635B7}"/>
              </a:ext>
            </a:extLst>
          </p:cNvPr>
          <p:cNvSpPr/>
          <p:nvPr/>
        </p:nvSpPr>
        <p:spPr bwMode="auto">
          <a:xfrm>
            <a:off x="807003" y="3535326"/>
            <a:ext cx="798514" cy="38186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dirty="0">
              <a:latin typeface="Arial" charset="0"/>
            </a:endParaRPr>
          </a:p>
        </p:txBody>
      </p:sp>
      <p:sp>
        <p:nvSpPr>
          <p:cNvPr id="15" name="Rectangle 14">
            <a:extLst>
              <a:ext uri="{FF2B5EF4-FFF2-40B4-BE49-F238E27FC236}">
                <a16:creationId xmlns:a16="http://schemas.microsoft.com/office/drawing/2014/main" id="{99B7F052-3D35-44D6-A10B-022D91E60187}"/>
              </a:ext>
            </a:extLst>
          </p:cNvPr>
          <p:cNvSpPr/>
          <p:nvPr/>
        </p:nvSpPr>
        <p:spPr bwMode="auto">
          <a:xfrm>
            <a:off x="1761302" y="3529671"/>
            <a:ext cx="914371" cy="43095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dirty="0">
              <a:latin typeface="Arial" charset="0"/>
            </a:endParaRPr>
          </a:p>
        </p:txBody>
      </p:sp>
      <p:sp>
        <p:nvSpPr>
          <p:cNvPr id="16" name="Rectangle 15">
            <a:extLst>
              <a:ext uri="{FF2B5EF4-FFF2-40B4-BE49-F238E27FC236}">
                <a16:creationId xmlns:a16="http://schemas.microsoft.com/office/drawing/2014/main" id="{AF2FC6C2-6D43-4F8D-A380-C41189CC0684}"/>
              </a:ext>
            </a:extLst>
          </p:cNvPr>
          <p:cNvSpPr/>
          <p:nvPr/>
        </p:nvSpPr>
        <p:spPr bwMode="auto">
          <a:xfrm>
            <a:off x="2885738" y="3472874"/>
            <a:ext cx="914371" cy="49979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dirty="0">
              <a:latin typeface="Arial" charset="0"/>
            </a:endParaRPr>
          </a:p>
        </p:txBody>
      </p:sp>
      <p:sp>
        <p:nvSpPr>
          <p:cNvPr id="17" name="Rectangle 16">
            <a:extLst>
              <a:ext uri="{FF2B5EF4-FFF2-40B4-BE49-F238E27FC236}">
                <a16:creationId xmlns:a16="http://schemas.microsoft.com/office/drawing/2014/main" id="{72C12DE0-0B77-4221-9A6A-38210288FDCF}"/>
              </a:ext>
            </a:extLst>
          </p:cNvPr>
          <p:cNvSpPr/>
          <p:nvPr/>
        </p:nvSpPr>
        <p:spPr bwMode="auto">
          <a:xfrm>
            <a:off x="4103679" y="3541988"/>
            <a:ext cx="707553" cy="37520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a:buFont typeface="Arial" charset="0"/>
              <a:buChar char="●"/>
            </a:pPr>
            <a:endParaRPr lang="en-GB" dirty="0">
              <a:latin typeface="Arial" charset="0"/>
            </a:endParaRPr>
          </a:p>
        </p:txBody>
      </p:sp>
      <p:pic>
        <p:nvPicPr>
          <p:cNvPr id="18" name="Picture 17" descr="A close up of a logo&#10;&#10;Description automatically generated">
            <a:extLst>
              <a:ext uri="{FF2B5EF4-FFF2-40B4-BE49-F238E27FC236}">
                <a16:creationId xmlns:a16="http://schemas.microsoft.com/office/drawing/2014/main" id="{EFF6EC3F-2135-4D37-9C25-62844C96C86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9204" y="2804128"/>
            <a:ext cx="5394709" cy="1196583"/>
          </a:xfrm>
          <a:prstGeom prst="rect">
            <a:avLst/>
          </a:prstGeom>
        </p:spPr>
      </p:pic>
      <p:sp>
        <p:nvSpPr>
          <p:cNvPr id="19" name="Rectangle 18">
            <a:extLst>
              <a:ext uri="{FF2B5EF4-FFF2-40B4-BE49-F238E27FC236}">
                <a16:creationId xmlns:a16="http://schemas.microsoft.com/office/drawing/2014/main" id="{FE919411-2689-4588-AFCC-E2EEE42BF399}"/>
              </a:ext>
            </a:extLst>
          </p:cNvPr>
          <p:cNvSpPr/>
          <p:nvPr/>
        </p:nvSpPr>
        <p:spPr>
          <a:xfrm>
            <a:off x="699985" y="3458631"/>
            <a:ext cx="439669" cy="464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20" name="Rectangle 19">
            <a:extLst>
              <a:ext uri="{FF2B5EF4-FFF2-40B4-BE49-F238E27FC236}">
                <a16:creationId xmlns:a16="http://schemas.microsoft.com/office/drawing/2014/main" id="{E8F9872C-7EEC-4E75-A29E-989EBDAD4F6B}"/>
              </a:ext>
            </a:extLst>
          </p:cNvPr>
          <p:cNvSpPr/>
          <p:nvPr/>
        </p:nvSpPr>
        <p:spPr>
          <a:xfrm>
            <a:off x="1238546" y="3458631"/>
            <a:ext cx="439669" cy="464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21" name="Rectangle 20">
            <a:extLst>
              <a:ext uri="{FF2B5EF4-FFF2-40B4-BE49-F238E27FC236}">
                <a16:creationId xmlns:a16="http://schemas.microsoft.com/office/drawing/2014/main" id="{530C52C2-9D4D-49C1-88ED-AC0330EC9084}"/>
              </a:ext>
            </a:extLst>
          </p:cNvPr>
          <p:cNvSpPr/>
          <p:nvPr/>
        </p:nvSpPr>
        <p:spPr>
          <a:xfrm>
            <a:off x="1777107" y="3458631"/>
            <a:ext cx="439669" cy="464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22" name="Rectangle 21">
            <a:extLst>
              <a:ext uri="{FF2B5EF4-FFF2-40B4-BE49-F238E27FC236}">
                <a16:creationId xmlns:a16="http://schemas.microsoft.com/office/drawing/2014/main" id="{F47D56B7-B873-4458-9607-38D21C4C5C9C}"/>
              </a:ext>
            </a:extLst>
          </p:cNvPr>
          <p:cNvSpPr/>
          <p:nvPr/>
        </p:nvSpPr>
        <p:spPr>
          <a:xfrm>
            <a:off x="2315668" y="3458631"/>
            <a:ext cx="439669" cy="464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23" name="Rectangle 22">
            <a:extLst>
              <a:ext uri="{FF2B5EF4-FFF2-40B4-BE49-F238E27FC236}">
                <a16:creationId xmlns:a16="http://schemas.microsoft.com/office/drawing/2014/main" id="{F98D6150-2CC0-4B60-982D-E8FAA9B19779}"/>
              </a:ext>
            </a:extLst>
          </p:cNvPr>
          <p:cNvSpPr/>
          <p:nvPr/>
        </p:nvSpPr>
        <p:spPr>
          <a:xfrm>
            <a:off x="2854229" y="3458631"/>
            <a:ext cx="439669" cy="464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24" name="Rectangle 23">
            <a:extLst>
              <a:ext uri="{FF2B5EF4-FFF2-40B4-BE49-F238E27FC236}">
                <a16:creationId xmlns:a16="http://schemas.microsoft.com/office/drawing/2014/main" id="{C6AB5405-C9B0-4C41-8B80-8BE17E7ABC91}"/>
              </a:ext>
            </a:extLst>
          </p:cNvPr>
          <p:cNvSpPr/>
          <p:nvPr/>
        </p:nvSpPr>
        <p:spPr>
          <a:xfrm>
            <a:off x="3392790" y="3458631"/>
            <a:ext cx="439669" cy="464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25" name="Rectangle 24">
            <a:extLst>
              <a:ext uri="{FF2B5EF4-FFF2-40B4-BE49-F238E27FC236}">
                <a16:creationId xmlns:a16="http://schemas.microsoft.com/office/drawing/2014/main" id="{77D5F877-E1B6-45B7-8D4B-7594B7F3AA11}"/>
              </a:ext>
            </a:extLst>
          </p:cNvPr>
          <p:cNvSpPr/>
          <p:nvPr/>
        </p:nvSpPr>
        <p:spPr>
          <a:xfrm>
            <a:off x="3931351" y="3458631"/>
            <a:ext cx="439669" cy="464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26" name="Rectangle 25">
            <a:extLst>
              <a:ext uri="{FF2B5EF4-FFF2-40B4-BE49-F238E27FC236}">
                <a16:creationId xmlns:a16="http://schemas.microsoft.com/office/drawing/2014/main" id="{8B405150-9350-4286-BB1A-46D714DC9FCA}"/>
              </a:ext>
            </a:extLst>
          </p:cNvPr>
          <p:cNvSpPr/>
          <p:nvPr/>
        </p:nvSpPr>
        <p:spPr>
          <a:xfrm>
            <a:off x="4469912" y="3458631"/>
            <a:ext cx="439669" cy="464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27" name="Rectangle 26">
            <a:extLst>
              <a:ext uri="{FF2B5EF4-FFF2-40B4-BE49-F238E27FC236}">
                <a16:creationId xmlns:a16="http://schemas.microsoft.com/office/drawing/2014/main" id="{863A9251-2899-435B-9714-EDC8BD94DDAF}"/>
              </a:ext>
            </a:extLst>
          </p:cNvPr>
          <p:cNvSpPr/>
          <p:nvPr/>
        </p:nvSpPr>
        <p:spPr>
          <a:xfrm>
            <a:off x="5008473" y="3458631"/>
            <a:ext cx="439669" cy="464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28" name="Rectangle 27">
            <a:extLst>
              <a:ext uri="{FF2B5EF4-FFF2-40B4-BE49-F238E27FC236}">
                <a16:creationId xmlns:a16="http://schemas.microsoft.com/office/drawing/2014/main" id="{82F8AA08-887E-4ED8-AE1C-6CFC2DB7D6A6}"/>
              </a:ext>
            </a:extLst>
          </p:cNvPr>
          <p:cNvSpPr/>
          <p:nvPr/>
        </p:nvSpPr>
        <p:spPr>
          <a:xfrm>
            <a:off x="5547031" y="3458631"/>
            <a:ext cx="439669" cy="464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33" name="TextBox 19">
            <a:extLst>
              <a:ext uri="{FF2B5EF4-FFF2-40B4-BE49-F238E27FC236}">
                <a16:creationId xmlns:a16="http://schemas.microsoft.com/office/drawing/2014/main" id="{AC9F6157-F572-48A1-957E-EA48900B4493}"/>
              </a:ext>
            </a:extLst>
          </p:cNvPr>
          <p:cNvSpPr txBox="1"/>
          <p:nvPr/>
        </p:nvSpPr>
        <p:spPr>
          <a:xfrm>
            <a:off x="6321240" y="3760574"/>
            <a:ext cx="5261161"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ctr">
              <a:buNone/>
            </a:pPr>
            <a:r>
              <a:rPr lang="en-US" sz="2000" i="1" dirty="0"/>
              <a:t>1</a:t>
            </a:r>
            <a:r>
              <a:rPr lang="en-GB" sz="2000" i="1" dirty="0"/>
              <a:t>00, 200, 300… one thousand.</a:t>
            </a:r>
          </a:p>
        </p:txBody>
      </p:sp>
      <p:sp>
        <p:nvSpPr>
          <p:cNvPr id="35" name="Content Placeholder 2">
            <a:extLst>
              <a:ext uri="{FF2B5EF4-FFF2-40B4-BE49-F238E27FC236}">
                <a16:creationId xmlns:a16="http://schemas.microsoft.com/office/drawing/2014/main" id="{B188BA1E-AD72-472F-8407-8E96B054FED3}"/>
              </a:ext>
            </a:extLst>
          </p:cNvPr>
          <p:cNvSpPr txBox="1">
            <a:spLocks/>
          </p:cNvSpPr>
          <p:nvPr/>
        </p:nvSpPr>
        <p:spPr>
          <a:xfrm>
            <a:off x="6290859" y="1576137"/>
            <a:ext cx="5291542" cy="4307304"/>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What kind of representation have we used this time? How many parts are there? What do you think we need to count in? How do you know? </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L</a:t>
            </a:r>
            <a:r>
              <a:rPr lang="en-GB" sz="2000" dirty="0">
                <a:latin typeface="Arial" panose="020B0604020202020204" pitchFamily="34" charset="0"/>
                <a:cs typeface="Arial" panose="020B0604020202020204" pitchFamily="34" charset="0"/>
              </a:rPr>
              <a:t>et’s count…</a:t>
            </a:r>
          </a:p>
          <a:p>
            <a:pPr marL="0" indent="0">
              <a:lnSpc>
                <a:spcPct val="120000"/>
              </a:lnSpc>
              <a:spcBef>
                <a:spcPts val="600"/>
              </a:spcBef>
              <a:spcAft>
                <a:spcPts val="600"/>
              </a:spcAft>
              <a:buClr>
                <a:srgbClr val="585858"/>
              </a:buClr>
            </a:pPr>
            <a:endParaRPr lang="en-US" sz="2000" dirty="0">
              <a:latin typeface="Arial" panose="020B0604020202020204" pitchFamily="34" charset="0"/>
              <a:cs typeface="Arial" panose="020B0604020202020204" pitchFamily="34" charset="0"/>
            </a:endParaRP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W</a:t>
            </a:r>
            <a:r>
              <a:rPr lang="en-GB" sz="2000" dirty="0">
                <a:latin typeface="Arial" panose="020B0604020202020204" pitchFamily="34" charset="0"/>
                <a:cs typeface="Arial" panose="020B0604020202020204" pitchFamily="34" charset="0"/>
              </a:rPr>
              <a:t>hy don’t we say ten hundred?</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Reveal the next bar model. What do we need to count in this time? How can you tell?</a:t>
            </a:r>
            <a:endParaRPr lang="en-GB" sz="2000" dirty="0">
              <a:latin typeface="Arial" panose="020B0604020202020204" pitchFamily="34" charset="0"/>
              <a:cs typeface="Arial" panose="020B0604020202020204" pitchFamily="34" charset="0"/>
            </a:endParaRPr>
          </a:p>
          <a:p>
            <a:pPr>
              <a:lnSpc>
                <a:spcPct val="120000"/>
              </a:lnSpc>
              <a:spcBef>
                <a:spcPts val="600"/>
              </a:spcBef>
              <a:spcAft>
                <a:spcPts val="600"/>
              </a:spcAft>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Tree>
    <p:extLst>
      <p:ext uri="{BB962C8B-B14F-4D97-AF65-F5344CB8AC3E}">
        <p14:creationId xmlns:p14="http://schemas.microsoft.com/office/powerpoint/2010/main" val="31431209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1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20"/>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1" nodeType="clickEffect">
                                  <p:stCondLst>
                                    <p:cond delay="0"/>
                                  </p:stCondLst>
                                  <p:childTnLst>
                                    <p:set>
                                      <p:cBhvr>
                                        <p:cTn id="38" dur="1" fill="hold">
                                          <p:stCondLst>
                                            <p:cond delay="0"/>
                                          </p:stCondLst>
                                        </p:cTn>
                                        <p:tgtEl>
                                          <p:spTgt spid="2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1" nodeType="clickEffect">
                                  <p:stCondLst>
                                    <p:cond delay="0"/>
                                  </p:stCondLst>
                                  <p:childTnLst>
                                    <p:set>
                                      <p:cBhvr>
                                        <p:cTn id="42" dur="1" fill="hold">
                                          <p:stCondLst>
                                            <p:cond delay="0"/>
                                          </p:stCondLst>
                                        </p:cTn>
                                        <p:tgtEl>
                                          <p:spTgt spid="2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23"/>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24"/>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1" nodeType="clickEffect">
                                  <p:stCondLst>
                                    <p:cond delay="0"/>
                                  </p:stCondLst>
                                  <p:childTnLst>
                                    <p:set>
                                      <p:cBhvr>
                                        <p:cTn id="54" dur="1" fill="hold">
                                          <p:stCondLst>
                                            <p:cond delay="0"/>
                                          </p:stCondLst>
                                        </p:cTn>
                                        <p:tgtEl>
                                          <p:spTgt spid="25"/>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1" nodeType="clickEffect">
                                  <p:stCondLst>
                                    <p:cond delay="0"/>
                                  </p:stCondLst>
                                  <p:childTnLst>
                                    <p:set>
                                      <p:cBhvr>
                                        <p:cTn id="58" dur="1" fill="hold">
                                          <p:stCondLst>
                                            <p:cond delay="0"/>
                                          </p:stCondLst>
                                        </p:cTn>
                                        <p:tgtEl>
                                          <p:spTgt spid="26"/>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grpId="1" nodeType="clickEffect">
                                  <p:stCondLst>
                                    <p:cond delay="0"/>
                                  </p:stCondLst>
                                  <p:childTnLst>
                                    <p:set>
                                      <p:cBhvr>
                                        <p:cTn id="62" dur="1" fill="hold">
                                          <p:stCondLst>
                                            <p:cond delay="0"/>
                                          </p:stCondLst>
                                        </p:cTn>
                                        <p:tgtEl>
                                          <p:spTgt spid="27"/>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grpId="1" nodeType="clickEffect">
                                  <p:stCondLst>
                                    <p:cond delay="0"/>
                                  </p:stCondLst>
                                  <p:childTnLst>
                                    <p:set>
                                      <p:cBhvr>
                                        <p:cTn id="66" dur="1" fill="hold">
                                          <p:stCondLst>
                                            <p:cond delay="0"/>
                                          </p:stCondLst>
                                        </p:cTn>
                                        <p:tgtEl>
                                          <p:spTgt spid="28"/>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nodeType="clickEffect">
                                  <p:stCondLst>
                                    <p:cond delay="0"/>
                                  </p:stCondLst>
                                  <p:childTnLst>
                                    <p:set>
                                      <p:cBhvr>
                                        <p:cTn id="70" dur="1" fill="hold">
                                          <p:stCondLst>
                                            <p:cond delay="0"/>
                                          </p:stCondLst>
                                        </p:cTn>
                                        <p:tgtEl>
                                          <p:spTgt spid="18"/>
                                        </p:tgtEl>
                                        <p:attrNameLst>
                                          <p:attrName>style.visibility</p:attrName>
                                        </p:attrNameLst>
                                      </p:cBhvr>
                                      <p:to>
                                        <p:strVal val="hidden"/>
                                      </p:to>
                                    </p:set>
                                  </p:childTnLst>
                                </p:cTn>
                              </p:par>
                              <p:par>
                                <p:cTn id="71" presetID="1" presetClass="entr" presetSubtype="0" fill="hold" grpId="1" nodeType="withEffect">
                                  <p:stCondLst>
                                    <p:cond delay="0"/>
                                  </p:stCondLst>
                                  <p:childTnLst>
                                    <p:set>
                                      <p:cBhvr>
                                        <p:cTn id="72" dur="1" fill="hold">
                                          <p:stCondLst>
                                            <p:cond delay="0"/>
                                          </p:stCondLst>
                                        </p:cTn>
                                        <p:tgtEl>
                                          <p:spTgt spid="5"/>
                                        </p:tgtEl>
                                        <p:attrNameLst>
                                          <p:attrName>style.visibility</p:attrName>
                                        </p:attrNameLst>
                                      </p:cBhvr>
                                      <p:to>
                                        <p:strVal val="visible"/>
                                      </p:to>
                                    </p:set>
                                  </p:childTnLst>
                                </p:cTn>
                              </p:par>
                              <p:par>
                                <p:cTn id="73" presetID="1" presetClass="entr" presetSubtype="0" fill="hold" grpId="1" nodeType="withEffect">
                                  <p:stCondLst>
                                    <p:cond delay="0"/>
                                  </p:stCondLst>
                                  <p:childTnLst>
                                    <p:set>
                                      <p:cBhvr>
                                        <p:cTn id="74" dur="1" fill="hold">
                                          <p:stCondLst>
                                            <p:cond delay="0"/>
                                          </p:stCondLst>
                                        </p:cTn>
                                        <p:tgtEl>
                                          <p:spTgt spid="6"/>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4"/>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0" presetClass="exit" presetSubtype="0" fill="hold" grpId="0" nodeType="clickEffect">
                                  <p:stCondLst>
                                    <p:cond delay="0"/>
                                  </p:stCondLst>
                                  <p:childTnLst>
                                    <p:animEffect transition="out" filter="fade">
                                      <p:cBhvr>
                                        <p:cTn id="80" dur="500"/>
                                        <p:tgtEl>
                                          <p:spTgt spid="5"/>
                                        </p:tgtEl>
                                      </p:cBhvr>
                                    </p:animEffect>
                                    <p:set>
                                      <p:cBhvr>
                                        <p:cTn id="81" dur="1" fill="hold">
                                          <p:stCondLst>
                                            <p:cond delay="499"/>
                                          </p:stCondLst>
                                        </p:cTn>
                                        <p:tgtEl>
                                          <p:spTgt spid="5"/>
                                        </p:tgtEl>
                                        <p:attrNameLst>
                                          <p:attrName>style.visibility</p:attrName>
                                        </p:attrNameLst>
                                      </p:cBhvr>
                                      <p:to>
                                        <p:strVal val="hidden"/>
                                      </p:to>
                                    </p:set>
                                  </p:childTnLst>
                                </p:cTn>
                              </p:par>
                            </p:childTnLst>
                          </p:cTn>
                        </p:par>
                      </p:childTnLst>
                    </p:cTn>
                  </p:par>
                  <p:par>
                    <p:cTn id="82" fill="hold">
                      <p:stCondLst>
                        <p:cond delay="indefinite"/>
                      </p:stCondLst>
                      <p:childTnLst>
                        <p:par>
                          <p:cTn id="83" fill="hold">
                            <p:stCondLst>
                              <p:cond delay="0"/>
                            </p:stCondLst>
                            <p:childTnLst>
                              <p:par>
                                <p:cTn id="84" presetID="10" presetClass="exit" presetSubtype="0" fill="hold" grpId="0" nodeType="clickEffect">
                                  <p:stCondLst>
                                    <p:cond delay="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1" presetClass="exit" presetSubtype="0" fill="hold" nodeType="clickEffect">
                                  <p:stCondLst>
                                    <p:cond delay="0"/>
                                  </p:stCondLst>
                                  <p:childTnLst>
                                    <p:set>
                                      <p:cBhvr>
                                        <p:cTn id="90" dur="1" fill="hold">
                                          <p:stCondLst>
                                            <p:cond delay="0"/>
                                          </p:stCondLst>
                                        </p:cTn>
                                        <p:tgtEl>
                                          <p:spTgt spid="4"/>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1" nodeType="clickEffect">
                                  <p:stCondLst>
                                    <p:cond delay="0"/>
                                  </p:stCondLst>
                                  <p:childTnLst>
                                    <p:set>
                                      <p:cBhvr>
                                        <p:cTn id="94" dur="1" fill="hold">
                                          <p:stCondLst>
                                            <p:cond delay="0"/>
                                          </p:stCondLst>
                                        </p:cTn>
                                        <p:tgtEl>
                                          <p:spTgt spid="14"/>
                                        </p:tgtEl>
                                        <p:attrNameLst>
                                          <p:attrName>style.visibility</p:attrName>
                                        </p:attrNameLst>
                                      </p:cBhvr>
                                      <p:to>
                                        <p:strVal val="visible"/>
                                      </p:to>
                                    </p:set>
                                  </p:childTnLst>
                                </p:cTn>
                              </p:par>
                              <p:par>
                                <p:cTn id="95" presetID="1" presetClass="entr" presetSubtype="0" fill="hold" grpId="1" nodeType="withEffect">
                                  <p:stCondLst>
                                    <p:cond delay="0"/>
                                  </p:stCondLst>
                                  <p:childTnLst>
                                    <p:set>
                                      <p:cBhvr>
                                        <p:cTn id="96" dur="1" fill="hold">
                                          <p:stCondLst>
                                            <p:cond delay="0"/>
                                          </p:stCondLst>
                                        </p:cTn>
                                        <p:tgtEl>
                                          <p:spTgt spid="15"/>
                                        </p:tgtEl>
                                        <p:attrNameLst>
                                          <p:attrName>style.visibility</p:attrName>
                                        </p:attrNameLst>
                                      </p:cBhvr>
                                      <p:to>
                                        <p:strVal val="visible"/>
                                      </p:to>
                                    </p:set>
                                  </p:childTnLst>
                                </p:cTn>
                              </p:par>
                              <p:par>
                                <p:cTn id="97" presetID="1" presetClass="entr" presetSubtype="0" fill="hold" grpId="1" nodeType="withEffect">
                                  <p:stCondLst>
                                    <p:cond delay="0"/>
                                  </p:stCondLst>
                                  <p:childTnLst>
                                    <p:set>
                                      <p:cBhvr>
                                        <p:cTn id="98" dur="1" fill="hold">
                                          <p:stCondLst>
                                            <p:cond delay="0"/>
                                          </p:stCondLst>
                                        </p:cTn>
                                        <p:tgtEl>
                                          <p:spTgt spid="16"/>
                                        </p:tgtEl>
                                        <p:attrNameLst>
                                          <p:attrName>style.visibility</p:attrName>
                                        </p:attrNameLst>
                                      </p:cBhvr>
                                      <p:to>
                                        <p:strVal val="visible"/>
                                      </p:to>
                                    </p:set>
                                  </p:childTnLst>
                                </p:cTn>
                              </p:par>
                              <p:par>
                                <p:cTn id="99" presetID="1" presetClass="entr" presetSubtype="0" fill="hold" grpId="1" nodeType="withEffect">
                                  <p:stCondLst>
                                    <p:cond delay="0"/>
                                  </p:stCondLst>
                                  <p:childTnLst>
                                    <p:set>
                                      <p:cBhvr>
                                        <p:cTn id="100" dur="1" fill="hold">
                                          <p:stCondLst>
                                            <p:cond delay="0"/>
                                          </p:stCondLst>
                                        </p:cTn>
                                        <p:tgtEl>
                                          <p:spTgt spid="17"/>
                                        </p:tgtEl>
                                        <p:attrNameLst>
                                          <p:attrName>style.visibility</p:attrName>
                                        </p:attrNameLst>
                                      </p:cBhvr>
                                      <p:to>
                                        <p:strVal val="visible"/>
                                      </p:to>
                                    </p:set>
                                  </p:childTnLst>
                                </p:cTn>
                              </p:par>
                              <p:par>
                                <p:cTn id="101" presetID="1" presetClass="entr" presetSubtype="0" fill="hold" grpId="1" nodeType="withEffect">
                                  <p:stCondLst>
                                    <p:cond delay="0"/>
                                  </p:stCondLst>
                                  <p:childTnLst>
                                    <p:set>
                                      <p:cBhvr>
                                        <p:cTn id="102" dur="1" fill="hold">
                                          <p:stCondLst>
                                            <p:cond delay="0"/>
                                          </p:stCondLst>
                                        </p:cTn>
                                        <p:tgtEl>
                                          <p:spTgt spid="13"/>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12"/>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0" presetClass="exit" presetSubtype="0" fill="hold" grpId="0" nodeType="clickEffect">
                                  <p:stCondLst>
                                    <p:cond delay="0"/>
                                  </p:stCondLst>
                                  <p:childTnLst>
                                    <p:animEffect transition="out" filter="fade">
                                      <p:cBhvr>
                                        <p:cTn id="108" dur="500"/>
                                        <p:tgtEl>
                                          <p:spTgt spid="14"/>
                                        </p:tgtEl>
                                      </p:cBhvr>
                                    </p:animEffect>
                                    <p:set>
                                      <p:cBhvr>
                                        <p:cTn id="109" dur="1" fill="hold">
                                          <p:stCondLst>
                                            <p:cond delay="499"/>
                                          </p:stCondLst>
                                        </p:cTn>
                                        <p:tgtEl>
                                          <p:spTgt spid="14"/>
                                        </p:tgtEl>
                                        <p:attrNameLst>
                                          <p:attrName>style.visibility</p:attrName>
                                        </p:attrNameLst>
                                      </p:cBhvr>
                                      <p:to>
                                        <p:strVal val="hidden"/>
                                      </p:to>
                                    </p:set>
                                  </p:childTnLst>
                                </p:cTn>
                              </p:par>
                            </p:childTnLst>
                          </p:cTn>
                        </p:par>
                      </p:childTnLst>
                    </p:cTn>
                  </p:par>
                  <p:par>
                    <p:cTn id="110" fill="hold">
                      <p:stCondLst>
                        <p:cond delay="indefinite"/>
                      </p:stCondLst>
                      <p:childTnLst>
                        <p:par>
                          <p:cTn id="111" fill="hold">
                            <p:stCondLst>
                              <p:cond delay="0"/>
                            </p:stCondLst>
                            <p:childTnLst>
                              <p:par>
                                <p:cTn id="112" presetID="10" presetClass="exit" presetSubtype="0" fill="hold" grpId="0" nodeType="clickEffect">
                                  <p:stCondLst>
                                    <p:cond delay="0"/>
                                  </p:stCondLst>
                                  <p:childTnLst>
                                    <p:animEffect transition="out" filter="fade">
                                      <p:cBhvr>
                                        <p:cTn id="113" dur="500"/>
                                        <p:tgtEl>
                                          <p:spTgt spid="15"/>
                                        </p:tgtEl>
                                      </p:cBhvr>
                                    </p:animEffect>
                                    <p:set>
                                      <p:cBhvr>
                                        <p:cTn id="114" dur="1" fill="hold">
                                          <p:stCondLst>
                                            <p:cond delay="499"/>
                                          </p:stCondLst>
                                        </p:cTn>
                                        <p:tgtEl>
                                          <p:spTgt spid="15"/>
                                        </p:tgtEl>
                                        <p:attrNameLst>
                                          <p:attrName>style.visibility</p:attrName>
                                        </p:attrNameLst>
                                      </p:cBhvr>
                                      <p:to>
                                        <p:strVal val="hidden"/>
                                      </p:to>
                                    </p:set>
                                  </p:childTnLst>
                                </p:cTn>
                              </p:par>
                            </p:childTnLst>
                          </p:cTn>
                        </p:par>
                      </p:childTnLst>
                    </p:cTn>
                  </p:par>
                  <p:par>
                    <p:cTn id="115" fill="hold">
                      <p:stCondLst>
                        <p:cond delay="indefinite"/>
                      </p:stCondLst>
                      <p:childTnLst>
                        <p:par>
                          <p:cTn id="116" fill="hold">
                            <p:stCondLst>
                              <p:cond delay="0"/>
                            </p:stCondLst>
                            <p:childTnLst>
                              <p:par>
                                <p:cTn id="117" presetID="10" presetClass="exit" presetSubtype="0" fill="hold" grpId="0" nodeType="clickEffect">
                                  <p:stCondLst>
                                    <p:cond delay="0"/>
                                  </p:stCondLst>
                                  <p:childTnLst>
                                    <p:animEffect transition="out" filter="fade">
                                      <p:cBhvr>
                                        <p:cTn id="118" dur="500"/>
                                        <p:tgtEl>
                                          <p:spTgt spid="16"/>
                                        </p:tgtEl>
                                      </p:cBhvr>
                                    </p:animEffect>
                                    <p:set>
                                      <p:cBhvr>
                                        <p:cTn id="119" dur="1" fill="hold">
                                          <p:stCondLst>
                                            <p:cond delay="499"/>
                                          </p:stCondLst>
                                        </p:cTn>
                                        <p:tgtEl>
                                          <p:spTgt spid="16"/>
                                        </p:tgtEl>
                                        <p:attrNameLst>
                                          <p:attrName>style.visibility</p:attrName>
                                        </p:attrNameLst>
                                      </p:cBhvr>
                                      <p:to>
                                        <p:strVal val="hidden"/>
                                      </p:to>
                                    </p:set>
                                  </p:childTnLst>
                                </p:cTn>
                              </p:par>
                            </p:childTnLst>
                          </p:cTn>
                        </p:par>
                      </p:childTnLst>
                    </p:cTn>
                  </p:par>
                  <p:par>
                    <p:cTn id="120" fill="hold">
                      <p:stCondLst>
                        <p:cond delay="indefinite"/>
                      </p:stCondLst>
                      <p:childTnLst>
                        <p:par>
                          <p:cTn id="121" fill="hold">
                            <p:stCondLst>
                              <p:cond delay="0"/>
                            </p:stCondLst>
                            <p:childTnLst>
                              <p:par>
                                <p:cTn id="122" presetID="10" presetClass="exit" presetSubtype="0" fill="hold" grpId="0" nodeType="clickEffect">
                                  <p:stCondLst>
                                    <p:cond delay="0"/>
                                  </p:stCondLst>
                                  <p:childTnLst>
                                    <p:animEffect transition="out" filter="fade">
                                      <p:cBhvr>
                                        <p:cTn id="123" dur="500"/>
                                        <p:tgtEl>
                                          <p:spTgt spid="17"/>
                                        </p:tgtEl>
                                      </p:cBhvr>
                                    </p:animEffect>
                                    <p:set>
                                      <p:cBhvr>
                                        <p:cTn id="124" dur="1" fill="hold">
                                          <p:stCondLst>
                                            <p:cond delay="499"/>
                                          </p:stCondLst>
                                        </p:cTn>
                                        <p:tgtEl>
                                          <p:spTgt spid="17"/>
                                        </p:tgtEl>
                                        <p:attrNameLst>
                                          <p:attrName>style.visibility</p:attrName>
                                        </p:attrNameLst>
                                      </p:cBhvr>
                                      <p:to>
                                        <p:strVal val="hidden"/>
                                      </p:to>
                                    </p:set>
                                  </p:childTnLst>
                                </p:cTn>
                              </p:par>
                            </p:childTnLst>
                          </p:cTn>
                        </p:par>
                      </p:childTnLst>
                    </p:cTn>
                  </p:par>
                  <p:par>
                    <p:cTn id="125" fill="hold">
                      <p:stCondLst>
                        <p:cond delay="indefinite"/>
                      </p:stCondLst>
                      <p:childTnLst>
                        <p:par>
                          <p:cTn id="126" fill="hold">
                            <p:stCondLst>
                              <p:cond delay="0"/>
                            </p:stCondLst>
                            <p:childTnLst>
                              <p:par>
                                <p:cTn id="127" presetID="10" presetClass="exit" presetSubtype="0" fill="hold" grpId="0" nodeType="clickEffect">
                                  <p:stCondLst>
                                    <p:cond delay="0"/>
                                  </p:stCondLst>
                                  <p:childTnLst>
                                    <p:animEffect transition="out" filter="fade">
                                      <p:cBhvr>
                                        <p:cTn id="128" dur="500"/>
                                        <p:tgtEl>
                                          <p:spTgt spid="13"/>
                                        </p:tgtEl>
                                      </p:cBhvr>
                                    </p:animEffect>
                                    <p:set>
                                      <p:cBhvr>
                                        <p:cTn id="129" dur="1" fill="hold">
                                          <p:stCondLst>
                                            <p:cond delay="499"/>
                                          </p:stCondLst>
                                        </p:cTn>
                                        <p:tgtEl>
                                          <p:spTgt spid="13"/>
                                        </p:tgtEl>
                                        <p:attrNameLst>
                                          <p:attrName>style.visibility</p:attrName>
                                        </p:attrNameLst>
                                      </p:cBhvr>
                                      <p:to>
                                        <p:strVal val="hidden"/>
                                      </p:to>
                                    </p:set>
                                  </p:childTnLst>
                                </p:cTn>
                              </p:par>
                            </p:childTnLst>
                          </p:cTn>
                        </p:par>
                      </p:childTnLst>
                    </p:cTn>
                  </p:par>
                  <p:par>
                    <p:cTn id="130" fill="hold">
                      <p:stCondLst>
                        <p:cond delay="indefinite"/>
                      </p:stCondLst>
                      <p:childTnLst>
                        <p:par>
                          <p:cTn id="131" fill="hold">
                            <p:stCondLst>
                              <p:cond delay="0"/>
                            </p:stCondLst>
                            <p:childTnLst>
                              <p:par>
                                <p:cTn id="132" presetID="1" presetClass="exit" presetSubtype="0" fill="hold" nodeType="clickEffect">
                                  <p:stCondLst>
                                    <p:cond delay="0"/>
                                  </p:stCondLst>
                                  <p:childTnLst>
                                    <p:set>
                                      <p:cBhvr>
                                        <p:cTn id="133" dur="1" fill="hold">
                                          <p:stCondLst>
                                            <p:cond delay="0"/>
                                          </p:stCondLst>
                                        </p:cTn>
                                        <p:tgtEl>
                                          <p:spTgt spid="12"/>
                                        </p:tgtEl>
                                        <p:attrNameLst>
                                          <p:attrName>style.visibility</p:attrName>
                                        </p:attrNameLst>
                                      </p:cBhvr>
                                      <p:to>
                                        <p:strVal val="hidden"/>
                                      </p:to>
                                    </p:set>
                                  </p:childTnLst>
                                </p:cTn>
                              </p:par>
                            </p:childTnLst>
                          </p:cTn>
                        </p:par>
                      </p:childTnLst>
                    </p:cTn>
                  </p:par>
                  <p:par>
                    <p:cTn id="134" fill="hold">
                      <p:stCondLst>
                        <p:cond delay="indefinite"/>
                      </p:stCondLst>
                      <p:childTnLst>
                        <p:par>
                          <p:cTn id="135" fill="hold">
                            <p:stCondLst>
                              <p:cond delay="0"/>
                            </p:stCondLst>
                            <p:childTnLst>
                              <p:par>
                                <p:cTn id="136" presetID="1" presetClass="entr" presetSubtype="0" fill="hold" grpId="1" nodeType="clickEffect">
                                  <p:stCondLst>
                                    <p:cond delay="0"/>
                                  </p:stCondLst>
                                  <p:childTnLst>
                                    <p:set>
                                      <p:cBhvr>
                                        <p:cTn id="137" dur="1" fill="hold">
                                          <p:stCondLst>
                                            <p:cond delay="0"/>
                                          </p:stCondLst>
                                        </p:cTn>
                                        <p:tgtEl>
                                          <p:spTgt spid="8"/>
                                        </p:tgtEl>
                                        <p:attrNameLst>
                                          <p:attrName>style.visibility</p:attrName>
                                        </p:attrNameLst>
                                      </p:cBhvr>
                                      <p:to>
                                        <p:strVal val="visible"/>
                                      </p:to>
                                    </p:set>
                                  </p:childTnLst>
                                </p:cTn>
                              </p:par>
                              <p:par>
                                <p:cTn id="138" presetID="1" presetClass="entr" presetSubtype="0" fill="hold" grpId="1" nodeType="withEffect">
                                  <p:stCondLst>
                                    <p:cond delay="0"/>
                                  </p:stCondLst>
                                  <p:childTnLst>
                                    <p:set>
                                      <p:cBhvr>
                                        <p:cTn id="139" dur="1" fill="hold">
                                          <p:stCondLst>
                                            <p:cond delay="0"/>
                                          </p:stCondLst>
                                        </p:cTn>
                                        <p:tgtEl>
                                          <p:spTgt spid="9"/>
                                        </p:tgtEl>
                                        <p:attrNameLst>
                                          <p:attrName>style.visibility</p:attrName>
                                        </p:attrNameLst>
                                      </p:cBhvr>
                                      <p:to>
                                        <p:strVal val="visible"/>
                                      </p:to>
                                    </p:set>
                                  </p:childTnLst>
                                </p:cTn>
                              </p:par>
                              <p:par>
                                <p:cTn id="140" presetID="1" presetClass="entr" presetSubtype="0" fill="hold" grpId="1" nodeType="withEffect">
                                  <p:stCondLst>
                                    <p:cond delay="0"/>
                                  </p:stCondLst>
                                  <p:childTnLst>
                                    <p:set>
                                      <p:cBhvr>
                                        <p:cTn id="141" dur="1" fill="hold">
                                          <p:stCondLst>
                                            <p:cond delay="0"/>
                                          </p:stCondLst>
                                        </p:cTn>
                                        <p:tgtEl>
                                          <p:spTgt spid="10"/>
                                        </p:tgtEl>
                                        <p:attrNameLst>
                                          <p:attrName>style.visibility</p:attrName>
                                        </p:attrNameLst>
                                      </p:cBhvr>
                                      <p:to>
                                        <p:strVal val="visible"/>
                                      </p:to>
                                    </p:set>
                                  </p:childTnLst>
                                </p:cTn>
                              </p:par>
                              <p:par>
                                <p:cTn id="142" presetID="1" presetClass="entr" presetSubtype="0" fill="hold" grpId="1" nodeType="withEffect">
                                  <p:stCondLst>
                                    <p:cond delay="0"/>
                                  </p:stCondLst>
                                  <p:childTnLst>
                                    <p:set>
                                      <p:cBhvr>
                                        <p:cTn id="143" dur="1" fill="hold">
                                          <p:stCondLst>
                                            <p:cond delay="0"/>
                                          </p:stCondLst>
                                        </p:cTn>
                                        <p:tgtEl>
                                          <p:spTgt spid="11"/>
                                        </p:tgtEl>
                                        <p:attrNameLst>
                                          <p:attrName>style.visibility</p:attrName>
                                        </p:attrNameLst>
                                      </p:cBhvr>
                                      <p:to>
                                        <p:strVal val="visible"/>
                                      </p:to>
                                    </p:set>
                                  </p:childTnLst>
                                </p:cTn>
                              </p:par>
                              <p:par>
                                <p:cTn id="144" presetID="1" presetClass="entr" presetSubtype="0" fill="hold" nodeType="withEffect">
                                  <p:stCondLst>
                                    <p:cond delay="0"/>
                                  </p:stCondLst>
                                  <p:childTnLst>
                                    <p:set>
                                      <p:cBhvr>
                                        <p:cTn id="145" dur="1" fill="hold">
                                          <p:stCondLst>
                                            <p:cond delay="0"/>
                                          </p:stCondLst>
                                        </p:cTn>
                                        <p:tgtEl>
                                          <p:spTgt spid="7"/>
                                        </p:tgtEl>
                                        <p:attrNameLst>
                                          <p:attrName>style.visibility</p:attrName>
                                        </p:attrNameLst>
                                      </p:cBhvr>
                                      <p:to>
                                        <p:strVal val="visible"/>
                                      </p:to>
                                    </p:set>
                                  </p:childTnLst>
                                </p:cTn>
                              </p:par>
                            </p:childTnLst>
                          </p:cTn>
                        </p:par>
                      </p:childTnLst>
                    </p:cTn>
                  </p:par>
                  <p:par>
                    <p:cTn id="146" fill="hold">
                      <p:stCondLst>
                        <p:cond delay="indefinite"/>
                      </p:stCondLst>
                      <p:childTnLst>
                        <p:par>
                          <p:cTn id="147" fill="hold">
                            <p:stCondLst>
                              <p:cond delay="0"/>
                            </p:stCondLst>
                            <p:childTnLst>
                              <p:par>
                                <p:cTn id="148" presetID="10" presetClass="exit" presetSubtype="0" fill="hold" grpId="0" nodeType="clickEffect">
                                  <p:stCondLst>
                                    <p:cond delay="0"/>
                                  </p:stCondLst>
                                  <p:childTnLst>
                                    <p:animEffect transition="out" filter="fade">
                                      <p:cBhvr>
                                        <p:cTn id="149" dur="500"/>
                                        <p:tgtEl>
                                          <p:spTgt spid="8"/>
                                        </p:tgtEl>
                                      </p:cBhvr>
                                    </p:animEffect>
                                    <p:set>
                                      <p:cBhvr>
                                        <p:cTn id="150" dur="1" fill="hold">
                                          <p:stCondLst>
                                            <p:cond delay="499"/>
                                          </p:stCondLst>
                                        </p:cTn>
                                        <p:tgtEl>
                                          <p:spTgt spid="8"/>
                                        </p:tgtEl>
                                        <p:attrNameLst>
                                          <p:attrName>style.visibility</p:attrName>
                                        </p:attrNameLst>
                                      </p:cBhvr>
                                      <p:to>
                                        <p:strVal val="hidden"/>
                                      </p:to>
                                    </p:set>
                                  </p:childTnLst>
                                </p:cTn>
                              </p:par>
                            </p:childTnLst>
                          </p:cTn>
                        </p:par>
                      </p:childTnLst>
                    </p:cTn>
                  </p:par>
                  <p:par>
                    <p:cTn id="151" fill="hold">
                      <p:stCondLst>
                        <p:cond delay="indefinite"/>
                      </p:stCondLst>
                      <p:childTnLst>
                        <p:par>
                          <p:cTn id="152" fill="hold">
                            <p:stCondLst>
                              <p:cond delay="0"/>
                            </p:stCondLst>
                            <p:childTnLst>
                              <p:par>
                                <p:cTn id="153" presetID="10" presetClass="exit" presetSubtype="0" fill="hold" grpId="0" nodeType="clickEffect">
                                  <p:stCondLst>
                                    <p:cond delay="0"/>
                                  </p:stCondLst>
                                  <p:childTnLst>
                                    <p:animEffect transition="out" filter="fade">
                                      <p:cBhvr>
                                        <p:cTn id="154" dur="500"/>
                                        <p:tgtEl>
                                          <p:spTgt spid="9"/>
                                        </p:tgtEl>
                                      </p:cBhvr>
                                    </p:animEffect>
                                    <p:set>
                                      <p:cBhvr>
                                        <p:cTn id="155" dur="1" fill="hold">
                                          <p:stCondLst>
                                            <p:cond delay="499"/>
                                          </p:stCondLst>
                                        </p:cTn>
                                        <p:tgtEl>
                                          <p:spTgt spid="9"/>
                                        </p:tgtEl>
                                        <p:attrNameLst>
                                          <p:attrName>style.visibility</p:attrName>
                                        </p:attrNameLst>
                                      </p:cBhvr>
                                      <p:to>
                                        <p:strVal val="hidden"/>
                                      </p:to>
                                    </p:set>
                                  </p:childTnLst>
                                </p:cTn>
                              </p:par>
                            </p:childTnLst>
                          </p:cTn>
                        </p:par>
                      </p:childTnLst>
                    </p:cTn>
                  </p:par>
                  <p:par>
                    <p:cTn id="156" fill="hold">
                      <p:stCondLst>
                        <p:cond delay="indefinite"/>
                      </p:stCondLst>
                      <p:childTnLst>
                        <p:par>
                          <p:cTn id="157" fill="hold">
                            <p:stCondLst>
                              <p:cond delay="0"/>
                            </p:stCondLst>
                            <p:childTnLst>
                              <p:par>
                                <p:cTn id="158" presetID="10" presetClass="exit" presetSubtype="0" fill="hold" grpId="0" nodeType="clickEffect">
                                  <p:stCondLst>
                                    <p:cond delay="0"/>
                                  </p:stCondLst>
                                  <p:childTnLst>
                                    <p:animEffect transition="out" filter="fade">
                                      <p:cBhvr>
                                        <p:cTn id="159" dur="500"/>
                                        <p:tgtEl>
                                          <p:spTgt spid="10"/>
                                        </p:tgtEl>
                                      </p:cBhvr>
                                    </p:animEffect>
                                    <p:set>
                                      <p:cBhvr>
                                        <p:cTn id="160" dur="1" fill="hold">
                                          <p:stCondLst>
                                            <p:cond delay="499"/>
                                          </p:stCondLst>
                                        </p:cTn>
                                        <p:tgtEl>
                                          <p:spTgt spid="10"/>
                                        </p:tgtEl>
                                        <p:attrNameLst>
                                          <p:attrName>style.visibility</p:attrName>
                                        </p:attrNameLst>
                                      </p:cBhvr>
                                      <p:to>
                                        <p:strVal val="hidden"/>
                                      </p:to>
                                    </p:set>
                                  </p:childTnLst>
                                </p:cTn>
                              </p:par>
                            </p:childTnLst>
                          </p:cTn>
                        </p:par>
                      </p:childTnLst>
                    </p:cTn>
                  </p:par>
                  <p:par>
                    <p:cTn id="161" fill="hold">
                      <p:stCondLst>
                        <p:cond delay="indefinite"/>
                      </p:stCondLst>
                      <p:childTnLst>
                        <p:par>
                          <p:cTn id="162" fill="hold">
                            <p:stCondLst>
                              <p:cond delay="0"/>
                            </p:stCondLst>
                            <p:childTnLst>
                              <p:par>
                                <p:cTn id="163" presetID="10" presetClass="exit" presetSubtype="0" fill="hold" grpId="0" nodeType="clickEffect">
                                  <p:stCondLst>
                                    <p:cond delay="0"/>
                                  </p:stCondLst>
                                  <p:childTnLst>
                                    <p:animEffect transition="out" filter="fade">
                                      <p:cBhvr>
                                        <p:cTn id="164" dur="500"/>
                                        <p:tgtEl>
                                          <p:spTgt spid="11"/>
                                        </p:tgtEl>
                                      </p:cBhvr>
                                    </p:animEffect>
                                    <p:set>
                                      <p:cBhvr>
                                        <p:cTn id="165" dur="1" fill="hold">
                                          <p:stCondLst>
                                            <p:cond delay="499"/>
                                          </p:stCondLst>
                                        </p:cTn>
                                        <p:tgtEl>
                                          <p:spTgt spid="11"/>
                                        </p:tgtEl>
                                        <p:attrNameLst>
                                          <p:attrName>style.visibility</p:attrName>
                                        </p:attrNameLst>
                                      </p:cBhvr>
                                      <p:to>
                                        <p:strVal val="hidden"/>
                                      </p:to>
                                    </p:set>
                                  </p:childTnLst>
                                </p:cTn>
                              </p:par>
                            </p:childTnLst>
                          </p:cTn>
                        </p:par>
                      </p:childTnLst>
                    </p:cTn>
                  </p:par>
                  <p:par>
                    <p:cTn id="166" fill="hold">
                      <p:stCondLst>
                        <p:cond delay="indefinite"/>
                      </p:stCondLst>
                      <p:childTnLst>
                        <p:par>
                          <p:cTn id="167" fill="hold">
                            <p:stCondLst>
                              <p:cond delay="0"/>
                            </p:stCondLst>
                            <p:childTnLst>
                              <p:par>
                                <p:cTn id="168" presetID="1" presetClass="exit" presetSubtype="0" fill="hold" nodeType="clickEffect">
                                  <p:stCondLst>
                                    <p:cond delay="0"/>
                                  </p:stCondLst>
                                  <p:childTnLst>
                                    <p:set>
                                      <p:cBhvr>
                                        <p:cTn id="169"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8" grpId="0" animBg="1"/>
      <p:bldP spid="8" grpId="1" animBg="1"/>
      <p:bldP spid="9" grpId="0" animBg="1"/>
      <p:bldP spid="9" grpId="1" animBg="1"/>
      <p:bldP spid="10" grpId="0" animBg="1"/>
      <p:bldP spid="10" grpId="1" animBg="1"/>
      <p:bldP spid="11" grpId="0" animBg="1"/>
      <p:bldP spid="11"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A881071-0FF2-4B55-8419-995F01F76462}"/>
              </a:ext>
            </a:extLst>
          </p:cNvPr>
          <p:cNvSpPr>
            <a:spLocks noGrp="1"/>
          </p:cNvSpPr>
          <p:nvPr>
            <p:ph type="title"/>
          </p:nvPr>
        </p:nvSpPr>
        <p:spPr/>
        <p:txBody>
          <a:bodyPr/>
          <a:lstStyle/>
          <a:p>
            <a:r>
              <a:rPr lang="en-US" altLang="en-US" dirty="0"/>
              <a:t>4NPV-4 Reading scales with 2, 4, 5 or 10 intervals</a:t>
            </a:r>
            <a:endParaRPr lang="en-GB" dirty="0"/>
          </a:p>
        </p:txBody>
      </p:sp>
      <p:grpSp>
        <p:nvGrpSpPr>
          <p:cNvPr id="11" name="Group 10">
            <a:extLst>
              <a:ext uri="{FF2B5EF4-FFF2-40B4-BE49-F238E27FC236}">
                <a16:creationId xmlns:a16="http://schemas.microsoft.com/office/drawing/2014/main" id="{1FB895D9-5DCB-4D64-9249-5116D70D804D}"/>
              </a:ext>
            </a:extLst>
          </p:cNvPr>
          <p:cNvGrpSpPr/>
          <p:nvPr/>
        </p:nvGrpSpPr>
        <p:grpSpPr>
          <a:xfrm>
            <a:off x="463915" y="1509975"/>
            <a:ext cx="835219" cy="4798750"/>
            <a:chOff x="463915" y="1509975"/>
            <a:chExt cx="835219" cy="4798750"/>
          </a:xfrm>
        </p:grpSpPr>
        <p:cxnSp>
          <p:nvCxnSpPr>
            <p:cNvPr id="107" name="Straight Connector 106">
              <a:extLst>
                <a:ext uri="{FF2B5EF4-FFF2-40B4-BE49-F238E27FC236}">
                  <a16:creationId xmlns:a16="http://schemas.microsoft.com/office/drawing/2014/main" id="{FC36F2CE-DD04-47AC-91B0-38DA615627DA}"/>
                </a:ext>
              </a:extLst>
            </p:cNvPr>
            <p:cNvCxnSpPr>
              <a:cxnSpLocks/>
            </p:cNvCxnSpPr>
            <p:nvPr/>
          </p:nvCxnSpPr>
          <p:spPr>
            <a:xfrm rot="16200000">
              <a:off x="1239178" y="386013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3FE05840-F658-403A-8A71-F32F237EE2A0}"/>
                </a:ext>
              </a:extLst>
            </p:cNvPr>
            <p:cNvGrpSpPr/>
            <p:nvPr/>
          </p:nvGrpSpPr>
          <p:grpSpPr>
            <a:xfrm>
              <a:off x="463915" y="1509975"/>
              <a:ext cx="835219" cy="4798750"/>
              <a:chOff x="463915" y="1509975"/>
              <a:chExt cx="835219" cy="4798750"/>
            </a:xfrm>
          </p:grpSpPr>
          <p:cxnSp>
            <p:nvCxnSpPr>
              <p:cNvPr id="87" name="Straight Connector 86">
                <a:extLst>
                  <a:ext uri="{FF2B5EF4-FFF2-40B4-BE49-F238E27FC236}">
                    <a16:creationId xmlns:a16="http://schemas.microsoft.com/office/drawing/2014/main" id="{66B7A613-333B-40A6-A8C5-D0196E1AFDDF}"/>
                  </a:ext>
                </a:extLst>
              </p:cNvPr>
              <p:cNvCxnSpPr/>
              <p:nvPr/>
            </p:nvCxnSpPr>
            <p:spPr>
              <a:xfrm rot="16200000">
                <a:off x="-934991"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5B0D2523-D219-4F94-BE83-617EACF97ADC}"/>
                  </a:ext>
                </a:extLst>
              </p:cNvPr>
              <p:cNvCxnSpPr>
                <a:cxnSpLocks/>
              </p:cNvCxnSpPr>
              <p:nvPr/>
            </p:nvCxnSpPr>
            <p:spPr>
              <a:xfrm rot="16200000">
                <a:off x="1239178"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923C639A-319C-4E6C-B7CF-8DFE69244090}"/>
                  </a:ext>
                </a:extLst>
              </p:cNvPr>
              <p:cNvCxnSpPr>
                <a:cxnSpLocks/>
              </p:cNvCxnSpPr>
              <p:nvPr/>
            </p:nvCxnSpPr>
            <p:spPr>
              <a:xfrm rot="16200000">
                <a:off x="1239178"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D13A9516-F9D3-47E8-8EA6-A894E435964F}"/>
                  </a:ext>
                </a:extLst>
              </p:cNvPr>
              <p:cNvSpPr txBox="1"/>
              <p:nvPr/>
            </p:nvSpPr>
            <p:spPr>
              <a:xfrm>
                <a:off x="463915" y="1509975"/>
                <a:ext cx="745928" cy="338554"/>
              </a:xfrm>
              <a:prstGeom prst="rect">
                <a:avLst/>
              </a:prstGeom>
              <a:noFill/>
            </p:spPr>
            <p:txBody>
              <a:bodyPr wrap="square" rtlCol="0">
                <a:spAutoFit/>
              </a:bodyPr>
              <a:lstStyle/>
              <a:p>
                <a:pPr algn="r">
                  <a:buNone/>
                </a:pPr>
                <a:r>
                  <a:rPr lang="en-GB" sz="1600" dirty="0"/>
                  <a:t>1,000</a:t>
                </a:r>
              </a:p>
            </p:txBody>
          </p:sp>
          <p:sp>
            <p:nvSpPr>
              <p:cNvPr id="77" name="TextBox 76">
                <a:extLst>
                  <a:ext uri="{FF2B5EF4-FFF2-40B4-BE49-F238E27FC236}">
                    <a16:creationId xmlns:a16="http://schemas.microsoft.com/office/drawing/2014/main" id="{34EAB4AE-C49F-4C26-8E6B-EF0D2A5F901E}"/>
                  </a:ext>
                </a:extLst>
              </p:cNvPr>
              <p:cNvSpPr txBox="1"/>
              <p:nvPr/>
            </p:nvSpPr>
            <p:spPr>
              <a:xfrm>
                <a:off x="730394" y="5970171"/>
                <a:ext cx="474967" cy="338554"/>
              </a:xfrm>
              <a:prstGeom prst="rect">
                <a:avLst/>
              </a:prstGeom>
              <a:noFill/>
            </p:spPr>
            <p:txBody>
              <a:bodyPr wrap="square" rtlCol="0">
                <a:spAutoFit/>
              </a:bodyPr>
              <a:lstStyle/>
              <a:p>
                <a:pPr algn="r">
                  <a:buNone/>
                </a:pPr>
                <a:r>
                  <a:rPr lang="en-GB" sz="1600" dirty="0"/>
                  <a:t>0</a:t>
                </a:r>
              </a:p>
            </p:txBody>
          </p:sp>
        </p:grpSp>
      </p:grpSp>
      <p:sp>
        <p:nvSpPr>
          <p:cNvPr id="85" name="TextBox 84">
            <a:extLst>
              <a:ext uri="{FF2B5EF4-FFF2-40B4-BE49-F238E27FC236}">
                <a16:creationId xmlns:a16="http://schemas.microsoft.com/office/drawing/2014/main" id="{7177B505-39CF-4147-9936-7FD01A7E2908}"/>
              </a:ext>
            </a:extLst>
          </p:cNvPr>
          <p:cNvSpPr txBox="1"/>
          <p:nvPr/>
        </p:nvSpPr>
        <p:spPr>
          <a:xfrm>
            <a:off x="641352" y="3762571"/>
            <a:ext cx="568492" cy="338554"/>
          </a:xfrm>
          <a:prstGeom prst="rect">
            <a:avLst/>
          </a:prstGeom>
          <a:noFill/>
        </p:spPr>
        <p:txBody>
          <a:bodyPr wrap="square" rtlCol="0">
            <a:spAutoFit/>
          </a:bodyPr>
          <a:lstStyle/>
          <a:p>
            <a:pPr algn="r">
              <a:buNone/>
            </a:pPr>
            <a:r>
              <a:rPr lang="en-GB" sz="1600" dirty="0"/>
              <a:t>500</a:t>
            </a:r>
          </a:p>
        </p:txBody>
      </p:sp>
      <p:grpSp>
        <p:nvGrpSpPr>
          <p:cNvPr id="9" name="Group 8">
            <a:extLst>
              <a:ext uri="{FF2B5EF4-FFF2-40B4-BE49-F238E27FC236}">
                <a16:creationId xmlns:a16="http://schemas.microsoft.com/office/drawing/2014/main" id="{7FB77547-64F4-495A-8950-76F90B8ECEF5}"/>
              </a:ext>
            </a:extLst>
          </p:cNvPr>
          <p:cNvGrpSpPr/>
          <p:nvPr/>
        </p:nvGrpSpPr>
        <p:grpSpPr>
          <a:xfrm>
            <a:off x="3774036" y="1509975"/>
            <a:ext cx="813557" cy="4798750"/>
            <a:chOff x="3774036" y="1509975"/>
            <a:chExt cx="813557" cy="4798750"/>
          </a:xfrm>
        </p:grpSpPr>
        <p:grpSp>
          <p:nvGrpSpPr>
            <p:cNvPr id="23" name="Group 22">
              <a:extLst>
                <a:ext uri="{FF2B5EF4-FFF2-40B4-BE49-F238E27FC236}">
                  <a16:creationId xmlns:a16="http://schemas.microsoft.com/office/drawing/2014/main" id="{04511432-6FE0-4E36-809B-BD99B17DF2EC}"/>
                </a:ext>
              </a:extLst>
            </p:cNvPr>
            <p:cNvGrpSpPr/>
            <p:nvPr/>
          </p:nvGrpSpPr>
          <p:grpSpPr>
            <a:xfrm>
              <a:off x="4467680" y="1690304"/>
              <a:ext cx="119913" cy="4455884"/>
              <a:chOff x="5595842" y="1690304"/>
              <a:chExt cx="119913" cy="4455884"/>
            </a:xfrm>
          </p:grpSpPr>
          <p:cxnSp>
            <p:nvCxnSpPr>
              <p:cNvPr id="176" name="Straight Connector 175">
                <a:extLst>
                  <a:ext uri="{FF2B5EF4-FFF2-40B4-BE49-F238E27FC236}">
                    <a16:creationId xmlns:a16="http://schemas.microsoft.com/office/drawing/2014/main" id="{D7FFDFB9-490F-4003-A56B-878DB26BC092}"/>
                  </a:ext>
                </a:extLst>
              </p:cNvPr>
              <p:cNvCxnSpPr/>
              <p:nvPr/>
            </p:nvCxnSpPr>
            <p:spPr>
              <a:xfrm rot="16200000">
                <a:off x="3481630"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a16="http://schemas.microsoft.com/office/drawing/2014/main" id="{958A880D-21EF-433A-BAAF-0E5349508FAF}"/>
                  </a:ext>
                </a:extLst>
              </p:cNvPr>
              <p:cNvCxnSpPr>
                <a:cxnSpLocks/>
              </p:cNvCxnSpPr>
              <p:nvPr/>
            </p:nvCxnSpPr>
            <p:spPr>
              <a:xfrm rot="16200000">
                <a:off x="5655799"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8" name="Straight Connector 177">
                <a:extLst>
                  <a:ext uri="{FF2B5EF4-FFF2-40B4-BE49-F238E27FC236}">
                    <a16:creationId xmlns:a16="http://schemas.microsoft.com/office/drawing/2014/main" id="{4F571B8E-6297-4458-945D-E8202F522CB7}"/>
                  </a:ext>
                </a:extLst>
              </p:cNvPr>
              <p:cNvCxnSpPr>
                <a:cxnSpLocks/>
              </p:cNvCxnSpPr>
              <p:nvPr/>
            </p:nvCxnSpPr>
            <p:spPr>
              <a:xfrm rot="16200000">
                <a:off x="5655799"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a:extLst>
                  <a:ext uri="{FF2B5EF4-FFF2-40B4-BE49-F238E27FC236}">
                    <a16:creationId xmlns:a16="http://schemas.microsoft.com/office/drawing/2014/main" id="{873145AD-5D54-41A3-80F4-28FCCC176D77}"/>
                  </a:ext>
                </a:extLst>
              </p:cNvPr>
              <p:cNvCxnSpPr>
                <a:cxnSpLocks/>
              </p:cNvCxnSpPr>
              <p:nvPr/>
            </p:nvCxnSpPr>
            <p:spPr>
              <a:xfrm rot="16200000">
                <a:off x="5655799" y="2529018"/>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a16="http://schemas.microsoft.com/office/drawing/2014/main" id="{8896ABB9-5AC6-4538-8557-9729D6494063}"/>
                  </a:ext>
                </a:extLst>
              </p:cNvPr>
              <p:cNvCxnSpPr>
                <a:cxnSpLocks/>
              </p:cNvCxnSpPr>
              <p:nvPr/>
            </p:nvCxnSpPr>
            <p:spPr>
              <a:xfrm rot="16200000">
                <a:off x="5655799" y="430383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a16="http://schemas.microsoft.com/office/drawing/2014/main" id="{29832C11-425F-4B06-BD30-14AE209EEFF3}"/>
                  </a:ext>
                </a:extLst>
              </p:cNvPr>
              <p:cNvCxnSpPr>
                <a:cxnSpLocks/>
              </p:cNvCxnSpPr>
              <p:nvPr/>
            </p:nvCxnSpPr>
            <p:spPr>
              <a:xfrm rot="16200000">
                <a:off x="5655799" y="519124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a16="http://schemas.microsoft.com/office/drawing/2014/main" id="{86527241-AFE4-48E9-B2DA-E8E12616DD74}"/>
                  </a:ext>
                </a:extLst>
              </p:cNvPr>
              <p:cNvCxnSpPr>
                <a:cxnSpLocks/>
              </p:cNvCxnSpPr>
              <p:nvPr/>
            </p:nvCxnSpPr>
            <p:spPr>
              <a:xfrm rot="16200000">
                <a:off x="5655799" y="341642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65" name="TextBox 164">
              <a:extLst>
                <a:ext uri="{FF2B5EF4-FFF2-40B4-BE49-F238E27FC236}">
                  <a16:creationId xmlns:a16="http://schemas.microsoft.com/office/drawing/2014/main" id="{E50D9C29-16EF-46EB-B3A7-9148C0724D59}"/>
                </a:ext>
              </a:extLst>
            </p:cNvPr>
            <p:cNvSpPr txBox="1"/>
            <p:nvPr/>
          </p:nvSpPr>
          <p:spPr>
            <a:xfrm>
              <a:off x="3774036" y="1509975"/>
              <a:ext cx="724266" cy="338554"/>
            </a:xfrm>
            <a:prstGeom prst="rect">
              <a:avLst/>
            </a:prstGeom>
            <a:noFill/>
          </p:spPr>
          <p:txBody>
            <a:bodyPr wrap="square" rtlCol="0">
              <a:spAutoFit/>
            </a:bodyPr>
            <a:lstStyle/>
            <a:p>
              <a:pPr algn="r">
                <a:buNone/>
              </a:pPr>
              <a:r>
                <a:rPr lang="en-GB" sz="1600" dirty="0"/>
                <a:t>1,000</a:t>
              </a:r>
            </a:p>
          </p:txBody>
        </p:sp>
        <p:sp>
          <p:nvSpPr>
            <p:cNvPr id="166" name="TextBox 165">
              <a:extLst>
                <a:ext uri="{FF2B5EF4-FFF2-40B4-BE49-F238E27FC236}">
                  <a16:creationId xmlns:a16="http://schemas.microsoft.com/office/drawing/2014/main" id="{94EBCA8A-DF7D-4667-AE56-CBAFA34C2370}"/>
                </a:ext>
              </a:extLst>
            </p:cNvPr>
            <p:cNvSpPr txBox="1"/>
            <p:nvPr/>
          </p:nvSpPr>
          <p:spPr>
            <a:xfrm>
              <a:off x="3887478" y="5970171"/>
              <a:ext cx="605114" cy="338554"/>
            </a:xfrm>
            <a:prstGeom prst="rect">
              <a:avLst/>
            </a:prstGeom>
            <a:noFill/>
          </p:spPr>
          <p:txBody>
            <a:bodyPr wrap="square" rtlCol="0">
              <a:spAutoFit/>
            </a:bodyPr>
            <a:lstStyle/>
            <a:p>
              <a:pPr algn="r">
                <a:buNone/>
              </a:pPr>
              <a:r>
                <a:rPr lang="en-GB" sz="1600" dirty="0"/>
                <a:t>0</a:t>
              </a:r>
            </a:p>
          </p:txBody>
        </p:sp>
      </p:grpSp>
      <p:grpSp>
        <p:nvGrpSpPr>
          <p:cNvPr id="4" name="Group 3">
            <a:extLst>
              <a:ext uri="{FF2B5EF4-FFF2-40B4-BE49-F238E27FC236}">
                <a16:creationId xmlns:a16="http://schemas.microsoft.com/office/drawing/2014/main" id="{951C149B-7169-409C-AC02-2EE3512B9768}"/>
              </a:ext>
            </a:extLst>
          </p:cNvPr>
          <p:cNvGrpSpPr/>
          <p:nvPr/>
        </p:nvGrpSpPr>
        <p:grpSpPr>
          <a:xfrm>
            <a:off x="3893188" y="2429199"/>
            <a:ext cx="605114" cy="2994848"/>
            <a:chOff x="3893188" y="2429199"/>
            <a:chExt cx="605114" cy="2994848"/>
          </a:xfrm>
        </p:grpSpPr>
        <p:sp>
          <p:nvSpPr>
            <p:cNvPr id="167" name="TextBox 166">
              <a:extLst>
                <a:ext uri="{FF2B5EF4-FFF2-40B4-BE49-F238E27FC236}">
                  <a16:creationId xmlns:a16="http://schemas.microsoft.com/office/drawing/2014/main" id="{324375CE-5320-44E7-BA73-40A93FA329FC}"/>
                </a:ext>
              </a:extLst>
            </p:cNvPr>
            <p:cNvSpPr txBox="1"/>
            <p:nvPr/>
          </p:nvSpPr>
          <p:spPr>
            <a:xfrm>
              <a:off x="3893188" y="5085493"/>
              <a:ext cx="605114" cy="338554"/>
            </a:xfrm>
            <a:prstGeom prst="rect">
              <a:avLst/>
            </a:prstGeom>
            <a:noFill/>
          </p:spPr>
          <p:txBody>
            <a:bodyPr wrap="square" rtlCol="0">
              <a:spAutoFit/>
            </a:bodyPr>
            <a:lstStyle/>
            <a:p>
              <a:pPr algn="r">
                <a:buNone/>
              </a:pPr>
              <a:r>
                <a:rPr lang="en-GB" sz="1600" dirty="0"/>
                <a:t>200</a:t>
              </a:r>
            </a:p>
          </p:txBody>
        </p:sp>
        <p:sp>
          <p:nvSpPr>
            <p:cNvPr id="168" name="TextBox 167">
              <a:extLst>
                <a:ext uri="{FF2B5EF4-FFF2-40B4-BE49-F238E27FC236}">
                  <a16:creationId xmlns:a16="http://schemas.microsoft.com/office/drawing/2014/main" id="{C909D386-5292-4BC1-A5FC-7DC5032939F4}"/>
                </a:ext>
              </a:extLst>
            </p:cNvPr>
            <p:cNvSpPr txBox="1"/>
            <p:nvPr/>
          </p:nvSpPr>
          <p:spPr>
            <a:xfrm>
              <a:off x="3893188" y="4203545"/>
              <a:ext cx="605114" cy="338554"/>
            </a:xfrm>
            <a:prstGeom prst="rect">
              <a:avLst/>
            </a:prstGeom>
            <a:noFill/>
          </p:spPr>
          <p:txBody>
            <a:bodyPr wrap="square" rtlCol="0">
              <a:spAutoFit/>
            </a:bodyPr>
            <a:lstStyle/>
            <a:p>
              <a:pPr algn="r">
                <a:buNone/>
              </a:pPr>
              <a:r>
                <a:rPr lang="en-GB" sz="1600" dirty="0"/>
                <a:t>400</a:t>
              </a:r>
            </a:p>
          </p:txBody>
        </p:sp>
        <p:sp>
          <p:nvSpPr>
            <p:cNvPr id="169" name="TextBox 168">
              <a:extLst>
                <a:ext uri="{FF2B5EF4-FFF2-40B4-BE49-F238E27FC236}">
                  <a16:creationId xmlns:a16="http://schemas.microsoft.com/office/drawing/2014/main" id="{5FDFF4FF-A580-4E35-8B2A-219624EEEF12}"/>
                </a:ext>
              </a:extLst>
            </p:cNvPr>
            <p:cNvSpPr txBox="1"/>
            <p:nvPr/>
          </p:nvSpPr>
          <p:spPr>
            <a:xfrm>
              <a:off x="3893188" y="3321597"/>
              <a:ext cx="605114" cy="338554"/>
            </a:xfrm>
            <a:prstGeom prst="rect">
              <a:avLst/>
            </a:prstGeom>
            <a:noFill/>
          </p:spPr>
          <p:txBody>
            <a:bodyPr wrap="square" rtlCol="0">
              <a:spAutoFit/>
            </a:bodyPr>
            <a:lstStyle/>
            <a:p>
              <a:pPr algn="r">
                <a:buNone/>
              </a:pPr>
              <a:r>
                <a:rPr lang="en-GB" sz="1600" dirty="0"/>
                <a:t>600</a:t>
              </a:r>
            </a:p>
          </p:txBody>
        </p:sp>
        <p:sp>
          <p:nvSpPr>
            <p:cNvPr id="170" name="TextBox 169">
              <a:extLst>
                <a:ext uri="{FF2B5EF4-FFF2-40B4-BE49-F238E27FC236}">
                  <a16:creationId xmlns:a16="http://schemas.microsoft.com/office/drawing/2014/main" id="{2ECB83A9-8BBD-47DD-AB22-769525B53D3F}"/>
                </a:ext>
              </a:extLst>
            </p:cNvPr>
            <p:cNvSpPr txBox="1"/>
            <p:nvPr/>
          </p:nvSpPr>
          <p:spPr>
            <a:xfrm>
              <a:off x="3893188" y="2429199"/>
              <a:ext cx="605114" cy="338554"/>
            </a:xfrm>
            <a:prstGeom prst="rect">
              <a:avLst/>
            </a:prstGeom>
            <a:noFill/>
          </p:spPr>
          <p:txBody>
            <a:bodyPr wrap="square" rtlCol="0">
              <a:spAutoFit/>
            </a:bodyPr>
            <a:lstStyle/>
            <a:p>
              <a:pPr algn="r">
                <a:buNone/>
              </a:pPr>
              <a:r>
                <a:rPr lang="en-GB" sz="1600" dirty="0"/>
                <a:t>800</a:t>
              </a:r>
            </a:p>
          </p:txBody>
        </p:sp>
      </p:grpSp>
      <p:grpSp>
        <p:nvGrpSpPr>
          <p:cNvPr id="10" name="Group 9">
            <a:extLst>
              <a:ext uri="{FF2B5EF4-FFF2-40B4-BE49-F238E27FC236}">
                <a16:creationId xmlns:a16="http://schemas.microsoft.com/office/drawing/2014/main" id="{BFD19E36-B201-49C6-A6EC-2C22EB0D3487}"/>
              </a:ext>
            </a:extLst>
          </p:cNvPr>
          <p:cNvGrpSpPr/>
          <p:nvPr/>
        </p:nvGrpSpPr>
        <p:grpSpPr>
          <a:xfrm>
            <a:off x="5128360" y="1509975"/>
            <a:ext cx="976675" cy="4798750"/>
            <a:chOff x="5128360" y="1509975"/>
            <a:chExt cx="976675" cy="4798750"/>
          </a:xfrm>
        </p:grpSpPr>
        <p:grpSp>
          <p:nvGrpSpPr>
            <p:cNvPr id="189" name="Group 188">
              <a:extLst>
                <a:ext uri="{FF2B5EF4-FFF2-40B4-BE49-F238E27FC236}">
                  <a16:creationId xmlns:a16="http://schemas.microsoft.com/office/drawing/2014/main" id="{8913F718-2A84-4F74-87A9-E10DF2A7F03C}"/>
                </a:ext>
              </a:extLst>
            </p:cNvPr>
            <p:cNvGrpSpPr/>
            <p:nvPr/>
          </p:nvGrpSpPr>
          <p:grpSpPr>
            <a:xfrm>
              <a:off x="5985122" y="1690303"/>
              <a:ext cx="119913" cy="4455884"/>
              <a:chOff x="10345527" y="1666301"/>
              <a:chExt cx="121816" cy="4445833"/>
            </a:xfrm>
          </p:grpSpPr>
          <p:cxnSp>
            <p:nvCxnSpPr>
              <p:cNvPr id="202" name="Straight Connector 201">
                <a:extLst>
                  <a:ext uri="{FF2B5EF4-FFF2-40B4-BE49-F238E27FC236}">
                    <a16:creationId xmlns:a16="http://schemas.microsoft.com/office/drawing/2014/main" id="{BFDD8658-3344-4E92-A1C5-8C5C83FF3617}"/>
                  </a:ext>
                </a:extLst>
              </p:cNvPr>
              <p:cNvCxnSpPr/>
              <p:nvPr/>
            </p:nvCxnSpPr>
            <p:spPr>
              <a:xfrm rot="16200000">
                <a:off x="8238145" y="3889218"/>
                <a:ext cx="44458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a:extLst>
                  <a:ext uri="{FF2B5EF4-FFF2-40B4-BE49-F238E27FC236}">
                    <a16:creationId xmlns:a16="http://schemas.microsoft.com/office/drawing/2014/main" id="{54EA39A0-5F7D-45F0-922A-F653614823FD}"/>
                  </a:ext>
                </a:extLst>
              </p:cNvPr>
              <p:cNvCxnSpPr>
                <a:cxnSpLocks/>
              </p:cNvCxnSpPr>
              <p:nvPr/>
            </p:nvCxnSpPr>
            <p:spPr>
              <a:xfrm rot="16200000">
                <a:off x="10406435" y="6043665"/>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a:extLst>
                  <a:ext uri="{FF2B5EF4-FFF2-40B4-BE49-F238E27FC236}">
                    <a16:creationId xmlns:a16="http://schemas.microsoft.com/office/drawing/2014/main" id="{CB80FF3C-031E-4430-9E5C-96B3C551F396}"/>
                  </a:ext>
                </a:extLst>
              </p:cNvPr>
              <p:cNvCxnSpPr>
                <a:cxnSpLocks/>
              </p:cNvCxnSpPr>
              <p:nvPr/>
            </p:nvCxnSpPr>
            <p:spPr>
              <a:xfrm rot="16200000">
                <a:off x="10406435" y="1612157"/>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a:extLst>
                  <a:ext uri="{FF2B5EF4-FFF2-40B4-BE49-F238E27FC236}">
                    <a16:creationId xmlns:a16="http://schemas.microsoft.com/office/drawing/2014/main" id="{BBF6295C-DB62-4F23-896E-E6188203ABDC}"/>
                  </a:ext>
                </a:extLst>
              </p:cNvPr>
              <p:cNvCxnSpPr>
                <a:cxnSpLocks/>
              </p:cNvCxnSpPr>
              <p:nvPr/>
            </p:nvCxnSpPr>
            <p:spPr>
              <a:xfrm rot="16200000">
                <a:off x="10406435" y="2502037"/>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6" name="Straight Connector 205">
                <a:extLst>
                  <a:ext uri="{FF2B5EF4-FFF2-40B4-BE49-F238E27FC236}">
                    <a16:creationId xmlns:a16="http://schemas.microsoft.com/office/drawing/2014/main" id="{EDF30F50-8411-4FBA-B10A-E92D161F47A3}"/>
                  </a:ext>
                </a:extLst>
              </p:cNvPr>
              <p:cNvCxnSpPr>
                <a:cxnSpLocks/>
              </p:cNvCxnSpPr>
              <p:nvPr/>
            </p:nvCxnSpPr>
            <p:spPr>
              <a:xfrm rot="16200000">
                <a:off x="10406435" y="4272853"/>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a16="http://schemas.microsoft.com/office/drawing/2014/main" id="{E7025E3C-ABF0-498F-A050-0B5DC48168EB}"/>
                  </a:ext>
                </a:extLst>
              </p:cNvPr>
              <p:cNvCxnSpPr>
                <a:cxnSpLocks/>
              </p:cNvCxnSpPr>
              <p:nvPr/>
            </p:nvCxnSpPr>
            <p:spPr>
              <a:xfrm rot="16200000">
                <a:off x="10406435" y="5158261"/>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a:extLst>
                  <a:ext uri="{FF2B5EF4-FFF2-40B4-BE49-F238E27FC236}">
                    <a16:creationId xmlns:a16="http://schemas.microsoft.com/office/drawing/2014/main" id="{D4F59FC0-A09B-42E1-B65C-076B1E2B72E8}"/>
                  </a:ext>
                </a:extLst>
              </p:cNvPr>
              <p:cNvCxnSpPr>
                <a:cxnSpLocks/>
              </p:cNvCxnSpPr>
              <p:nvPr/>
            </p:nvCxnSpPr>
            <p:spPr>
              <a:xfrm rot="16200000">
                <a:off x="10406435" y="3387445"/>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a16="http://schemas.microsoft.com/office/drawing/2014/main" id="{A8AEAD25-85DA-4C5F-823F-284852FC1FDF}"/>
                  </a:ext>
                </a:extLst>
              </p:cNvPr>
              <p:cNvCxnSpPr>
                <a:cxnSpLocks/>
              </p:cNvCxnSpPr>
              <p:nvPr/>
            </p:nvCxnSpPr>
            <p:spPr>
              <a:xfrm rot="16200000">
                <a:off x="10406435" y="2059333"/>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a:extLst>
                  <a:ext uri="{FF2B5EF4-FFF2-40B4-BE49-F238E27FC236}">
                    <a16:creationId xmlns:a16="http://schemas.microsoft.com/office/drawing/2014/main" id="{F85ADBC5-34A8-48DC-880C-1B57F5A73DBB}"/>
                  </a:ext>
                </a:extLst>
              </p:cNvPr>
              <p:cNvCxnSpPr>
                <a:cxnSpLocks/>
              </p:cNvCxnSpPr>
              <p:nvPr/>
            </p:nvCxnSpPr>
            <p:spPr>
              <a:xfrm rot="16200000">
                <a:off x="10406435" y="2944741"/>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a:extLst>
                  <a:ext uri="{FF2B5EF4-FFF2-40B4-BE49-F238E27FC236}">
                    <a16:creationId xmlns:a16="http://schemas.microsoft.com/office/drawing/2014/main" id="{8F66C584-D1B3-4375-BBB0-DC57A1908583}"/>
                  </a:ext>
                </a:extLst>
              </p:cNvPr>
              <p:cNvCxnSpPr>
                <a:cxnSpLocks/>
              </p:cNvCxnSpPr>
              <p:nvPr/>
            </p:nvCxnSpPr>
            <p:spPr>
              <a:xfrm rot="16200000">
                <a:off x="10406435" y="4715557"/>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a:extLst>
                  <a:ext uri="{FF2B5EF4-FFF2-40B4-BE49-F238E27FC236}">
                    <a16:creationId xmlns:a16="http://schemas.microsoft.com/office/drawing/2014/main" id="{E3DD9A74-0080-4CFF-AAEB-499507D5FE50}"/>
                  </a:ext>
                </a:extLst>
              </p:cNvPr>
              <p:cNvCxnSpPr>
                <a:cxnSpLocks/>
              </p:cNvCxnSpPr>
              <p:nvPr/>
            </p:nvCxnSpPr>
            <p:spPr>
              <a:xfrm rot="16200000">
                <a:off x="10406435" y="5600965"/>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a16="http://schemas.microsoft.com/office/drawing/2014/main" id="{63678590-4D0D-477D-8A28-7351E90E7F08}"/>
                  </a:ext>
                </a:extLst>
              </p:cNvPr>
              <p:cNvCxnSpPr>
                <a:cxnSpLocks/>
              </p:cNvCxnSpPr>
              <p:nvPr/>
            </p:nvCxnSpPr>
            <p:spPr>
              <a:xfrm rot="16200000">
                <a:off x="10406435" y="3830149"/>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91" name="TextBox 190">
              <a:extLst>
                <a:ext uri="{FF2B5EF4-FFF2-40B4-BE49-F238E27FC236}">
                  <a16:creationId xmlns:a16="http://schemas.microsoft.com/office/drawing/2014/main" id="{C8A9E755-0401-4B77-8725-5B7DD28C5FD5}"/>
                </a:ext>
              </a:extLst>
            </p:cNvPr>
            <p:cNvSpPr txBox="1"/>
            <p:nvPr/>
          </p:nvSpPr>
          <p:spPr>
            <a:xfrm>
              <a:off x="5128360" y="1509975"/>
              <a:ext cx="887384" cy="338554"/>
            </a:xfrm>
            <a:prstGeom prst="rect">
              <a:avLst/>
            </a:prstGeom>
            <a:noFill/>
          </p:spPr>
          <p:txBody>
            <a:bodyPr wrap="square" rtlCol="0">
              <a:spAutoFit/>
            </a:bodyPr>
            <a:lstStyle/>
            <a:p>
              <a:pPr algn="r">
                <a:buNone/>
              </a:pPr>
              <a:r>
                <a:rPr lang="en-GB" sz="1600" dirty="0"/>
                <a:t>1,000</a:t>
              </a:r>
            </a:p>
          </p:txBody>
        </p:sp>
        <p:sp>
          <p:nvSpPr>
            <p:cNvPr id="192" name="TextBox 191">
              <a:extLst>
                <a:ext uri="{FF2B5EF4-FFF2-40B4-BE49-F238E27FC236}">
                  <a16:creationId xmlns:a16="http://schemas.microsoft.com/office/drawing/2014/main" id="{E19783CF-C08E-4988-A38A-EC6ED2AC5014}"/>
                </a:ext>
              </a:extLst>
            </p:cNvPr>
            <p:cNvSpPr txBox="1"/>
            <p:nvPr/>
          </p:nvSpPr>
          <p:spPr>
            <a:xfrm>
              <a:off x="5267351" y="5970171"/>
              <a:ext cx="741397" cy="338554"/>
            </a:xfrm>
            <a:prstGeom prst="rect">
              <a:avLst/>
            </a:prstGeom>
            <a:noFill/>
          </p:spPr>
          <p:txBody>
            <a:bodyPr wrap="square" rtlCol="0">
              <a:spAutoFit/>
            </a:bodyPr>
            <a:lstStyle/>
            <a:p>
              <a:pPr algn="r">
                <a:buNone/>
              </a:pPr>
              <a:r>
                <a:rPr lang="en-GB" sz="1600" dirty="0"/>
                <a:t>0</a:t>
              </a:r>
            </a:p>
          </p:txBody>
        </p:sp>
      </p:grpSp>
      <p:grpSp>
        <p:nvGrpSpPr>
          <p:cNvPr id="5" name="Group 4">
            <a:extLst>
              <a:ext uri="{FF2B5EF4-FFF2-40B4-BE49-F238E27FC236}">
                <a16:creationId xmlns:a16="http://schemas.microsoft.com/office/drawing/2014/main" id="{D1B5AB85-BA40-4A71-AA09-BEEA831D2E03}"/>
              </a:ext>
            </a:extLst>
          </p:cNvPr>
          <p:cNvGrpSpPr/>
          <p:nvPr/>
        </p:nvGrpSpPr>
        <p:grpSpPr>
          <a:xfrm>
            <a:off x="5274347" y="1998675"/>
            <a:ext cx="741397" cy="3866345"/>
            <a:chOff x="5274347" y="1998675"/>
            <a:chExt cx="741397" cy="3866345"/>
          </a:xfrm>
        </p:grpSpPr>
        <p:sp>
          <p:nvSpPr>
            <p:cNvPr id="193" name="TextBox 192">
              <a:extLst>
                <a:ext uri="{FF2B5EF4-FFF2-40B4-BE49-F238E27FC236}">
                  <a16:creationId xmlns:a16="http://schemas.microsoft.com/office/drawing/2014/main" id="{1D011261-78C2-41D5-BED1-29C8D04116FD}"/>
                </a:ext>
              </a:extLst>
            </p:cNvPr>
            <p:cNvSpPr txBox="1"/>
            <p:nvPr/>
          </p:nvSpPr>
          <p:spPr>
            <a:xfrm>
              <a:off x="5274347" y="5085493"/>
              <a:ext cx="741397" cy="338554"/>
            </a:xfrm>
            <a:prstGeom prst="rect">
              <a:avLst/>
            </a:prstGeom>
            <a:noFill/>
          </p:spPr>
          <p:txBody>
            <a:bodyPr wrap="square" rtlCol="0">
              <a:spAutoFit/>
            </a:bodyPr>
            <a:lstStyle/>
            <a:p>
              <a:pPr algn="r">
                <a:buNone/>
              </a:pPr>
              <a:r>
                <a:rPr lang="en-GB" sz="1600" dirty="0"/>
                <a:t>200</a:t>
              </a:r>
            </a:p>
          </p:txBody>
        </p:sp>
        <p:sp>
          <p:nvSpPr>
            <p:cNvPr id="194" name="TextBox 193">
              <a:extLst>
                <a:ext uri="{FF2B5EF4-FFF2-40B4-BE49-F238E27FC236}">
                  <a16:creationId xmlns:a16="http://schemas.microsoft.com/office/drawing/2014/main" id="{A1F720E9-6B9E-48F0-A63C-8259A6B12A0B}"/>
                </a:ext>
              </a:extLst>
            </p:cNvPr>
            <p:cNvSpPr txBox="1"/>
            <p:nvPr/>
          </p:nvSpPr>
          <p:spPr>
            <a:xfrm>
              <a:off x="5274347" y="4203545"/>
              <a:ext cx="741397" cy="338554"/>
            </a:xfrm>
            <a:prstGeom prst="rect">
              <a:avLst/>
            </a:prstGeom>
            <a:noFill/>
          </p:spPr>
          <p:txBody>
            <a:bodyPr wrap="square" rtlCol="0">
              <a:spAutoFit/>
            </a:bodyPr>
            <a:lstStyle/>
            <a:p>
              <a:pPr algn="r">
                <a:buNone/>
              </a:pPr>
              <a:r>
                <a:rPr lang="en-GB" sz="1600" dirty="0"/>
                <a:t>400</a:t>
              </a:r>
            </a:p>
          </p:txBody>
        </p:sp>
        <p:sp>
          <p:nvSpPr>
            <p:cNvPr id="195" name="TextBox 194">
              <a:extLst>
                <a:ext uri="{FF2B5EF4-FFF2-40B4-BE49-F238E27FC236}">
                  <a16:creationId xmlns:a16="http://schemas.microsoft.com/office/drawing/2014/main" id="{C1105144-5283-4319-91D9-8984CFEF38A8}"/>
                </a:ext>
              </a:extLst>
            </p:cNvPr>
            <p:cNvSpPr txBox="1"/>
            <p:nvPr/>
          </p:nvSpPr>
          <p:spPr>
            <a:xfrm>
              <a:off x="5274347" y="3321597"/>
              <a:ext cx="741397" cy="338554"/>
            </a:xfrm>
            <a:prstGeom prst="rect">
              <a:avLst/>
            </a:prstGeom>
            <a:noFill/>
          </p:spPr>
          <p:txBody>
            <a:bodyPr wrap="square" rtlCol="0">
              <a:spAutoFit/>
            </a:bodyPr>
            <a:lstStyle/>
            <a:p>
              <a:pPr algn="r">
                <a:buNone/>
              </a:pPr>
              <a:r>
                <a:rPr lang="en-GB" sz="1600" dirty="0"/>
                <a:t>600</a:t>
              </a:r>
            </a:p>
          </p:txBody>
        </p:sp>
        <p:sp>
          <p:nvSpPr>
            <p:cNvPr id="196" name="TextBox 195">
              <a:extLst>
                <a:ext uri="{FF2B5EF4-FFF2-40B4-BE49-F238E27FC236}">
                  <a16:creationId xmlns:a16="http://schemas.microsoft.com/office/drawing/2014/main" id="{150260ED-DBFD-43A8-AFDA-8D92F637F36B}"/>
                </a:ext>
              </a:extLst>
            </p:cNvPr>
            <p:cNvSpPr txBox="1"/>
            <p:nvPr/>
          </p:nvSpPr>
          <p:spPr>
            <a:xfrm>
              <a:off x="5274347" y="2439649"/>
              <a:ext cx="741397" cy="338554"/>
            </a:xfrm>
            <a:prstGeom prst="rect">
              <a:avLst/>
            </a:prstGeom>
            <a:noFill/>
          </p:spPr>
          <p:txBody>
            <a:bodyPr wrap="square" rtlCol="0">
              <a:spAutoFit/>
            </a:bodyPr>
            <a:lstStyle/>
            <a:p>
              <a:pPr algn="r">
                <a:buNone/>
              </a:pPr>
              <a:r>
                <a:rPr lang="en-GB" sz="1600" dirty="0"/>
                <a:t>800</a:t>
              </a:r>
            </a:p>
          </p:txBody>
        </p:sp>
        <p:sp>
          <p:nvSpPr>
            <p:cNvPr id="197" name="TextBox 196">
              <a:extLst>
                <a:ext uri="{FF2B5EF4-FFF2-40B4-BE49-F238E27FC236}">
                  <a16:creationId xmlns:a16="http://schemas.microsoft.com/office/drawing/2014/main" id="{3DECA13C-5ACD-4F0F-B1AD-77A36769256D}"/>
                </a:ext>
              </a:extLst>
            </p:cNvPr>
            <p:cNvSpPr txBox="1"/>
            <p:nvPr/>
          </p:nvSpPr>
          <p:spPr>
            <a:xfrm>
              <a:off x="5274347" y="1998675"/>
              <a:ext cx="741397" cy="338554"/>
            </a:xfrm>
            <a:prstGeom prst="rect">
              <a:avLst/>
            </a:prstGeom>
            <a:noFill/>
          </p:spPr>
          <p:txBody>
            <a:bodyPr wrap="square" rtlCol="0">
              <a:spAutoFit/>
            </a:bodyPr>
            <a:lstStyle/>
            <a:p>
              <a:pPr algn="r">
                <a:buNone/>
              </a:pPr>
              <a:r>
                <a:rPr lang="en-GB" sz="1600" dirty="0"/>
                <a:t>900</a:t>
              </a:r>
            </a:p>
          </p:txBody>
        </p:sp>
        <p:sp>
          <p:nvSpPr>
            <p:cNvPr id="198" name="TextBox 197">
              <a:extLst>
                <a:ext uri="{FF2B5EF4-FFF2-40B4-BE49-F238E27FC236}">
                  <a16:creationId xmlns:a16="http://schemas.microsoft.com/office/drawing/2014/main" id="{B1B0CB03-9D6F-4F0E-8B58-5AE3F944C9FF}"/>
                </a:ext>
              </a:extLst>
            </p:cNvPr>
            <p:cNvSpPr txBox="1"/>
            <p:nvPr/>
          </p:nvSpPr>
          <p:spPr>
            <a:xfrm>
              <a:off x="5274347" y="5526466"/>
              <a:ext cx="741397" cy="338554"/>
            </a:xfrm>
            <a:prstGeom prst="rect">
              <a:avLst/>
            </a:prstGeom>
            <a:noFill/>
          </p:spPr>
          <p:txBody>
            <a:bodyPr wrap="square" rtlCol="0">
              <a:spAutoFit/>
            </a:bodyPr>
            <a:lstStyle/>
            <a:p>
              <a:pPr algn="r">
                <a:buNone/>
              </a:pPr>
              <a:r>
                <a:rPr lang="en-GB" sz="1600" dirty="0"/>
                <a:t>100</a:t>
              </a:r>
            </a:p>
          </p:txBody>
        </p:sp>
        <p:sp>
          <p:nvSpPr>
            <p:cNvPr id="199" name="TextBox 198">
              <a:extLst>
                <a:ext uri="{FF2B5EF4-FFF2-40B4-BE49-F238E27FC236}">
                  <a16:creationId xmlns:a16="http://schemas.microsoft.com/office/drawing/2014/main" id="{255231DD-6E41-4456-998A-CFED811572D5}"/>
                </a:ext>
              </a:extLst>
            </p:cNvPr>
            <p:cNvSpPr txBox="1"/>
            <p:nvPr/>
          </p:nvSpPr>
          <p:spPr>
            <a:xfrm>
              <a:off x="5274347" y="4644519"/>
              <a:ext cx="741397" cy="338554"/>
            </a:xfrm>
            <a:prstGeom prst="rect">
              <a:avLst/>
            </a:prstGeom>
            <a:noFill/>
          </p:spPr>
          <p:txBody>
            <a:bodyPr wrap="square" rtlCol="0">
              <a:spAutoFit/>
            </a:bodyPr>
            <a:lstStyle/>
            <a:p>
              <a:pPr algn="r">
                <a:buNone/>
              </a:pPr>
              <a:r>
                <a:rPr lang="en-GB" sz="1600" dirty="0"/>
                <a:t>300</a:t>
              </a:r>
            </a:p>
          </p:txBody>
        </p:sp>
        <p:sp>
          <p:nvSpPr>
            <p:cNvPr id="200" name="TextBox 199">
              <a:extLst>
                <a:ext uri="{FF2B5EF4-FFF2-40B4-BE49-F238E27FC236}">
                  <a16:creationId xmlns:a16="http://schemas.microsoft.com/office/drawing/2014/main" id="{997A6EFA-46E7-4C52-AA9B-7EEA39DF2CB2}"/>
                </a:ext>
              </a:extLst>
            </p:cNvPr>
            <p:cNvSpPr txBox="1"/>
            <p:nvPr/>
          </p:nvSpPr>
          <p:spPr>
            <a:xfrm>
              <a:off x="5274347" y="3762571"/>
              <a:ext cx="741397" cy="338554"/>
            </a:xfrm>
            <a:prstGeom prst="rect">
              <a:avLst/>
            </a:prstGeom>
            <a:noFill/>
          </p:spPr>
          <p:txBody>
            <a:bodyPr wrap="square" rtlCol="0">
              <a:spAutoFit/>
            </a:bodyPr>
            <a:lstStyle/>
            <a:p>
              <a:pPr algn="r">
                <a:buNone/>
              </a:pPr>
              <a:r>
                <a:rPr lang="en-GB" sz="1600" dirty="0"/>
                <a:t>500</a:t>
              </a:r>
            </a:p>
          </p:txBody>
        </p:sp>
        <p:sp>
          <p:nvSpPr>
            <p:cNvPr id="201" name="TextBox 200">
              <a:extLst>
                <a:ext uri="{FF2B5EF4-FFF2-40B4-BE49-F238E27FC236}">
                  <a16:creationId xmlns:a16="http://schemas.microsoft.com/office/drawing/2014/main" id="{DFE8919F-A555-49EA-905B-43AF90F4BC06}"/>
                </a:ext>
              </a:extLst>
            </p:cNvPr>
            <p:cNvSpPr txBox="1"/>
            <p:nvPr/>
          </p:nvSpPr>
          <p:spPr>
            <a:xfrm>
              <a:off x="5274347" y="2880623"/>
              <a:ext cx="741397" cy="338554"/>
            </a:xfrm>
            <a:prstGeom prst="rect">
              <a:avLst/>
            </a:prstGeom>
            <a:noFill/>
          </p:spPr>
          <p:txBody>
            <a:bodyPr wrap="square" rtlCol="0">
              <a:spAutoFit/>
            </a:bodyPr>
            <a:lstStyle/>
            <a:p>
              <a:pPr algn="r">
                <a:buNone/>
              </a:pPr>
              <a:r>
                <a:rPr lang="en-GB" sz="1600" dirty="0"/>
                <a:t>700</a:t>
              </a:r>
            </a:p>
          </p:txBody>
        </p:sp>
      </p:grpSp>
      <p:grpSp>
        <p:nvGrpSpPr>
          <p:cNvPr id="8" name="Group 7">
            <a:extLst>
              <a:ext uri="{FF2B5EF4-FFF2-40B4-BE49-F238E27FC236}">
                <a16:creationId xmlns:a16="http://schemas.microsoft.com/office/drawing/2014/main" id="{F6F7A574-DB7F-4D16-9280-820E3F681B59}"/>
              </a:ext>
            </a:extLst>
          </p:cNvPr>
          <p:cNvGrpSpPr/>
          <p:nvPr/>
        </p:nvGrpSpPr>
        <p:grpSpPr>
          <a:xfrm>
            <a:off x="2103801" y="1509975"/>
            <a:ext cx="835219" cy="4798750"/>
            <a:chOff x="2103801" y="1509975"/>
            <a:chExt cx="835219" cy="4798750"/>
          </a:xfrm>
        </p:grpSpPr>
        <p:grpSp>
          <p:nvGrpSpPr>
            <p:cNvPr id="14" name="Group 13">
              <a:extLst>
                <a:ext uri="{FF2B5EF4-FFF2-40B4-BE49-F238E27FC236}">
                  <a16:creationId xmlns:a16="http://schemas.microsoft.com/office/drawing/2014/main" id="{09CB8C87-516A-40FE-8055-72438B1B7D60}"/>
                </a:ext>
              </a:extLst>
            </p:cNvPr>
            <p:cNvGrpSpPr/>
            <p:nvPr/>
          </p:nvGrpSpPr>
          <p:grpSpPr>
            <a:xfrm>
              <a:off x="2819107" y="1690304"/>
              <a:ext cx="119913" cy="4455884"/>
              <a:chOff x="3390706" y="1690304"/>
              <a:chExt cx="119913" cy="4455884"/>
            </a:xfrm>
          </p:grpSpPr>
          <p:cxnSp>
            <p:nvCxnSpPr>
              <p:cNvPr id="138" name="Straight Connector 137">
                <a:extLst>
                  <a:ext uri="{FF2B5EF4-FFF2-40B4-BE49-F238E27FC236}">
                    <a16:creationId xmlns:a16="http://schemas.microsoft.com/office/drawing/2014/main" id="{0842246C-1027-4613-B7D1-C0ED0C46DAE5}"/>
                  </a:ext>
                </a:extLst>
              </p:cNvPr>
              <p:cNvCxnSpPr/>
              <p:nvPr/>
            </p:nvCxnSpPr>
            <p:spPr>
              <a:xfrm rot="16200000">
                <a:off x="1276494"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D374CF0B-D3B4-4177-BD4E-AD16598C1BB0}"/>
                  </a:ext>
                </a:extLst>
              </p:cNvPr>
              <p:cNvCxnSpPr>
                <a:cxnSpLocks/>
              </p:cNvCxnSpPr>
              <p:nvPr/>
            </p:nvCxnSpPr>
            <p:spPr>
              <a:xfrm rot="16200000">
                <a:off x="3450663"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91691F26-D00B-4E59-BEDE-3C8124BC4736}"/>
                  </a:ext>
                </a:extLst>
              </p:cNvPr>
              <p:cNvCxnSpPr>
                <a:cxnSpLocks/>
              </p:cNvCxnSpPr>
              <p:nvPr/>
            </p:nvCxnSpPr>
            <p:spPr>
              <a:xfrm rot="16200000">
                <a:off x="3450663"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E115BD7B-2078-465B-A0E7-AE328A2FFD05}"/>
                  </a:ext>
                </a:extLst>
              </p:cNvPr>
              <p:cNvCxnSpPr>
                <a:cxnSpLocks/>
              </p:cNvCxnSpPr>
              <p:nvPr/>
            </p:nvCxnSpPr>
            <p:spPr>
              <a:xfrm rot="16200000">
                <a:off x="3450663" y="386013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a:extLst>
                  <a:ext uri="{FF2B5EF4-FFF2-40B4-BE49-F238E27FC236}">
                    <a16:creationId xmlns:a16="http://schemas.microsoft.com/office/drawing/2014/main" id="{C4236603-DE15-438F-8B9C-919CBED657C1}"/>
                  </a:ext>
                </a:extLst>
              </p:cNvPr>
              <p:cNvCxnSpPr>
                <a:cxnSpLocks/>
              </p:cNvCxnSpPr>
              <p:nvPr/>
            </p:nvCxnSpPr>
            <p:spPr>
              <a:xfrm rot="16200000">
                <a:off x="3450663" y="4967369"/>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E4BB76BB-3E05-4737-8C69-CFC4BDAD5890}"/>
                  </a:ext>
                </a:extLst>
              </p:cNvPr>
              <p:cNvCxnSpPr>
                <a:cxnSpLocks/>
              </p:cNvCxnSpPr>
              <p:nvPr/>
            </p:nvCxnSpPr>
            <p:spPr>
              <a:xfrm rot="16200000">
                <a:off x="3450663" y="2755625"/>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7" name="TextBox 126">
              <a:extLst>
                <a:ext uri="{FF2B5EF4-FFF2-40B4-BE49-F238E27FC236}">
                  <a16:creationId xmlns:a16="http://schemas.microsoft.com/office/drawing/2014/main" id="{86CF6BB7-2E7A-4C33-8BE3-96B776571A59}"/>
                </a:ext>
              </a:extLst>
            </p:cNvPr>
            <p:cNvSpPr txBox="1"/>
            <p:nvPr/>
          </p:nvSpPr>
          <p:spPr>
            <a:xfrm>
              <a:off x="2103801" y="1509975"/>
              <a:ext cx="745928" cy="338554"/>
            </a:xfrm>
            <a:prstGeom prst="rect">
              <a:avLst/>
            </a:prstGeom>
            <a:noFill/>
          </p:spPr>
          <p:txBody>
            <a:bodyPr wrap="square" rtlCol="0">
              <a:spAutoFit/>
            </a:bodyPr>
            <a:lstStyle/>
            <a:p>
              <a:pPr algn="r">
                <a:buNone/>
              </a:pPr>
              <a:r>
                <a:rPr lang="en-GB" sz="1600" dirty="0"/>
                <a:t>1,000</a:t>
              </a:r>
            </a:p>
          </p:txBody>
        </p:sp>
        <p:sp>
          <p:nvSpPr>
            <p:cNvPr id="128" name="TextBox 127">
              <a:extLst>
                <a:ext uri="{FF2B5EF4-FFF2-40B4-BE49-F238E27FC236}">
                  <a16:creationId xmlns:a16="http://schemas.microsoft.com/office/drawing/2014/main" id="{6DBAC270-C832-46C3-A8B3-EA35F32EF8AB}"/>
                </a:ext>
              </a:extLst>
            </p:cNvPr>
            <p:cNvSpPr txBox="1"/>
            <p:nvPr/>
          </p:nvSpPr>
          <p:spPr>
            <a:xfrm>
              <a:off x="2220636" y="5970171"/>
              <a:ext cx="623212" cy="338554"/>
            </a:xfrm>
            <a:prstGeom prst="rect">
              <a:avLst/>
            </a:prstGeom>
            <a:noFill/>
          </p:spPr>
          <p:txBody>
            <a:bodyPr wrap="square" rtlCol="0">
              <a:spAutoFit/>
            </a:bodyPr>
            <a:lstStyle/>
            <a:p>
              <a:pPr algn="r">
                <a:buNone/>
              </a:pPr>
              <a:r>
                <a:rPr lang="en-GB" sz="1600" dirty="0"/>
                <a:t>0</a:t>
              </a:r>
            </a:p>
          </p:txBody>
        </p:sp>
      </p:grpSp>
      <p:grpSp>
        <p:nvGrpSpPr>
          <p:cNvPr id="2" name="Group 1">
            <a:extLst>
              <a:ext uri="{FF2B5EF4-FFF2-40B4-BE49-F238E27FC236}">
                <a16:creationId xmlns:a16="http://schemas.microsoft.com/office/drawing/2014/main" id="{D4AF3355-77DD-43F2-8A8A-4BDC6D713580}"/>
              </a:ext>
            </a:extLst>
          </p:cNvPr>
          <p:cNvGrpSpPr/>
          <p:nvPr/>
        </p:nvGrpSpPr>
        <p:grpSpPr>
          <a:xfrm>
            <a:off x="2226517" y="2663526"/>
            <a:ext cx="623212" cy="2536643"/>
            <a:chOff x="2226517" y="2663526"/>
            <a:chExt cx="623212" cy="2536643"/>
          </a:xfrm>
        </p:grpSpPr>
        <p:sp>
          <p:nvSpPr>
            <p:cNvPr id="136" name="TextBox 135">
              <a:extLst>
                <a:ext uri="{FF2B5EF4-FFF2-40B4-BE49-F238E27FC236}">
                  <a16:creationId xmlns:a16="http://schemas.microsoft.com/office/drawing/2014/main" id="{8DF9D5CC-19D6-4A55-BBF7-9E0B732A0CD4}"/>
                </a:ext>
              </a:extLst>
            </p:cNvPr>
            <p:cNvSpPr txBox="1"/>
            <p:nvPr/>
          </p:nvSpPr>
          <p:spPr>
            <a:xfrm>
              <a:off x="2226517" y="3762571"/>
              <a:ext cx="623212" cy="338554"/>
            </a:xfrm>
            <a:prstGeom prst="rect">
              <a:avLst/>
            </a:prstGeom>
            <a:noFill/>
          </p:spPr>
          <p:txBody>
            <a:bodyPr wrap="square" rtlCol="0">
              <a:spAutoFit/>
            </a:bodyPr>
            <a:lstStyle/>
            <a:p>
              <a:pPr algn="r">
                <a:buNone/>
              </a:pPr>
              <a:r>
                <a:rPr lang="en-GB" sz="1600" dirty="0"/>
                <a:t>500</a:t>
              </a:r>
            </a:p>
          </p:txBody>
        </p:sp>
        <p:sp>
          <p:nvSpPr>
            <p:cNvPr id="216" name="TextBox 215">
              <a:extLst>
                <a:ext uri="{FF2B5EF4-FFF2-40B4-BE49-F238E27FC236}">
                  <a16:creationId xmlns:a16="http://schemas.microsoft.com/office/drawing/2014/main" id="{31412B1B-14A6-4CE4-A034-8D89856F82F8}"/>
                </a:ext>
              </a:extLst>
            </p:cNvPr>
            <p:cNvSpPr txBox="1"/>
            <p:nvPr/>
          </p:nvSpPr>
          <p:spPr>
            <a:xfrm>
              <a:off x="2226517" y="4861615"/>
              <a:ext cx="623212" cy="338554"/>
            </a:xfrm>
            <a:prstGeom prst="rect">
              <a:avLst/>
            </a:prstGeom>
            <a:noFill/>
          </p:spPr>
          <p:txBody>
            <a:bodyPr wrap="square" rtlCol="0">
              <a:spAutoFit/>
            </a:bodyPr>
            <a:lstStyle/>
            <a:p>
              <a:pPr algn="r">
                <a:buNone/>
              </a:pPr>
              <a:r>
                <a:rPr lang="en-GB" sz="1600" dirty="0"/>
                <a:t>250</a:t>
              </a:r>
            </a:p>
          </p:txBody>
        </p:sp>
        <p:sp>
          <p:nvSpPr>
            <p:cNvPr id="218" name="TextBox 217">
              <a:extLst>
                <a:ext uri="{FF2B5EF4-FFF2-40B4-BE49-F238E27FC236}">
                  <a16:creationId xmlns:a16="http://schemas.microsoft.com/office/drawing/2014/main" id="{B1278355-F208-4300-B440-B4A8BFE13F70}"/>
                </a:ext>
              </a:extLst>
            </p:cNvPr>
            <p:cNvSpPr txBox="1"/>
            <p:nvPr/>
          </p:nvSpPr>
          <p:spPr>
            <a:xfrm>
              <a:off x="2226517" y="2663526"/>
              <a:ext cx="623212" cy="338554"/>
            </a:xfrm>
            <a:prstGeom prst="rect">
              <a:avLst/>
            </a:prstGeom>
            <a:noFill/>
          </p:spPr>
          <p:txBody>
            <a:bodyPr wrap="square" rtlCol="0">
              <a:spAutoFit/>
            </a:bodyPr>
            <a:lstStyle/>
            <a:p>
              <a:pPr algn="r">
                <a:buNone/>
              </a:pPr>
              <a:r>
                <a:rPr lang="en-GB" sz="1600" dirty="0"/>
                <a:t>750</a:t>
              </a:r>
            </a:p>
          </p:txBody>
        </p:sp>
      </p:grpSp>
      <p:sp>
        <p:nvSpPr>
          <p:cNvPr id="13" name="Content Placeholder 2">
            <a:extLst>
              <a:ext uri="{FF2B5EF4-FFF2-40B4-BE49-F238E27FC236}">
                <a16:creationId xmlns:a16="http://schemas.microsoft.com/office/drawing/2014/main" id="{A6A9610B-D5B6-4827-8535-14BF1FD5D07E}"/>
              </a:ext>
            </a:extLst>
          </p:cNvPr>
          <p:cNvSpPr txBox="1">
            <a:spLocks/>
          </p:cNvSpPr>
          <p:nvPr/>
        </p:nvSpPr>
        <p:spPr>
          <a:xfrm>
            <a:off x="6726518" y="1567969"/>
            <a:ext cx="4942371" cy="429704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Let’s count in five hundreds from zero to a thousand. </a:t>
            </a:r>
          </a:p>
          <a:p>
            <a:pPr>
              <a:lnSpc>
                <a:spcPct val="120000"/>
              </a:lnSpc>
              <a:spcBef>
                <a:spcPts val="600"/>
              </a:spcBef>
              <a:spcAft>
                <a:spcPts val="600"/>
              </a:spcAft>
              <a:buClr>
                <a:srgbClr val="585858"/>
              </a:buClr>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N</a:t>
            </a:r>
            <a:r>
              <a:rPr lang="en-GB" sz="2000" dirty="0">
                <a:latin typeface="Arial" panose="020B0604020202020204" pitchFamily="34" charset="0"/>
                <a:cs typeface="Arial" panose="020B0604020202020204" pitchFamily="34" charset="0"/>
              </a:rPr>
              <a:t>ow let’s count in steps of two hundred and fifty, two hundred, one hundred. Can you count backwards from each of these?</a:t>
            </a:r>
          </a:p>
          <a:p>
            <a:pPr>
              <a:lnSpc>
                <a:spcPct val="120000"/>
              </a:lnSpc>
              <a:spcBef>
                <a:spcPts val="600"/>
              </a:spcBef>
              <a:spcAft>
                <a:spcPts val="600"/>
              </a:spcAft>
              <a:buFont typeface="Arial" panose="020B0604020202020204" pitchFamily="34" charset="0"/>
              <a:buChar char="•"/>
            </a:pPr>
            <a:r>
              <a:rPr lang="en-US" sz="2000" kern="0" dirty="0">
                <a:solidFill>
                  <a:schemeClr val="tx1"/>
                </a:solidFill>
                <a:latin typeface="Arial" panose="020B0604020202020204" pitchFamily="34" charset="0"/>
                <a:cs typeface="Arial" panose="020B0604020202020204" pitchFamily="34" charset="0"/>
              </a:rPr>
              <a:t>If I</a:t>
            </a:r>
            <a:r>
              <a:rPr lang="en-GB" sz="2000" kern="0" dirty="0">
                <a:solidFill>
                  <a:schemeClr val="tx1"/>
                </a:solidFill>
                <a:latin typeface="Arial" panose="020B0604020202020204" pitchFamily="34" charset="0"/>
                <a:cs typeface="Arial" panose="020B0604020202020204" pitchFamily="34" charset="0"/>
              </a:rPr>
              <a:t> count in steps of two hundred, what comes after 400? Before 1,000?</a:t>
            </a:r>
          </a:p>
          <a:p>
            <a:pPr>
              <a:lnSpc>
                <a:spcPct val="120000"/>
              </a:lnSpc>
              <a:spcBef>
                <a:spcPts val="600"/>
              </a:spcBef>
              <a:spcAft>
                <a:spcPts val="600"/>
              </a:spcAft>
              <a:buFont typeface="Arial" panose="020B0604020202020204" pitchFamily="34" charset="0"/>
              <a:buChar char="•"/>
            </a:pPr>
            <a:r>
              <a:rPr lang="en-US" sz="2000" kern="0" dirty="0">
                <a:solidFill>
                  <a:schemeClr val="tx1"/>
                </a:solidFill>
                <a:latin typeface="Arial" panose="020B0604020202020204" pitchFamily="34" charset="0"/>
                <a:cs typeface="Arial" panose="020B0604020202020204" pitchFamily="34" charset="0"/>
              </a:rPr>
              <a:t>I</a:t>
            </a:r>
            <a:r>
              <a:rPr lang="en-GB" sz="2000" kern="0" dirty="0">
                <a:solidFill>
                  <a:schemeClr val="tx1"/>
                </a:solidFill>
                <a:latin typeface="Arial" panose="020B0604020202020204" pitchFamily="34" charset="0"/>
                <a:cs typeface="Arial" panose="020B0604020202020204" pitchFamily="34" charset="0"/>
              </a:rPr>
              <a:t>f I count in one hundreds, what comes between 300 and 500?</a:t>
            </a:r>
            <a:endParaRPr lang="en-US" sz="2000" kern="0" dirty="0">
              <a:solidFill>
                <a:schemeClr val="tx1"/>
              </a:solidFill>
              <a:latin typeface="Arial" panose="020B0604020202020204" pitchFamily="34" charset="0"/>
              <a:cs typeface="Arial" panose="020B0604020202020204" pitchFamily="34" charset="0"/>
            </a:endParaRPr>
          </a:p>
        </p:txBody>
      </p:sp>
      <p:sp>
        <p:nvSpPr>
          <p:cNvPr id="70" name="TextBox 19">
            <a:extLst>
              <a:ext uri="{FF2B5EF4-FFF2-40B4-BE49-F238E27FC236}">
                <a16:creationId xmlns:a16="http://schemas.microsoft.com/office/drawing/2014/main" id="{97BA62F3-2A8D-47B2-B19D-F3FF84BDF1FA}"/>
              </a:ext>
            </a:extLst>
          </p:cNvPr>
          <p:cNvSpPr txBox="1"/>
          <p:nvPr/>
        </p:nvSpPr>
        <p:spPr>
          <a:xfrm>
            <a:off x="6640027" y="2448924"/>
            <a:ext cx="4942374"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ctr">
              <a:buNone/>
            </a:pPr>
            <a:r>
              <a:rPr lang="en-US" sz="2000" i="1" dirty="0"/>
              <a:t>Five hundred, one thousand.</a:t>
            </a:r>
            <a:endParaRPr lang="en-GB" sz="2000" i="1" dirty="0"/>
          </a:p>
        </p:txBody>
      </p:sp>
    </p:spTree>
    <p:custDataLst>
      <p:tags r:id="rId1"/>
    </p:custDataLst>
    <p:extLst>
      <p:ext uri="{BB962C8B-B14F-4D97-AF65-F5344CB8AC3E}">
        <p14:creationId xmlns:p14="http://schemas.microsoft.com/office/powerpoint/2010/main" val="35755697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A881071-0FF2-4B55-8419-995F01F76462}"/>
              </a:ext>
            </a:extLst>
          </p:cNvPr>
          <p:cNvSpPr>
            <a:spLocks noGrp="1"/>
          </p:cNvSpPr>
          <p:nvPr>
            <p:ph type="title"/>
          </p:nvPr>
        </p:nvSpPr>
        <p:spPr/>
        <p:txBody>
          <a:bodyPr/>
          <a:lstStyle/>
          <a:p>
            <a:r>
              <a:rPr lang="en-US" altLang="en-US" dirty="0"/>
              <a:t>4NPV-4 Reading scales with 2, 4, 5 or 10 intervals</a:t>
            </a:r>
            <a:endParaRPr lang="en-GB" dirty="0"/>
          </a:p>
        </p:txBody>
      </p:sp>
      <p:grpSp>
        <p:nvGrpSpPr>
          <p:cNvPr id="5" name="Group 4">
            <a:extLst>
              <a:ext uri="{FF2B5EF4-FFF2-40B4-BE49-F238E27FC236}">
                <a16:creationId xmlns:a16="http://schemas.microsoft.com/office/drawing/2014/main" id="{E95A2350-8EC5-47C4-8519-66B1B56A77AD}"/>
              </a:ext>
            </a:extLst>
          </p:cNvPr>
          <p:cNvGrpSpPr/>
          <p:nvPr/>
        </p:nvGrpSpPr>
        <p:grpSpPr>
          <a:xfrm>
            <a:off x="420926" y="1509975"/>
            <a:ext cx="886382" cy="4798750"/>
            <a:chOff x="419101" y="1509975"/>
            <a:chExt cx="886382" cy="4798750"/>
          </a:xfrm>
        </p:grpSpPr>
        <p:cxnSp>
          <p:nvCxnSpPr>
            <p:cNvPr id="87" name="Straight Connector 86">
              <a:extLst>
                <a:ext uri="{FF2B5EF4-FFF2-40B4-BE49-F238E27FC236}">
                  <a16:creationId xmlns:a16="http://schemas.microsoft.com/office/drawing/2014/main" id="{66B7A613-333B-40A6-A8C5-D0196E1AFDDF}"/>
                </a:ext>
              </a:extLst>
            </p:cNvPr>
            <p:cNvCxnSpPr/>
            <p:nvPr/>
          </p:nvCxnSpPr>
          <p:spPr>
            <a:xfrm rot="16200000">
              <a:off x="-928642"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5B0D2523-D219-4F94-BE83-617EACF97ADC}"/>
                </a:ext>
              </a:extLst>
            </p:cNvPr>
            <p:cNvCxnSpPr>
              <a:cxnSpLocks/>
            </p:cNvCxnSpPr>
            <p:nvPr/>
          </p:nvCxnSpPr>
          <p:spPr>
            <a:xfrm rot="16200000">
              <a:off x="1245527"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923C639A-319C-4E6C-B7CF-8DFE69244090}"/>
                </a:ext>
              </a:extLst>
            </p:cNvPr>
            <p:cNvCxnSpPr>
              <a:cxnSpLocks/>
            </p:cNvCxnSpPr>
            <p:nvPr/>
          </p:nvCxnSpPr>
          <p:spPr>
            <a:xfrm rot="16200000">
              <a:off x="1245527"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FC36F2CE-DD04-47AC-91B0-38DA615627DA}"/>
                </a:ext>
              </a:extLst>
            </p:cNvPr>
            <p:cNvCxnSpPr>
              <a:cxnSpLocks/>
            </p:cNvCxnSpPr>
            <p:nvPr/>
          </p:nvCxnSpPr>
          <p:spPr>
            <a:xfrm rot="16200000">
              <a:off x="1245527" y="386013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D13A9516-F9D3-47E8-8EA6-A894E435964F}"/>
                </a:ext>
              </a:extLst>
            </p:cNvPr>
            <p:cNvSpPr txBox="1"/>
            <p:nvPr/>
          </p:nvSpPr>
          <p:spPr>
            <a:xfrm>
              <a:off x="470264" y="1509975"/>
              <a:ext cx="745928" cy="338554"/>
            </a:xfrm>
            <a:prstGeom prst="rect">
              <a:avLst/>
            </a:prstGeom>
            <a:noFill/>
          </p:spPr>
          <p:txBody>
            <a:bodyPr wrap="square" rtlCol="0">
              <a:spAutoFit/>
            </a:bodyPr>
            <a:lstStyle/>
            <a:p>
              <a:pPr algn="r">
                <a:buNone/>
              </a:pPr>
              <a:r>
                <a:rPr lang="en-GB" sz="1600" dirty="0"/>
                <a:t>4,000</a:t>
              </a:r>
            </a:p>
          </p:txBody>
        </p:sp>
        <p:sp>
          <p:nvSpPr>
            <p:cNvPr id="77" name="TextBox 76">
              <a:extLst>
                <a:ext uri="{FF2B5EF4-FFF2-40B4-BE49-F238E27FC236}">
                  <a16:creationId xmlns:a16="http://schemas.microsoft.com/office/drawing/2014/main" id="{34EAB4AE-C49F-4C26-8E6B-EF0D2A5F901E}"/>
                </a:ext>
              </a:extLst>
            </p:cNvPr>
            <p:cNvSpPr txBox="1"/>
            <p:nvPr/>
          </p:nvSpPr>
          <p:spPr>
            <a:xfrm>
              <a:off x="419101" y="5970171"/>
              <a:ext cx="792610" cy="338554"/>
            </a:xfrm>
            <a:prstGeom prst="rect">
              <a:avLst/>
            </a:prstGeom>
            <a:noFill/>
          </p:spPr>
          <p:txBody>
            <a:bodyPr wrap="square" rtlCol="0">
              <a:spAutoFit/>
            </a:bodyPr>
            <a:lstStyle/>
            <a:p>
              <a:pPr algn="r">
                <a:buNone/>
              </a:pPr>
              <a:r>
                <a:rPr lang="en-GB" sz="1600" dirty="0"/>
                <a:t>3,000</a:t>
              </a:r>
            </a:p>
          </p:txBody>
        </p:sp>
      </p:grpSp>
      <p:sp>
        <p:nvSpPr>
          <p:cNvPr id="85" name="TextBox 84">
            <a:extLst>
              <a:ext uri="{FF2B5EF4-FFF2-40B4-BE49-F238E27FC236}">
                <a16:creationId xmlns:a16="http://schemas.microsoft.com/office/drawing/2014/main" id="{7177B505-39CF-4147-9936-7FD01A7E2908}"/>
              </a:ext>
            </a:extLst>
          </p:cNvPr>
          <p:cNvSpPr txBox="1"/>
          <p:nvPr/>
        </p:nvSpPr>
        <p:spPr>
          <a:xfrm>
            <a:off x="472090" y="3762571"/>
            <a:ext cx="745929" cy="338554"/>
          </a:xfrm>
          <a:prstGeom prst="rect">
            <a:avLst/>
          </a:prstGeom>
          <a:noFill/>
        </p:spPr>
        <p:txBody>
          <a:bodyPr wrap="square" rtlCol="0">
            <a:spAutoFit/>
          </a:bodyPr>
          <a:lstStyle/>
          <a:p>
            <a:pPr algn="r">
              <a:buNone/>
            </a:pPr>
            <a:r>
              <a:rPr lang="en-GB" sz="1600" dirty="0"/>
              <a:t>3,500</a:t>
            </a:r>
          </a:p>
        </p:txBody>
      </p:sp>
      <p:grpSp>
        <p:nvGrpSpPr>
          <p:cNvPr id="9" name="Group 8">
            <a:extLst>
              <a:ext uri="{FF2B5EF4-FFF2-40B4-BE49-F238E27FC236}">
                <a16:creationId xmlns:a16="http://schemas.microsoft.com/office/drawing/2014/main" id="{857399F1-1BBA-439F-B21F-354D2C5DC6BB}"/>
              </a:ext>
            </a:extLst>
          </p:cNvPr>
          <p:cNvGrpSpPr/>
          <p:nvPr/>
        </p:nvGrpSpPr>
        <p:grpSpPr>
          <a:xfrm>
            <a:off x="4528391" y="1509975"/>
            <a:ext cx="970493" cy="4798750"/>
            <a:chOff x="4745262" y="1509975"/>
            <a:chExt cx="970493" cy="4798750"/>
          </a:xfrm>
        </p:grpSpPr>
        <p:cxnSp>
          <p:nvCxnSpPr>
            <p:cNvPr id="176" name="Straight Connector 175">
              <a:extLst>
                <a:ext uri="{FF2B5EF4-FFF2-40B4-BE49-F238E27FC236}">
                  <a16:creationId xmlns:a16="http://schemas.microsoft.com/office/drawing/2014/main" id="{D7FFDFB9-490F-4003-A56B-878DB26BC092}"/>
                </a:ext>
              </a:extLst>
            </p:cNvPr>
            <p:cNvCxnSpPr/>
            <p:nvPr/>
          </p:nvCxnSpPr>
          <p:spPr>
            <a:xfrm rot="16200000">
              <a:off x="3481630"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a16="http://schemas.microsoft.com/office/drawing/2014/main" id="{958A880D-21EF-433A-BAAF-0E5349508FAF}"/>
                </a:ext>
              </a:extLst>
            </p:cNvPr>
            <p:cNvCxnSpPr>
              <a:cxnSpLocks/>
            </p:cNvCxnSpPr>
            <p:nvPr/>
          </p:nvCxnSpPr>
          <p:spPr>
            <a:xfrm rot="16200000">
              <a:off x="5655799"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8" name="Straight Connector 177">
              <a:extLst>
                <a:ext uri="{FF2B5EF4-FFF2-40B4-BE49-F238E27FC236}">
                  <a16:creationId xmlns:a16="http://schemas.microsoft.com/office/drawing/2014/main" id="{4F571B8E-6297-4458-945D-E8202F522CB7}"/>
                </a:ext>
              </a:extLst>
            </p:cNvPr>
            <p:cNvCxnSpPr>
              <a:cxnSpLocks/>
            </p:cNvCxnSpPr>
            <p:nvPr/>
          </p:nvCxnSpPr>
          <p:spPr>
            <a:xfrm rot="16200000">
              <a:off x="5655799"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a:extLst>
                <a:ext uri="{FF2B5EF4-FFF2-40B4-BE49-F238E27FC236}">
                  <a16:creationId xmlns:a16="http://schemas.microsoft.com/office/drawing/2014/main" id="{873145AD-5D54-41A3-80F4-28FCCC176D77}"/>
                </a:ext>
              </a:extLst>
            </p:cNvPr>
            <p:cNvCxnSpPr>
              <a:cxnSpLocks/>
            </p:cNvCxnSpPr>
            <p:nvPr/>
          </p:nvCxnSpPr>
          <p:spPr>
            <a:xfrm rot="16200000">
              <a:off x="5655799" y="2529018"/>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a16="http://schemas.microsoft.com/office/drawing/2014/main" id="{8896ABB9-5AC6-4538-8557-9729D6494063}"/>
                </a:ext>
              </a:extLst>
            </p:cNvPr>
            <p:cNvCxnSpPr>
              <a:cxnSpLocks/>
            </p:cNvCxnSpPr>
            <p:nvPr/>
          </p:nvCxnSpPr>
          <p:spPr>
            <a:xfrm rot="16200000">
              <a:off x="5655799" y="430383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a16="http://schemas.microsoft.com/office/drawing/2014/main" id="{29832C11-425F-4B06-BD30-14AE209EEFF3}"/>
                </a:ext>
              </a:extLst>
            </p:cNvPr>
            <p:cNvCxnSpPr>
              <a:cxnSpLocks/>
            </p:cNvCxnSpPr>
            <p:nvPr/>
          </p:nvCxnSpPr>
          <p:spPr>
            <a:xfrm rot="16200000">
              <a:off x="5655799" y="519124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a16="http://schemas.microsoft.com/office/drawing/2014/main" id="{86527241-AFE4-48E9-B2DA-E8E12616DD74}"/>
                </a:ext>
              </a:extLst>
            </p:cNvPr>
            <p:cNvCxnSpPr>
              <a:cxnSpLocks/>
            </p:cNvCxnSpPr>
            <p:nvPr/>
          </p:nvCxnSpPr>
          <p:spPr>
            <a:xfrm rot="16200000">
              <a:off x="5655799" y="341642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5" name="TextBox 164">
              <a:extLst>
                <a:ext uri="{FF2B5EF4-FFF2-40B4-BE49-F238E27FC236}">
                  <a16:creationId xmlns:a16="http://schemas.microsoft.com/office/drawing/2014/main" id="{E50D9C29-16EF-46EB-B3A7-9148C0724D59}"/>
                </a:ext>
              </a:extLst>
            </p:cNvPr>
            <p:cNvSpPr txBox="1"/>
            <p:nvPr/>
          </p:nvSpPr>
          <p:spPr>
            <a:xfrm>
              <a:off x="4745262" y="1509975"/>
              <a:ext cx="881202" cy="338554"/>
            </a:xfrm>
            <a:prstGeom prst="rect">
              <a:avLst/>
            </a:prstGeom>
            <a:noFill/>
          </p:spPr>
          <p:txBody>
            <a:bodyPr wrap="square" rtlCol="0">
              <a:spAutoFit/>
            </a:bodyPr>
            <a:lstStyle/>
            <a:p>
              <a:pPr algn="r">
                <a:buNone/>
              </a:pPr>
              <a:r>
                <a:rPr lang="en-GB" sz="1600" dirty="0"/>
                <a:t>7,000</a:t>
              </a:r>
            </a:p>
          </p:txBody>
        </p:sp>
        <p:sp>
          <p:nvSpPr>
            <p:cNvPr id="166" name="TextBox 165">
              <a:extLst>
                <a:ext uri="{FF2B5EF4-FFF2-40B4-BE49-F238E27FC236}">
                  <a16:creationId xmlns:a16="http://schemas.microsoft.com/office/drawing/2014/main" id="{94EBCA8A-DF7D-4667-AE56-CBAFA34C2370}"/>
                </a:ext>
              </a:extLst>
            </p:cNvPr>
            <p:cNvSpPr txBox="1"/>
            <p:nvPr/>
          </p:nvSpPr>
          <p:spPr>
            <a:xfrm>
              <a:off x="4883285" y="5970171"/>
              <a:ext cx="736232" cy="338554"/>
            </a:xfrm>
            <a:prstGeom prst="rect">
              <a:avLst/>
            </a:prstGeom>
            <a:noFill/>
          </p:spPr>
          <p:txBody>
            <a:bodyPr wrap="square" rtlCol="0">
              <a:spAutoFit/>
            </a:bodyPr>
            <a:lstStyle/>
            <a:p>
              <a:pPr algn="r">
                <a:buNone/>
              </a:pPr>
              <a:r>
                <a:rPr lang="en-GB" sz="1600" dirty="0"/>
                <a:t>6,000</a:t>
              </a:r>
            </a:p>
          </p:txBody>
        </p:sp>
      </p:grpSp>
      <p:grpSp>
        <p:nvGrpSpPr>
          <p:cNvPr id="10" name="Group 9">
            <a:extLst>
              <a:ext uri="{FF2B5EF4-FFF2-40B4-BE49-F238E27FC236}">
                <a16:creationId xmlns:a16="http://schemas.microsoft.com/office/drawing/2014/main" id="{D526EDDB-15A5-41B8-9548-64CE16900E54}"/>
              </a:ext>
            </a:extLst>
          </p:cNvPr>
          <p:cNvGrpSpPr/>
          <p:nvPr/>
        </p:nvGrpSpPr>
        <p:grpSpPr>
          <a:xfrm>
            <a:off x="4673360" y="2429199"/>
            <a:ext cx="736232" cy="2994848"/>
            <a:chOff x="4890232" y="2429199"/>
            <a:chExt cx="736232" cy="2994848"/>
          </a:xfrm>
        </p:grpSpPr>
        <p:sp>
          <p:nvSpPr>
            <p:cNvPr id="167" name="TextBox 166">
              <a:extLst>
                <a:ext uri="{FF2B5EF4-FFF2-40B4-BE49-F238E27FC236}">
                  <a16:creationId xmlns:a16="http://schemas.microsoft.com/office/drawing/2014/main" id="{324375CE-5320-44E7-BA73-40A93FA329FC}"/>
                </a:ext>
              </a:extLst>
            </p:cNvPr>
            <p:cNvSpPr txBox="1"/>
            <p:nvPr/>
          </p:nvSpPr>
          <p:spPr>
            <a:xfrm>
              <a:off x="4890232" y="5085493"/>
              <a:ext cx="736232" cy="338554"/>
            </a:xfrm>
            <a:prstGeom prst="rect">
              <a:avLst/>
            </a:prstGeom>
            <a:noFill/>
          </p:spPr>
          <p:txBody>
            <a:bodyPr wrap="square" rtlCol="0">
              <a:spAutoFit/>
            </a:bodyPr>
            <a:lstStyle/>
            <a:p>
              <a:pPr algn="r">
                <a:buNone/>
              </a:pPr>
              <a:r>
                <a:rPr lang="en-GB" sz="1600" dirty="0"/>
                <a:t>6,200</a:t>
              </a:r>
            </a:p>
          </p:txBody>
        </p:sp>
        <p:sp>
          <p:nvSpPr>
            <p:cNvPr id="168" name="TextBox 167">
              <a:extLst>
                <a:ext uri="{FF2B5EF4-FFF2-40B4-BE49-F238E27FC236}">
                  <a16:creationId xmlns:a16="http://schemas.microsoft.com/office/drawing/2014/main" id="{C909D386-5292-4BC1-A5FC-7DC5032939F4}"/>
                </a:ext>
              </a:extLst>
            </p:cNvPr>
            <p:cNvSpPr txBox="1"/>
            <p:nvPr/>
          </p:nvSpPr>
          <p:spPr>
            <a:xfrm>
              <a:off x="4890232" y="4203545"/>
              <a:ext cx="736232" cy="338554"/>
            </a:xfrm>
            <a:prstGeom prst="rect">
              <a:avLst/>
            </a:prstGeom>
            <a:noFill/>
          </p:spPr>
          <p:txBody>
            <a:bodyPr wrap="square" rtlCol="0">
              <a:spAutoFit/>
            </a:bodyPr>
            <a:lstStyle/>
            <a:p>
              <a:pPr algn="r">
                <a:buNone/>
              </a:pPr>
              <a:r>
                <a:rPr lang="en-GB" sz="1600" dirty="0"/>
                <a:t>6,400</a:t>
              </a:r>
            </a:p>
          </p:txBody>
        </p:sp>
        <p:sp>
          <p:nvSpPr>
            <p:cNvPr id="169" name="TextBox 168">
              <a:extLst>
                <a:ext uri="{FF2B5EF4-FFF2-40B4-BE49-F238E27FC236}">
                  <a16:creationId xmlns:a16="http://schemas.microsoft.com/office/drawing/2014/main" id="{5FDFF4FF-A580-4E35-8B2A-219624EEEF12}"/>
                </a:ext>
              </a:extLst>
            </p:cNvPr>
            <p:cNvSpPr txBox="1"/>
            <p:nvPr/>
          </p:nvSpPr>
          <p:spPr>
            <a:xfrm>
              <a:off x="4890232" y="3321597"/>
              <a:ext cx="736232" cy="338554"/>
            </a:xfrm>
            <a:prstGeom prst="rect">
              <a:avLst/>
            </a:prstGeom>
            <a:noFill/>
          </p:spPr>
          <p:txBody>
            <a:bodyPr wrap="square" rtlCol="0">
              <a:spAutoFit/>
            </a:bodyPr>
            <a:lstStyle/>
            <a:p>
              <a:pPr algn="r">
                <a:buNone/>
              </a:pPr>
              <a:r>
                <a:rPr lang="en-GB" sz="1600" dirty="0"/>
                <a:t>6,600</a:t>
              </a:r>
            </a:p>
          </p:txBody>
        </p:sp>
        <p:sp>
          <p:nvSpPr>
            <p:cNvPr id="170" name="TextBox 169">
              <a:extLst>
                <a:ext uri="{FF2B5EF4-FFF2-40B4-BE49-F238E27FC236}">
                  <a16:creationId xmlns:a16="http://schemas.microsoft.com/office/drawing/2014/main" id="{2ECB83A9-8BBD-47DD-AB22-769525B53D3F}"/>
                </a:ext>
              </a:extLst>
            </p:cNvPr>
            <p:cNvSpPr txBox="1"/>
            <p:nvPr/>
          </p:nvSpPr>
          <p:spPr>
            <a:xfrm>
              <a:off x="4890232" y="2429199"/>
              <a:ext cx="736232" cy="338554"/>
            </a:xfrm>
            <a:prstGeom prst="rect">
              <a:avLst/>
            </a:prstGeom>
            <a:noFill/>
          </p:spPr>
          <p:txBody>
            <a:bodyPr wrap="square" rtlCol="0">
              <a:spAutoFit/>
            </a:bodyPr>
            <a:lstStyle/>
            <a:p>
              <a:pPr algn="r">
                <a:buNone/>
              </a:pPr>
              <a:r>
                <a:rPr lang="en-GB" sz="1600" dirty="0"/>
                <a:t>6,800</a:t>
              </a:r>
            </a:p>
          </p:txBody>
        </p:sp>
      </p:grpSp>
      <p:grpSp>
        <p:nvGrpSpPr>
          <p:cNvPr id="11" name="Group 10">
            <a:extLst>
              <a:ext uri="{FF2B5EF4-FFF2-40B4-BE49-F238E27FC236}">
                <a16:creationId xmlns:a16="http://schemas.microsoft.com/office/drawing/2014/main" id="{08C85ABC-A14C-4B7B-83B3-B1B42468FF4A}"/>
              </a:ext>
            </a:extLst>
          </p:cNvPr>
          <p:cNvGrpSpPr/>
          <p:nvPr/>
        </p:nvGrpSpPr>
        <p:grpSpPr>
          <a:xfrm>
            <a:off x="6260172" y="1509975"/>
            <a:ext cx="1164490" cy="4798750"/>
            <a:chOff x="6756400" y="1509975"/>
            <a:chExt cx="1164490" cy="4798750"/>
          </a:xfrm>
        </p:grpSpPr>
        <p:cxnSp>
          <p:nvCxnSpPr>
            <p:cNvPr id="202" name="Straight Connector 201">
              <a:extLst>
                <a:ext uri="{FF2B5EF4-FFF2-40B4-BE49-F238E27FC236}">
                  <a16:creationId xmlns:a16="http://schemas.microsoft.com/office/drawing/2014/main" id="{BFDD8658-3344-4E92-A1C5-8C5C83FF3617}"/>
                </a:ext>
              </a:extLst>
            </p:cNvPr>
            <p:cNvCxnSpPr/>
            <p:nvPr/>
          </p:nvCxnSpPr>
          <p:spPr>
            <a:xfrm rot="16200000">
              <a:off x="5686765"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a:extLst>
                <a:ext uri="{FF2B5EF4-FFF2-40B4-BE49-F238E27FC236}">
                  <a16:creationId xmlns:a16="http://schemas.microsoft.com/office/drawing/2014/main" id="{54EA39A0-5F7D-45F0-922A-F653614823FD}"/>
                </a:ext>
              </a:extLst>
            </p:cNvPr>
            <p:cNvCxnSpPr>
              <a:cxnSpLocks/>
            </p:cNvCxnSpPr>
            <p:nvPr/>
          </p:nvCxnSpPr>
          <p:spPr>
            <a:xfrm rot="16200000">
              <a:off x="7860934"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a:extLst>
                <a:ext uri="{FF2B5EF4-FFF2-40B4-BE49-F238E27FC236}">
                  <a16:creationId xmlns:a16="http://schemas.microsoft.com/office/drawing/2014/main" id="{CB80FF3C-031E-4430-9E5C-96B3C551F396}"/>
                </a:ext>
              </a:extLst>
            </p:cNvPr>
            <p:cNvCxnSpPr>
              <a:cxnSpLocks/>
            </p:cNvCxnSpPr>
            <p:nvPr/>
          </p:nvCxnSpPr>
          <p:spPr>
            <a:xfrm rot="16200000">
              <a:off x="7860934"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a:extLst>
                <a:ext uri="{FF2B5EF4-FFF2-40B4-BE49-F238E27FC236}">
                  <a16:creationId xmlns:a16="http://schemas.microsoft.com/office/drawing/2014/main" id="{BBF6295C-DB62-4F23-896E-E6188203ABDC}"/>
                </a:ext>
              </a:extLst>
            </p:cNvPr>
            <p:cNvCxnSpPr>
              <a:cxnSpLocks/>
            </p:cNvCxnSpPr>
            <p:nvPr/>
          </p:nvCxnSpPr>
          <p:spPr>
            <a:xfrm rot="16200000">
              <a:off x="7860934" y="2529018"/>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6" name="Straight Connector 205">
              <a:extLst>
                <a:ext uri="{FF2B5EF4-FFF2-40B4-BE49-F238E27FC236}">
                  <a16:creationId xmlns:a16="http://schemas.microsoft.com/office/drawing/2014/main" id="{EDF30F50-8411-4FBA-B10A-E92D161F47A3}"/>
                </a:ext>
              </a:extLst>
            </p:cNvPr>
            <p:cNvCxnSpPr>
              <a:cxnSpLocks/>
            </p:cNvCxnSpPr>
            <p:nvPr/>
          </p:nvCxnSpPr>
          <p:spPr>
            <a:xfrm rot="16200000">
              <a:off x="7860934" y="430383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a16="http://schemas.microsoft.com/office/drawing/2014/main" id="{E7025E3C-ABF0-498F-A050-0B5DC48168EB}"/>
                </a:ext>
              </a:extLst>
            </p:cNvPr>
            <p:cNvCxnSpPr>
              <a:cxnSpLocks/>
            </p:cNvCxnSpPr>
            <p:nvPr/>
          </p:nvCxnSpPr>
          <p:spPr>
            <a:xfrm rot="16200000">
              <a:off x="7860934" y="519124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a:extLst>
                <a:ext uri="{FF2B5EF4-FFF2-40B4-BE49-F238E27FC236}">
                  <a16:creationId xmlns:a16="http://schemas.microsoft.com/office/drawing/2014/main" id="{D4F59FC0-A09B-42E1-B65C-076B1E2B72E8}"/>
                </a:ext>
              </a:extLst>
            </p:cNvPr>
            <p:cNvCxnSpPr>
              <a:cxnSpLocks/>
            </p:cNvCxnSpPr>
            <p:nvPr/>
          </p:nvCxnSpPr>
          <p:spPr>
            <a:xfrm rot="16200000">
              <a:off x="7860934" y="341642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a16="http://schemas.microsoft.com/office/drawing/2014/main" id="{A8AEAD25-85DA-4C5F-823F-284852FC1FDF}"/>
                </a:ext>
              </a:extLst>
            </p:cNvPr>
            <p:cNvCxnSpPr>
              <a:cxnSpLocks/>
            </p:cNvCxnSpPr>
            <p:nvPr/>
          </p:nvCxnSpPr>
          <p:spPr>
            <a:xfrm rot="16200000">
              <a:off x="7860934" y="2085313"/>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a:extLst>
                <a:ext uri="{FF2B5EF4-FFF2-40B4-BE49-F238E27FC236}">
                  <a16:creationId xmlns:a16="http://schemas.microsoft.com/office/drawing/2014/main" id="{F85ADBC5-34A8-48DC-880C-1B57F5A73DBB}"/>
                </a:ext>
              </a:extLst>
            </p:cNvPr>
            <p:cNvCxnSpPr>
              <a:cxnSpLocks/>
            </p:cNvCxnSpPr>
            <p:nvPr/>
          </p:nvCxnSpPr>
          <p:spPr>
            <a:xfrm rot="16200000">
              <a:off x="7860934" y="297272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a:extLst>
                <a:ext uri="{FF2B5EF4-FFF2-40B4-BE49-F238E27FC236}">
                  <a16:creationId xmlns:a16="http://schemas.microsoft.com/office/drawing/2014/main" id="{8F66C584-D1B3-4375-BBB0-DC57A1908583}"/>
                </a:ext>
              </a:extLst>
            </p:cNvPr>
            <p:cNvCxnSpPr>
              <a:cxnSpLocks/>
            </p:cNvCxnSpPr>
            <p:nvPr/>
          </p:nvCxnSpPr>
          <p:spPr>
            <a:xfrm rot="16200000">
              <a:off x="7860934" y="474754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a:extLst>
                <a:ext uri="{FF2B5EF4-FFF2-40B4-BE49-F238E27FC236}">
                  <a16:creationId xmlns:a16="http://schemas.microsoft.com/office/drawing/2014/main" id="{E3DD9A74-0080-4CFF-AAEB-499507D5FE50}"/>
                </a:ext>
              </a:extLst>
            </p:cNvPr>
            <p:cNvCxnSpPr>
              <a:cxnSpLocks/>
            </p:cNvCxnSpPr>
            <p:nvPr/>
          </p:nvCxnSpPr>
          <p:spPr>
            <a:xfrm rot="16200000">
              <a:off x="7860934" y="56349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a16="http://schemas.microsoft.com/office/drawing/2014/main" id="{63678590-4D0D-477D-8A28-7351E90E7F08}"/>
                </a:ext>
              </a:extLst>
            </p:cNvPr>
            <p:cNvCxnSpPr>
              <a:cxnSpLocks/>
            </p:cNvCxnSpPr>
            <p:nvPr/>
          </p:nvCxnSpPr>
          <p:spPr>
            <a:xfrm rot="16200000">
              <a:off x="7860934" y="386013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1" name="TextBox 190">
              <a:extLst>
                <a:ext uri="{FF2B5EF4-FFF2-40B4-BE49-F238E27FC236}">
                  <a16:creationId xmlns:a16="http://schemas.microsoft.com/office/drawing/2014/main" id="{C8A9E755-0401-4B77-8725-5B7DD28C5FD5}"/>
                </a:ext>
              </a:extLst>
            </p:cNvPr>
            <p:cNvSpPr txBox="1"/>
            <p:nvPr/>
          </p:nvSpPr>
          <p:spPr>
            <a:xfrm>
              <a:off x="6756400" y="1509975"/>
              <a:ext cx="1075199" cy="338554"/>
            </a:xfrm>
            <a:prstGeom prst="rect">
              <a:avLst/>
            </a:prstGeom>
            <a:noFill/>
          </p:spPr>
          <p:txBody>
            <a:bodyPr wrap="square" rtlCol="0">
              <a:spAutoFit/>
            </a:bodyPr>
            <a:lstStyle/>
            <a:p>
              <a:pPr algn="r">
                <a:buNone/>
              </a:pPr>
              <a:r>
                <a:rPr lang="en-GB" sz="1600" dirty="0"/>
                <a:t>2,000</a:t>
              </a:r>
            </a:p>
          </p:txBody>
        </p:sp>
        <p:sp>
          <p:nvSpPr>
            <p:cNvPr id="192" name="TextBox 191">
              <a:extLst>
                <a:ext uri="{FF2B5EF4-FFF2-40B4-BE49-F238E27FC236}">
                  <a16:creationId xmlns:a16="http://schemas.microsoft.com/office/drawing/2014/main" id="{E19783CF-C08E-4988-A38A-EC6ED2AC5014}"/>
                </a:ext>
              </a:extLst>
            </p:cNvPr>
            <p:cNvSpPr txBox="1"/>
            <p:nvPr/>
          </p:nvSpPr>
          <p:spPr>
            <a:xfrm>
              <a:off x="6924809" y="5970171"/>
              <a:ext cx="898314" cy="338554"/>
            </a:xfrm>
            <a:prstGeom prst="rect">
              <a:avLst/>
            </a:prstGeom>
            <a:noFill/>
          </p:spPr>
          <p:txBody>
            <a:bodyPr wrap="square" rtlCol="0">
              <a:spAutoFit/>
            </a:bodyPr>
            <a:lstStyle/>
            <a:p>
              <a:pPr algn="r">
                <a:buNone/>
              </a:pPr>
              <a:r>
                <a:rPr lang="en-GB" sz="1600" dirty="0"/>
                <a:t>1,000</a:t>
              </a:r>
            </a:p>
          </p:txBody>
        </p:sp>
      </p:grpSp>
      <p:grpSp>
        <p:nvGrpSpPr>
          <p:cNvPr id="12" name="Group 11">
            <a:extLst>
              <a:ext uri="{FF2B5EF4-FFF2-40B4-BE49-F238E27FC236}">
                <a16:creationId xmlns:a16="http://schemas.microsoft.com/office/drawing/2014/main" id="{6720E785-8A7A-48CE-954D-44A7F561FB6D}"/>
              </a:ext>
            </a:extLst>
          </p:cNvPr>
          <p:cNvGrpSpPr/>
          <p:nvPr/>
        </p:nvGrpSpPr>
        <p:grpSpPr>
          <a:xfrm>
            <a:off x="6437057" y="1998676"/>
            <a:ext cx="898314" cy="3866345"/>
            <a:chOff x="6933285" y="1998675"/>
            <a:chExt cx="898314" cy="3866345"/>
          </a:xfrm>
        </p:grpSpPr>
        <p:sp>
          <p:nvSpPr>
            <p:cNvPr id="193" name="TextBox 192">
              <a:extLst>
                <a:ext uri="{FF2B5EF4-FFF2-40B4-BE49-F238E27FC236}">
                  <a16:creationId xmlns:a16="http://schemas.microsoft.com/office/drawing/2014/main" id="{1D011261-78C2-41D5-BED1-29C8D04116FD}"/>
                </a:ext>
              </a:extLst>
            </p:cNvPr>
            <p:cNvSpPr txBox="1"/>
            <p:nvPr/>
          </p:nvSpPr>
          <p:spPr>
            <a:xfrm>
              <a:off x="6933285" y="5085493"/>
              <a:ext cx="898314" cy="338554"/>
            </a:xfrm>
            <a:prstGeom prst="rect">
              <a:avLst/>
            </a:prstGeom>
            <a:noFill/>
          </p:spPr>
          <p:txBody>
            <a:bodyPr wrap="square" rtlCol="0">
              <a:spAutoFit/>
            </a:bodyPr>
            <a:lstStyle/>
            <a:p>
              <a:pPr algn="r">
                <a:buNone/>
              </a:pPr>
              <a:r>
                <a:rPr lang="en-GB" sz="1600" dirty="0"/>
                <a:t>1,200</a:t>
              </a:r>
            </a:p>
          </p:txBody>
        </p:sp>
        <p:sp>
          <p:nvSpPr>
            <p:cNvPr id="194" name="TextBox 193">
              <a:extLst>
                <a:ext uri="{FF2B5EF4-FFF2-40B4-BE49-F238E27FC236}">
                  <a16:creationId xmlns:a16="http://schemas.microsoft.com/office/drawing/2014/main" id="{A1F720E9-6B9E-48F0-A63C-8259A6B12A0B}"/>
                </a:ext>
              </a:extLst>
            </p:cNvPr>
            <p:cNvSpPr txBox="1"/>
            <p:nvPr/>
          </p:nvSpPr>
          <p:spPr>
            <a:xfrm>
              <a:off x="6933285" y="4203545"/>
              <a:ext cx="898314" cy="338554"/>
            </a:xfrm>
            <a:prstGeom prst="rect">
              <a:avLst/>
            </a:prstGeom>
            <a:noFill/>
          </p:spPr>
          <p:txBody>
            <a:bodyPr wrap="square" rtlCol="0">
              <a:spAutoFit/>
            </a:bodyPr>
            <a:lstStyle/>
            <a:p>
              <a:pPr algn="r">
                <a:buNone/>
              </a:pPr>
              <a:r>
                <a:rPr lang="en-GB" sz="1600" dirty="0"/>
                <a:t>1,400</a:t>
              </a:r>
            </a:p>
          </p:txBody>
        </p:sp>
        <p:sp>
          <p:nvSpPr>
            <p:cNvPr id="195" name="TextBox 194">
              <a:extLst>
                <a:ext uri="{FF2B5EF4-FFF2-40B4-BE49-F238E27FC236}">
                  <a16:creationId xmlns:a16="http://schemas.microsoft.com/office/drawing/2014/main" id="{C1105144-5283-4319-91D9-8984CFEF38A8}"/>
                </a:ext>
              </a:extLst>
            </p:cNvPr>
            <p:cNvSpPr txBox="1"/>
            <p:nvPr/>
          </p:nvSpPr>
          <p:spPr>
            <a:xfrm>
              <a:off x="6933285" y="3321597"/>
              <a:ext cx="898314" cy="338554"/>
            </a:xfrm>
            <a:prstGeom prst="rect">
              <a:avLst/>
            </a:prstGeom>
            <a:noFill/>
          </p:spPr>
          <p:txBody>
            <a:bodyPr wrap="square" rtlCol="0">
              <a:spAutoFit/>
            </a:bodyPr>
            <a:lstStyle/>
            <a:p>
              <a:pPr algn="r">
                <a:buNone/>
              </a:pPr>
              <a:r>
                <a:rPr lang="en-GB" sz="1600" dirty="0"/>
                <a:t>1,600</a:t>
              </a:r>
            </a:p>
          </p:txBody>
        </p:sp>
        <p:sp>
          <p:nvSpPr>
            <p:cNvPr id="196" name="TextBox 195">
              <a:extLst>
                <a:ext uri="{FF2B5EF4-FFF2-40B4-BE49-F238E27FC236}">
                  <a16:creationId xmlns:a16="http://schemas.microsoft.com/office/drawing/2014/main" id="{150260ED-DBFD-43A8-AFDA-8D92F637F36B}"/>
                </a:ext>
              </a:extLst>
            </p:cNvPr>
            <p:cNvSpPr txBox="1"/>
            <p:nvPr/>
          </p:nvSpPr>
          <p:spPr>
            <a:xfrm>
              <a:off x="6933285" y="2439649"/>
              <a:ext cx="898314" cy="338554"/>
            </a:xfrm>
            <a:prstGeom prst="rect">
              <a:avLst/>
            </a:prstGeom>
            <a:noFill/>
          </p:spPr>
          <p:txBody>
            <a:bodyPr wrap="square" rtlCol="0">
              <a:spAutoFit/>
            </a:bodyPr>
            <a:lstStyle/>
            <a:p>
              <a:pPr algn="r">
                <a:buNone/>
              </a:pPr>
              <a:r>
                <a:rPr lang="en-GB" sz="1600" dirty="0"/>
                <a:t>1,800</a:t>
              </a:r>
            </a:p>
          </p:txBody>
        </p:sp>
        <p:sp>
          <p:nvSpPr>
            <p:cNvPr id="197" name="TextBox 196">
              <a:extLst>
                <a:ext uri="{FF2B5EF4-FFF2-40B4-BE49-F238E27FC236}">
                  <a16:creationId xmlns:a16="http://schemas.microsoft.com/office/drawing/2014/main" id="{3DECA13C-5ACD-4F0F-B1AD-77A36769256D}"/>
                </a:ext>
              </a:extLst>
            </p:cNvPr>
            <p:cNvSpPr txBox="1"/>
            <p:nvPr/>
          </p:nvSpPr>
          <p:spPr>
            <a:xfrm>
              <a:off x="6933285" y="1998675"/>
              <a:ext cx="898314" cy="338554"/>
            </a:xfrm>
            <a:prstGeom prst="rect">
              <a:avLst/>
            </a:prstGeom>
            <a:noFill/>
          </p:spPr>
          <p:txBody>
            <a:bodyPr wrap="square" rtlCol="0">
              <a:spAutoFit/>
            </a:bodyPr>
            <a:lstStyle/>
            <a:p>
              <a:pPr algn="r">
                <a:buNone/>
              </a:pPr>
              <a:r>
                <a:rPr lang="en-GB" sz="1600" dirty="0"/>
                <a:t>1,900</a:t>
              </a:r>
            </a:p>
          </p:txBody>
        </p:sp>
        <p:sp>
          <p:nvSpPr>
            <p:cNvPr id="198" name="TextBox 197">
              <a:extLst>
                <a:ext uri="{FF2B5EF4-FFF2-40B4-BE49-F238E27FC236}">
                  <a16:creationId xmlns:a16="http://schemas.microsoft.com/office/drawing/2014/main" id="{B1B0CB03-9D6F-4F0E-8B58-5AE3F944C9FF}"/>
                </a:ext>
              </a:extLst>
            </p:cNvPr>
            <p:cNvSpPr txBox="1"/>
            <p:nvPr/>
          </p:nvSpPr>
          <p:spPr>
            <a:xfrm>
              <a:off x="6933285" y="5526466"/>
              <a:ext cx="898314" cy="338554"/>
            </a:xfrm>
            <a:prstGeom prst="rect">
              <a:avLst/>
            </a:prstGeom>
            <a:noFill/>
          </p:spPr>
          <p:txBody>
            <a:bodyPr wrap="square" rtlCol="0">
              <a:spAutoFit/>
            </a:bodyPr>
            <a:lstStyle/>
            <a:p>
              <a:pPr algn="r">
                <a:buNone/>
              </a:pPr>
              <a:r>
                <a:rPr lang="en-GB" sz="1600" dirty="0"/>
                <a:t>1,100</a:t>
              </a:r>
            </a:p>
          </p:txBody>
        </p:sp>
        <p:sp>
          <p:nvSpPr>
            <p:cNvPr id="199" name="TextBox 198">
              <a:extLst>
                <a:ext uri="{FF2B5EF4-FFF2-40B4-BE49-F238E27FC236}">
                  <a16:creationId xmlns:a16="http://schemas.microsoft.com/office/drawing/2014/main" id="{255231DD-6E41-4456-998A-CFED811572D5}"/>
                </a:ext>
              </a:extLst>
            </p:cNvPr>
            <p:cNvSpPr txBox="1"/>
            <p:nvPr/>
          </p:nvSpPr>
          <p:spPr>
            <a:xfrm>
              <a:off x="6933285" y="4644519"/>
              <a:ext cx="898314" cy="338554"/>
            </a:xfrm>
            <a:prstGeom prst="rect">
              <a:avLst/>
            </a:prstGeom>
            <a:noFill/>
          </p:spPr>
          <p:txBody>
            <a:bodyPr wrap="square" rtlCol="0">
              <a:spAutoFit/>
            </a:bodyPr>
            <a:lstStyle/>
            <a:p>
              <a:pPr algn="r">
                <a:buNone/>
              </a:pPr>
              <a:r>
                <a:rPr lang="en-GB" sz="1600" dirty="0"/>
                <a:t>1,300</a:t>
              </a:r>
            </a:p>
          </p:txBody>
        </p:sp>
        <p:sp>
          <p:nvSpPr>
            <p:cNvPr id="200" name="TextBox 199">
              <a:extLst>
                <a:ext uri="{FF2B5EF4-FFF2-40B4-BE49-F238E27FC236}">
                  <a16:creationId xmlns:a16="http://schemas.microsoft.com/office/drawing/2014/main" id="{997A6EFA-46E7-4C52-AA9B-7EEA39DF2CB2}"/>
                </a:ext>
              </a:extLst>
            </p:cNvPr>
            <p:cNvSpPr txBox="1"/>
            <p:nvPr/>
          </p:nvSpPr>
          <p:spPr>
            <a:xfrm>
              <a:off x="6933285" y="3762571"/>
              <a:ext cx="898314" cy="338554"/>
            </a:xfrm>
            <a:prstGeom prst="rect">
              <a:avLst/>
            </a:prstGeom>
            <a:noFill/>
          </p:spPr>
          <p:txBody>
            <a:bodyPr wrap="square" rtlCol="0">
              <a:spAutoFit/>
            </a:bodyPr>
            <a:lstStyle/>
            <a:p>
              <a:pPr algn="r">
                <a:buNone/>
              </a:pPr>
              <a:r>
                <a:rPr lang="en-GB" sz="1600" dirty="0"/>
                <a:t>1,500</a:t>
              </a:r>
            </a:p>
          </p:txBody>
        </p:sp>
        <p:sp>
          <p:nvSpPr>
            <p:cNvPr id="201" name="TextBox 200">
              <a:extLst>
                <a:ext uri="{FF2B5EF4-FFF2-40B4-BE49-F238E27FC236}">
                  <a16:creationId xmlns:a16="http://schemas.microsoft.com/office/drawing/2014/main" id="{DFE8919F-A555-49EA-905B-43AF90F4BC06}"/>
                </a:ext>
              </a:extLst>
            </p:cNvPr>
            <p:cNvSpPr txBox="1"/>
            <p:nvPr/>
          </p:nvSpPr>
          <p:spPr>
            <a:xfrm>
              <a:off x="6933285" y="2880623"/>
              <a:ext cx="898314" cy="338554"/>
            </a:xfrm>
            <a:prstGeom prst="rect">
              <a:avLst/>
            </a:prstGeom>
            <a:noFill/>
          </p:spPr>
          <p:txBody>
            <a:bodyPr wrap="square" rtlCol="0">
              <a:spAutoFit/>
            </a:bodyPr>
            <a:lstStyle/>
            <a:p>
              <a:pPr algn="r">
                <a:buNone/>
              </a:pPr>
              <a:r>
                <a:rPr lang="en-GB" sz="1600" dirty="0"/>
                <a:t>1,700</a:t>
              </a:r>
            </a:p>
          </p:txBody>
        </p:sp>
      </p:grpSp>
      <p:grpSp>
        <p:nvGrpSpPr>
          <p:cNvPr id="7" name="Group 6">
            <a:extLst>
              <a:ext uri="{FF2B5EF4-FFF2-40B4-BE49-F238E27FC236}">
                <a16:creationId xmlns:a16="http://schemas.microsoft.com/office/drawing/2014/main" id="{FDEF36A8-72AB-4D25-A369-E3AD6D7305EA}"/>
              </a:ext>
            </a:extLst>
          </p:cNvPr>
          <p:cNvGrpSpPr/>
          <p:nvPr/>
        </p:nvGrpSpPr>
        <p:grpSpPr>
          <a:xfrm>
            <a:off x="2441728" y="1509975"/>
            <a:ext cx="913797" cy="4798750"/>
            <a:chOff x="2596822" y="1509975"/>
            <a:chExt cx="913797" cy="4798750"/>
          </a:xfrm>
        </p:grpSpPr>
        <p:grpSp>
          <p:nvGrpSpPr>
            <p:cNvPr id="14" name="Group 13">
              <a:extLst>
                <a:ext uri="{FF2B5EF4-FFF2-40B4-BE49-F238E27FC236}">
                  <a16:creationId xmlns:a16="http://schemas.microsoft.com/office/drawing/2014/main" id="{09CB8C87-516A-40FE-8055-72438B1B7D60}"/>
                </a:ext>
              </a:extLst>
            </p:cNvPr>
            <p:cNvGrpSpPr/>
            <p:nvPr/>
          </p:nvGrpSpPr>
          <p:grpSpPr>
            <a:xfrm>
              <a:off x="3390706" y="1690304"/>
              <a:ext cx="119913" cy="4455884"/>
              <a:chOff x="3390706" y="1690304"/>
              <a:chExt cx="119913" cy="4455884"/>
            </a:xfrm>
          </p:grpSpPr>
          <p:cxnSp>
            <p:nvCxnSpPr>
              <p:cNvPr id="138" name="Straight Connector 137">
                <a:extLst>
                  <a:ext uri="{FF2B5EF4-FFF2-40B4-BE49-F238E27FC236}">
                    <a16:creationId xmlns:a16="http://schemas.microsoft.com/office/drawing/2014/main" id="{0842246C-1027-4613-B7D1-C0ED0C46DAE5}"/>
                  </a:ext>
                </a:extLst>
              </p:cNvPr>
              <p:cNvCxnSpPr/>
              <p:nvPr/>
            </p:nvCxnSpPr>
            <p:spPr>
              <a:xfrm rot="16200000">
                <a:off x="1276494"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D374CF0B-D3B4-4177-BD4E-AD16598C1BB0}"/>
                  </a:ext>
                </a:extLst>
              </p:cNvPr>
              <p:cNvCxnSpPr>
                <a:cxnSpLocks/>
              </p:cNvCxnSpPr>
              <p:nvPr/>
            </p:nvCxnSpPr>
            <p:spPr>
              <a:xfrm rot="16200000">
                <a:off x="3450663"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91691F26-D00B-4E59-BEDE-3C8124BC4736}"/>
                  </a:ext>
                </a:extLst>
              </p:cNvPr>
              <p:cNvCxnSpPr>
                <a:cxnSpLocks/>
              </p:cNvCxnSpPr>
              <p:nvPr/>
            </p:nvCxnSpPr>
            <p:spPr>
              <a:xfrm rot="16200000">
                <a:off x="3450663"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E115BD7B-2078-465B-A0E7-AE328A2FFD05}"/>
                  </a:ext>
                </a:extLst>
              </p:cNvPr>
              <p:cNvCxnSpPr>
                <a:cxnSpLocks/>
              </p:cNvCxnSpPr>
              <p:nvPr/>
            </p:nvCxnSpPr>
            <p:spPr>
              <a:xfrm rot="16200000">
                <a:off x="3450663" y="386013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a:extLst>
                  <a:ext uri="{FF2B5EF4-FFF2-40B4-BE49-F238E27FC236}">
                    <a16:creationId xmlns:a16="http://schemas.microsoft.com/office/drawing/2014/main" id="{C4236603-DE15-438F-8B9C-919CBED657C1}"/>
                  </a:ext>
                </a:extLst>
              </p:cNvPr>
              <p:cNvCxnSpPr>
                <a:cxnSpLocks/>
              </p:cNvCxnSpPr>
              <p:nvPr/>
            </p:nvCxnSpPr>
            <p:spPr>
              <a:xfrm rot="16200000">
                <a:off x="3450663" y="4967369"/>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E4BB76BB-3E05-4737-8C69-CFC4BDAD5890}"/>
                  </a:ext>
                </a:extLst>
              </p:cNvPr>
              <p:cNvCxnSpPr>
                <a:cxnSpLocks/>
              </p:cNvCxnSpPr>
              <p:nvPr/>
            </p:nvCxnSpPr>
            <p:spPr>
              <a:xfrm rot="16200000">
                <a:off x="3450663" y="2755625"/>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7" name="TextBox 126">
              <a:extLst>
                <a:ext uri="{FF2B5EF4-FFF2-40B4-BE49-F238E27FC236}">
                  <a16:creationId xmlns:a16="http://schemas.microsoft.com/office/drawing/2014/main" id="{86CF6BB7-2E7A-4C33-8BE3-96B776571A59}"/>
                </a:ext>
              </a:extLst>
            </p:cNvPr>
            <p:cNvSpPr txBox="1"/>
            <p:nvPr/>
          </p:nvSpPr>
          <p:spPr>
            <a:xfrm>
              <a:off x="2596822" y="1509975"/>
              <a:ext cx="824507" cy="338554"/>
            </a:xfrm>
            <a:prstGeom prst="rect">
              <a:avLst/>
            </a:prstGeom>
            <a:noFill/>
          </p:spPr>
          <p:txBody>
            <a:bodyPr wrap="square" rtlCol="0">
              <a:spAutoFit/>
            </a:bodyPr>
            <a:lstStyle/>
            <a:p>
              <a:pPr algn="r">
                <a:buNone/>
              </a:pPr>
              <a:r>
                <a:rPr lang="en-GB" sz="1600" dirty="0"/>
                <a:t>10,000</a:t>
              </a:r>
            </a:p>
          </p:txBody>
        </p:sp>
        <p:sp>
          <p:nvSpPr>
            <p:cNvPr id="128" name="TextBox 127">
              <a:extLst>
                <a:ext uri="{FF2B5EF4-FFF2-40B4-BE49-F238E27FC236}">
                  <a16:creationId xmlns:a16="http://schemas.microsoft.com/office/drawing/2014/main" id="{6DBAC270-C832-46C3-A8B3-EA35F32EF8AB}"/>
                </a:ext>
              </a:extLst>
            </p:cNvPr>
            <p:cNvSpPr txBox="1"/>
            <p:nvPr/>
          </p:nvSpPr>
          <p:spPr>
            <a:xfrm>
              <a:off x="2686113" y="5970171"/>
              <a:ext cx="729335" cy="338554"/>
            </a:xfrm>
            <a:prstGeom prst="rect">
              <a:avLst/>
            </a:prstGeom>
            <a:noFill/>
          </p:spPr>
          <p:txBody>
            <a:bodyPr wrap="square" rtlCol="0">
              <a:spAutoFit/>
            </a:bodyPr>
            <a:lstStyle/>
            <a:p>
              <a:pPr algn="r">
                <a:buNone/>
              </a:pPr>
              <a:r>
                <a:rPr lang="en-GB" sz="1600" dirty="0"/>
                <a:t>9,000</a:t>
              </a:r>
            </a:p>
          </p:txBody>
        </p:sp>
      </p:grpSp>
      <p:grpSp>
        <p:nvGrpSpPr>
          <p:cNvPr id="8" name="Group 7">
            <a:extLst>
              <a:ext uri="{FF2B5EF4-FFF2-40B4-BE49-F238E27FC236}">
                <a16:creationId xmlns:a16="http://schemas.microsoft.com/office/drawing/2014/main" id="{BEB259B2-8062-4054-9F1D-8CA40DA4806F}"/>
              </a:ext>
            </a:extLst>
          </p:cNvPr>
          <p:cNvGrpSpPr/>
          <p:nvPr/>
        </p:nvGrpSpPr>
        <p:grpSpPr>
          <a:xfrm>
            <a:off x="2441728" y="2663527"/>
            <a:ext cx="824507" cy="2536643"/>
            <a:chOff x="2596822" y="2663526"/>
            <a:chExt cx="824507" cy="2536643"/>
          </a:xfrm>
        </p:grpSpPr>
        <p:sp>
          <p:nvSpPr>
            <p:cNvPr id="136" name="TextBox 135">
              <a:extLst>
                <a:ext uri="{FF2B5EF4-FFF2-40B4-BE49-F238E27FC236}">
                  <a16:creationId xmlns:a16="http://schemas.microsoft.com/office/drawing/2014/main" id="{8DF9D5CC-19D6-4A55-BBF7-9E0B732A0CD4}"/>
                </a:ext>
              </a:extLst>
            </p:cNvPr>
            <p:cNvSpPr txBox="1"/>
            <p:nvPr/>
          </p:nvSpPr>
          <p:spPr>
            <a:xfrm>
              <a:off x="2686113" y="3762571"/>
              <a:ext cx="735216" cy="338554"/>
            </a:xfrm>
            <a:prstGeom prst="rect">
              <a:avLst/>
            </a:prstGeom>
            <a:noFill/>
          </p:spPr>
          <p:txBody>
            <a:bodyPr wrap="square" rtlCol="0">
              <a:spAutoFit/>
            </a:bodyPr>
            <a:lstStyle/>
            <a:p>
              <a:pPr algn="r">
                <a:buNone/>
              </a:pPr>
              <a:r>
                <a:rPr lang="en-GB" sz="1600" dirty="0"/>
                <a:t>9,500</a:t>
              </a:r>
            </a:p>
          </p:txBody>
        </p:sp>
        <p:sp>
          <p:nvSpPr>
            <p:cNvPr id="216" name="TextBox 215">
              <a:extLst>
                <a:ext uri="{FF2B5EF4-FFF2-40B4-BE49-F238E27FC236}">
                  <a16:creationId xmlns:a16="http://schemas.microsoft.com/office/drawing/2014/main" id="{31412B1B-14A6-4CE4-A034-8D89856F82F8}"/>
                </a:ext>
              </a:extLst>
            </p:cNvPr>
            <p:cNvSpPr txBox="1"/>
            <p:nvPr/>
          </p:nvSpPr>
          <p:spPr>
            <a:xfrm>
              <a:off x="2596822" y="4861615"/>
              <a:ext cx="824507" cy="338554"/>
            </a:xfrm>
            <a:prstGeom prst="rect">
              <a:avLst/>
            </a:prstGeom>
            <a:noFill/>
          </p:spPr>
          <p:txBody>
            <a:bodyPr wrap="square" rtlCol="0">
              <a:spAutoFit/>
            </a:bodyPr>
            <a:lstStyle/>
            <a:p>
              <a:pPr algn="r">
                <a:buNone/>
              </a:pPr>
              <a:r>
                <a:rPr lang="en-GB" sz="1600" dirty="0"/>
                <a:t>9,250</a:t>
              </a:r>
            </a:p>
          </p:txBody>
        </p:sp>
        <p:sp>
          <p:nvSpPr>
            <p:cNvPr id="218" name="TextBox 217">
              <a:extLst>
                <a:ext uri="{FF2B5EF4-FFF2-40B4-BE49-F238E27FC236}">
                  <a16:creationId xmlns:a16="http://schemas.microsoft.com/office/drawing/2014/main" id="{B1278355-F208-4300-B440-B4A8BFE13F70}"/>
                </a:ext>
              </a:extLst>
            </p:cNvPr>
            <p:cNvSpPr txBox="1"/>
            <p:nvPr/>
          </p:nvSpPr>
          <p:spPr>
            <a:xfrm>
              <a:off x="2596822" y="2663526"/>
              <a:ext cx="824507" cy="338554"/>
            </a:xfrm>
            <a:prstGeom prst="rect">
              <a:avLst/>
            </a:prstGeom>
            <a:noFill/>
          </p:spPr>
          <p:txBody>
            <a:bodyPr wrap="square" rtlCol="0">
              <a:spAutoFit/>
            </a:bodyPr>
            <a:lstStyle/>
            <a:p>
              <a:pPr algn="r">
                <a:buNone/>
              </a:pPr>
              <a:r>
                <a:rPr lang="en-GB" sz="1600" dirty="0"/>
                <a:t>9,750</a:t>
              </a:r>
            </a:p>
          </p:txBody>
        </p:sp>
      </p:grpSp>
      <p:cxnSp>
        <p:nvCxnSpPr>
          <p:cNvPr id="78" name="Straight Arrow Connector 77">
            <a:extLst>
              <a:ext uri="{FF2B5EF4-FFF2-40B4-BE49-F238E27FC236}">
                <a16:creationId xmlns:a16="http://schemas.microsoft.com/office/drawing/2014/main" id="{8DB5A4DB-A9B7-43EE-8B6C-A2FB82D01144}"/>
              </a:ext>
            </a:extLst>
          </p:cNvPr>
          <p:cNvCxnSpPr/>
          <p:nvPr/>
        </p:nvCxnSpPr>
        <p:spPr>
          <a:xfrm flipH="1">
            <a:off x="1401961" y="3919713"/>
            <a:ext cx="576064" cy="0"/>
          </a:xfrm>
          <a:prstGeom prst="straightConnector1">
            <a:avLst/>
          </a:prstGeom>
          <a:ln w="22225">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B9263C37-9728-4CA0-9F07-E0195401267F}"/>
              </a:ext>
            </a:extLst>
          </p:cNvPr>
          <p:cNvCxnSpPr/>
          <p:nvPr/>
        </p:nvCxnSpPr>
        <p:spPr>
          <a:xfrm flipH="1">
            <a:off x="3457558" y="2815581"/>
            <a:ext cx="576064" cy="0"/>
          </a:xfrm>
          <a:prstGeom prst="straightConnector1">
            <a:avLst/>
          </a:prstGeom>
          <a:ln w="22225">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DB290E49-F11D-4231-800B-F1E3019FDF20}"/>
              </a:ext>
            </a:extLst>
          </p:cNvPr>
          <p:cNvCxnSpPr/>
          <p:nvPr/>
        </p:nvCxnSpPr>
        <p:spPr>
          <a:xfrm flipH="1">
            <a:off x="5592870" y="4363793"/>
            <a:ext cx="576064" cy="0"/>
          </a:xfrm>
          <a:prstGeom prst="straightConnector1">
            <a:avLst/>
          </a:prstGeom>
          <a:ln w="22225">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E5D65E91-1085-4CF4-9801-DE68781712E4}"/>
              </a:ext>
            </a:extLst>
          </p:cNvPr>
          <p:cNvCxnSpPr/>
          <p:nvPr/>
        </p:nvCxnSpPr>
        <p:spPr>
          <a:xfrm flipH="1">
            <a:off x="7516824" y="3024580"/>
            <a:ext cx="576064" cy="0"/>
          </a:xfrm>
          <a:prstGeom prst="straightConnector1">
            <a:avLst/>
          </a:prstGeom>
          <a:ln w="22225">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sp>
        <p:nvSpPr>
          <p:cNvPr id="4" name="TextBox 19">
            <a:extLst>
              <a:ext uri="{FF2B5EF4-FFF2-40B4-BE49-F238E27FC236}">
                <a16:creationId xmlns:a16="http://schemas.microsoft.com/office/drawing/2014/main" id="{299D1D46-A253-4970-A20E-6DC98B21CC31}"/>
              </a:ext>
            </a:extLst>
          </p:cNvPr>
          <p:cNvSpPr txBox="1"/>
          <p:nvPr/>
        </p:nvSpPr>
        <p:spPr>
          <a:xfrm>
            <a:off x="8272056" y="3032678"/>
            <a:ext cx="3431567"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ctr">
              <a:buNone/>
            </a:pPr>
            <a:r>
              <a:rPr lang="en-GB" sz="2000" i="1" dirty="0"/>
              <a:t>The arrow is between ___ thousand and ___ thousand. </a:t>
            </a:r>
          </a:p>
        </p:txBody>
      </p:sp>
      <p:sp>
        <p:nvSpPr>
          <p:cNvPr id="6" name="Content Placeholder 2">
            <a:extLst>
              <a:ext uri="{FF2B5EF4-FFF2-40B4-BE49-F238E27FC236}">
                <a16:creationId xmlns:a16="http://schemas.microsoft.com/office/drawing/2014/main" id="{DC010D11-9C0E-4046-8D69-07429CDC8480}"/>
              </a:ext>
            </a:extLst>
          </p:cNvPr>
          <p:cNvSpPr txBox="1">
            <a:spLocks/>
          </p:cNvSpPr>
          <p:nvPr/>
        </p:nvSpPr>
        <p:spPr>
          <a:xfrm flipH="1">
            <a:off x="7557767" y="1167066"/>
            <a:ext cx="4486245" cy="5226519"/>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In turn identify which number the arrow is pointing to on each number line by using the following clues. </a:t>
            </a:r>
          </a:p>
          <a:p>
            <a:pPr>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First identify which 2 multiples of a thousand the arrow is between. </a:t>
            </a:r>
          </a:p>
          <a:p>
            <a:pPr marL="342900" indent="-342900">
              <a:spcBef>
                <a:spcPts val="600"/>
              </a:spcBef>
              <a:spcAft>
                <a:spcPts val="600"/>
              </a:spcAft>
              <a:buClr>
                <a:srgbClr val="585858"/>
              </a:buClr>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spcBef>
                <a:spcPts val="600"/>
              </a:spcBef>
              <a:spcAft>
                <a:spcPts val="600"/>
              </a:spcAft>
              <a:buClr>
                <a:srgbClr val="585858"/>
              </a:buClr>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Then look at  h</a:t>
            </a:r>
            <a:r>
              <a:rPr lang="en-GB" sz="2000" dirty="0">
                <a:latin typeface="Arial" panose="020B0604020202020204" pitchFamily="34" charset="0"/>
                <a:cs typeface="Arial" panose="020B0604020202020204" pitchFamily="34" charset="0"/>
              </a:rPr>
              <a:t>ow many intervals are there on the number line and decide the size of each step.</a:t>
            </a:r>
          </a:p>
          <a:p>
            <a:pPr marL="342900" indent="-342900">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Then count in steps from the lower number until you reach the arrow. </a:t>
            </a: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Tree>
    <p:custDataLst>
      <p:tags r:id="rId1"/>
    </p:custDataLst>
    <p:extLst>
      <p:ext uri="{BB962C8B-B14F-4D97-AF65-F5344CB8AC3E}">
        <p14:creationId xmlns:p14="http://schemas.microsoft.com/office/powerpoint/2010/main" val="42549999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4" grpId="0" animBg="1"/>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2, Learning Outcome 19</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911850692"/>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19</a:t>
                      </a:r>
                    </a:p>
                  </a:txBody>
                  <a:tcPr anchor="ctr">
                    <a:solidFill>
                      <a:srgbClr val="327473"/>
                    </a:solidFill>
                  </a:tcPr>
                </a:tc>
                <a:extLst>
                  <a:ext uri="{0D108BD9-81ED-4DB2-BD59-A6C34878D82A}">
                    <a16:rowId xmlns:a16="http://schemas.microsoft.com/office/drawing/2014/main" val="2928509842"/>
                  </a:ext>
                </a:extLst>
              </a:tr>
              <a:tr h="1607131">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explain how many ‘500s’ and ‘250s’, 1,000 is composed of </a:t>
                      </a:r>
                      <a:br>
                        <a:rPr lang="en-GB" sz="2400" dirty="0"/>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011203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4, Unit 2, Learning Outcome 19</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7" name="Picture Placeholder 6" descr="A picture containing table&#10;&#10;Description automatically generated">
            <a:extLst>
              <a:ext uri="{FF2B5EF4-FFF2-40B4-BE49-F238E27FC236}">
                <a16:creationId xmlns:a16="http://schemas.microsoft.com/office/drawing/2014/main" id="{73589DBD-A992-40EF-A792-151477D78CB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1.22 </a:t>
            </a:r>
            <a:r>
              <a:rPr lang="en-GB" sz="2000" b="0" i="0" u="sng" strike="noStrike" dirty="0">
                <a:solidFill>
                  <a:srgbClr val="1155CC"/>
                </a:solidFill>
                <a:effectLst/>
                <a:latin typeface="Roboto" panose="02000000000000000000" pitchFamily="2" charset="0"/>
                <a:hlinkClick r:id="rId4"/>
              </a:rPr>
              <a:t>Composition and calculation: 1,000 and four-digit numbers</a:t>
            </a:r>
            <a:r>
              <a:rPr lang="en-GB" sz="2000" dirty="0"/>
              <a:t>.</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625306613"/>
              </p:ext>
            </p:extLst>
          </p:nvPr>
        </p:nvGraphicFramePr>
        <p:xfrm>
          <a:off x="4514850" y="4258490"/>
          <a:ext cx="6886575" cy="1166405"/>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6:1, 6:3 and </a:t>
                      </a:r>
                    </a:p>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6:4-6:5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39 -41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578576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1:2</a:t>
            </a:r>
          </a:p>
        </p:txBody>
      </p:sp>
      <p:pic>
        <p:nvPicPr>
          <p:cNvPr id="5" name="Picture 4" descr="A screen shot of a cage&#10;&#10;Description generated with high confidence">
            <a:extLst>
              <a:ext uri="{FF2B5EF4-FFF2-40B4-BE49-F238E27FC236}">
                <a16:creationId xmlns:a16="http://schemas.microsoft.com/office/drawing/2014/main" id="{72D1728F-3BED-4268-A323-21B5569D77E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42277" y="1900548"/>
            <a:ext cx="5397512" cy="3056904"/>
          </a:xfrm>
          <a:prstGeom prst="rect">
            <a:avLst/>
          </a:prstGeom>
        </p:spPr>
      </p:pic>
      <p:pic>
        <p:nvPicPr>
          <p:cNvPr id="4" name="Picture 3" descr="A screen shot of a cage&#10;&#10;Description generated with high confidence">
            <a:extLst>
              <a:ext uri="{FF2B5EF4-FFF2-40B4-BE49-F238E27FC236}">
                <a16:creationId xmlns:a16="http://schemas.microsoft.com/office/drawing/2014/main" id="{41B182B2-6EF8-48EF-817D-F475BB8722D6}"/>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057904" y="2372360"/>
            <a:ext cx="445169" cy="2585092"/>
          </a:xfrm>
          <a:prstGeom prst="rect">
            <a:avLst/>
          </a:prstGeom>
        </p:spPr>
      </p:pic>
    </p:spTree>
    <p:extLst>
      <p:ext uri="{BB962C8B-B14F-4D97-AF65-F5344CB8AC3E}">
        <p14:creationId xmlns:p14="http://schemas.microsoft.com/office/powerpoint/2010/main" val="3932554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3" presetClass="path" presetSubtype="0" accel="50000" decel="50000" fill="hold" nodeType="clickEffect">
                                  <p:stCondLst>
                                    <p:cond delay="0"/>
                                  </p:stCondLst>
                                  <p:childTnLst>
                                    <p:animMotion origin="layout" path="M 0 0 L 0.25 0 E" pathEditMode="relative" ptsTypes="">
                                      <p:cBhvr>
                                        <p:cTn id="11"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6:1</a:t>
            </a:r>
          </a:p>
        </p:txBody>
      </p:sp>
      <p:pic>
        <p:nvPicPr>
          <p:cNvPr id="4" name="Picture 3" descr="A close up of a logo&#10;&#10;Description generated with very high confidence">
            <a:extLst>
              <a:ext uri="{FF2B5EF4-FFF2-40B4-BE49-F238E27FC236}">
                <a16:creationId xmlns:a16="http://schemas.microsoft.com/office/drawing/2014/main" id="{3542C7A5-5E5C-43B5-8BEB-C557A9FCFA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8527" y="2522538"/>
            <a:ext cx="7974949" cy="1812927"/>
          </a:xfrm>
          <a:prstGeom prst="rect">
            <a:avLst/>
          </a:prstGeom>
        </p:spPr>
      </p:pic>
      <p:sp>
        <p:nvSpPr>
          <p:cNvPr id="5" name="Rectangle 4">
            <a:extLst>
              <a:ext uri="{FF2B5EF4-FFF2-40B4-BE49-F238E27FC236}">
                <a16:creationId xmlns:a16="http://schemas.microsoft.com/office/drawing/2014/main" id="{00C76DD9-38D0-4009-B967-225DEDBB959E}"/>
              </a:ext>
            </a:extLst>
          </p:cNvPr>
          <p:cNvSpPr/>
          <p:nvPr/>
        </p:nvSpPr>
        <p:spPr bwMode="auto">
          <a:xfrm>
            <a:off x="3473116" y="3477128"/>
            <a:ext cx="1768642" cy="6978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6" name="Rectangle 5">
            <a:extLst>
              <a:ext uri="{FF2B5EF4-FFF2-40B4-BE49-F238E27FC236}">
                <a16:creationId xmlns:a16="http://schemas.microsoft.com/office/drawing/2014/main" id="{19A896B5-7A6C-453D-BA0C-0FFEC8D892BB}"/>
              </a:ext>
            </a:extLst>
          </p:cNvPr>
          <p:cNvSpPr/>
          <p:nvPr/>
        </p:nvSpPr>
        <p:spPr bwMode="auto">
          <a:xfrm>
            <a:off x="7066548" y="3477128"/>
            <a:ext cx="1768642" cy="6978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350015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210CE85C-5868-4015-943A-1CC398B74E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9147" y="1041829"/>
            <a:ext cx="4619106" cy="4850545"/>
          </a:xfrm>
          <a:prstGeom prst="rect">
            <a:avLst/>
          </a:prstGeom>
        </p:spPr>
      </p:pic>
      <p:pic>
        <p:nvPicPr>
          <p:cNvPr id="6" name="Picture 5">
            <a:extLst>
              <a:ext uri="{FF2B5EF4-FFF2-40B4-BE49-F238E27FC236}">
                <a16:creationId xmlns:a16="http://schemas.microsoft.com/office/drawing/2014/main" id="{B3EEC13A-9DDE-4740-ABE6-03FD7A8AE8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7919057">
            <a:off x="3548424" y="1016303"/>
            <a:ext cx="5120552" cy="5130197"/>
          </a:xfrm>
          <a:prstGeom prst="rect">
            <a:avLst/>
          </a:prstGeom>
        </p:spPr>
      </p:pic>
      <p:sp>
        <p:nvSpPr>
          <p:cNvPr id="2" name="Text Placeholder 1"/>
          <p:cNvSpPr>
            <a:spLocks noGrp="1"/>
          </p:cNvSpPr>
          <p:nvPr>
            <p:ph type="body" sz="quarter" idx="11"/>
          </p:nvPr>
        </p:nvSpPr>
        <p:spPr/>
        <p:txBody>
          <a:bodyPr/>
          <a:lstStyle/>
          <a:p>
            <a:r>
              <a:rPr lang="en-GB" dirty="0"/>
              <a:t>1.22 1,000 and four-digit numbers – step 6:1</a:t>
            </a:r>
          </a:p>
        </p:txBody>
      </p:sp>
      <p:pic>
        <p:nvPicPr>
          <p:cNvPr id="19" name="Picture 18" descr="A close up of a clock&#10;&#10;Description generated with high confidence">
            <a:extLst>
              <a:ext uri="{FF2B5EF4-FFF2-40B4-BE49-F238E27FC236}">
                <a16:creationId xmlns:a16="http://schemas.microsoft.com/office/drawing/2014/main" id="{73588A2C-D811-40F8-B9CF-ABB1EB264C6E}"/>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607839" y="1893402"/>
            <a:ext cx="1143000" cy="630000"/>
          </a:xfrm>
          <a:prstGeom prst="rect">
            <a:avLst/>
          </a:prstGeom>
        </p:spPr>
      </p:pic>
      <p:sp>
        <p:nvSpPr>
          <p:cNvPr id="7" name="Content Placeholder 2">
            <a:extLst>
              <a:ext uri="{FF2B5EF4-FFF2-40B4-BE49-F238E27FC236}">
                <a16:creationId xmlns:a16="http://schemas.microsoft.com/office/drawing/2014/main" id="{EBABBFDB-8F4C-4044-BE4B-35284670BA34}"/>
              </a:ext>
            </a:extLst>
          </p:cNvPr>
          <p:cNvSpPr txBox="1">
            <a:spLocks/>
          </p:cNvSpPr>
          <p:nvPr/>
        </p:nvSpPr>
        <p:spPr>
          <a:xfrm>
            <a:off x="8765977" y="703641"/>
            <a:ext cx="3175012"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W</a:t>
            </a:r>
            <a:r>
              <a:rPr lang="en-GB" sz="2000" dirty="0">
                <a:latin typeface="Arial" panose="020B0604020202020204" pitchFamily="34" charset="0"/>
                <a:cs typeface="Arial" panose="020B0604020202020204" pitchFamily="34" charset="0"/>
              </a:rPr>
              <a:t>here has the arrow stopped? Is it before or after 1,000? How do you know? </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H</a:t>
            </a:r>
            <a:r>
              <a:rPr lang="en-GB" sz="2000" dirty="0">
                <a:latin typeface="Arial" panose="020B0604020202020204" pitchFamily="34" charset="0"/>
                <a:cs typeface="Arial" panose="020B0604020202020204" pitchFamily="34" charset="0"/>
              </a:rPr>
              <a:t>ow many intervals are there between zero and 1,000?</a:t>
            </a:r>
            <a:r>
              <a:rPr lang="en-US" sz="2000" dirty="0">
                <a:latin typeface="Arial" panose="020B0604020202020204" pitchFamily="34" charset="0"/>
                <a:cs typeface="Arial" panose="020B0604020202020204" pitchFamily="34" charset="0"/>
              </a:rPr>
              <a:t> So what interval do we need to count in?</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C</a:t>
            </a:r>
            <a:r>
              <a:rPr lang="en-GB" sz="2000" dirty="0">
                <a:latin typeface="Arial" panose="020B0604020202020204" pitchFamily="34" charset="0"/>
                <a:cs typeface="Arial" panose="020B0604020202020204" pitchFamily="34" charset="0"/>
              </a:rPr>
              <a:t>ould the arrow be pointing to 100? Why not? </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If the answer is 500g how can you </a:t>
            </a:r>
            <a:r>
              <a:rPr lang="en-GB" sz="2000" dirty="0">
                <a:latin typeface="Arial" panose="020B0604020202020204" pitchFamily="34" charset="0"/>
                <a:cs typeface="Arial" panose="020B0604020202020204" pitchFamily="34" charset="0"/>
              </a:rPr>
              <a:t>check if you are correct?</a:t>
            </a:r>
          </a:p>
          <a:p>
            <a:pPr>
              <a:lnSpc>
                <a:spcPct val="120000"/>
              </a:lnSpc>
              <a:spcBef>
                <a:spcPts val="600"/>
              </a:spcBef>
              <a:spcAft>
                <a:spcPts val="600"/>
              </a:spcAft>
              <a:buClr>
                <a:srgbClr val="585858"/>
              </a:buClr>
              <a:buFont typeface="Arial" panose="020B0604020202020204" pitchFamily="34" charset="0"/>
              <a:buChar char="•"/>
            </a:pPr>
            <a:endParaRPr lang="en-GB" sz="2000" dirty="0"/>
          </a:p>
          <a:p>
            <a:pPr>
              <a:lnSpc>
                <a:spcPct val="120000"/>
              </a:lnSpc>
              <a:spcBef>
                <a:spcPts val="600"/>
              </a:spcBef>
              <a:spcAft>
                <a:spcPts val="600"/>
              </a:spcAft>
              <a:buFont typeface="Arial" panose="020B0604020202020204" pitchFamily="34" charset="0"/>
              <a:buChar char="•"/>
            </a:pP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Tree>
    <p:extLst>
      <p:ext uri="{BB962C8B-B14F-4D97-AF65-F5344CB8AC3E}">
        <p14:creationId xmlns:p14="http://schemas.microsoft.com/office/powerpoint/2010/main" val="3991756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3600000">
                                      <p:cBhvr>
                                        <p:cTn id="6" dur="1500" fill="hold"/>
                                        <p:tgtEl>
                                          <p:spTgt spid="6"/>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6:1</a:t>
            </a:r>
          </a:p>
        </p:txBody>
      </p:sp>
      <p:pic>
        <p:nvPicPr>
          <p:cNvPr id="4" name="Picture 3" descr="A picture containing text&#10;&#10;Description generated with very high confidence">
            <a:extLst>
              <a:ext uri="{FF2B5EF4-FFF2-40B4-BE49-F238E27FC236}">
                <a16:creationId xmlns:a16="http://schemas.microsoft.com/office/drawing/2014/main" id="{68AF44FB-7B54-4628-849C-E2C1DAF11FA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4727328" y="1167184"/>
            <a:ext cx="2737344" cy="4523635"/>
          </a:xfrm>
          <a:prstGeom prst="rect">
            <a:avLst/>
          </a:prstGeom>
        </p:spPr>
      </p:pic>
      <p:sp>
        <p:nvSpPr>
          <p:cNvPr id="5" name="Rectangle 4">
            <a:extLst>
              <a:ext uri="{FF2B5EF4-FFF2-40B4-BE49-F238E27FC236}">
                <a16:creationId xmlns:a16="http://schemas.microsoft.com/office/drawing/2014/main" id="{33596355-985A-4F34-B11F-D11F3E87E7DF}"/>
              </a:ext>
            </a:extLst>
          </p:cNvPr>
          <p:cNvSpPr/>
          <p:nvPr/>
        </p:nvSpPr>
        <p:spPr bwMode="auto">
          <a:xfrm>
            <a:off x="4610100" y="4648200"/>
            <a:ext cx="977900" cy="3175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Rectangle 11">
            <a:extLst>
              <a:ext uri="{FF2B5EF4-FFF2-40B4-BE49-F238E27FC236}">
                <a16:creationId xmlns:a16="http://schemas.microsoft.com/office/drawing/2014/main" id="{62C686EA-788B-4EA6-B607-15D4BEBBAF14}"/>
              </a:ext>
            </a:extLst>
          </p:cNvPr>
          <p:cNvSpPr/>
          <p:nvPr/>
        </p:nvSpPr>
        <p:spPr bwMode="auto">
          <a:xfrm>
            <a:off x="4521200" y="3263900"/>
            <a:ext cx="977900" cy="4826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3" name="Rectangle 12">
            <a:extLst>
              <a:ext uri="{FF2B5EF4-FFF2-40B4-BE49-F238E27FC236}">
                <a16:creationId xmlns:a16="http://schemas.microsoft.com/office/drawing/2014/main" id="{E356089C-DA78-47AC-8699-89575C3DADF4}"/>
              </a:ext>
            </a:extLst>
          </p:cNvPr>
          <p:cNvSpPr/>
          <p:nvPr/>
        </p:nvSpPr>
        <p:spPr bwMode="auto">
          <a:xfrm>
            <a:off x="4521200" y="2120900"/>
            <a:ext cx="977900" cy="4826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7" name="Picture 6" descr="A picture containing text&#10;&#10;Description generated with very high confidence">
            <a:extLst>
              <a:ext uri="{FF2B5EF4-FFF2-40B4-BE49-F238E27FC236}">
                <a16:creationId xmlns:a16="http://schemas.microsoft.com/office/drawing/2014/main" id="{2F73DBA4-67E4-4235-95E0-C8132D5A75C0}"/>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061075" y="3562909"/>
            <a:ext cx="392400" cy="475045"/>
          </a:xfrm>
          <a:prstGeom prst="rect">
            <a:avLst/>
          </a:prstGeom>
        </p:spPr>
      </p:pic>
      <p:sp>
        <p:nvSpPr>
          <p:cNvPr id="8" name="Content Placeholder 2">
            <a:extLst>
              <a:ext uri="{FF2B5EF4-FFF2-40B4-BE49-F238E27FC236}">
                <a16:creationId xmlns:a16="http://schemas.microsoft.com/office/drawing/2014/main" id="{0D57E9ED-D218-4DFC-A42C-E044D13AF573}"/>
              </a:ext>
            </a:extLst>
          </p:cNvPr>
          <p:cNvSpPr txBox="1">
            <a:spLocks/>
          </p:cNvSpPr>
          <p:nvPr/>
        </p:nvSpPr>
        <p:spPr>
          <a:xfrm>
            <a:off x="8026647" y="1378019"/>
            <a:ext cx="3961465"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Could each square be worth 100? Why not?</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W</a:t>
            </a:r>
            <a:r>
              <a:rPr lang="en-GB" sz="2000" dirty="0">
                <a:latin typeface="Arial" panose="020B0604020202020204" pitchFamily="34" charset="0"/>
                <a:cs typeface="Arial" panose="020B0604020202020204" pitchFamily="34" charset="0"/>
              </a:rPr>
              <a:t>hat is the correct value of each square? How do you know?</a:t>
            </a:r>
          </a:p>
          <a:p>
            <a:pPr>
              <a:lnSpc>
                <a:spcPct val="120000"/>
              </a:lnSpc>
              <a:spcBef>
                <a:spcPts val="600"/>
              </a:spcBef>
              <a:spcAft>
                <a:spcPts val="600"/>
              </a:spcAft>
              <a:buFont typeface="Arial" panose="020B0604020202020204" pitchFamily="34" charset="0"/>
              <a:buChar char="•"/>
            </a:pPr>
            <a:r>
              <a:rPr lang="en-US" sz="2000" dirty="0">
                <a:latin typeface="Arial" panose="020B0604020202020204" pitchFamily="34" charset="0"/>
                <a:cs typeface="Arial" panose="020B0604020202020204" pitchFamily="34" charset="0"/>
              </a:rPr>
              <a:t>W</a:t>
            </a:r>
            <a:r>
              <a:rPr lang="en-GB" sz="2000" dirty="0">
                <a:latin typeface="Arial" panose="020B0604020202020204" pitchFamily="34" charset="0"/>
                <a:cs typeface="Arial" panose="020B0604020202020204" pitchFamily="34" charset="0"/>
              </a:rPr>
              <a:t>hat is the value of the red bar? The blue bar?</a:t>
            </a:r>
          </a:p>
          <a:p>
            <a:pPr>
              <a:lnSpc>
                <a:spcPct val="120000"/>
              </a:lnSpc>
              <a:spcBef>
                <a:spcPts val="600"/>
              </a:spcBef>
              <a:spcAft>
                <a:spcPts val="600"/>
              </a:spcAft>
              <a:buFont typeface="Arial" panose="020B0604020202020204" pitchFamily="34" charset="0"/>
              <a:buChar char="•"/>
            </a:pPr>
            <a:r>
              <a:rPr lang="en-US" sz="2000" dirty="0">
                <a:latin typeface="Arial" panose="020B0604020202020204" pitchFamily="34" charset="0"/>
                <a:cs typeface="Arial" panose="020B0604020202020204" pitchFamily="34" charset="0"/>
              </a:rPr>
              <a:t>W</a:t>
            </a:r>
            <a:r>
              <a:rPr lang="en-GB" sz="2000" dirty="0">
                <a:latin typeface="Arial" panose="020B0604020202020204" pitchFamily="34" charset="0"/>
                <a:cs typeface="Arial" panose="020B0604020202020204" pitchFamily="34" charset="0"/>
              </a:rPr>
              <a:t>hat is the difference in value between the bars? Explain how you know.</a:t>
            </a:r>
          </a:p>
          <a:p>
            <a:pPr>
              <a:lnSpc>
                <a:spcPct val="120000"/>
              </a:lnSpc>
              <a:spcBef>
                <a:spcPts val="600"/>
              </a:spcBef>
              <a:spcAft>
                <a:spcPts val="600"/>
              </a:spcAft>
              <a:buClr>
                <a:srgbClr val="585858"/>
              </a:buClr>
              <a:buFont typeface="Arial" panose="020B0604020202020204" pitchFamily="34" charset="0"/>
              <a:buChar char="•"/>
            </a:pPr>
            <a:endParaRPr lang="en-GB" sz="2000" dirty="0"/>
          </a:p>
          <a:p>
            <a:pPr>
              <a:lnSpc>
                <a:spcPct val="120000"/>
              </a:lnSpc>
              <a:spcBef>
                <a:spcPts val="600"/>
              </a:spcBef>
              <a:spcAft>
                <a:spcPts val="600"/>
              </a:spcAft>
              <a:buFont typeface="Arial" panose="020B0604020202020204" pitchFamily="34" charset="0"/>
              <a:buChar char="•"/>
            </a:pP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Tree>
    <p:extLst>
      <p:ext uri="{BB962C8B-B14F-4D97-AF65-F5344CB8AC3E}">
        <p14:creationId xmlns:p14="http://schemas.microsoft.com/office/powerpoint/2010/main" val="3672082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2"/>
                                        </p:tgtEl>
                                      </p:cBhvr>
                                    </p:animEffect>
                                    <p:set>
                                      <p:cBhvr>
                                        <p:cTn id="10" dur="1" fill="hold">
                                          <p:stCondLst>
                                            <p:cond delay="499"/>
                                          </p:stCondLst>
                                        </p:cTn>
                                        <p:tgtEl>
                                          <p:spTgt spid="12"/>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3"/>
                                        </p:tgtEl>
                                      </p:cBhvr>
                                    </p:animEffect>
                                    <p:set>
                                      <p:cBhvr>
                                        <p:cTn id="13"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13" grpId="0" animBg="1"/>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6:3</a:t>
            </a:r>
          </a:p>
        </p:txBody>
      </p:sp>
      <p:pic>
        <p:nvPicPr>
          <p:cNvPr id="4" name="Picture 3" descr="A close up of a logo&#10;&#10;Description generated with very high confidence">
            <a:extLst>
              <a:ext uri="{FF2B5EF4-FFF2-40B4-BE49-F238E27FC236}">
                <a16:creationId xmlns:a16="http://schemas.microsoft.com/office/drawing/2014/main" id="{27AE6299-C6B5-439F-B39D-3766A1370D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8527" y="2522538"/>
            <a:ext cx="7974949" cy="1812927"/>
          </a:xfrm>
          <a:prstGeom prst="rect">
            <a:avLst/>
          </a:prstGeom>
        </p:spPr>
      </p:pic>
      <p:sp>
        <p:nvSpPr>
          <p:cNvPr id="7" name="Rectangle 6">
            <a:extLst>
              <a:ext uri="{FF2B5EF4-FFF2-40B4-BE49-F238E27FC236}">
                <a16:creationId xmlns:a16="http://schemas.microsoft.com/office/drawing/2014/main" id="{0308C5AA-8D9C-455E-8B57-A45D1F9A8E10}"/>
              </a:ext>
            </a:extLst>
          </p:cNvPr>
          <p:cNvSpPr/>
          <p:nvPr/>
        </p:nvSpPr>
        <p:spPr bwMode="auto">
          <a:xfrm>
            <a:off x="2380916" y="3477128"/>
            <a:ext cx="1768642" cy="6978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9" name="Rectangle 8">
            <a:extLst>
              <a:ext uri="{FF2B5EF4-FFF2-40B4-BE49-F238E27FC236}">
                <a16:creationId xmlns:a16="http://schemas.microsoft.com/office/drawing/2014/main" id="{23061FBA-9E12-446F-B898-F63F2CE5715B}"/>
              </a:ext>
            </a:extLst>
          </p:cNvPr>
          <p:cNvSpPr/>
          <p:nvPr/>
        </p:nvSpPr>
        <p:spPr bwMode="auto">
          <a:xfrm>
            <a:off x="4276558" y="3477128"/>
            <a:ext cx="1768642" cy="6978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0" name="Rectangle 9">
            <a:extLst>
              <a:ext uri="{FF2B5EF4-FFF2-40B4-BE49-F238E27FC236}">
                <a16:creationId xmlns:a16="http://schemas.microsoft.com/office/drawing/2014/main" id="{80FB5CB9-F42B-4772-822B-4F386DF8641D}"/>
              </a:ext>
            </a:extLst>
          </p:cNvPr>
          <p:cNvSpPr/>
          <p:nvPr/>
        </p:nvSpPr>
        <p:spPr bwMode="auto">
          <a:xfrm>
            <a:off x="6140452" y="3477128"/>
            <a:ext cx="1768642" cy="6978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 name="Rectangle 10">
            <a:extLst>
              <a:ext uri="{FF2B5EF4-FFF2-40B4-BE49-F238E27FC236}">
                <a16:creationId xmlns:a16="http://schemas.microsoft.com/office/drawing/2014/main" id="{1DF0BBE5-0AFF-4B02-BCDA-811FD55E327B}"/>
              </a:ext>
            </a:extLst>
          </p:cNvPr>
          <p:cNvSpPr/>
          <p:nvPr/>
        </p:nvSpPr>
        <p:spPr bwMode="auto">
          <a:xfrm>
            <a:off x="8042442" y="3477128"/>
            <a:ext cx="1768642" cy="6978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2198692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C1251BF-EFA0-45E7-9BB2-9B22E92889E6}"/>
              </a:ext>
            </a:extLst>
          </p:cNvPr>
          <p:cNvPicPr>
            <a:picLocks noChangeAspect="1"/>
          </p:cNvPicPr>
          <p:nvPr/>
        </p:nvPicPr>
        <p:blipFill rotWithShape="1">
          <a:blip r:embed="rId3">
            <a:extLst>
              <a:ext uri="{28A0092B-C50C-407E-A947-70E740481C1C}">
                <a14:useLocalDpi xmlns:a14="http://schemas.microsoft.com/office/drawing/2010/main" val="0"/>
              </a:ext>
            </a:extLst>
          </a:blip>
          <a:srcRect t="19188" b="2550"/>
          <a:stretch/>
        </p:blipFill>
        <p:spPr>
          <a:xfrm>
            <a:off x="2132634" y="837058"/>
            <a:ext cx="7926735" cy="5131942"/>
          </a:xfrm>
          <a:prstGeom prst="rect">
            <a:avLst/>
          </a:prstGeom>
        </p:spPr>
      </p:pic>
      <p:sp>
        <p:nvSpPr>
          <p:cNvPr id="2" name="Text Placeholder 1"/>
          <p:cNvSpPr>
            <a:spLocks noGrp="1"/>
          </p:cNvSpPr>
          <p:nvPr>
            <p:ph type="body" sz="quarter" idx="11"/>
          </p:nvPr>
        </p:nvSpPr>
        <p:spPr/>
        <p:txBody>
          <a:bodyPr/>
          <a:lstStyle/>
          <a:p>
            <a:r>
              <a:rPr lang="en-GB" dirty="0"/>
              <a:t>1.22 1,000 and four-digit numbers – step 6:3</a:t>
            </a:r>
          </a:p>
        </p:txBody>
      </p:sp>
      <p:pic>
        <p:nvPicPr>
          <p:cNvPr id="18" name="Picture 17" descr="A close up of a clock&#10;&#10;Description generated with high confidence">
            <a:extLst>
              <a:ext uri="{FF2B5EF4-FFF2-40B4-BE49-F238E27FC236}">
                <a16:creationId xmlns:a16="http://schemas.microsoft.com/office/drawing/2014/main" id="{B9B66BB5-5633-4274-98DC-1594AEEA1FAA}"/>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708553" y="778558"/>
            <a:ext cx="1131285" cy="630001"/>
          </a:xfrm>
          <a:prstGeom prst="rect">
            <a:avLst/>
          </a:prstGeom>
        </p:spPr>
      </p:pic>
      <p:pic>
        <p:nvPicPr>
          <p:cNvPr id="10" name="Picture 9">
            <a:extLst>
              <a:ext uri="{FF2B5EF4-FFF2-40B4-BE49-F238E27FC236}">
                <a16:creationId xmlns:a16="http://schemas.microsoft.com/office/drawing/2014/main" id="{10DCE73D-5497-491A-B8BE-71E400DF1F9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7919057">
            <a:off x="3548424" y="1016303"/>
            <a:ext cx="5120552" cy="5130197"/>
          </a:xfrm>
          <a:prstGeom prst="rect">
            <a:avLst/>
          </a:prstGeom>
        </p:spPr>
      </p:pic>
      <p:sp>
        <p:nvSpPr>
          <p:cNvPr id="7" name="TextBox 6">
            <a:extLst>
              <a:ext uri="{FF2B5EF4-FFF2-40B4-BE49-F238E27FC236}">
                <a16:creationId xmlns:a16="http://schemas.microsoft.com/office/drawing/2014/main" id="{FEB02920-B52C-4BA9-B66F-301BC7426B06}"/>
              </a:ext>
            </a:extLst>
          </p:cNvPr>
          <p:cNvSpPr txBox="1"/>
          <p:nvPr/>
        </p:nvSpPr>
        <p:spPr>
          <a:xfrm>
            <a:off x="9316280" y="1457742"/>
            <a:ext cx="2481106" cy="4247317"/>
          </a:xfrm>
          <a:prstGeom prst="rect">
            <a:avLst/>
          </a:prstGeom>
          <a:noFill/>
        </p:spPr>
        <p:txBody>
          <a:bodyPr wrap="square">
            <a:spAutoFit/>
          </a:bodyPr>
          <a:lstStyle/>
          <a:p>
            <a:r>
              <a:rPr lang="en-GB" dirty="0"/>
              <a:t>Where has the arrow stopped? Is it before or after 1,000? How do you know? </a:t>
            </a:r>
          </a:p>
          <a:p>
            <a:r>
              <a:rPr lang="en-GB" dirty="0"/>
              <a:t>Could it be 300? Why not?</a:t>
            </a:r>
          </a:p>
          <a:p>
            <a:r>
              <a:rPr lang="en-GB" dirty="0"/>
              <a:t>How many intervals are there between zero and 1,000? So, what interval do we need to count up in?</a:t>
            </a:r>
          </a:p>
          <a:p>
            <a:r>
              <a:rPr lang="en-GB" dirty="0"/>
              <a:t>Did you get 750g? Count in steps of 250 from zero to check if you are correct.</a:t>
            </a:r>
          </a:p>
        </p:txBody>
      </p:sp>
    </p:spTree>
    <p:extLst>
      <p:ext uri="{BB962C8B-B14F-4D97-AF65-F5344CB8AC3E}">
        <p14:creationId xmlns:p14="http://schemas.microsoft.com/office/powerpoint/2010/main" val="1182731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5400000">
                                      <p:cBhvr>
                                        <p:cTn id="6" dur="1500" fill="hold"/>
                                        <p:tgtEl>
                                          <p:spTgt spid="10"/>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6:3</a:t>
            </a:r>
          </a:p>
        </p:txBody>
      </p:sp>
      <p:pic>
        <p:nvPicPr>
          <p:cNvPr id="4" name="Picture 3" descr="A picture containing scoreboard, text&#10;&#10;Description generated with high confidence">
            <a:extLst>
              <a:ext uri="{FF2B5EF4-FFF2-40B4-BE49-F238E27FC236}">
                <a16:creationId xmlns:a16="http://schemas.microsoft.com/office/drawing/2014/main" id="{EE3240A5-B5FE-420B-9FE2-5E8E8DB87EC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089278" y="1218377"/>
            <a:ext cx="2013444" cy="4421249"/>
          </a:xfrm>
          <a:prstGeom prst="rect">
            <a:avLst/>
          </a:prstGeom>
        </p:spPr>
      </p:pic>
      <p:sp>
        <p:nvSpPr>
          <p:cNvPr id="5" name="Rectangle 4">
            <a:extLst>
              <a:ext uri="{FF2B5EF4-FFF2-40B4-BE49-F238E27FC236}">
                <a16:creationId xmlns:a16="http://schemas.microsoft.com/office/drawing/2014/main" id="{BE8AC488-FE50-4FEC-892F-8EF86AC3991C}"/>
              </a:ext>
            </a:extLst>
          </p:cNvPr>
          <p:cNvSpPr/>
          <p:nvPr/>
        </p:nvSpPr>
        <p:spPr bwMode="auto">
          <a:xfrm>
            <a:off x="5089278" y="4318000"/>
            <a:ext cx="740022" cy="419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 name="Rectangle 10">
            <a:extLst>
              <a:ext uri="{FF2B5EF4-FFF2-40B4-BE49-F238E27FC236}">
                <a16:creationId xmlns:a16="http://schemas.microsoft.com/office/drawing/2014/main" id="{FBF0C3E0-6B7C-44CD-AF29-26B7129842DA}"/>
              </a:ext>
            </a:extLst>
          </p:cNvPr>
          <p:cNvSpPr/>
          <p:nvPr/>
        </p:nvSpPr>
        <p:spPr bwMode="auto">
          <a:xfrm>
            <a:off x="5089278" y="2698338"/>
            <a:ext cx="740022" cy="419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Rectangle 11">
            <a:extLst>
              <a:ext uri="{FF2B5EF4-FFF2-40B4-BE49-F238E27FC236}">
                <a16:creationId xmlns:a16="http://schemas.microsoft.com/office/drawing/2014/main" id="{6F38600C-3976-4FC9-B71F-D7D6029C6566}"/>
              </a:ext>
            </a:extLst>
          </p:cNvPr>
          <p:cNvSpPr/>
          <p:nvPr/>
        </p:nvSpPr>
        <p:spPr bwMode="auto">
          <a:xfrm>
            <a:off x="5089278" y="1135414"/>
            <a:ext cx="740022" cy="419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6" name="Rectangle 5">
            <a:extLst>
              <a:ext uri="{FF2B5EF4-FFF2-40B4-BE49-F238E27FC236}">
                <a16:creationId xmlns:a16="http://schemas.microsoft.com/office/drawing/2014/main" id="{57371906-E4A3-4749-A372-A731AEE29C5A}"/>
              </a:ext>
            </a:extLst>
          </p:cNvPr>
          <p:cNvSpPr/>
          <p:nvPr/>
        </p:nvSpPr>
        <p:spPr bwMode="auto">
          <a:xfrm>
            <a:off x="5245100" y="4699000"/>
            <a:ext cx="584200" cy="419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5" name="Rectangle 14">
            <a:extLst>
              <a:ext uri="{FF2B5EF4-FFF2-40B4-BE49-F238E27FC236}">
                <a16:creationId xmlns:a16="http://schemas.microsoft.com/office/drawing/2014/main" id="{1AEEB85F-1962-4CC8-A6FF-68E0DE77329C}"/>
              </a:ext>
            </a:extLst>
          </p:cNvPr>
          <p:cNvSpPr/>
          <p:nvPr/>
        </p:nvSpPr>
        <p:spPr bwMode="auto">
          <a:xfrm>
            <a:off x="5245100" y="3967925"/>
            <a:ext cx="584200" cy="419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7" name="Rectangle 16">
            <a:extLst>
              <a:ext uri="{FF2B5EF4-FFF2-40B4-BE49-F238E27FC236}">
                <a16:creationId xmlns:a16="http://schemas.microsoft.com/office/drawing/2014/main" id="{82C87C2B-1E9A-44F2-BDF9-1E003939B3AA}"/>
              </a:ext>
            </a:extLst>
          </p:cNvPr>
          <p:cNvSpPr/>
          <p:nvPr/>
        </p:nvSpPr>
        <p:spPr bwMode="auto">
          <a:xfrm>
            <a:off x="5089278" y="3065401"/>
            <a:ext cx="740022" cy="44276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9" name="Rectangle 18">
            <a:extLst>
              <a:ext uri="{FF2B5EF4-FFF2-40B4-BE49-F238E27FC236}">
                <a16:creationId xmlns:a16="http://schemas.microsoft.com/office/drawing/2014/main" id="{102A5770-DB79-4300-B892-EB3EC61099B5}"/>
              </a:ext>
            </a:extLst>
          </p:cNvPr>
          <p:cNvSpPr/>
          <p:nvPr/>
        </p:nvSpPr>
        <p:spPr bwMode="auto">
          <a:xfrm>
            <a:off x="5089278" y="2264105"/>
            <a:ext cx="740022" cy="44276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0" name="Rectangle 19">
            <a:extLst>
              <a:ext uri="{FF2B5EF4-FFF2-40B4-BE49-F238E27FC236}">
                <a16:creationId xmlns:a16="http://schemas.microsoft.com/office/drawing/2014/main" id="{7A7A0399-2F51-4199-915B-7B5B2537275E}"/>
              </a:ext>
            </a:extLst>
          </p:cNvPr>
          <p:cNvSpPr/>
          <p:nvPr/>
        </p:nvSpPr>
        <p:spPr bwMode="auto">
          <a:xfrm>
            <a:off x="5089278" y="1470273"/>
            <a:ext cx="740022" cy="44276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3" name="Content Placeholder 2">
            <a:extLst>
              <a:ext uri="{FF2B5EF4-FFF2-40B4-BE49-F238E27FC236}">
                <a16:creationId xmlns:a16="http://schemas.microsoft.com/office/drawing/2014/main" id="{8B87EE9E-3CED-4EE4-843F-3F0510BB39B1}"/>
              </a:ext>
            </a:extLst>
          </p:cNvPr>
          <p:cNvSpPr txBox="1">
            <a:spLocks/>
          </p:cNvSpPr>
          <p:nvPr/>
        </p:nvSpPr>
        <p:spPr>
          <a:xfrm>
            <a:off x="7716012" y="1016138"/>
            <a:ext cx="4027753"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H</a:t>
            </a:r>
            <a:r>
              <a:rPr lang="en-GB" sz="2000" dirty="0">
                <a:latin typeface="Arial" panose="020B0604020202020204" pitchFamily="34" charset="0"/>
                <a:cs typeface="Arial" panose="020B0604020202020204" pitchFamily="34" charset="0"/>
              </a:rPr>
              <a:t>ow do the squares help you? Could each square be worth 200? Why not?</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W</a:t>
            </a:r>
            <a:r>
              <a:rPr lang="en-GB" sz="2000" dirty="0">
                <a:latin typeface="Arial" panose="020B0604020202020204" pitchFamily="34" charset="0"/>
                <a:cs typeface="Arial" panose="020B0604020202020204" pitchFamily="34" charset="0"/>
              </a:rPr>
              <a:t>hat is the correct value of each square? How do you know?</a:t>
            </a:r>
          </a:p>
          <a:p>
            <a:pPr>
              <a:lnSpc>
                <a:spcPct val="120000"/>
              </a:lnSpc>
              <a:spcBef>
                <a:spcPts val="600"/>
              </a:spcBef>
              <a:spcAft>
                <a:spcPts val="600"/>
              </a:spcAft>
              <a:buFont typeface="Arial" panose="020B0604020202020204" pitchFamily="34" charset="0"/>
              <a:buChar char="•"/>
            </a:pPr>
            <a:r>
              <a:rPr lang="en-US" sz="2000" dirty="0">
                <a:latin typeface="Arial" panose="020B0604020202020204" pitchFamily="34" charset="0"/>
                <a:cs typeface="Arial" panose="020B0604020202020204" pitchFamily="34" charset="0"/>
              </a:rPr>
              <a:t>W</a:t>
            </a:r>
            <a:r>
              <a:rPr lang="en-GB" sz="2000" dirty="0">
                <a:latin typeface="Arial" panose="020B0604020202020204" pitchFamily="34" charset="0"/>
                <a:cs typeface="Arial" panose="020B0604020202020204" pitchFamily="34" charset="0"/>
              </a:rPr>
              <a:t>hat is the value of the red bar? The blue bar?</a:t>
            </a:r>
          </a:p>
          <a:p>
            <a:pPr>
              <a:lnSpc>
                <a:spcPct val="120000"/>
              </a:lnSpc>
              <a:spcBef>
                <a:spcPts val="600"/>
              </a:spcBef>
              <a:spcAft>
                <a:spcPts val="600"/>
              </a:spcAft>
              <a:buFont typeface="Arial" panose="020B0604020202020204" pitchFamily="34" charset="0"/>
              <a:buChar char="•"/>
            </a:pPr>
            <a:r>
              <a:rPr lang="en-US" sz="2000" dirty="0">
                <a:latin typeface="Arial" panose="020B0604020202020204" pitchFamily="34" charset="0"/>
                <a:cs typeface="Arial" panose="020B0604020202020204" pitchFamily="34" charset="0"/>
              </a:rPr>
              <a:t>W</a:t>
            </a:r>
            <a:r>
              <a:rPr lang="en-GB" sz="2000" dirty="0">
                <a:latin typeface="Arial" panose="020B0604020202020204" pitchFamily="34" charset="0"/>
                <a:cs typeface="Arial" panose="020B0604020202020204" pitchFamily="34" charset="0"/>
              </a:rPr>
              <a:t>hat is the difference in value between the bars? Can you do this without having to subtract? Explain how.</a:t>
            </a:r>
          </a:p>
          <a:p>
            <a:pPr>
              <a:lnSpc>
                <a:spcPct val="120000"/>
              </a:lnSpc>
              <a:spcBef>
                <a:spcPts val="600"/>
              </a:spcBef>
              <a:spcAft>
                <a:spcPts val="600"/>
              </a:spcAft>
              <a:buClr>
                <a:srgbClr val="585858"/>
              </a:buClr>
              <a:buFont typeface="Arial" panose="020B0604020202020204" pitchFamily="34" charset="0"/>
              <a:buChar char="•"/>
            </a:pPr>
            <a:endParaRPr lang="en-GB" sz="2000" dirty="0"/>
          </a:p>
          <a:p>
            <a:pPr>
              <a:lnSpc>
                <a:spcPct val="120000"/>
              </a:lnSpc>
              <a:spcBef>
                <a:spcPts val="600"/>
              </a:spcBef>
              <a:spcAft>
                <a:spcPts val="600"/>
              </a:spcAft>
              <a:buFont typeface="Arial" panose="020B0604020202020204" pitchFamily="34" charset="0"/>
              <a:buChar char="•"/>
            </a:pP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Tree>
    <p:extLst>
      <p:ext uri="{BB962C8B-B14F-4D97-AF65-F5344CB8AC3E}">
        <p14:creationId xmlns:p14="http://schemas.microsoft.com/office/powerpoint/2010/main" val="2474856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1"/>
                                        </p:tgtEl>
                                      </p:cBhvr>
                                    </p:animEffect>
                                    <p:set>
                                      <p:cBhvr>
                                        <p:cTn id="10" dur="1" fill="hold">
                                          <p:stCondLst>
                                            <p:cond delay="499"/>
                                          </p:stCondLst>
                                        </p:cTn>
                                        <p:tgtEl>
                                          <p:spTgt spid="11"/>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2"/>
                                        </p:tgtEl>
                                      </p:cBhvr>
                                    </p:animEffect>
                                    <p:set>
                                      <p:cBhvr>
                                        <p:cTn id="13" dur="1" fill="hold">
                                          <p:stCondLst>
                                            <p:cond delay="499"/>
                                          </p:stCondLst>
                                        </p:cTn>
                                        <p:tgtEl>
                                          <p:spTgt spid="12"/>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0" nodeType="clickEffect">
                                  <p:stCondLst>
                                    <p:cond delay="0"/>
                                  </p:stCondLst>
                                  <p:childTnLst>
                                    <p:animEffect transition="out" filter="fade">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par>
                                <p:cTn id="19" presetID="10" presetClass="exit" presetSubtype="0" fill="hold" grpId="0" nodeType="withEffect">
                                  <p:stCondLst>
                                    <p:cond delay="0"/>
                                  </p:stCondLst>
                                  <p:childTnLst>
                                    <p:animEffect transition="out" filter="fade">
                                      <p:cBhvr>
                                        <p:cTn id="20" dur="500"/>
                                        <p:tgtEl>
                                          <p:spTgt spid="15"/>
                                        </p:tgtEl>
                                      </p:cBhvr>
                                    </p:animEffect>
                                    <p:set>
                                      <p:cBhvr>
                                        <p:cTn id="21" dur="1" fill="hold">
                                          <p:stCondLst>
                                            <p:cond delay="499"/>
                                          </p:stCondLst>
                                        </p:cTn>
                                        <p:tgtEl>
                                          <p:spTgt spid="15"/>
                                        </p:tgtEl>
                                        <p:attrNameLst>
                                          <p:attrName>style.visibility</p:attrName>
                                        </p:attrNameLst>
                                      </p:cBhvr>
                                      <p:to>
                                        <p:strVal val="hidden"/>
                                      </p:to>
                                    </p:set>
                                  </p:childTnLst>
                                </p:cTn>
                              </p:par>
                              <p:par>
                                <p:cTn id="22" presetID="10" presetClass="exit" presetSubtype="0" fill="hold" grpId="0" nodeType="withEffect">
                                  <p:stCondLst>
                                    <p:cond delay="0"/>
                                  </p:stCondLst>
                                  <p:childTnLst>
                                    <p:animEffect transition="out" filter="fade">
                                      <p:cBhvr>
                                        <p:cTn id="23" dur="500"/>
                                        <p:tgtEl>
                                          <p:spTgt spid="17"/>
                                        </p:tgtEl>
                                      </p:cBhvr>
                                    </p:animEffect>
                                    <p:set>
                                      <p:cBhvr>
                                        <p:cTn id="24" dur="1" fill="hold">
                                          <p:stCondLst>
                                            <p:cond delay="499"/>
                                          </p:stCondLst>
                                        </p:cTn>
                                        <p:tgtEl>
                                          <p:spTgt spid="17"/>
                                        </p:tgtEl>
                                        <p:attrNameLst>
                                          <p:attrName>style.visibility</p:attrName>
                                        </p:attrNameLst>
                                      </p:cBhvr>
                                      <p:to>
                                        <p:strVal val="hidden"/>
                                      </p:to>
                                    </p:set>
                                  </p:childTnLst>
                                </p:cTn>
                              </p:par>
                              <p:par>
                                <p:cTn id="25" presetID="10" presetClass="exit" presetSubtype="0" fill="hold" grpId="0" nodeType="withEffect">
                                  <p:stCondLst>
                                    <p:cond delay="0"/>
                                  </p:stCondLst>
                                  <p:childTnLst>
                                    <p:animEffect transition="out" filter="fade">
                                      <p:cBhvr>
                                        <p:cTn id="26" dur="500"/>
                                        <p:tgtEl>
                                          <p:spTgt spid="19"/>
                                        </p:tgtEl>
                                      </p:cBhvr>
                                    </p:animEffect>
                                    <p:set>
                                      <p:cBhvr>
                                        <p:cTn id="27" dur="1" fill="hold">
                                          <p:stCondLst>
                                            <p:cond delay="499"/>
                                          </p:stCondLst>
                                        </p:cTn>
                                        <p:tgtEl>
                                          <p:spTgt spid="19"/>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20"/>
                                        </p:tgtEl>
                                      </p:cBhvr>
                                    </p:animEffect>
                                    <p:set>
                                      <p:cBhvr>
                                        <p:cTn id="30"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12" grpId="0" animBg="1"/>
      <p:bldP spid="6" grpId="0" animBg="1"/>
      <p:bldP spid="15" grpId="0" animBg="1"/>
      <p:bldP spid="17" grpId="0" animBg="1"/>
      <p:bldP spid="19" grpId="0" animBg="1"/>
      <p:bldP spid="20" grpId="0" animBg="1"/>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6:5</a:t>
            </a:r>
          </a:p>
        </p:txBody>
      </p:sp>
      <p:pic>
        <p:nvPicPr>
          <p:cNvPr id="4" name="Picture 3" descr="A close up of a logo&#10;&#10;Description generated with high confidence">
            <a:extLst>
              <a:ext uri="{FF2B5EF4-FFF2-40B4-BE49-F238E27FC236}">
                <a16:creationId xmlns:a16="http://schemas.microsoft.com/office/drawing/2014/main" id="{484A1FBA-7568-4788-8E21-9E750CA866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034174"/>
            <a:ext cx="7907446" cy="5139842"/>
          </a:xfrm>
          <a:prstGeom prst="rect">
            <a:avLst/>
          </a:prstGeom>
        </p:spPr>
      </p:pic>
    </p:spTree>
    <p:extLst>
      <p:ext uri="{BB962C8B-B14F-4D97-AF65-F5344CB8AC3E}">
        <p14:creationId xmlns:p14="http://schemas.microsoft.com/office/powerpoint/2010/main" val="2205982226"/>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2087E-D59C-4231-99A3-F334B18C3CD7}"/>
              </a:ext>
            </a:extLst>
          </p:cNvPr>
          <p:cNvSpPr>
            <a:spLocks noGrp="1"/>
          </p:cNvSpPr>
          <p:nvPr>
            <p:ph type="title"/>
          </p:nvPr>
        </p:nvSpPr>
        <p:spPr/>
        <p:txBody>
          <a:bodyPr/>
          <a:lstStyle/>
          <a:p>
            <a:r>
              <a:rPr lang="en-US" altLang="en-US" dirty="0"/>
              <a:t>4NPV-4 Reading scales with 2, 4, 5 or 10 intervals</a:t>
            </a:r>
            <a:endParaRPr lang="en-GB" dirty="0"/>
          </a:p>
        </p:txBody>
      </p:sp>
      <p:sp>
        <p:nvSpPr>
          <p:cNvPr id="11" name="TextBox 10">
            <a:extLst>
              <a:ext uri="{FF2B5EF4-FFF2-40B4-BE49-F238E27FC236}">
                <a16:creationId xmlns:a16="http://schemas.microsoft.com/office/drawing/2014/main" id="{C96D3798-8088-425D-9BBA-5C67CFAE6BC6}"/>
              </a:ext>
            </a:extLst>
          </p:cNvPr>
          <p:cNvSpPr txBox="1"/>
          <p:nvPr/>
        </p:nvSpPr>
        <p:spPr>
          <a:xfrm>
            <a:off x="234573" y="1331799"/>
            <a:ext cx="5561378" cy="400110"/>
          </a:xfrm>
          <a:prstGeom prst="rect">
            <a:avLst/>
          </a:prstGeom>
          <a:noFill/>
        </p:spPr>
        <p:txBody>
          <a:bodyPr wrap="square" rtlCol="0">
            <a:spAutoFit/>
          </a:bodyPr>
          <a:lstStyle/>
          <a:p>
            <a:pPr algn="ctr">
              <a:buNone/>
            </a:pPr>
            <a:r>
              <a:rPr lang="en-GB" sz="2000" b="1" dirty="0"/>
              <a:t>2, 4, 5 and 10 part composition of 1,000</a:t>
            </a:r>
          </a:p>
        </p:txBody>
      </p:sp>
      <p:pic>
        <p:nvPicPr>
          <p:cNvPr id="4" name="Picture 3" descr="A close up of a logo&#10;&#10;Description automatically generated">
            <a:extLst>
              <a:ext uri="{FF2B5EF4-FFF2-40B4-BE49-F238E27FC236}">
                <a16:creationId xmlns:a16="http://schemas.microsoft.com/office/drawing/2014/main" id="{3113E0F8-BA8D-4C97-BA7F-4242317436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09513" y="4153632"/>
            <a:ext cx="4119664" cy="929417"/>
          </a:xfrm>
          <a:prstGeom prst="rect">
            <a:avLst/>
          </a:prstGeom>
        </p:spPr>
      </p:pic>
      <p:pic>
        <p:nvPicPr>
          <p:cNvPr id="6" name="Picture 5" descr="A close up of a logo&#10;&#10;Description automatically generated">
            <a:extLst>
              <a:ext uri="{FF2B5EF4-FFF2-40B4-BE49-F238E27FC236}">
                <a16:creationId xmlns:a16="http://schemas.microsoft.com/office/drawing/2014/main" id="{A022165F-B844-435A-97FB-73AA506FBDA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12481" y="3064037"/>
            <a:ext cx="4119664" cy="929417"/>
          </a:xfrm>
          <a:prstGeom prst="rect">
            <a:avLst/>
          </a:prstGeom>
        </p:spPr>
      </p:pic>
      <p:pic>
        <p:nvPicPr>
          <p:cNvPr id="8" name="Picture 7" descr="A close up of a logo&#10;&#10;Description automatically generated">
            <a:extLst>
              <a:ext uri="{FF2B5EF4-FFF2-40B4-BE49-F238E27FC236}">
                <a16:creationId xmlns:a16="http://schemas.microsoft.com/office/drawing/2014/main" id="{6F5C3760-39B1-487D-8C9B-2C20AB2E82B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09515" y="1977658"/>
            <a:ext cx="4119662" cy="926201"/>
          </a:xfrm>
          <a:prstGeom prst="rect">
            <a:avLst/>
          </a:prstGeom>
        </p:spPr>
      </p:pic>
      <p:pic>
        <p:nvPicPr>
          <p:cNvPr id="10" name="Picture 9" descr="A close up of a logo&#10;&#10;Description automatically generated">
            <a:extLst>
              <a:ext uri="{FF2B5EF4-FFF2-40B4-BE49-F238E27FC236}">
                <a16:creationId xmlns:a16="http://schemas.microsoft.com/office/drawing/2014/main" id="{6B4F73B3-61FA-4392-970D-B2D62B5C707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93736" y="5243228"/>
            <a:ext cx="4119665" cy="927809"/>
          </a:xfrm>
          <a:prstGeom prst="rect">
            <a:avLst/>
          </a:prstGeom>
        </p:spPr>
      </p:pic>
      <p:sp>
        <p:nvSpPr>
          <p:cNvPr id="12" name="TextBox 11">
            <a:extLst>
              <a:ext uri="{FF2B5EF4-FFF2-40B4-BE49-F238E27FC236}">
                <a16:creationId xmlns:a16="http://schemas.microsoft.com/office/drawing/2014/main" id="{1864E683-7D83-4ADB-869E-07DBE62E82F6}"/>
              </a:ext>
            </a:extLst>
          </p:cNvPr>
          <p:cNvSpPr txBox="1"/>
          <p:nvPr/>
        </p:nvSpPr>
        <p:spPr>
          <a:xfrm>
            <a:off x="506636" y="2186040"/>
            <a:ext cx="1143116" cy="400110"/>
          </a:xfrm>
          <a:prstGeom prst="rect">
            <a:avLst/>
          </a:prstGeom>
          <a:noFill/>
        </p:spPr>
        <p:txBody>
          <a:bodyPr wrap="square" rtlCol="0">
            <a:spAutoFit/>
          </a:bodyPr>
          <a:lstStyle/>
          <a:p>
            <a:pPr>
              <a:buNone/>
            </a:pPr>
            <a:r>
              <a:rPr lang="en-GB" sz="2000" b="1" dirty="0"/>
              <a:t>2 part</a:t>
            </a:r>
          </a:p>
        </p:txBody>
      </p:sp>
      <p:sp>
        <p:nvSpPr>
          <p:cNvPr id="13" name="TextBox 12">
            <a:extLst>
              <a:ext uri="{FF2B5EF4-FFF2-40B4-BE49-F238E27FC236}">
                <a16:creationId xmlns:a16="http://schemas.microsoft.com/office/drawing/2014/main" id="{A437BF3D-6CDC-4193-91A6-93B1A75904B4}"/>
              </a:ext>
            </a:extLst>
          </p:cNvPr>
          <p:cNvSpPr txBox="1"/>
          <p:nvPr/>
        </p:nvSpPr>
        <p:spPr>
          <a:xfrm>
            <a:off x="506636" y="3283694"/>
            <a:ext cx="1143116" cy="400110"/>
          </a:xfrm>
          <a:prstGeom prst="rect">
            <a:avLst/>
          </a:prstGeom>
          <a:noFill/>
        </p:spPr>
        <p:txBody>
          <a:bodyPr wrap="square" rtlCol="0">
            <a:spAutoFit/>
          </a:bodyPr>
          <a:lstStyle/>
          <a:p>
            <a:pPr>
              <a:buNone/>
            </a:pPr>
            <a:r>
              <a:rPr lang="en-GB" sz="2000" b="1" dirty="0"/>
              <a:t>4 part</a:t>
            </a:r>
          </a:p>
        </p:txBody>
      </p:sp>
      <p:sp>
        <p:nvSpPr>
          <p:cNvPr id="14" name="TextBox 13">
            <a:extLst>
              <a:ext uri="{FF2B5EF4-FFF2-40B4-BE49-F238E27FC236}">
                <a16:creationId xmlns:a16="http://schemas.microsoft.com/office/drawing/2014/main" id="{E53BD90E-354F-4A7A-8C69-DA7195C11400}"/>
              </a:ext>
            </a:extLst>
          </p:cNvPr>
          <p:cNvSpPr txBox="1"/>
          <p:nvPr/>
        </p:nvSpPr>
        <p:spPr>
          <a:xfrm>
            <a:off x="506636" y="4381348"/>
            <a:ext cx="1143116" cy="400110"/>
          </a:xfrm>
          <a:prstGeom prst="rect">
            <a:avLst/>
          </a:prstGeom>
          <a:noFill/>
        </p:spPr>
        <p:txBody>
          <a:bodyPr wrap="square" rtlCol="0">
            <a:spAutoFit/>
          </a:bodyPr>
          <a:lstStyle/>
          <a:p>
            <a:pPr>
              <a:buNone/>
            </a:pPr>
            <a:r>
              <a:rPr lang="en-GB" sz="2000" b="1" dirty="0"/>
              <a:t>5 part</a:t>
            </a:r>
          </a:p>
        </p:txBody>
      </p:sp>
      <p:sp>
        <p:nvSpPr>
          <p:cNvPr id="15" name="TextBox 14">
            <a:extLst>
              <a:ext uri="{FF2B5EF4-FFF2-40B4-BE49-F238E27FC236}">
                <a16:creationId xmlns:a16="http://schemas.microsoft.com/office/drawing/2014/main" id="{E7B7252D-A19B-4FA1-BB2E-1D4429699496}"/>
              </a:ext>
            </a:extLst>
          </p:cNvPr>
          <p:cNvSpPr txBox="1"/>
          <p:nvPr/>
        </p:nvSpPr>
        <p:spPr>
          <a:xfrm>
            <a:off x="506636" y="5476299"/>
            <a:ext cx="1143116" cy="400110"/>
          </a:xfrm>
          <a:prstGeom prst="rect">
            <a:avLst/>
          </a:prstGeom>
          <a:noFill/>
        </p:spPr>
        <p:txBody>
          <a:bodyPr wrap="square" rtlCol="0">
            <a:spAutoFit/>
          </a:bodyPr>
          <a:lstStyle/>
          <a:p>
            <a:pPr>
              <a:buNone/>
            </a:pPr>
            <a:r>
              <a:rPr lang="en-GB" sz="2000" b="1" dirty="0"/>
              <a:t>10 part</a:t>
            </a:r>
          </a:p>
        </p:txBody>
      </p:sp>
      <p:sp>
        <p:nvSpPr>
          <p:cNvPr id="17" name="Rectangle 16">
            <a:extLst>
              <a:ext uri="{FF2B5EF4-FFF2-40B4-BE49-F238E27FC236}">
                <a16:creationId xmlns:a16="http://schemas.microsoft.com/office/drawing/2014/main" id="{97C436C6-49FC-49B5-8B81-901B7B2D012A}"/>
              </a:ext>
            </a:extLst>
          </p:cNvPr>
          <p:cNvSpPr/>
          <p:nvPr/>
        </p:nvSpPr>
        <p:spPr>
          <a:xfrm>
            <a:off x="2262050" y="2514434"/>
            <a:ext cx="792088"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18" name="Rectangle 17">
            <a:extLst>
              <a:ext uri="{FF2B5EF4-FFF2-40B4-BE49-F238E27FC236}">
                <a16:creationId xmlns:a16="http://schemas.microsoft.com/office/drawing/2014/main" id="{E4ED3381-9D90-4792-8978-4925FEECB139}"/>
              </a:ext>
            </a:extLst>
          </p:cNvPr>
          <p:cNvSpPr/>
          <p:nvPr/>
        </p:nvSpPr>
        <p:spPr>
          <a:xfrm>
            <a:off x="4206266" y="2514434"/>
            <a:ext cx="792088"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19" name="Rectangle 18">
            <a:extLst>
              <a:ext uri="{FF2B5EF4-FFF2-40B4-BE49-F238E27FC236}">
                <a16:creationId xmlns:a16="http://schemas.microsoft.com/office/drawing/2014/main" id="{CD3C5612-A0EC-4017-8168-C92F2B87F479}"/>
              </a:ext>
            </a:extLst>
          </p:cNvPr>
          <p:cNvSpPr/>
          <p:nvPr/>
        </p:nvSpPr>
        <p:spPr>
          <a:xfrm>
            <a:off x="1830573" y="3612112"/>
            <a:ext cx="792088"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20" name="Rectangle 19">
            <a:extLst>
              <a:ext uri="{FF2B5EF4-FFF2-40B4-BE49-F238E27FC236}">
                <a16:creationId xmlns:a16="http://schemas.microsoft.com/office/drawing/2014/main" id="{992E9FC5-EBB0-4EFD-A7C2-7F689DBE8339}"/>
              </a:ext>
            </a:extLst>
          </p:cNvPr>
          <p:cNvSpPr/>
          <p:nvPr/>
        </p:nvSpPr>
        <p:spPr>
          <a:xfrm>
            <a:off x="3774789" y="3612112"/>
            <a:ext cx="792088"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21" name="Rectangle 20">
            <a:extLst>
              <a:ext uri="{FF2B5EF4-FFF2-40B4-BE49-F238E27FC236}">
                <a16:creationId xmlns:a16="http://schemas.microsoft.com/office/drawing/2014/main" id="{FA0FCC28-BF4A-4681-A16B-F93A591DA89F}"/>
              </a:ext>
            </a:extLst>
          </p:cNvPr>
          <p:cNvSpPr/>
          <p:nvPr/>
        </p:nvSpPr>
        <p:spPr>
          <a:xfrm>
            <a:off x="2766106" y="3612112"/>
            <a:ext cx="792088"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22" name="Rectangle 21">
            <a:extLst>
              <a:ext uri="{FF2B5EF4-FFF2-40B4-BE49-F238E27FC236}">
                <a16:creationId xmlns:a16="http://schemas.microsoft.com/office/drawing/2014/main" id="{0E192494-02E8-4162-97B8-A56C8FD81CF3}"/>
              </a:ext>
            </a:extLst>
          </p:cNvPr>
          <p:cNvSpPr/>
          <p:nvPr/>
        </p:nvSpPr>
        <p:spPr>
          <a:xfrm>
            <a:off x="4788913" y="3612112"/>
            <a:ext cx="792088"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23" name="Rectangle 22">
            <a:extLst>
              <a:ext uri="{FF2B5EF4-FFF2-40B4-BE49-F238E27FC236}">
                <a16:creationId xmlns:a16="http://schemas.microsoft.com/office/drawing/2014/main" id="{0F0B38FA-A7B2-45F2-84AB-0FAA0CD1C87B}"/>
              </a:ext>
            </a:extLst>
          </p:cNvPr>
          <p:cNvSpPr/>
          <p:nvPr/>
        </p:nvSpPr>
        <p:spPr>
          <a:xfrm>
            <a:off x="1758070" y="4709766"/>
            <a:ext cx="504056"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24" name="Rectangle 23">
            <a:extLst>
              <a:ext uri="{FF2B5EF4-FFF2-40B4-BE49-F238E27FC236}">
                <a16:creationId xmlns:a16="http://schemas.microsoft.com/office/drawing/2014/main" id="{F18E0A17-80B2-4E36-9970-5FAA5C7FF642}"/>
              </a:ext>
            </a:extLst>
          </p:cNvPr>
          <p:cNvSpPr/>
          <p:nvPr/>
        </p:nvSpPr>
        <p:spPr>
          <a:xfrm>
            <a:off x="2550082" y="4709766"/>
            <a:ext cx="504056"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25" name="Rectangle 24">
            <a:extLst>
              <a:ext uri="{FF2B5EF4-FFF2-40B4-BE49-F238E27FC236}">
                <a16:creationId xmlns:a16="http://schemas.microsoft.com/office/drawing/2014/main" id="{519E82FD-5D0B-4712-8777-8F594391BB22}"/>
              </a:ext>
            </a:extLst>
          </p:cNvPr>
          <p:cNvSpPr/>
          <p:nvPr/>
        </p:nvSpPr>
        <p:spPr>
          <a:xfrm>
            <a:off x="3360427" y="4709766"/>
            <a:ext cx="504056"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26" name="Rectangle 25">
            <a:extLst>
              <a:ext uri="{FF2B5EF4-FFF2-40B4-BE49-F238E27FC236}">
                <a16:creationId xmlns:a16="http://schemas.microsoft.com/office/drawing/2014/main" id="{2563FD7D-363D-450A-8E51-914845A007D1}"/>
              </a:ext>
            </a:extLst>
          </p:cNvPr>
          <p:cNvSpPr/>
          <p:nvPr/>
        </p:nvSpPr>
        <p:spPr>
          <a:xfrm>
            <a:off x="4170772" y="4709766"/>
            <a:ext cx="504056"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27" name="Rectangle 26">
            <a:extLst>
              <a:ext uri="{FF2B5EF4-FFF2-40B4-BE49-F238E27FC236}">
                <a16:creationId xmlns:a16="http://schemas.microsoft.com/office/drawing/2014/main" id="{2CB10612-82F9-4C78-A652-CB30C211EB74}"/>
              </a:ext>
            </a:extLst>
          </p:cNvPr>
          <p:cNvSpPr/>
          <p:nvPr/>
        </p:nvSpPr>
        <p:spPr>
          <a:xfrm>
            <a:off x="4998354" y="4709766"/>
            <a:ext cx="504056" cy="266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28" name="Rectangle 27">
            <a:extLst>
              <a:ext uri="{FF2B5EF4-FFF2-40B4-BE49-F238E27FC236}">
                <a16:creationId xmlns:a16="http://schemas.microsoft.com/office/drawing/2014/main" id="{DAD202A0-3110-4254-A1E7-5A5995EFD6E3}"/>
              </a:ext>
            </a:extLst>
          </p:cNvPr>
          <p:cNvSpPr/>
          <p:nvPr/>
        </p:nvSpPr>
        <p:spPr>
          <a:xfrm>
            <a:off x="1634221" y="5733256"/>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29" name="Rectangle 28">
            <a:extLst>
              <a:ext uri="{FF2B5EF4-FFF2-40B4-BE49-F238E27FC236}">
                <a16:creationId xmlns:a16="http://schemas.microsoft.com/office/drawing/2014/main" id="{F803085A-454A-4904-AC00-E7756BF1359B}"/>
              </a:ext>
            </a:extLst>
          </p:cNvPr>
          <p:cNvSpPr/>
          <p:nvPr/>
        </p:nvSpPr>
        <p:spPr>
          <a:xfrm>
            <a:off x="2046026" y="5733256"/>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30" name="Rectangle 29">
            <a:extLst>
              <a:ext uri="{FF2B5EF4-FFF2-40B4-BE49-F238E27FC236}">
                <a16:creationId xmlns:a16="http://schemas.microsoft.com/office/drawing/2014/main" id="{39C9BC3F-050E-4E64-9B14-3A2F33C787B4}"/>
              </a:ext>
            </a:extLst>
          </p:cNvPr>
          <p:cNvSpPr/>
          <p:nvPr/>
        </p:nvSpPr>
        <p:spPr>
          <a:xfrm>
            <a:off x="2460212" y="5733256"/>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31" name="Rectangle 30">
            <a:extLst>
              <a:ext uri="{FF2B5EF4-FFF2-40B4-BE49-F238E27FC236}">
                <a16:creationId xmlns:a16="http://schemas.microsoft.com/office/drawing/2014/main" id="{5522D784-0F50-48AB-8284-B0BF5F6B4CF0}"/>
              </a:ext>
            </a:extLst>
          </p:cNvPr>
          <p:cNvSpPr/>
          <p:nvPr/>
        </p:nvSpPr>
        <p:spPr>
          <a:xfrm>
            <a:off x="2872017" y="5733256"/>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32" name="Rectangle 31">
            <a:extLst>
              <a:ext uri="{FF2B5EF4-FFF2-40B4-BE49-F238E27FC236}">
                <a16:creationId xmlns:a16="http://schemas.microsoft.com/office/drawing/2014/main" id="{D42D1501-9C94-4D22-A5AA-9EA1DFC8AAC1}"/>
              </a:ext>
            </a:extLst>
          </p:cNvPr>
          <p:cNvSpPr/>
          <p:nvPr/>
        </p:nvSpPr>
        <p:spPr>
          <a:xfrm>
            <a:off x="3258546" y="5733256"/>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33" name="Rectangle 32">
            <a:extLst>
              <a:ext uri="{FF2B5EF4-FFF2-40B4-BE49-F238E27FC236}">
                <a16:creationId xmlns:a16="http://schemas.microsoft.com/office/drawing/2014/main" id="{B7AAC22A-DBFE-47E7-8728-47D471584879}"/>
              </a:ext>
            </a:extLst>
          </p:cNvPr>
          <p:cNvSpPr/>
          <p:nvPr/>
        </p:nvSpPr>
        <p:spPr>
          <a:xfrm>
            <a:off x="3670351" y="5733256"/>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34" name="Rectangle 33">
            <a:extLst>
              <a:ext uri="{FF2B5EF4-FFF2-40B4-BE49-F238E27FC236}">
                <a16:creationId xmlns:a16="http://schemas.microsoft.com/office/drawing/2014/main" id="{04320035-E570-40C8-85A7-CC968B3AAA2F}"/>
              </a:ext>
            </a:extLst>
          </p:cNvPr>
          <p:cNvSpPr/>
          <p:nvPr/>
        </p:nvSpPr>
        <p:spPr>
          <a:xfrm>
            <a:off x="4084537" y="5733256"/>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35" name="Rectangle 34">
            <a:extLst>
              <a:ext uri="{FF2B5EF4-FFF2-40B4-BE49-F238E27FC236}">
                <a16:creationId xmlns:a16="http://schemas.microsoft.com/office/drawing/2014/main" id="{80487BEA-B74F-4701-913E-E0F5D243422A}"/>
              </a:ext>
            </a:extLst>
          </p:cNvPr>
          <p:cNvSpPr/>
          <p:nvPr/>
        </p:nvSpPr>
        <p:spPr>
          <a:xfrm>
            <a:off x="4496342" y="5733256"/>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36" name="Rectangle 35">
            <a:extLst>
              <a:ext uri="{FF2B5EF4-FFF2-40B4-BE49-F238E27FC236}">
                <a16:creationId xmlns:a16="http://schemas.microsoft.com/office/drawing/2014/main" id="{8F9B2095-D154-46D2-B93A-ADEF707896AC}"/>
              </a:ext>
            </a:extLst>
          </p:cNvPr>
          <p:cNvSpPr/>
          <p:nvPr/>
        </p:nvSpPr>
        <p:spPr>
          <a:xfrm>
            <a:off x="4910585" y="5733256"/>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37" name="Rectangle 36">
            <a:extLst>
              <a:ext uri="{FF2B5EF4-FFF2-40B4-BE49-F238E27FC236}">
                <a16:creationId xmlns:a16="http://schemas.microsoft.com/office/drawing/2014/main" id="{69AB6A27-ABB7-4897-BD8C-963E43E5B94A}"/>
              </a:ext>
            </a:extLst>
          </p:cNvPr>
          <p:cNvSpPr/>
          <p:nvPr/>
        </p:nvSpPr>
        <p:spPr>
          <a:xfrm>
            <a:off x="5322390" y="5733256"/>
            <a:ext cx="36004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nb-NO" dirty="0"/>
              <a:t>v</a:t>
            </a:r>
            <a:endParaRPr lang="en-GB" dirty="0"/>
          </a:p>
        </p:txBody>
      </p:sp>
      <p:sp>
        <p:nvSpPr>
          <p:cNvPr id="7" name="Content Placeholder 2">
            <a:extLst>
              <a:ext uri="{FF2B5EF4-FFF2-40B4-BE49-F238E27FC236}">
                <a16:creationId xmlns:a16="http://schemas.microsoft.com/office/drawing/2014/main" id="{19263978-D116-4D1E-BBF7-0784D065CE86}"/>
              </a:ext>
            </a:extLst>
          </p:cNvPr>
          <p:cNvSpPr txBox="1">
            <a:spLocks/>
          </p:cNvSpPr>
          <p:nvPr/>
        </p:nvSpPr>
        <p:spPr>
          <a:xfrm>
            <a:off x="6192012" y="1567970"/>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If we divide the thousand into 2 equal parts, what is the value of each part?</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What if we divide the thousand into 4 equal parts?</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5 equal parts?</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10 equal parts? </a:t>
            </a:r>
          </a:p>
          <a:p>
            <a:pPr>
              <a:lnSpc>
                <a:spcPct val="120000"/>
              </a:lnSpc>
              <a:spcBef>
                <a:spcPts val="600"/>
              </a:spcBef>
              <a:spcAft>
                <a:spcPts val="600"/>
              </a:spcAft>
              <a:buFont typeface="Arial" panose="020B0604020202020204" pitchFamily="34" charset="0"/>
              <a:buChar char="•"/>
            </a:pP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Tree>
    <p:custDataLst>
      <p:tags r:id="rId1"/>
    </p:custDataLst>
    <p:extLst>
      <p:ext uri="{BB962C8B-B14F-4D97-AF65-F5344CB8AC3E}">
        <p14:creationId xmlns:p14="http://schemas.microsoft.com/office/powerpoint/2010/main" val="41904641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hidden"/>
                                      </p:to>
                                    </p:set>
                                  </p:childTnLst>
                                </p:cTn>
                              </p:par>
                              <p:par>
                                <p:cTn id="25" presetID="1" presetClass="exit"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hidden"/>
                                      </p:to>
                                    </p:set>
                                  </p:childTnLst>
                                </p:cTn>
                              </p:par>
                              <p:par>
                                <p:cTn id="27" presetID="1" presetClass="exit"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hidden"/>
                                      </p:to>
                                    </p:set>
                                  </p:childTnLst>
                                </p:cTn>
                              </p:par>
                              <p:par>
                                <p:cTn id="29" presetID="1" presetClass="exit"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0" nodeType="clickEffect">
                                  <p:stCondLst>
                                    <p:cond delay="0"/>
                                  </p:stCondLst>
                                  <p:childTnLst>
                                    <p:set>
                                      <p:cBhvr>
                                        <p:cTn id="40" dur="1" fill="hold">
                                          <p:stCondLst>
                                            <p:cond delay="0"/>
                                          </p:stCondLst>
                                        </p:cTn>
                                        <p:tgtEl>
                                          <p:spTgt spid="23"/>
                                        </p:tgtEl>
                                        <p:attrNameLst>
                                          <p:attrName>style.visibility</p:attrName>
                                        </p:attrNameLst>
                                      </p:cBhvr>
                                      <p:to>
                                        <p:strVal val="hidden"/>
                                      </p:to>
                                    </p:set>
                                  </p:childTnLst>
                                </p:cTn>
                              </p:par>
                              <p:par>
                                <p:cTn id="41" presetID="1" presetClass="exit"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hidden"/>
                                      </p:to>
                                    </p:set>
                                  </p:childTnLst>
                                </p:cTn>
                              </p:par>
                              <p:par>
                                <p:cTn id="43" presetID="1" presetClass="exit"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hidden"/>
                                      </p:to>
                                    </p:set>
                                  </p:childTnLst>
                                </p:cTn>
                              </p:par>
                              <p:par>
                                <p:cTn id="45" presetID="1" presetClass="exit"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hidden"/>
                                      </p:to>
                                    </p:set>
                                  </p:childTnLst>
                                </p:cTn>
                              </p:par>
                              <p:par>
                                <p:cTn id="47" presetID="1" presetClass="exit"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5"/>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0" nodeType="clickEffect">
                                  <p:stCondLst>
                                    <p:cond delay="0"/>
                                  </p:stCondLst>
                                  <p:childTnLst>
                                    <p:set>
                                      <p:cBhvr>
                                        <p:cTn id="58" dur="1" fill="hold">
                                          <p:stCondLst>
                                            <p:cond delay="0"/>
                                          </p:stCondLst>
                                        </p:cTn>
                                        <p:tgtEl>
                                          <p:spTgt spid="28"/>
                                        </p:tgtEl>
                                        <p:attrNameLst>
                                          <p:attrName>style.visibility</p:attrName>
                                        </p:attrNameLst>
                                      </p:cBhvr>
                                      <p:to>
                                        <p:strVal val="hidden"/>
                                      </p:to>
                                    </p:set>
                                  </p:childTnLst>
                                </p:cTn>
                              </p:par>
                              <p:par>
                                <p:cTn id="59" presetID="1" presetClass="exit" presetSubtype="0" fill="hold" grpId="0" nodeType="withEffect">
                                  <p:stCondLst>
                                    <p:cond delay="0"/>
                                  </p:stCondLst>
                                  <p:childTnLst>
                                    <p:set>
                                      <p:cBhvr>
                                        <p:cTn id="60" dur="1" fill="hold">
                                          <p:stCondLst>
                                            <p:cond delay="0"/>
                                          </p:stCondLst>
                                        </p:cTn>
                                        <p:tgtEl>
                                          <p:spTgt spid="29"/>
                                        </p:tgtEl>
                                        <p:attrNameLst>
                                          <p:attrName>style.visibility</p:attrName>
                                        </p:attrNameLst>
                                      </p:cBhvr>
                                      <p:to>
                                        <p:strVal val="hidden"/>
                                      </p:to>
                                    </p:set>
                                  </p:childTnLst>
                                </p:cTn>
                              </p:par>
                              <p:par>
                                <p:cTn id="61" presetID="1" presetClass="exit" presetSubtype="0" fill="hold" grpId="0" nodeType="withEffect">
                                  <p:stCondLst>
                                    <p:cond delay="0"/>
                                  </p:stCondLst>
                                  <p:childTnLst>
                                    <p:set>
                                      <p:cBhvr>
                                        <p:cTn id="62" dur="1" fill="hold">
                                          <p:stCondLst>
                                            <p:cond delay="0"/>
                                          </p:stCondLst>
                                        </p:cTn>
                                        <p:tgtEl>
                                          <p:spTgt spid="30"/>
                                        </p:tgtEl>
                                        <p:attrNameLst>
                                          <p:attrName>style.visibility</p:attrName>
                                        </p:attrNameLst>
                                      </p:cBhvr>
                                      <p:to>
                                        <p:strVal val="hidden"/>
                                      </p:to>
                                    </p:set>
                                  </p:childTnLst>
                                </p:cTn>
                              </p:par>
                              <p:par>
                                <p:cTn id="63" presetID="1" presetClass="exit" presetSubtype="0" fill="hold" grpId="0" nodeType="withEffect">
                                  <p:stCondLst>
                                    <p:cond delay="0"/>
                                  </p:stCondLst>
                                  <p:childTnLst>
                                    <p:set>
                                      <p:cBhvr>
                                        <p:cTn id="64" dur="1" fill="hold">
                                          <p:stCondLst>
                                            <p:cond delay="0"/>
                                          </p:stCondLst>
                                        </p:cTn>
                                        <p:tgtEl>
                                          <p:spTgt spid="31"/>
                                        </p:tgtEl>
                                        <p:attrNameLst>
                                          <p:attrName>style.visibility</p:attrName>
                                        </p:attrNameLst>
                                      </p:cBhvr>
                                      <p:to>
                                        <p:strVal val="hidden"/>
                                      </p:to>
                                    </p:set>
                                  </p:childTnLst>
                                </p:cTn>
                              </p:par>
                              <p:par>
                                <p:cTn id="65" presetID="1" presetClass="exit" presetSubtype="0" fill="hold" grpId="0" nodeType="withEffect">
                                  <p:stCondLst>
                                    <p:cond delay="0"/>
                                  </p:stCondLst>
                                  <p:childTnLst>
                                    <p:set>
                                      <p:cBhvr>
                                        <p:cTn id="66" dur="1" fill="hold">
                                          <p:stCondLst>
                                            <p:cond delay="0"/>
                                          </p:stCondLst>
                                        </p:cTn>
                                        <p:tgtEl>
                                          <p:spTgt spid="32"/>
                                        </p:tgtEl>
                                        <p:attrNameLst>
                                          <p:attrName>style.visibility</p:attrName>
                                        </p:attrNameLst>
                                      </p:cBhvr>
                                      <p:to>
                                        <p:strVal val="hidden"/>
                                      </p:to>
                                    </p:set>
                                  </p:childTnLst>
                                </p:cTn>
                              </p:par>
                              <p:par>
                                <p:cTn id="67" presetID="1" presetClass="exit" presetSubtype="0" fill="hold" grpId="0" nodeType="withEffect">
                                  <p:stCondLst>
                                    <p:cond delay="0"/>
                                  </p:stCondLst>
                                  <p:childTnLst>
                                    <p:set>
                                      <p:cBhvr>
                                        <p:cTn id="68" dur="1" fill="hold">
                                          <p:stCondLst>
                                            <p:cond delay="0"/>
                                          </p:stCondLst>
                                        </p:cTn>
                                        <p:tgtEl>
                                          <p:spTgt spid="33"/>
                                        </p:tgtEl>
                                        <p:attrNameLst>
                                          <p:attrName>style.visibility</p:attrName>
                                        </p:attrNameLst>
                                      </p:cBhvr>
                                      <p:to>
                                        <p:strVal val="hidden"/>
                                      </p:to>
                                    </p:set>
                                  </p:childTnLst>
                                </p:cTn>
                              </p:par>
                              <p:par>
                                <p:cTn id="69" presetID="1" presetClass="exit" presetSubtype="0" fill="hold" grpId="0" nodeType="withEffect">
                                  <p:stCondLst>
                                    <p:cond delay="0"/>
                                  </p:stCondLst>
                                  <p:childTnLst>
                                    <p:set>
                                      <p:cBhvr>
                                        <p:cTn id="70" dur="1" fill="hold">
                                          <p:stCondLst>
                                            <p:cond delay="0"/>
                                          </p:stCondLst>
                                        </p:cTn>
                                        <p:tgtEl>
                                          <p:spTgt spid="34"/>
                                        </p:tgtEl>
                                        <p:attrNameLst>
                                          <p:attrName>style.visibility</p:attrName>
                                        </p:attrNameLst>
                                      </p:cBhvr>
                                      <p:to>
                                        <p:strVal val="hidden"/>
                                      </p:to>
                                    </p:set>
                                  </p:childTnLst>
                                </p:cTn>
                              </p:par>
                              <p:par>
                                <p:cTn id="71" presetID="1" presetClass="exit" presetSubtype="0" fill="hold" grpId="0" nodeType="withEffect">
                                  <p:stCondLst>
                                    <p:cond delay="0"/>
                                  </p:stCondLst>
                                  <p:childTnLst>
                                    <p:set>
                                      <p:cBhvr>
                                        <p:cTn id="72" dur="1" fill="hold">
                                          <p:stCondLst>
                                            <p:cond delay="0"/>
                                          </p:stCondLst>
                                        </p:cTn>
                                        <p:tgtEl>
                                          <p:spTgt spid="35"/>
                                        </p:tgtEl>
                                        <p:attrNameLst>
                                          <p:attrName>style.visibility</p:attrName>
                                        </p:attrNameLst>
                                      </p:cBhvr>
                                      <p:to>
                                        <p:strVal val="hidden"/>
                                      </p:to>
                                    </p:set>
                                  </p:childTnLst>
                                </p:cTn>
                              </p:par>
                              <p:par>
                                <p:cTn id="73" presetID="1" presetClass="exit" presetSubtype="0" fill="hold" grpId="0" nodeType="withEffect">
                                  <p:stCondLst>
                                    <p:cond delay="0"/>
                                  </p:stCondLst>
                                  <p:childTnLst>
                                    <p:set>
                                      <p:cBhvr>
                                        <p:cTn id="74" dur="1" fill="hold">
                                          <p:stCondLst>
                                            <p:cond delay="0"/>
                                          </p:stCondLst>
                                        </p:cTn>
                                        <p:tgtEl>
                                          <p:spTgt spid="36"/>
                                        </p:tgtEl>
                                        <p:attrNameLst>
                                          <p:attrName>style.visibility</p:attrName>
                                        </p:attrNameLst>
                                      </p:cBhvr>
                                      <p:to>
                                        <p:strVal val="hidden"/>
                                      </p:to>
                                    </p:set>
                                  </p:childTnLst>
                                </p:cTn>
                              </p:par>
                              <p:par>
                                <p:cTn id="75" presetID="1" presetClass="exit" presetSubtype="0" fill="hold" grpId="0" nodeType="withEffect">
                                  <p:stCondLst>
                                    <p:cond delay="0"/>
                                  </p:stCondLst>
                                  <p:childTnLst>
                                    <p:set>
                                      <p:cBhvr>
                                        <p:cTn id="76" dur="1" fill="hold">
                                          <p:stCondLst>
                                            <p:cond delay="0"/>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A881071-0FF2-4B55-8419-995F01F76462}"/>
              </a:ext>
            </a:extLst>
          </p:cNvPr>
          <p:cNvSpPr>
            <a:spLocks noGrp="1"/>
          </p:cNvSpPr>
          <p:nvPr>
            <p:ph type="title"/>
          </p:nvPr>
        </p:nvSpPr>
        <p:spPr/>
        <p:txBody>
          <a:bodyPr/>
          <a:lstStyle/>
          <a:p>
            <a:r>
              <a:rPr lang="en-US" altLang="en-US" dirty="0"/>
              <a:t>4NPV-4 Reading scales with 2, 4, 5 or 10 intervals</a:t>
            </a:r>
            <a:endParaRPr lang="en-GB" dirty="0"/>
          </a:p>
        </p:txBody>
      </p:sp>
      <p:grpSp>
        <p:nvGrpSpPr>
          <p:cNvPr id="11" name="Group 10">
            <a:extLst>
              <a:ext uri="{FF2B5EF4-FFF2-40B4-BE49-F238E27FC236}">
                <a16:creationId xmlns:a16="http://schemas.microsoft.com/office/drawing/2014/main" id="{1FB895D9-5DCB-4D64-9249-5116D70D804D}"/>
              </a:ext>
            </a:extLst>
          </p:cNvPr>
          <p:cNvGrpSpPr/>
          <p:nvPr/>
        </p:nvGrpSpPr>
        <p:grpSpPr>
          <a:xfrm>
            <a:off x="463915" y="1509975"/>
            <a:ext cx="835219" cy="4798750"/>
            <a:chOff x="463915" y="1509975"/>
            <a:chExt cx="835219" cy="4798750"/>
          </a:xfrm>
        </p:grpSpPr>
        <p:cxnSp>
          <p:nvCxnSpPr>
            <p:cNvPr id="107" name="Straight Connector 106">
              <a:extLst>
                <a:ext uri="{FF2B5EF4-FFF2-40B4-BE49-F238E27FC236}">
                  <a16:creationId xmlns:a16="http://schemas.microsoft.com/office/drawing/2014/main" id="{FC36F2CE-DD04-47AC-91B0-38DA615627DA}"/>
                </a:ext>
              </a:extLst>
            </p:cNvPr>
            <p:cNvCxnSpPr>
              <a:cxnSpLocks/>
            </p:cNvCxnSpPr>
            <p:nvPr/>
          </p:nvCxnSpPr>
          <p:spPr>
            <a:xfrm rot="16200000">
              <a:off x="1239178" y="386013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3FE05840-F658-403A-8A71-F32F237EE2A0}"/>
                </a:ext>
              </a:extLst>
            </p:cNvPr>
            <p:cNvGrpSpPr/>
            <p:nvPr/>
          </p:nvGrpSpPr>
          <p:grpSpPr>
            <a:xfrm>
              <a:off x="463915" y="1509975"/>
              <a:ext cx="835219" cy="4798750"/>
              <a:chOff x="463915" y="1509975"/>
              <a:chExt cx="835219" cy="4798750"/>
            </a:xfrm>
          </p:grpSpPr>
          <p:cxnSp>
            <p:nvCxnSpPr>
              <p:cNvPr id="87" name="Straight Connector 86">
                <a:extLst>
                  <a:ext uri="{FF2B5EF4-FFF2-40B4-BE49-F238E27FC236}">
                    <a16:creationId xmlns:a16="http://schemas.microsoft.com/office/drawing/2014/main" id="{66B7A613-333B-40A6-A8C5-D0196E1AFDDF}"/>
                  </a:ext>
                </a:extLst>
              </p:cNvPr>
              <p:cNvCxnSpPr/>
              <p:nvPr/>
            </p:nvCxnSpPr>
            <p:spPr>
              <a:xfrm rot="16200000">
                <a:off x="-934991"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5B0D2523-D219-4F94-BE83-617EACF97ADC}"/>
                  </a:ext>
                </a:extLst>
              </p:cNvPr>
              <p:cNvCxnSpPr>
                <a:cxnSpLocks/>
              </p:cNvCxnSpPr>
              <p:nvPr/>
            </p:nvCxnSpPr>
            <p:spPr>
              <a:xfrm rot="16200000">
                <a:off x="1239178"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923C639A-319C-4E6C-B7CF-8DFE69244090}"/>
                  </a:ext>
                </a:extLst>
              </p:cNvPr>
              <p:cNvCxnSpPr>
                <a:cxnSpLocks/>
              </p:cNvCxnSpPr>
              <p:nvPr/>
            </p:nvCxnSpPr>
            <p:spPr>
              <a:xfrm rot="16200000">
                <a:off x="1239178"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D13A9516-F9D3-47E8-8EA6-A894E435964F}"/>
                  </a:ext>
                </a:extLst>
              </p:cNvPr>
              <p:cNvSpPr txBox="1"/>
              <p:nvPr/>
            </p:nvSpPr>
            <p:spPr>
              <a:xfrm>
                <a:off x="463915" y="1509975"/>
                <a:ext cx="745928" cy="338554"/>
              </a:xfrm>
              <a:prstGeom prst="rect">
                <a:avLst/>
              </a:prstGeom>
              <a:noFill/>
            </p:spPr>
            <p:txBody>
              <a:bodyPr wrap="square" rtlCol="0">
                <a:spAutoFit/>
              </a:bodyPr>
              <a:lstStyle/>
              <a:p>
                <a:pPr algn="r">
                  <a:buNone/>
                </a:pPr>
                <a:r>
                  <a:rPr lang="en-GB" sz="1600" dirty="0"/>
                  <a:t>1,000</a:t>
                </a:r>
              </a:p>
            </p:txBody>
          </p:sp>
          <p:sp>
            <p:nvSpPr>
              <p:cNvPr id="77" name="TextBox 76">
                <a:extLst>
                  <a:ext uri="{FF2B5EF4-FFF2-40B4-BE49-F238E27FC236}">
                    <a16:creationId xmlns:a16="http://schemas.microsoft.com/office/drawing/2014/main" id="{34EAB4AE-C49F-4C26-8E6B-EF0D2A5F901E}"/>
                  </a:ext>
                </a:extLst>
              </p:cNvPr>
              <p:cNvSpPr txBox="1"/>
              <p:nvPr/>
            </p:nvSpPr>
            <p:spPr>
              <a:xfrm>
                <a:off x="730394" y="5970171"/>
                <a:ext cx="474967" cy="338554"/>
              </a:xfrm>
              <a:prstGeom prst="rect">
                <a:avLst/>
              </a:prstGeom>
              <a:noFill/>
            </p:spPr>
            <p:txBody>
              <a:bodyPr wrap="square" rtlCol="0">
                <a:spAutoFit/>
              </a:bodyPr>
              <a:lstStyle/>
              <a:p>
                <a:pPr algn="r">
                  <a:buNone/>
                </a:pPr>
                <a:r>
                  <a:rPr lang="en-GB" sz="1600" dirty="0"/>
                  <a:t>0</a:t>
                </a:r>
              </a:p>
            </p:txBody>
          </p:sp>
        </p:grpSp>
      </p:grpSp>
      <p:sp>
        <p:nvSpPr>
          <p:cNvPr id="85" name="TextBox 84">
            <a:extLst>
              <a:ext uri="{FF2B5EF4-FFF2-40B4-BE49-F238E27FC236}">
                <a16:creationId xmlns:a16="http://schemas.microsoft.com/office/drawing/2014/main" id="{7177B505-39CF-4147-9936-7FD01A7E2908}"/>
              </a:ext>
            </a:extLst>
          </p:cNvPr>
          <p:cNvSpPr txBox="1"/>
          <p:nvPr/>
        </p:nvSpPr>
        <p:spPr>
          <a:xfrm>
            <a:off x="641352" y="3762571"/>
            <a:ext cx="568492" cy="338554"/>
          </a:xfrm>
          <a:prstGeom prst="rect">
            <a:avLst/>
          </a:prstGeom>
          <a:noFill/>
        </p:spPr>
        <p:txBody>
          <a:bodyPr wrap="square" rtlCol="0">
            <a:spAutoFit/>
          </a:bodyPr>
          <a:lstStyle/>
          <a:p>
            <a:pPr algn="r">
              <a:buNone/>
            </a:pPr>
            <a:r>
              <a:rPr lang="en-GB" sz="1600" dirty="0"/>
              <a:t>500</a:t>
            </a:r>
          </a:p>
        </p:txBody>
      </p:sp>
      <p:grpSp>
        <p:nvGrpSpPr>
          <p:cNvPr id="9" name="Group 8">
            <a:extLst>
              <a:ext uri="{FF2B5EF4-FFF2-40B4-BE49-F238E27FC236}">
                <a16:creationId xmlns:a16="http://schemas.microsoft.com/office/drawing/2014/main" id="{7FB77547-64F4-495A-8950-76F90B8ECEF5}"/>
              </a:ext>
            </a:extLst>
          </p:cNvPr>
          <p:cNvGrpSpPr/>
          <p:nvPr/>
        </p:nvGrpSpPr>
        <p:grpSpPr>
          <a:xfrm>
            <a:off x="3774036" y="1509975"/>
            <a:ext cx="813557" cy="4798750"/>
            <a:chOff x="3774036" y="1509975"/>
            <a:chExt cx="813557" cy="4798750"/>
          </a:xfrm>
        </p:grpSpPr>
        <p:grpSp>
          <p:nvGrpSpPr>
            <p:cNvPr id="23" name="Group 22">
              <a:extLst>
                <a:ext uri="{FF2B5EF4-FFF2-40B4-BE49-F238E27FC236}">
                  <a16:creationId xmlns:a16="http://schemas.microsoft.com/office/drawing/2014/main" id="{04511432-6FE0-4E36-809B-BD99B17DF2EC}"/>
                </a:ext>
              </a:extLst>
            </p:cNvPr>
            <p:cNvGrpSpPr/>
            <p:nvPr/>
          </p:nvGrpSpPr>
          <p:grpSpPr>
            <a:xfrm>
              <a:off x="4467680" y="1690304"/>
              <a:ext cx="119913" cy="4455884"/>
              <a:chOff x="5595842" y="1690304"/>
              <a:chExt cx="119913" cy="4455884"/>
            </a:xfrm>
          </p:grpSpPr>
          <p:cxnSp>
            <p:nvCxnSpPr>
              <p:cNvPr id="176" name="Straight Connector 175">
                <a:extLst>
                  <a:ext uri="{FF2B5EF4-FFF2-40B4-BE49-F238E27FC236}">
                    <a16:creationId xmlns:a16="http://schemas.microsoft.com/office/drawing/2014/main" id="{D7FFDFB9-490F-4003-A56B-878DB26BC092}"/>
                  </a:ext>
                </a:extLst>
              </p:cNvPr>
              <p:cNvCxnSpPr/>
              <p:nvPr/>
            </p:nvCxnSpPr>
            <p:spPr>
              <a:xfrm rot="16200000">
                <a:off x="3481630"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a16="http://schemas.microsoft.com/office/drawing/2014/main" id="{958A880D-21EF-433A-BAAF-0E5349508FAF}"/>
                  </a:ext>
                </a:extLst>
              </p:cNvPr>
              <p:cNvCxnSpPr>
                <a:cxnSpLocks/>
              </p:cNvCxnSpPr>
              <p:nvPr/>
            </p:nvCxnSpPr>
            <p:spPr>
              <a:xfrm rot="16200000">
                <a:off x="5655799"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8" name="Straight Connector 177">
                <a:extLst>
                  <a:ext uri="{FF2B5EF4-FFF2-40B4-BE49-F238E27FC236}">
                    <a16:creationId xmlns:a16="http://schemas.microsoft.com/office/drawing/2014/main" id="{4F571B8E-6297-4458-945D-E8202F522CB7}"/>
                  </a:ext>
                </a:extLst>
              </p:cNvPr>
              <p:cNvCxnSpPr>
                <a:cxnSpLocks/>
              </p:cNvCxnSpPr>
              <p:nvPr/>
            </p:nvCxnSpPr>
            <p:spPr>
              <a:xfrm rot="16200000">
                <a:off x="5655799"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a:extLst>
                  <a:ext uri="{FF2B5EF4-FFF2-40B4-BE49-F238E27FC236}">
                    <a16:creationId xmlns:a16="http://schemas.microsoft.com/office/drawing/2014/main" id="{873145AD-5D54-41A3-80F4-28FCCC176D77}"/>
                  </a:ext>
                </a:extLst>
              </p:cNvPr>
              <p:cNvCxnSpPr>
                <a:cxnSpLocks/>
              </p:cNvCxnSpPr>
              <p:nvPr/>
            </p:nvCxnSpPr>
            <p:spPr>
              <a:xfrm rot="16200000">
                <a:off x="5655799" y="2529018"/>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a16="http://schemas.microsoft.com/office/drawing/2014/main" id="{8896ABB9-5AC6-4538-8557-9729D6494063}"/>
                  </a:ext>
                </a:extLst>
              </p:cNvPr>
              <p:cNvCxnSpPr>
                <a:cxnSpLocks/>
              </p:cNvCxnSpPr>
              <p:nvPr/>
            </p:nvCxnSpPr>
            <p:spPr>
              <a:xfrm rot="16200000">
                <a:off x="5655799" y="430383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a16="http://schemas.microsoft.com/office/drawing/2014/main" id="{29832C11-425F-4B06-BD30-14AE209EEFF3}"/>
                  </a:ext>
                </a:extLst>
              </p:cNvPr>
              <p:cNvCxnSpPr>
                <a:cxnSpLocks/>
              </p:cNvCxnSpPr>
              <p:nvPr/>
            </p:nvCxnSpPr>
            <p:spPr>
              <a:xfrm rot="16200000">
                <a:off x="5655799" y="519124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a16="http://schemas.microsoft.com/office/drawing/2014/main" id="{86527241-AFE4-48E9-B2DA-E8E12616DD74}"/>
                  </a:ext>
                </a:extLst>
              </p:cNvPr>
              <p:cNvCxnSpPr>
                <a:cxnSpLocks/>
              </p:cNvCxnSpPr>
              <p:nvPr/>
            </p:nvCxnSpPr>
            <p:spPr>
              <a:xfrm rot="16200000">
                <a:off x="5655799" y="341642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65" name="TextBox 164">
              <a:extLst>
                <a:ext uri="{FF2B5EF4-FFF2-40B4-BE49-F238E27FC236}">
                  <a16:creationId xmlns:a16="http://schemas.microsoft.com/office/drawing/2014/main" id="{E50D9C29-16EF-46EB-B3A7-9148C0724D59}"/>
                </a:ext>
              </a:extLst>
            </p:cNvPr>
            <p:cNvSpPr txBox="1"/>
            <p:nvPr/>
          </p:nvSpPr>
          <p:spPr>
            <a:xfrm>
              <a:off x="3774036" y="1509975"/>
              <a:ext cx="724266" cy="338554"/>
            </a:xfrm>
            <a:prstGeom prst="rect">
              <a:avLst/>
            </a:prstGeom>
            <a:noFill/>
          </p:spPr>
          <p:txBody>
            <a:bodyPr wrap="square" rtlCol="0">
              <a:spAutoFit/>
            </a:bodyPr>
            <a:lstStyle/>
            <a:p>
              <a:pPr algn="r">
                <a:buNone/>
              </a:pPr>
              <a:r>
                <a:rPr lang="en-GB" sz="1600" dirty="0"/>
                <a:t>1,000</a:t>
              </a:r>
            </a:p>
          </p:txBody>
        </p:sp>
        <p:sp>
          <p:nvSpPr>
            <p:cNvPr id="166" name="TextBox 165">
              <a:extLst>
                <a:ext uri="{FF2B5EF4-FFF2-40B4-BE49-F238E27FC236}">
                  <a16:creationId xmlns:a16="http://schemas.microsoft.com/office/drawing/2014/main" id="{94EBCA8A-DF7D-4667-AE56-CBAFA34C2370}"/>
                </a:ext>
              </a:extLst>
            </p:cNvPr>
            <p:cNvSpPr txBox="1"/>
            <p:nvPr/>
          </p:nvSpPr>
          <p:spPr>
            <a:xfrm>
              <a:off x="3887478" y="5970171"/>
              <a:ext cx="605114" cy="338554"/>
            </a:xfrm>
            <a:prstGeom prst="rect">
              <a:avLst/>
            </a:prstGeom>
            <a:noFill/>
          </p:spPr>
          <p:txBody>
            <a:bodyPr wrap="square" rtlCol="0">
              <a:spAutoFit/>
            </a:bodyPr>
            <a:lstStyle/>
            <a:p>
              <a:pPr algn="r">
                <a:buNone/>
              </a:pPr>
              <a:r>
                <a:rPr lang="en-GB" sz="1600" dirty="0"/>
                <a:t>0</a:t>
              </a:r>
            </a:p>
          </p:txBody>
        </p:sp>
      </p:grpSp>
      <p:grpSp>
        <p:nvGrpSpPr>
          <p:cNvPr id="4" name="Group 3">
            <a:extLst>
              <a:ext uri="{FF2B5EF4-FFF2-40B4-BE49-F238E27FC236}">
                <a16:creationId xmlns:a16="http://schemas.microsoft.com/office/drawing/2014/main" id="{951C149B-7169-409C-AC02-2EE3512B9768}"/>
              </a:ext>
            </a:extLst>
          </p:cNvPr>
          <p:cNvGrpSpPr/>
          <p:nvPr/>
        </p:nvGrpSpPr>
        <p:grpSpPr>
          <a:xfrm>
            <a:off x="3893188" y="2429199"/>
            <a:ext cx="605114" cy="2994848"/>
            <a:chOff x="3893188" y="2429199"/>
            <a:chExt cx="605114" cy="2994848"/>
          </a:xfrm>
        </p:grpSpPr>
        <p:sp>
          <p:nvSpPr>
            <p:cNvPr id="167" name="TextBox 166">
              <a:extLst>
                <a:ext uri="{FF2B5EF4-FFF2-40B4-BE49-F238E27FC236}">
                  <a16:creationId xmlns:a16="http://schemas.microsoft.com/office/drawing/2014/main" id="{324375CE-5320-44E7-BA73-40A93FA329FC}"/>
                </a:ext>
              </a:extLst>
            </p:cNvPr>
            <p:cNvSpPr txBox="1"/>
            <p:nvPr/>
          </p:nvSpPr>
          <p:spPr>
            <a:xfrm>
              <a:off x="3893188" y="5085493"/>
              <a:ext cx="605114" cy="338554"/>
            </a:xfrm>
            <a:prstGeom prst="rect">
              <a:avLst/>
            </a:prstGeom>
            <a:noFill/>
          </p:spPr>
          <p:txBody>
            <a:bodyPr wrap="square" rtlCol="0">
              <a:spAutoFit/>
            </a:bodyPr>
            <a:lstStyle/>
            <a:p>
              <a:pPr algn="r">
                <a:buNone/>
              </a:pPr>
              <a:r>
                <a:rPr lang="en-GB" sz="1600" dirty="0"/>
                <a:t>200</a:t>
              </a:r>
            </a:p>
          </p:txBody>
        </p:sp>
        <p:sp>
          <p:nvSpPr>
            <p:cNvPr id="168" name="TextBox 167">
              <a:extLst>
                <a:ext uri="{FF2B5EF4-FFF2-40B4-BE49-F238E27FC236}">
                  <a16:creationId xmlns:a16="http://schemas.microsoft.com/office/drawing/2014/main" id="{C909D386-5292-4BC1-A5FC-7DC5032939F4}"/>
                </a:ext>
              </a:extLst>
            </p:cNvPr>
            <p:cNvSpPr txBox="1"/>
            <p:nvPr/>
          </p:nvSpPr>
          <p:spPr>
            <a:xfrm>
              <a:off x="3893188" y="4203545"/>
              <a:ext cx="605114" cy="338554"/>
            </a:xfrm>
            <a:prstGeom prst="rect">
              <a:avLst/>
            </a:prstGeom>
            <a:noFill/>
          </p:spPr>
          <p:txBody>
            <a:bodyPr wrap="square" rtlCol="0">
              <a:spAutoFit/>
            </a:bodyPr>
            <a:lstStyle/>
            <a:p>
              <a:pPr algn="r">
                <a:buNone/>
              </a:pPr>
              <a:r>
                <a:rPr lang="en-GB" sz="1600" dirty="0"/>
                <a:t>400</a:t>
              </a:r>
            </a:p>
          </p:txBody>
        </p:sp>
        <p:sp>
          <p:nvSpPr>
            <p:cNvPr id="169" name="TextBox 168">
              <a:extLst>
                <a:ext uri="{FF2B5EF4-FFF2-40B4-BE49-F238E27FC236}">
                  <a16:creationId xmlns:a16="http://schemas.microsoft.com/office/drawing/2014/main" id="{5FDFF4FF-A580-4E35-8B2A-219624EEEF12}"/>
                </a:ext>
              </a:extLst>
            </p:cNvPr>
            <p:cNvSpPr txBox="1"/>
            <p:nvPr/>
          </p:nvSpPr>
          <p:spPr>
            <a:xfrm>
              <a:off x="3893188" y="3321597"/>
              <a:ext cx="605114" cy="338554"/>
            </a:xfrm>
            <a:prstGeom prst="rect">
              <a:avLst/>
            </a:prstGeom>
            <a:noFill/>
          </p:spPr>
          <p:txBody>
            <a:bodyPr wrap="square" rtlCol="0">
              <a:spAutoFit/>
            </a:bodyPr>
            <a:lstStyle/>
            <a:p>
              <a:pPr algn="r">
                <a:buNone/>
              </a:pPr>
              <a:r>
                <a:rPr lang="en-GB" sz="1600" dirty="0"/>
                <a:t>600</a:t>
              </a:r>
            </a:p>
          </p:txBody>
        </p:sp>
        <p:sp>
          <p:nvSpPr>
            <p:cNvPr id="170" name="TextBox 169">
              <a:extLst>
                <a:ext uri="{FF2B5EF4-FFF2-40B4-BE49-F238E27FC236}">
                  <a16:creationId xmlns:a16="http://schemas.microsoft.com/office/drawing/2014/main" id="{2ECB83A9-8BBD-47DD-AB22-769525B53D3F}"/>
                </a:ext>
              </a:extLst>
            </p:cNvPr>
            <p:cNvSpPr txBox="1"/>
            <p:nvPr/>
          </p:nvSpPr>
          <p:spPr>
            <a:xfrm>
              <a:off x="3893188" y="2429199"/>
              <a:ext cx="605114" cy="338554"/>
            </a:xfrm>
            <a:prstGeom prst="rect">
              <a:avLst/>
            </a:prstGeom>
            <a:noFill/>
          </p:spPr>
          <p:txBody>
            <a:bodyPr wrap="square" rtlCol="0">
              <a:spAutoFit/>
            </a:bodyPr>
            <a:lstStyle/>
            <a:p>
              <a:pPr algn="r">
                <a:buNone/>
              </a:pPr>
              <a:r>
                <a:rPr lang="en-GB" sz="1600" dirty="0"/>
                <a:t>800</a:t>
              </a:r>
            </a:p>
          </p:txBody>
        </p:sp>
      </p:grpSp>
      <p:grpSp>
        <p:nvGrpSpPr>
          <p:cNvPr id="10" name="Group 9">
            <a:extLst>
              <a:ext uri="{FF2B5EF4-FFF2-40B4-BE49-F238E27FC236}">
                <a16:creationId xmlns:a16="http://schemas.microsoft.com/office/drawing/2014/main" id="{BFD19E36-B201-49C6-A6EC-2C22EB0D3487}"/>
              </a:ext>
            </a:extLst>
          </p:cNvPr>
          <p:cNvGrpSpPr/>
          <p:nvPr/>
        </p:nvGrpSpPr>
        <p:grpSpPr>
          <a:xfrm>
            <a:off x="5128360" y="1509975"/>
            <a:ext cx="976675" cy="4798750"/>
            <a:chOff x="5128360" y="1509975"/>
            <a:chExt cx="976675" cy="4798750"/>
          </a:xfrm>
        </p:grpSpPr>
        <p:grpSp>
          <p:nvGrpSpPr>
            <p:cNvPr id="189" name="Group 188">
              <a:extLst>
                <a:ext uri="{FF2B5EF4-FFF2-40B4-BE49-F238E27FC236}">
                  <a16:creationId xmlns:a16="http://schemas.microsoft.com/office/drawing/2014/main" id="{8913F718-2A84-4F74-87A9-E10DF2A7F03C}"/>
                </a:ext>
              </a:extLst>
            </p:cNvPr>
            <p:cNvGrpSpPr/>
            <p:nvPr/>
          </p:nvGrpSpPr>
          <p:grpSpPr>
            <a:xfrm>
              <a:off x="5985122" y="1690303"/>
              <a:ext cx="119913" cy="4455884"/>
              <a:chOff x="10345527" y="1666301"/>
              <a:chExt cx="121816" cy="4445833"/>
            </a:xfrm>
          </p:grpSpPr>
          <p:cxnSp>
            <p:nvCxnSpPr>
              <p:cNvPr id="202" name="Straight Connector 201">
                <a:extLst>
                  <a:ext uri="{FF2B5EF4-FFF2-40B4-BE49-F238E27FC236}">
                    <a16:creationId xmlns:a16="http://schemas.microsoft.com/office/drawing/2014/main" id="{BFDD8658-3344-4E92-A1C5-8C5C83FF3617}"/>
                  </a:ext>
                </a:extLst>
              </p:cNvPr>
              <p:cNvCxnSpPr/>
              <p:nvPr/>
            </p:nvCxnSpPr>
            <p:spPr>
              <a:xfrm rot="16200000">
                <a:off x="8238145" y="3889218"/>
                <a:ext cx="44458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a:extLst>
                  <a:ext uri="{FF2B5EF4-FFF2-40B4-BE49-F238E27FC236}">
                    <a16:creationId xmlns:a16="http://schemas.microsoft.com/office/drawing/2014/main" id="{54EA39A0-5F7D-45F0-922A-F653614823FD}"/>
                  </a:ext>
                </a:extLst>
              </p:cNvPr>
              <p:cNvCxnSpPr>
                <a:cxnSpLocks/>
              </p:cNvCxnSpPr>
              <p:nvPr/>
            </p:nvCxnSpPr>
            <p:spPr>
              <a:xfrm rot="16200000">
                <a:off x="10406435" y="6043665"/>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a:extLst>
                  <a:ext uri="{FF2B5EF4-FFF2-40B4-BE49-F238E27FC236}">
                    <a16:creationId xmlns:a16="http://schemas.microsoft.com/office/drawing/2014/main" id="{CB80FF3C-031E-4430-9E5C-96B3C551F396}"/>
                  </a:ext>
                </a:extLst>
              </p:cNvPr>
              <p:cNvCxnSpPr>
                <a:cxnSpLocks/>
              </p:cNvCxnSpPr>
              <p:nvPr/>
            </p:nvCxnSpPr>
            <p:spPr>
              <a:xfrm rot="16200000">
                <a:off x="10406435" y="1612157"/>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a:extLst>
                  <a:ext uri="{FF2B5EF4-FFF2-40B4-BE49-F238E27FC236}">
                    <a16:creationId xmlns:a16="http://schemas.microsoft.com/office/drawing/2014/main" id="{BBF6295C-DB62-4F23-896E-E6188203ABDC}"/>
                  </a:ext>
                </a:extLst>
              </p:cNvPr>
              <p:cNvCxnSpPr>
                <a:cxnSpLocks/>
              </p:cNvCxnSpPr>
              <p:nvPr/>
            </p:nvCxnSpPr>
            <p:spPr>
              <a:xfrm rot="16200000">
                <a:off x="10406435" y="2502037"/>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6" name="Straight Connector 205">
                <a:extLst>
                  <a:ext uri="{FF2B5EF4-FFF2-40B4-BE49-F238E27FC236}">
                    <a16:creationId xmlns:a16="http://schemas.microsoft.com/office/drawing/2014/main" id="{EDF30F50-8411-4FBA-B10A-E92D161F47A3}"/>
                  </a:ext>
                </a:extLst>
              </p:cNvPr>
              <p:cNvCxnSpPr>
                <a:cxnSpLocks/>
              </p:cNvCxnSpPr>
              <p:nvPr/>
            </p:nvCxnSpPr>
            <p:spPr>
              <a:xfrm rot="16200000">
                <a:off x="10406435" y="4272853"/>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a16="http://schemas.microsoft.com/office/drawing/2014/main" id="{E7025E3C-ABF0-498F-A050-0B5DC48168EB}"/>
                  </a:ext>
                </a:extLst>
              </p:cNvPr>
              <p:cNvCxnSpPr>
                <a:cxnSpLocks/>
              </p:cNvCxnSpPr>
              <p:nvPr/>
            </p:nvCxnSpPr>
            <p:spPr>
              <a:xfrm rot="16200000">
                <a:off x="10406435" y="5158261"/>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a:extLst>
                  <a:ext uri="{FF2B5EF4-FFF2-40B4-BE49-F238E27FC236}">
                    <a16:creationId xmlns:a16="http://schemas.microsoft.com/office/drawing/2014/main" id="{D4F59FC0-A09B-42E1-B65C-076B1E2B72E8}"/>
                  </a:ext>
                </a:extLst>
              </p:cNvPr>
              <p:cNvCxnSpPr>
                <a:cxnSpLocks/>
              </p:cNvCxnSpPr>
              <p:nvPr/>
            </p:nvCxnSpPr>
            <p:spPr>
              <a:xfrm rot="16200000">
                <a:off x="10406435" y="3387445"/>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a16="http://schemas.microsoft.com/office/drawing/2014/main" id="{A8AEAD25-85DA-4C5F-823F-284852FC1FDF}"/>
                  </a:ext>
                </a:extLst>
              </p:cNvPr>
              <p:cNvCxnSpPr>
                <a:cxnSpLocks/>
              </p:cNvCxnSpPr>
              <p:nvPr/>
            </p:nvCxnSpPr>
            <p:spPr>
              <a:xfrm rot="16200000">
                <a:off x="10406435" y="2059333"/>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a:extLst>
                  <a:ext uri="{FF2B5EF4-FFF2-40B4-BE49-F238E27FC236}">
                    <a16:creationId xmlns:a16="http://schemas.microsoft.com/office/drawing/2014/main" id="{F85ADBC5-34A8-48DC-880C-1B57F5A73DBB}"/>
                  </a:ext>
                </a:extLst>
              </p:cNvPr>
              <p:cNvCxnSpPr>
                <a:cxnSpLocks/>
              </p:cNvCxnSpPr>
              <p:nvPr/>
            </p:nvCxnSpPr>
            <p:spPr>
              <a:xfrm rot="16200000">
                <a:off x="10406435" y="2944741"/>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a:extLst>
                  <a:ext uri="{FF2B5EF4-FFF2-40B4-BE49-F238E27FC236}">
                    <a16:creationId xmlns:a16="http://schemas.microsoft.com/office/drawing/2014/main" id="{8F66C584-D1B3-4375-BBB0-DC57A1908583}"/>
                  </a:ext>
                </a:extLst>
              </p:cNvPr>
              <p:cNvCxnSpPr>
                <a:cxnSpLocks/>
              </p:cNvCxnSpPr>
              <p:nvPr/>
            </p:nvCxnSpPr>
            <p:spPr>
              <a:xfrm rot="16200000">
                <a:off x="10406435" y="4715557"/>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a:extLst>
                  <a:ext uri="{FF2B5EF4-FFF2-40B4-BE49-F238E27FC236}">
                    <a16:creationId xmlns:a16="http://schemas.microsoft.com/office/drawing/2014/main" id="{E3DD9A74-0080-4CFF-AAEB-499507D5FE50}"/>
                  </a:ext>
                </a:extLst>
              </p:cNvPr>
              <p:cNvCxnSpPr>
                <a:cxnSpLocks/>
              </p:cNvCxnSpPr>
              <p:nvPr/>
            </p:nvCxnSpPr>
            <p:spPr>
              <a:xfrm rot="16200000">
                <a:off x="10406435" y="5600965"/>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a16="http://schemas.microsoft.com/office/drawing/2014/main" id="{63678590-4D0D-477D-8A28-7351E90E7F08}"/>
                  </a:ext>
                </a:extLst>
              </p:cNvPr>
              <p:cNvCxnSpPr>
                <a:cxnSpLocks/>
              </p:cNvCxnSpPr>
              <p:nvPr/>
            </p:nvCxnSpPr>
            <p:spPr>
              <a:xfrm rot="16200000">
                <a:off x="10406435" y="3830149"/>
                <a:ext cx="0" cy="121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91" name="TextBox 190">
              <a:extLst>
                <a:ext uri="{FF2B5EF4-FFF2-40B4-BE49-F238E27FC236}">
                  <a16:creationId xmlns:a16="http://schemas.microsoft.com/office/drawing/2014/main" id="{C8A9E755-0401-4B77-8725-5B7DD28C5FD5}"/>
                </a:ext>
              </a:extLst>
            </p:cNvPr>
            <p:cNvSpPr txBox="1"/>
            <p:nvPr/>
          </p:nvSpPr>
          <p:spPr>
            <a:xfrm>
              <a:off x="5128360" y="1509975"/>
              <a:ext cx="887384" cy="338554"/>
            </a:xfrm>
            <a:prstGeom prst="rect">
              <a:avLst/>
            </a:prstGeom>
            <a:noFill/>
          </p:spPr>
          <p:txBody>
            <a:bodyPr wrap="square" rtlCol="0">
              <a:spAutoFit/>
            </a:bodyPr>
            <a:lstStyle/>
            <a:p>
              <a:pPr algn="r">
                <a:buNone/>
              </a:pPr>
              <a:r>
                <a:rPr lang="en-GB" sz="1600" dirty="0"/>
                <a:t>1,000</a:t>
              </a:r>
            </a:p>
          </p:txBody>
        </p:sp>
        <p:sp>
          <p:nvSpPr>
            <p:cNvPr id="192" name="TextBox 191">
              <a:extLst>
                <a:ext uri="{FF2B5EF4-FFF2-40B4-BE49-F238E27FC236}">
                  <a16:creationId xmlns:a16="http://schemas.microsoft.com/office/drawing/2014/main" id="{E19783CF-C08E-4988-A38A-EC6ED2AC5014}"/>
                </a:ext>
              </a:extLst>
            </p:cNvPr>
            <p:cNvSpPr txBox="1"/>
            <p:nvPr/>
          </p:nvSpPr>
          <p:spPr>
            <a:xfrm>
              <a:off x="5267351" y="5970171"/>
              <a:ext cx="741397" cy="338554"/>
            </a:xfrm>
            <a:prstGeom prst="rect">
              <a:avLst/>
            </a:prstGeom>
            <a:noFill/>
          </p:spPr>
          <p:txBody>
            <a:bodyPr wrap="square" rtlCol="0">
              <a:spAutoFit/>
            </a:bodyPr>
            <a:lstStyle/>
            <a:p>
              <a:pPr algn="r">
                <a:buNone/>
              </a:pPr>
              <a:r>
                <a:rPr lang="en-GB" sz="1600" dirty="0"/>
                <a:t>0</a:t>
              </a:r>
            </a:p>
          </p:txBody>
        </p:sp>
      </p:grpSp>
      <p:grpSp>
        <p:nvGrpSpPr>
          <p:cNvPr id="5" name="Group 4">
            <a:extLst>
              <a:ext uri="{FF2B5EF4-FFF2-40B4-BE49-F238E27FC236}">
                <a16:creationId xmlns:a16="http://schemas.microsoft.com/office/drawing/2014/main" id="{D1B5AB85-BA40-4A71-AA09-BEEA831D2E03}"/>
              </a:ext>
            </a:extLst>
          </p:cNvPr>
          <p:cNvGrpSpPr/>
          <p:nvPr/>
        </p:nvGrpSpPr>
        <p:grpSpPr>
          <a:xfrm>
            <a:off x="5274347" y="1998675"/>
            <a:ext cx="741397" cy="3866345"/>
            <a:chOff x="5274347" y="1998675"/>
            <a:chExt cx="741397" cy="3866345"/>
          </a:xfrm>
        </p:grpSpPr>
        <p:sp>
          <p:nvSpPr>
            <p:cNvPr id="193" name="TextBox 192">
              <a:extLst>
                <a:ext uri="{FF2B5EF4-FFF2-40B4-BE49-F238E27FC236}">
                  <a16:creationId xmlns:a16="http://schemas.microsoft.com/office/drawing/2014/main" id="{1D011261-78C2-41D5-BED1-29C8D04116FD}"/>
                </a:ext>
              </a:extLst>
            </p:cNvPr>
            <p:cNvSpPr txBox="1"/>
            <p:nvPr/>
          </p:nvSpPr>
          <p:spPr>
            <a:xfrm>
              <a:off x="5274347" y="5085493"/>
              <a:ext cx="741397" cy="338554"/>
            </a:xfrm>
            <a:prstGeom prst="rect">
              <a:avLst/>
            </a:prstGeom>
            <a:noFill/>
          </p:spPr>
          <p:txBody>
            <a:bodyPr wrap="square" rtlCol="0">
              <a:spAutoFit/>
            </a:bodyPr>
            <a:lstStyle/>
            <a:p>
              <a:pPr algn="r">
                <a:buNone/>
              </a:pPr>
              <a:r>
                <a:rPr lang="en-GB" sz="1600" dirty="0"/>
                <a:t>200</a:t>
              </a:r>
            </a:p>
          </p:txBody>
        </p:sp>
        <p:sp>
          <p:nvSpPr>
            <p:cNvPr id="194" name="TextBox 193">
              <a:extLst>
                <a:ext uri="{FF2B5EF4-FFF2-40B4-BE49-F238E27FC236}">
                  <a16:creationId xmlns:a16="http://schemas.microsoft.com/office/drawing/2014/main" id="{A1F720E9-6B9E-48F0-A63C-8259A6B12A0B}"/>
                </a:ext>
              </a:extLst>
            </p:cNvPr>
            <p:cNvSpPr txBox="1"/>
            <p:nvPr/>
          </p:nvSpPr>
          <p:spPr>
            <a:xfrm>
              <a:off x="5274347" y="4203545"/>
              <a:ext cx="741397" cy="338554"/>
            </a:xfrm>
            <a:prstGeom prst="rect">
              <a:avLst/>
            </a:prstGeom>
            <a:noFill/>
          </p:spPr>
          <p:txBody>
            <a:bodyPr wrap="square" rtlCol="0">
              <a:spAutoFit/>
            </a:bodyPr>
            <a:lstStyle/>
            <a:p>
              <a:pPr algn="r">
                <a:buNone/>
              </a:pPr>
              <a:r>
                <a:rPr lang="en-GB" sz="1600" dirty="0"/>
                <a:t>400</a:t>
              </a:r>
            </a:p>
          </p:txBody>
        </p:sp>
        <p:sp>
          <p:nvSpPr>
            <p:cNvPr id="195" name="TextBox 194">
              <a:extLst>
                <a:ext uri="{FF2B5EF4-FFF2-40B4-BE49-F238E27FC236}">
                  <a16:creationId xmlns:a16="http://schemas.microsoft.com/office/drawing/2014/main" id="{C1105144-5283-4319-91D9-8984CFEF38A8}"/>
                </a:ext>
              </a:extLst>
            </p:cNvPr>
            <p:cNvSpPr txBox="1"/>
            <p:nvPr/>
          </p:nvSpPr>
          <p:spPr>
            <a:xfrm>
              <a:off x="5274347" y="3321597"/>
              <a:ext cx="741397" cy="338554"/>
            </a:xfrm>
            <a:prstGeom prst="rect">
              <a:avLst/>
            </a:prstGeom>
            <a:noFill/>
          </p:spPr>
          <p:txBody>
            <a:bodyPr wrap="square" rtlCol="0">
              <a:spAutoFit/>
            </a:bodyPr>
            <a:lstStyle/>
            <a:p>
              <a:pPr algn="r">
                <a:buNone/>
              </a:pPr>
              <a:r>
                <a:rPr lang="en-GB" sz="1600" dirty="0"/>
                <a:t>600</a:t>
              </a:r>
            </a:p>
          </p:txBody>
        </p:sp>
        <p:sp>
          <p:nvSpPr>
            <p:cNvPr id="196" name="TextBox 195">
              <a:extLst>
                <a:ext uri="{FF2B5EF4-FFF2-40B4-BE49-F238E27FC236}">
                  <a16:creationId xmlns:a16="http://schemas.microsoft.com/office/drawing/2014/main" id="{150260ED-DBFD-43A8-AFDA-8D92F637F36B}"/>
                </a:ext>
              </a:extLst>
            </p:cNvPr>
            <p:cNvSpPr txBox="1"/>
            <p:nvPr/>
          </p:nvSpPr>
          <p:spPr>
            <a:xfrm>
              <a:off x="5274347" y="2439649"/>
              <a:ext cx="741397" cy="338554"/>
            </a:xfrm>
            <a:prstGeom prst="rect">
              <a:avLst/>
            </a:prstGeom>
            <a:noFill/>
          </p:spPr>
          <p:txBody>
            <a:bodyPr wrap="square" rtlCol="0">
              <a:spAutoFit/>
            </a:bodyPr>
            <a:lstStyle/>
            <a:p>
              <a:pPr algn="r">
                <a:buNone/>
              </a:pPr>
              <a:r>
                <a:rPr lang="en-GB" sz="1600" dirty="0"/>
                <a:t>800</a:t>
              </a:r>
            </a:p>
          </p:txBody>
        </p:sp>
        <p:sp>
          <p:nvSpPr>
            <p:cNvPr id="197" name="TextBox 196">
              <a:extLst>
                <a:ext uri="{FF2B5EF4-FFF2-40B4-BE49-F238E27FC236}">
                  <a16:creationId xmlns:a16="http://schemas.microsoft.com/office/drawing/2014/main" id="{3DECA13C-5ACD-4F0F-B1AD-77A36769256D}"/>
                </a:ext>
              </a:extLst>
            </p:cNvPr>
            <p:cNvSpPr txBox="1"/>
            <p:nvPr/>
          </p:nvSpPr>
          <p:spPr>
            <a:xfrm>
              <a:off x="5274347" y="1998675"/>
              <a:ext cx="741397" cy="338554"/>
            </a:xfrm>
            <a:prstGeom prst="rect">
              <a:avLst/>
            </a:prstGeom>
            <a:noFill/>
          </p:spPr>
          <p:txBody>
            <a:bodyPr wrap="square" rtlCol="0">
              <a:spAutoFit/>
            </a:bodyPr>
            <a:lstStyle/>
            <a:p>
              <a:pPr algn="r">
                <a:buNone/>
              </a:pPr>
              <a:r>
                <a:rPr lang="en-GB" sz="1600" dirty="0"/>
                <a:t>900</a:t>
              </a:r>
            </a:p>
          </p:txBody>
        </p:sp>
        <p:sp>
          <p:nvSpPr>
            <p:cNvPr id="198" name="TextBox 197">
              <a:extLst>
                <a:ext uri="{FF2B5EF4-FFF2-40B4-BE49-F238E27FC236}">
                  <a16:creationId xmlns:a16="http://schemas.microsoft.com/office/drawing/2014/main" id="{B1B0CB03-9D6F-4F0E-8B58-5AE3F944C9FF}"/>
                </a:ext>
              </a:extLst>
            </p:cNvPr>
            <p:cNvSpPr txBox="1"/>
            <p:nvPr/>
          </p:nvSpPr>
          <p:spPr>
            <a:xfrm>
              <a:off x="5274347" y="5526466"/>
              <a:ext cx="741397" cy="338554"/>
            </a:xfrm>
            <a:prstGeom prst="rect">
              <a:avLst/>
            </a:prstGeom>
            <a:noFill/>
          </p:spPr>
          <p:txBody>
            <a:bodyPr wrap="square" rtlCol="0">
              <a:spAutoFit/>
            </a:bodyPr>
            <a:lstStyle/>
            <a:p>
              <a:pPr algn="r">
                <a:buNone/>
              </a:pPr>
              <a:r>
                <a:rPr lang="en-GB" sz="1600" dirty="0"/>
                <a:t>100</a:t>
              </a:r>
            </a:p>
          </p:txBody>
        </p:sp>
        <p:sp>
          <p:nvSpPr>
            <p:cNvPr id="199" name="TextBox 198">
              <a:extLst>
                <a:ext uri="{FF2B5EF4-FFF2-40B4-BE49-F238E27FC236}">
                  <a16:creationId xmlns:a16="http://schemas.microsoft.com/office/drawing/2014/main" id="{255231DD-6E41-4456-998A-CFED811572D5}"/>
                </a:ext>
              </a:extLst>
            </p:cNvPr>
            <p:cNvSpPr txBox="1"/>
            <p:nvPr/>
          </p:nvSpPr>
          <p:spPr>
            <a:xfrm>
              <a:off x="5274347" y="4644519"/>
              <a:ext cx="741397" cy="338554"/>
            </a:xfrm>
            <a:prstGeom prst="rect">
              <a:avLst/>
            </a:prstGeom>
            <a:noFill/>
          </p:spPr>
          <p:txBody>
            <a:bodyPr wrap="square" rtlCol="0">
              <a:spAutoFit/>
            </a:bodyPr>
            <a:lstStyle/>
            <a:p>
              <a:pPr algn="r">
                <a:buNone/>
              </a:pPr>
              <a:r>
                <a:rPr lang="en-GB" sz="1600" dirty="0"/>
                <a:t>300</a:t>
              </a:r>
            </a:p>
          </p:txBody>
        </p:sp>
        <p:sp>
          <p:nvSpPr>
            <p:cNvPr id="200" name="TextBox 199">
              <a:extLst>
                <a:ext uri="{FF2B5EF4-FFF2-40B4-BE49-F238E27FC236}">
                  <a16:creationId xmlns:a16="http://schemas.microsoft.com/office/drawing/2014/main" id="{997A6EFA-46E7-4C52-AA9B-7EEA39DF2CB2}"/>
                </a:ext>
              </a:extLst>
            </p:cNvPr>
            <p:cNvSpPr txBox="1"/>
            <p:nvPr/>
          </p:nvSpPr>
          <p:spPr>
            <a:xfrm>
              <a:off x="5274347" y="3762571"/>
              <a:ext cx="741397" cy="338554"/>
            </a:xfrm>
            <a:prstGeom prst="rect">
              <a:avLst/>
            </a:prstGeom>
            <a:noFill/>
          </p:spPr>
          <p:txBody>
            <a:bodyPr wrap="square" rtlCol="0">
              <a:spAutoFit/>
            </a:bodyPr>
            <a:lstStyle/>
            <a:p>
              <a:pPr algn="r">
                <a:buNone/>
              </a:pPr>
              <a:r>
                <a:rPr lang="en-GB" sz="1600" dirty="0"/>
                <a:t>500</a:t>
              </a:r>
            </a:p>
          </p:txBody>
        </p:sp>
        <p:sp>
          <p:nvSpPr>
            <p:cNvPr id="201" name="TextBox 200">
              <a:extLst>
                <a:ext uri="{FF2B5EF4-FFF2-40B4-BE49-F238E27FC236}">
                  <a16:creationId xmlns:a16="http://schemas.microsoft.com/office/drawing/2014/main" id="{DFE8919F-A555-49EA-905B-43AF90F4BC06}"/>
                </a:ext>
              </a:extLst>
            </p:cNvPr>
            <p:cNvSpPr txBox="1"/>
            <p:nvPr/>
          </p:nvSpPr>
          <p:spPr>
            <a:xfrm>
              <a:off x="5274347" y="2880623"/>
              <a:ext cx="741397" cy="338554"/>
            </a:xfrm>
            <a:prstGeom prst="rect">
              <a:avLst/>
            </a:prstGeom>
            <a:noFill/>
          </p:spPr>
          <p:txBody>
            <a:bodyPr wrap="square" rtlCol="0">
              <a:spAutoFit/>
            </a:bodyPr>
            <a:lstStyle/>
            <a:p>
              <a:pPr algn="r">
                <a:buNone/>
              </a:pPr>
              <a:r>
                <a:rPr lang="en-GB" sz="1600" dirty="0"/>
                <a:t>700</a:t>
              </a:r>
            </a:p>
          </p:txBody>
        </p:sp>
      </p:grpSp>
      <p:grpSp>
        <p:nvGrpSpPr>
          <p:cNvPr id="8" name="Group 7">
            <a:extLst>
              <a:ext uri="{FF2B5EF4-FFF2-40B4-BE49-F238E27FC236}">
                <a16:creationId xmlns:a16="http://schemas.microsoft.com/office/drawing/2014/main" id="{F6F7A574-DB7F-4D16-9280-820E3F681B59}"/>
              </a:ext>
            </a:extLst>
          </p:cNvPr>
          <p:cNvGrpSpPr/>
          <p:nvPr/>
        </p:nvGrpSpPr>
        <p:grpSpPr>
          <a:xfrm>
            <a:off x="2103801" y="1509975"/>
            <a:ext cx="835219" cy="4798750"/>
            <a:chOff x="2103801" y="1509975"/>
            <a:chExt cx="835219" cy="4798750"/>
          </a:xfrm>
        </p:grpSpPr>
        <p:grpSp>
          <p:nvGrpSpPr>
            <p:cNvPr id="14" name="Group 13">
              <a:extLst>
                <a:ext uri="{FF2B5EF4-FFF2-40B4-BE49-F238E27FC236}">
                  <a16:creationId xmlns:a16="http://schemas.microsoft.com/office/drawing/2014/main" id="{09CB8C87-516A-40FE-8055-72438B1B7D60}"/>
                </a:ext>
              </a:extLst>
            </p:cNvPr>
            <p:cNvGrpSpPr/>
            <p:nvPr/>
          </p:nvGrpSpPr>
          <p:grpSpPr>
            <a:xfrm>
              <a:off x="2819107" y="1690304"/>
              <a:ext cx="119913" cy="4455884"/>
              <a:chOff x="3390706" y="1690304"/>
              <a:chExt cx="119913" cy="4455884"/>
            </a:xfrm>
          </p:grpSpPr>
          <p:cxnSp>
            <p:nvCxnSpPr>
              <p:cNvPr id="138" name="Straight Connector 137">
                <a:extLst>
                  <a:ext uri="{FF2B5EF4-FFF2-40B4-BE49-F238E27FC236}">
                    <a16:creationId xmlns:a16="http://schemas.microsoft.com/office/drawing/2014/main" id="{0842246C-1027-4613-B7D1-C0ED0C46DAE5}"/>
                  </a:ext>
                </a:extLst>
              </p:cNvPr>
              <p:cNvCxnSpPr/>
              <p:nvPr/>
            </p:nvCxnSpPr>
            <p:spPr>
              <a:xfrm rot="16200000">
                <a:off x="1276494"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D374CF0B-D3B4-4177-BD4E-AD16598C1BB0}"/>
                  </a:ext>
                </a:extLst>
              </p:cNvPr>
              <p:cNvCxnSpPr>
                <a:cxnSpLocks/>
              </p:cNvCxnSpPr>
              <p:nvPr/>
            </p:nvCxnSpPr>
            <p:spPr>
              <a:xfrm rot="16200000">
                <a:off x="3450663"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91691F26-D00B-4E59-BEDE-3C8124BC4736}"/>
                  </a:ext>
                </a:extLst>
              </p:cNvPr>
              <p:cNvCxnSpPr>
                <a:cxnSpLocks/>
              </p:cNvCxnSpPr>
              <p:nvPr/>
            </p:nvCxnSpPr>
            <p:spPr>
              <a:xfrm rot="16200000">
                <a:off x="3450663"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E115BD7B-2078-465B-A0E7-AE328A2FFD05}"/>
                  </a:ext>
                </a:extLst>
              </p:cNvPr>
              <p:cNvCxnSpPr>
                <a:cxnSpLocks/>
              </p:cNvCxnSpPr>
              <p:nvPr/>
            </p:nvCxnSpPr>
            <p:spPr>
              <a:xfrm rot="16200000">
                <a:off x="3450663" y="386013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a:extLst>
                  <a:ext uri="{FF2B5EF4-FFF2-40B4-BE49-F238E27FC236}">
                    <a16:creationId xmlns:a16="http://schemas.microsoft.com/office/drawing/2014/main" id="{C4236603-DE15-438F-8B9C-919CBED657C1}"/>
                  </a:ext>
                </a:extLst>
              </p:cNvPr>
              <p:cNvCxnSpPr>
                <a:cxnSpLocks/>
              </p:cNvCxnSpPr>
              <p:nvPr/>
            </p:nvCxnSpPr>
            <p:spPr>
              <a:xfrm rot="16200000">
                <a:off x="3450663" y="4967369"/>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E4BB76BB-3E05-4737-8C69-CFC4BDAD5890}"/>
                  </a:ext>
                </a:extLst>
              </p:cNvPr>
              <p:cNvCxnSpPr>
                <a:cxnSpLocks/>
              </p:cNvCxnSpPr>
              <p:nvPr/>
            </p:nvCxnSpPr>
            <p:spPr>
              <a:xfrm rot="16200000">
                <a:off x="3450663" y="2755625"/>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7" name="TextBox 126">
              <a:extLst>
                <a:ext uri="{FF2B5EF4-FFF2-40B4-BE49-F238E27FC236}">
                  <a16:creationId xmlns:a16="http://schemas.microsoft.com/office/drawing/2014/main" id="{86CF6BB7-2E7A-4C33-8BE3-96B776571A59}"/>
                </a:ext>
              </a:extLst>
            </p:cNvPr>
            <p:cNvSpPr txBox="1"/>
            <p:nvPr/>
          </p:nvSpPr>
          <p:spPr>
            <a:xfrm>
              <a:off x="2103801" y="1509975"/>
              <a:ext cx="745928" cy="338554"/>
            </a:xfrm>
            <a:prstGeom prst="rect">
              <a:avLst/>
            </a:prstGeom>
            <a:noFill/>
          </p:spPr>
          <p:txBody>
            <a:bodyPr wrap="square" rtlCol="0">
              <a:spAutoFit/>
            </a:bodyPr>
            <a:lstStyle/>
            <a:p>
              <a:pPr algn="r">
                <a:buNone/>
              </a:pPr>
              <a:r>
                <a:rPr lang="en-GB" sz="1600" dirty="0"/>
                <a:t>1,000</a:t>
              </a:r>
            </a:p>
          </p:txBody>
        </p:sp>
        <p:sp>
          <p:nvSpPr>
            <p:cNvPr id="128" name="TextBox 127">
              <a:extLst>
                <a:ext uri="{FF2B5EF4-FFF2-40B4-BE49-F238E27FC236}">
                  <a16:creationId xmlns:a16="http://schemas.microsoft.com/office/drawing/2014/main" id="{6DBAC270-C832-46C3-A8B3-EA35F32EF8AB}"/>
                </a:ext>
              </a:extLst>
            </p:cNvPr>
            <p:cNvSpPr txBox="1"/>
            <p:nvPr/>
          </p:nvSpPr>
          <p:spPr>
            <a:xfrm>
              <a:off x="2220636" y="5970171"/>
              <a:ext cx="623212" cy="338554"/>
            </a:xfrm>
            <a:prstGeom prst="rect">
              <a:avLst/>
            </a:prstGeom>
            <a:noFill/>
          </p:spPr>
          <p:txBody>
            <a:bodyPr wrap="square" rtlCol="0">
              <a:spAutoFit/>
            </a:bodyPr>
            <a:lstStyle/>
            <a:p>
              <a:pPr algn="r">
                <a:buNone/>
              </a:pPr>
              <a:r>
                <a:rPr lang="en-GB" sz="1600" dirty="0"/>
                <a:t>0</a:t>
              </a:r>
            </a:p>
          </p:txBody>
        </p:sp>
      </p:grpSp>
      <p:grpSp>
        <p:nvGrpSpPr>
          <p:cNvPr id="2" name="Group 1">
            <a:extLst>
              <a:ext uri="{FF2B5EF4-FFF2-40B4-BE49-F238E27FC236}">
                <a16:creationId xmlns:a16="http://schemas.microsoft.com/office/drawing/2014/main" id="{D4AF3355-77DD-43F2-8A8A-4BDC6D713580}"/>
              </a:ext>
            </a:extLst>
          </p:cNvPr>
          <p:cNvGrpSpPr/>
          <p:nvPr/>
        </p:nvGrpSpPr>
        <p:grpSpPr>
          <a:xfrm>
            <a:off x="2226517" y="2663526"/>
            <a:ext cx="623212" cy="2536643"/>
            <a:chOff x="2226517" y="2663526"/>
            <a:chExt cx="623212" cy="2536643"/>
          </a:xfrm>
        </p:grpSpPr>
        <p:sp>
          <p:nvSpPr>
            <p:cNvPr id="136" name="TextBox 135">
              <a:extLst>
                <a:ext uri="{FF2B5EF4-FFF2-40B4-BE49-F238E27FC236}">
                  <a16:creationId xmlns:a16="http://schemas.microsoft.com/office/drawing/2014/main" id="{8DF9D5CC-19D6-4A55-BBF7-9E0B732A0CD4}"/>
                </a:ext>
              </a:extLst>
            </p:cNvPr>
            <p:cNvSpPr txBox="1"/>
            <p:nvPr/>
          </p:nvSpPr>
          <p:spPr>
            <a:xfrm>
              <a:off x="2226517" y="3762571"/>
              <a:ext cx="623212" cy="338554"/>
            </a:xfrm>
            <a:prstGeom prst="rect">
              <a:avLst/>
            </a:prstGeom>
            <a:noFill/>
          </p:spPr>
          <p:txBody>
            <a:bodyPr wrap="square" rtlCol="0">
              <a:spAutoFit/>
            </a:bodyPr>
            <a:lstStyle/>
            <a:p>
              <a:pPr algn="r">
                <a:buNone/>
              </a:pPr>
              <a:r>
                <a:rPr lang="en-GB" sz="1600" dirty="0"/>
                <a:t>500</a:t>
              </a:r>
            </a:p>
          </p:txBody>
        </p:sp>
        <p:sp>
          <p:nvSpPr>
            <p:cNvPr id="216" name="TextBox 215">
              <a:extLst>
                <a:ext uri="{FF2B5EF4-FFF2-40B4-BE49-F238E27FC236}">
                  <a16:creationId xmlns:a16="http://schemas.microsoft.com/office/drawing/2014/main" id="{31412B1B-14A6-4CE4-A034-8D89856F82F8}"/>
                </a:ext>
              </a:extLst>
            </p:cNvPr>
            <p:cNvSpPr txBox="1"/>
            <p:nvPr/>
          </p:nvSpPr>
          <p:spPr>
            <a:xfrm>
              <a:off x="2226517" y="4861615"/>
              <a:ext cx="623212" cy="338554"/>
            </a:xfrm>
            <a:prstGeom prst="rect">
              <a:avLst/>
            </a:prstGeom>
            <a:noFill/>
          </p:spPr>
          <p:txBody>
            <a:bodyPr wrap="square" rtlCol="0">
              <a:spAutoFit/>
            </a:bodyPr>
            <a:lstStyle/>
            <a:p>
              <a:pPr algn="r">
                <a:buNone/>
              </a:pPr>
              <a:r>
                <a:rPr lang="en-GB" sz="1600" dirty="0"/>
                <a:t>250</a:t>
              </a:r>
            </a:p>
          </p:txBody>
        </p:sp>
        <p:sp>
          <p:nvSpPr>
            <p:cNvPr id="218" name="TextBox 217">
              <a:extLst>
                <a:ext uri="{FF2B5EF4-FFF2-40B4-BE49-F238E27FC236}">
                  <a16:creationId xmlns:a16="http://schemas.microsoft.com/office/drawing/2014/main" id="{B1278355-F208-4300-B440-B4A8BFE13F70}"/>
                </a:ext>
              </a:extLst>
            </p:cNvPr>
            <p:cNvSpPr txBox="1"/>
            <p:nvPr/>
          </p:nvSpPr>
          <p:spPr>
            <a:xfrm>
              <a:off x="2226517" y="2663526"/>
              <a:ext cx="623212" cy="338554"/>
            </a:xfrm>
            <a:prstGeom prst="rect">
              <a:avLst/>
            </a:prstGeom>
            <a:noFill/>
          </p:spPr>
          <p:txBody>
            <a:bodyPr wrap="square" rtlCol="0">
              <a:spAutoFit/>
            </a:bodyPr>
            <a:lstStyle/>
            <a:p>
              <a:pPr algn="r">
                <a:buNone/>
              </a:pPr>
              <a:r>
                <a:rPr lang="en-GB" sz="1600" dirty="0"/>
                <a:t>750</a:t>
              </a:r>
            </a:p>
          </p:txBody>
        </p:sp>
      </p:grpSp>
      <p:sp>
        <p:nvSpPr>
          <p:cNvPr id="13" name="Content Placeholder 2">
            <a:extLst>
              <a:ext uri="{FF2B5EF4-FFF2-40B4-BE49-F238E27FC236}">
                <a16:creationId xmlns:a16="http://schemas.microsoft.com/office/drawing/2014/main" id="{A6A9610B-D5B6-4827-8535-14BF1FD5D07E}"/>
              </a:ext>
            </a:extLst>
          </p:cNvPr>
          <p:cNvSpPr txBox="1">
            <a:spLocks/>
          </p:cNvSpPr>
          <p:nvPr/>
        </p:nvSpPr>
        <p:spPr>
          <a:xfrm>
            <a:off x="6726518" y="1567969"/>
            <a:ext cx="4942371" cy="429704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Let’s count in five hundreds from zero to a thousand. </a:t>
            </a:r>
          </a:p>
          <a:p>
            <a:pPr>
              <a:lnSpc>
                <a:spcPct val="120000"/>
              </a:lnSpc>
              <a:spcBef>
                <a:spcPts val="600"/>
              </a:spcBef>
              <a:spcAft>
                <a:spcPts val="600"/>
              </a:spcAft>
              <a:buClr>
                <a:srgbClr val="585858"/>
              </a:buClr>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N</a:t>
            </a:r>
            <a:r>
              <a:rPr lang="en-GB" sz="2000" dirty="0">
                <a:latin typeface="Arial" panose="020B0604020202020204" pitchFamily="34" charset="0"/>
                <a:cs typeface="Arial" panose="020B0604020202020204" pitchFamily="34" charset="0"/>
              </a:rPr>
              <a:t>ow let’s count in steps of two hundred and fifty, two hundred, one hundred. Can you count backwards from each of these?</a:t>
            </a:r>
          </a:p>
          <a:p>
            <a:pPr>
              <a:lnSpc>
                <a:spcPct val="120000"/>
              </a:lnSpc>
              <a:spcBef>
                <a:spcPts val="600"/>
              </a:spcBef>
              <a:spcAft>
                <a:spcPts val="600"/>
              </a:spcAft>
              <a:buFont typeface="Arial" panose="020B0604020202020204" pitchFamily="34" charset="0"/>
              <a:buChar char="•"/>
            </a:pPr>
            <a:r>
              <a:rPr lang="en-US" sz="2000" kern="0" dirty="0">
                <a:solidFill>
                  <a:schemeClr val="tx1"/>
                </a:solidFill>
                <a:latin typeface="Arial" panose="020B0604020202020204" pitchFamily="34" charset="0"/>
                <a:cs typeface="Arial" panose="020B0604020202020204" pitchFamily="34" charset="0"/>
              </a:rPr>
              <a:t>If I</a:t>
            </a:r>
            <a:r>
              <a:rPr lang="en-GB" sz="2000" kern="0" dirty="0">
                <a:solidFill>
                  <a:schemeClr val="tx1"/>
                </a:solidFill>
                <a:latin typeface="Arial" panose="020B0604020202020204" pitchFamily="34" charset="0"/>
                <a:cs typeface="Arial" panose="020B0604020202020204" pitchFamily="34" charset="0"/>
              </a:rPr>
              <a:t> count in steps of two hundred, what comes after 400? Before 1,000?</a:t>
            </a:r>
          </a:p>
          <a:p>
            <a:pPr>
              <a:lnSpc>
                <a:spcPct val="120000"/>
              </a:lnSpc>
              <a:spcBef>
                <a:spcPts val="600"/>
              </a:spcBef>
              <a:spcAft>
                <a:spcPts val="600"/>
              </a:spcAft>
              <a:buFont typeface="Arial" panose="020B0604020202020204" pitchFamily="34" charset="0"/>
              <a:buChar char="•"/>
            </a:pPr>
            <a:r>
              <a:rPr lang="en-US" sz="2000" kern="0" dirty="0">
                <a:solidFill>
                  <a:schemeClr val="tx1"/>
                </a:solidFill>
                <a:latin typeface="Arial" panose="020B0604020202020204" pitchFamily="34" charset="0"/>
                <a:cs typeface="Arial" panose="020B0604020202020204" pitchFamily="34" charset="0"/>
              </a:rPr>
              <a:t>I</a:t>
            </a:r>
            <a:r>
              <a:rPr lang="en-GB" sz="2000" kern="0" dirty="0">
                <a:solidFill>
                  <a:schemeClr val="tx1"/>
                </a:solidFill>
                <a:latin typeface="Arial" panose="020B0604020202020204" pitchFamily="34" charset="0"/>
                <a:cs typeface="Arial" panose="020B0604020202020204" pitchFamily="34" charset="0"/>
              </a:rPr>
              <a:t>f I count in one hundreds, what comes between 300 and 500?</a:t>
            </a:r>
            <a:endParaRPr lang="en-US" sz="2000" kern="0" dirty="0">
              <a:solidFill>
                <a:schemeClr val="tx1"/>
              </a:solidFill>
              <a:latin typeface="Arial" panose="020B0604020202020204" pitchFamily="34" charset="0"/>
              <a:cs typeface="Arial" panose="020B0604020202020204" pitchFamily="34" charset="0"/>
            </a:endParaRPr>
          </a:p>
        </p:txBody>
      </p:sp>
      <p:sp>
        <p:nvSpPr>
          <p:cNvPr id="70" name="TextBox 19">
            <a:extLst>
              <a:ext uri="{FF2B5EF4-FFF2-40B4-BE49-F238E27FC236}">
                <a16:creationId xmlns:a16="http://schemas.microsoft.com/office/drawing/2014/main" id="{97BA62F3-2A8D-47B2-B19D-F3FF84BDF1FA}"/>
              </a:ext>
            </a:extLst>
          </p:cNvPr>
          <p:cNvSpPr txBox="1"/>
          <p:nvPr/>
        </p:nvSpPr>
        <p:spPr>
          <a:xfrm>
            <a:off x="6640027" y="2448924"/>
            <a:ext cx="4942374"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ctr">
              <a:buNone/>
            </a:pPr>
            <a:r>
              <a:rPr lang="en-US" sz="2000" i="1" dirty="0"/>
              <a:t>Five hundred, one thousand.</a:t>
            </a:r>
            <a:endParaRPr lang="en-GB" sz="2000" i="1" dirty="0"/>
          </a:p>
        </p:txBody>
      </p:sp>
    </p:spTree>
    <p:custDataLst>
      <p:tags r:id="rId1"/>
    </p:custDataLst>
    <p:extLst>
      <p:ext uri="{BB962C8B-B14F-4D97-AF65-F5344CB8AC3E}">
        <p14:creationId xmlns:p14="http://schemas.microsoft.com/office/powerpoint/2010/main" val="41830156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A881071-0FF2-4B55-8419-995F01F76462}"/>
              </a:ext>
            </a:extLst>
          </p:cNvPr>
          <p:cNvSpPr>
            <a:spLocks noGrp="1"/>
          </p:cNvSpPr>
          <p:nvPr>
            <p:ph type="title"/>
          </p:nvPr>
        </p:nvSpPr>
        <p:spPr/>
        <p:txBody>
          <a:bodyPr/>
          <a:lstStyle/>
          <a:p>
            <a:r>
              <a:rPr lang="en-US" altLang="en-US" dirty="0"/>
              <a:t>4NPV-4 Reading scales with 2, 4, 5 or 10 intervals</a:t>
            </a:r>
            <a:endParaRPr lang="en-GB" dirty="0"/>
          </a:p>
        </p:txBody>
      </p:sp>
      <p:grpSp>
        <p:nvGrpSpPr>
          <p:cNvPr id="5" name="Group 4">
            <a:extLst>
              <a:ext uri="{FF2B5EF4-FFF2-40B4-BE49-F238E27FC236}">
                <a16:creationId xmlns:a16="http://schemas.microsoft.com/office/drawing/2014/main" id="{E95A2350-8EC5-47C4-8519-66B1B56A77AD}"/>
              </a:ext>
            </a:extLst>
          </p:cNvPr>
          <p:cNvGrpSpPr/>
          <p:nvPr/>
        </p:nvGrpSpPr>
        <p:grpSpPr>
          <a:xfrm>
            <a:off x="420926" y="1509975"/>
            <a:ext cx="886382" cy="4798750"/>
            <a:chOff x="419101" y="1509975"/>
            <a:chExt cx="886382" cy="4798750"/>
          </a:xfrm>
        </p:grpSpPr>
        <p:cxnSp>
          <p:nvCxnSpPr>
            <p:cNvPr id="87" name="Straight Connector 86">
              <a:extLst>
                <a:ext uri="{FF2B5EF4-FFF2-40B4-BE49-F238E27FC236}">
                  <a16:creationId xmlns:a16="http://schemas.microsoft.com/office/drawing/2014/main" id="{66B7A613-333B-40A6-A8C5-D0196E1AFDDF}"/>
                </a:ext>
              </a:extLst>
            </p:cNvPr>
            <p:cNvCxnSpPr/>
            <p:nvPr/>
          </p:nvCxnSpPr>
          <p:spPr>
            <a:xfrm rot="16200000">
              <a:off x="-928642"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5B0D2523-D219-4F94-BE83-617EACF97ADC}"/>
                </a:ext>
              </a:extLst>
            </p:cNvPr>
            <p:cNvCxnSpPr>
              <a:cxnSpLocks/>
            </p:cNvCxnSpPr>
            <p:nvPr/>
          </p:nvCxnSpPr>
          <p:spPr>
            <a:xfrm rot="16200000">
              <a:off x="1245527"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923C639A-319C-4E6C-B7CF-8DFE69244090}"/>
                </a:ext>
              </a:extLst>
            </p:cNvPr>
            <p:cNvCxnSpPr>
              <a:cxnSpLocks/>
            </p:cNvCxnSpPr>
            <p:nvPr/>
          </p:nvCxnSpPr>
          <p:spPr>
            <a:xfrm rot="16200000">
              <a:off x="1245527"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FC36F2CE-DD04-47AC-91B0-38DA615627DA}"/>
                </a:ext>
              </a:extLst>
            </p:cNvPr>
            <p:cNvCxnSpPr>
              <a:cxnSpLocks/>
            </p:cNvCxnSpPr>
            <p:nvPr/>
          </p:nvCxnSpPr>
          <p:spPr>
            <a:xfrm rot="16200000">
              <a:off x="1245527" y="386013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D13A9516-F9D3-47E8-8EA6-A894E435964F}"/>
                </a:ext>
              </a:extLst>
            </p:cNvPr>
            <p:cNvSpPr txBox="1"/>
            <p:nvPr/>
          </p:nvSpPr>
          <p:spPr>
            <a:xfrm>
              <a:off x="470264" y="1509975"/>
              <a:ext cx="745928" cy="338554"/>
            </a:xfrm>
            <a:prstGeom prst="rect">
              <a:avLst/>
            </a:prstGeom>
            <a:noFill/>
          </p:spPr>
          <p:txBody>
            <a:bodyPr wrap="square" rtlCol="0">
              <a:spAutoFit/>
            </a:bodyPr>
            <a:lstStyle/>
            <a:p>
              <a:pPr algn="r">
                <a:buNone/>
              </a:pPr>
              <a:r>
                <a:rPr lang="en-GB" sz="1600" dirty="0"/>
                <a:t>4,000</a:t>
              </a:r>
            </a:p>
          </p:txBody>
        </p:sp>
        <p:sp>
          <p:nvSpPr>
            <p:cNvPr id="77" name="TextBox 76">
              <a:extLst>
                <a:ext uri="{FF2B5EF4-FFF2-40B4-BE49-F238E27FC236}">
                  <a16:creationId xmlns:a16="http://schemas.microsoft.com/office/drawing/2014/main" id="{34EAB4AE-C49F-4C26-8E6B-EF0D2A5F901E}"/>
                </a:ext>
              </a:extLst>
            </p:cNvPr>
            <p:cNvSpPr txBox="1"/>
            <p:nvPr/>
          </p:nvSpPr>
          <p:spPr>
            <a:xfrm>
              <a:off x="419101" y="5970171"/>
              <a:ext cx="792610" cy="338554"/>
            </a:xfrm>
            <a:prstGeom prst="rect">
              <a:avLst/>
            </a:prstGeom>
            <a:noFill/>
          </p:spPr>
          <p:txBody>
            <a:bodyPr wrap="square" rtlCol="0">
              <a:spAutoFit/>
            </a:bodyPr>
            <a:lstStyle/>
            <a:p>
              <a:pPr algn="r">
                <a:buNone/>
              </a:pPr>
              <a:r>
                <a:rPr lang="en-GB" sz="1600" dirty="0"/>
                <a:t>3,000</a:t>
              </a:r>
            </a:p>
          </p:txBody>
        </p:sp>
      </p:grpSp>
      <p:sp>
        <p:nvSpPr>
          <p:cNvPr id="85" name="TextBox 84">
            <a:extLst>
              <a:ext uri="{FF2B5EF4-FFF2-40B4-BE49-F238E27FC236}">
                <a16:creationId xmlns:a16="http://schemas.microsoft.com/office/drawing/2014/main" id="{7177B505-39CF-4147-9936-7FD01A7E2908}"/>
              </a:ext>
            </a:extLst>
          </p:cNvPr>
          <p:cNvSpPr txBox="1"/>
          <p:nvPr/>
        </p:nvSpPr>
        <p:spPr>
          <a:xfrm>
            <a:off x="472090" y="3762571"/>
            <a:ext cx="745929" cy="338554"/>
          </a:xfrm>
          <a:prstGeom prst="rect">
            <a:avLst/>
          </a:prstGeom>
          <a:noFill/>
        </p:spPr>
        <p:txBody>
          <a:bodyPr wrap="square" rtlCol="0">
            <a:spAutoFit/>
          </a:bodyPr>
          <a:lstStyle/>
          <a:p>
            <a:pPr algn="r">
              <a:buNone/>
            </a:pPr>
            <a:r>
              <a:rPr lang="en-GB" sz="1600" dirty="0"/>
              <a:t>3,500</a:t>
            </a:r>
          </a:p>
        </p:txBody>
      </p:sp>
      <p:grpSp>
        <p:nvGrpSpPr>
          <p:cNvPr id="9" name="Group 8">
            <a:extLst>
              <a:ext uri="{FF2B5EF4-FFF2-40B4-BE49-F238E27FC236}">
                <a16:creationId xmlns:a16="http://schemas.microsoft.com/office/drawing/2014/main" id="{857399F1-1BBA-439F-B21F-354D2C5DC6BB}"/>
              </a:ext>
            </a:extLst>
          </p:cNvPr>
          <p:cNvGrpSpPr/>
          <p:nvPr/>
        </p:nvGrpSpPr>
        <p:grpSpPr>
          <a:xfrm>
            <a:off x="4528391" y="1509975"/>
            <a:ext cx="970493" cy="4798750"/>
            <a:chOff x="4745262" y="1509975"/>
            <a:chExt cx="970493" cy="4798750"/>
          </a:xfrm>
        </p:grpSpPr>
        <p:cxnSp>
          <p:nvCxnSpPr>
            <p:cNvPr id="176" name="Straight Connector 175">
              <a:extLst>
                <a:ext uri="{FF2B5EF4-FFF2-40B4-BE49-F238E27FC236}">
                  <a16:creationId xmlns:a16="http://schemas.microsoft.com/office/drawing/2014/main" id="{D7FFDFB9-490F-4003-A56B-878DB26BC092}"/>
                </a:ext>
              </a:extLst>
            </p:cNvPr>
            <p:cNvCxnSpPr/>
            <p:nvPr/>
          </p:nvCxnSpPr>
          <p:spPr>
            <a:xfrm rot="16200000">
              <a:off x="3481630"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a16="http://schemas.microsoft.com/office/drawing/2014/main" id="{958A880D-21EF-433A-BAAF-0E5349508FAF}"/>
                </a:ext>
              </a:extLst>
            </p:cNvPr>
            <p:cNvCxnSpPr>
              <a:cxnSpLocks/>
            </p:cNvCxnSpPr>
            <p:nvPr/>
          </p:nvCxnSpPr>
          <p:spPr>
            <a:xfrm rot="16200000">
              <a:off x="5655799"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8" name="Straight Connector 177">
              <a:extLst>
                <a:ext uri="{FF2B5EF4-FFF2-40B4-BE49-F238E27FC236}">
                  <a16:creationId xmlns:a16="http://schemas.microsoft.com/office/drawing/2014/main" id="{4F571B8E-6297-4458-945D-E8202F522CB7}"/>
                </a:ext>
              </a:extLst>
            </p:cNvPr>
            <p:cNvCxnSpPr>
              <a:cxnSpLocks/>
            </p:cNvCxnSpPr>
            <p:nvPr/>
          </p:nvCxnSpPr>
          <p:spPr>
            <a:xfrm rot="16200000">
              <a:off x="5655799"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a:extLst>
                <a:ext uri="{FF2B5EF4-FFF2-40B4-BE49-F238E27FC236}">
                  <a16:creationId xmlns:a16="http://schemas.microsoft.com/office/drawing/2014/main" id="{873145AD-5D54-41A3-80F4-28FCCC176D77}"/>
                </a:ext>
              </a:extLst>
            </p:cNvPr>
            <p:cNvCxnSpPr>
              <a:cxnSpLocks/>
            </p:cNvCxnSpPr>
            <p:nvPr/>
          </p:nvCxnSpPr>
          <p:spPr>
            <a:xfrm rot="16200000">
              <a:off x="5655799" y="2529018"/>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a16="http://schemas.microsoft.com/office/drawing/2014/main" id="{8896ABB9-5AC6-4538-8557-9729D6494063}"/>
                </a:ext>
              </a:extLst>
            </p:cNvPr>
            <p:cNvCxnSpPr>
              <a:cxnSpLocks/>
            </p:cNvCxnSpPr>
            <p:nvPr/>
          </p:nvCxnSpPr>
          <p:spPr>
            <a:xfrm rot="16200000">
              <a:off x="5655799" y="430383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a16="http://schemas.microsoft.com/office/drawing/2014/main" id="{29832C11-425F-4B06-BD30-14AE209EEFF3}"/>
                </a:ext>
              </a:extLst>
            </p:cNvPr>
            <p:cNvCxnSpPr>
              <a:cxnSpLocks/>
            </p:cNvCxnSpPr>
            <p:nvPr/>
          </p:nvCxnSpPr>
          <p:spPr>
            <a:xfrm rot="16200000">
              <a:off x="5655799" y="519124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a16="http://schemas.microsoft.com/office/drawing/2014/main" id="{86527241-AFE4-48E9-B2DA-E8E12616DD74}"/>
                </a:ext>
              </a:extLst>
            </p:cNvPr>
            <p:cNvCxnSpPr>
              <a:cxnSpLocks/>
            </p:cNvCxnSpPr>
            <p:nvPr/>
          </p:nvCxnSpPr>
          <p:spPr>
            <a:xfrm rot="16200000">
              <a:off x="5655799" y="341642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5" name="TextBox 164">
              <a:extLst>
                <a:ext uri="{FF2B5EF4-FFF2-40B4-BE49-F238E27FC236}">
                  <a16:creationId xmlns:a16="http://schemas.microsoft.com/office/drawing/2014/main" id="{E50D9C29-16EF-46EB-B3A7-9148C0724D59}"/>
                </a:ext>
              </a:extLst>
            </p:cNvPr>
            <p:cNvSpPr txBox="1"/>
            <p:nvPr/>
          </p:nvSpPr>
          <p:spPr>
            <a:xfrm>
              <a:off x="4745262" y="1509975"/>
              <a:ext cx="881202" cy="338554"/>
            </a:xfrm>
            <a:prstGeom prst="rect">
              <a:avLst/>
            </a:prstGeom>
            <a:noFill/>
          </p:spPr>
          <p:txBody>
            <a:bodyPr wrap="square" rtlCol="0">
              <a:spAutoFit/>
            </a:bodyPr>
            <a:lstStyle/>
            <a:p>
              <a:pPr algn="r">
                <a:buNone/>
              </a:pPr>
              <a:r>
                <a:rPr lang="en-GB" sz="1600" dirty="0"/>
                <a:t>7,000</a:t>
              </a:r>
            </a:p>
          </p:txBody>
        </p:sp>
        <p:sp>
          <p:nvSpPr>
            <p:cNvPr id="166" name="TextBox 165">
              <a:extLst>
                <a:ext uri="{FF2B5EF4-FFF2-40B4-BE49-F238E27FC236}">
                  <a16:creationId xmlns:a16="http://schemas.microsoft.com/office/drawing/2014/main" id="{94EBCA8A-DF7D-4667-AE56-CBAFA34C2370}"/>
                </a:ext>
              </a:extLst>
            </p:cNvPr>
            <p:cNvSpPr txBox="1"/>
            <p:nvPr/>
          </p:nvSpPr>
          <p:spPr>
            <a:xfrm>
              <a:off x="4883285" y="5970171"/>
              <a:ext cx="736232" cy="338554"/>
            </a:xfrm>
            <a:prstGeom prst="rect">
              <a:avLst/>
            </a:prstGeom>
            <a:noFill/>
          </p:spPr>
          <p:txBody>
            <a:bodyPr wrap="square" rtlCol="0">
              <a:spAutoFit/>
            </a:bodyPr>
            <a:lstStyle/>
            <a:p>
              <a:pPr algn="r">
                <a:buNone/>
              </a:pPr>
              <a:r>
                <a:rPr lang="en-GB" sz="1600" dirty="0"/>
                <a:t>6,000</a:t>
              </a:r>
            </a:p>
          </p:txBody>
        </p:sp>
      </p:grpSp>
      <p:grpSp>
        <p:nvGrpSpPr>
          <p:cNvPr id="10" name="Group 9">
            <a:extLst>
              <a:ext uri="{FF2B5EF4-FFF2-40B4-BE49-F238E27FC236}">
                <a16:creationId xmlns:a16="http://schemas.microsoft.com/office/drawing/2014/main" id="{D526EDDB-15A5-41B8-9548-64CE16900E54}"/>
              </a:ext>
            </a:extLst>
          </p:cNvPr>
          <p:cNvGrpSpPr/>
          <p:nvPr/>
        </p:nvGrpSpPr>
        <p:grpSpPr>
          <a:xfrm>
            <a:off x="4673360" y="2429199"/>
            <a:ext cx="736232" cy="2994848"/>
            <a:chOff x="4890232" y="2429199"/>
            <a:chExt cx="736232" cy="2994848"/>
          </a:xfrm>
        </p:grpSpPr>
        <p:sp>
          <p:nvSpPr>
            <p:cNvPr id="167" name="TextBox 166">
              <a:extLst>
                <a:ext uri="{FF2B5EF4-FFF2-40B4-BE49-F238E27FC236}">
                  <a16:creationId xmlns:a16="http://schemas.microsoft.com/office/drawing/2014/main" id="{324375CE-5320-44E7-BA73-40A93FA329FC}"/>
                </a:ext>
              </a:extLst>
            </p:cNvPr>
            <p:cNvSpPr txBox="1"/>
            <p:nvPr/>
          </p:nvSpPr>
          <p:spPr>
            <a:xfrm>
              <a:off x="4890232" y="5085493"/>
              <a:ext cx="736232" cy="338554"/>
            </a:xfrm>
            <a:prstGeom prst="rect">
              <a:avLst/>
            </a:prstGeom>
            <a:noFill/>
          </p:spPr>
          <p:txBody>
            <a:bodyPr wrap="square" rtlCol="0">
              <a:spAutoFit/>
            </a:bodyPr>
            <a:lstStyle/>
            <a:p>
              <a:pPr algn="r">
                <a:buNone/>
              </a:pPr>
              <a:r>
                <a:rPr lang="en-GB" sz="1600" dirty="0"/>
                <a:t>6,200</a:t>
              </a:r>
            </a:p>
          </p:txBody>
        </p:sp>
        <p:sp>
          <p:nvSpPr>
            <p:cNvPr id="168" name="TextBox 167">
              <a:extLst>
                <a:ext uri="{FF2B5EF4-FFF2-40B4-BE49-F238E27FC236}">
                  <a16:creationId xmlns:a16="http://schemas.microsoft.com/office/drawing/2014/main" id="{C909D386-5292-4BC1-A5FC-7DC5032939F4}"/>
                </a:ext>
              </a:extLst>
            </p:cNvPr>
            <p:cNvSpPr txBox="1"/>
            <p:nvPr/>
          </p:nvSpPr>
          <p:spPr>
            <a:xfrm>
              <a:off x="4890232" y="4203545"/>
              <a:ext cx="736232" cy="338554"/>
            </a:xfrm>
            <a:prstGeom prst="rect">
              <a:avLst/>
            </a:prstGeom>
            <a:noFill/>
          </p:spPr>
          <p:txBody>
            <a:bodyPr wrap="square" rtlCol="0">
              <a:spAutoFit/>
            </a:bodyPr>
            <a:lstStyle/>
            <a:p>
              <a:pPr algn="r">
                <a:buNone/>
              </a:pPr>
              <a:r>
                <a:rPr lang="en-GB" sz="1600" dirty="0"/>
                <a:t>6,400</a:t>
              </a:r>
            </a:p>
          </p:txBody>
        </p:sp>
        <p:sp>
          <p:nvSpPr>
            <p:cNvPr id="169" name="TextBox 168">
              <a:extLst>
                <a:ext uri="{FF2B5EF4-FFF2-40B4-BE49-F238E27FC236}">
                  <a16:creationId xmlns:a16="http://schemas.microsoft.com/office/drawing/2014/main" id="{5FDFF4FF-A580-4E35-8B2A-219624EEEF12}"/>
                </a:ext>
              </a:extLst>
            </p:cNvPr>
            <p:cNvSpPr txBox="1"/>
            <p:nvPr/>
          </p:nvSpPr>
          <p:spPr>
            <a:xfrm>
              <a:off x="4890232" y="3321597"/>
              <a:ext cx="736232" cy="338554"/>
            </a:xfrm>
            <a:prstGeom prst="rect">
              <a:avLst/>
            </a:prstGeom>
            <a:noFill/>
          </p:spPr>
          <p:txBody>
            <a:bodyPr wrap="square" rtlCol="0">
              <a:spAutoFit/>
            </a:bodyPr>
            <a:lstStyle/>
            <a:p>
              <a:pPr algn="r">
                <a:buNone/>
              </a:pPr>
              <a:r>
                <a:rPr lang="en-GB" sz="1600" dirty="0"/>
                <a:t>6,600</a:t>
              </a:r>
            </a:p>
          </p:txBody>
        </p:sp>
        <p:sp>
          <p:nvSpPr>
            <p:cNvPr id="170" name="TextBox 169">
              <a:extLst>
                <a:ext uri="{FF2B5EF4-FFF2-40B4-BE49-F238E27FC236}">
                  <a16:creationId xmlns:a16="http://schemas.microsoft.com/office/drawing/2014/main" id="{2ECB83A9-8BBD-47DD-AB22-769525B53D3F}"/>
                </a:ext>
              </a:extLst>
            </p:cNvPr>
            <p:cNvSpPr txBox="1"/>
            <p:nvPr/>
          </p:nvSpPr>
          <p:spPr>
            <a:xfrm>
              <a:off x="4890232" y="2429199"/>
              <a:ext cx="736232" cy="338554"/>
            </a:xfrm>
            <a:prstGeom prst="rect">
              <a:avLst/>
            </a:prstGeom>
            <a:noFill/>
          </p:spPr>
          <p:txBody>
            <a:bodyPr wrap="square" rtlCol="0">
              <a:spAutoFit/>
            </a:bodyPr>
            <a:lstStyle/>
            <a:p>
              <a:pPr algn="r">
                <a:buNone/>
              </a:pPr>
              <a:r>
                <a:rPr lang="en-GB" sz="1600" dirty="0"/>
                <a:t>6,800</a:t>
              </a:r>
            </a:p>
          </p:txBody>
        </p:sp>
      </p:grpSp>
      <p:grpSp>
        <p:nvGrpSpPr>
          <p:cNvPr id="11" name="Group 10">
            <a:extLst>
              <a:ext uri="{FF2B5EF4-FFF2-40B4-BE49-F238E27FC236}">
                <a16:creationId xmlns:a16="http://schemas.microsoft.com/office/drawing/2014/main" id="{08C85ABC-A14C-4B7B-83B3-B1B42468FF4A}"/>
              </a:ext>
            </a:extLst>
          </p:cNvPr>
          <p:cNvGrpSpPr/>
          <p:nvPr/>
        </p:nvGrpSpPr>
        <p:grpSpPr>
          <a:xfrm>
            <a:off x="6260172" y="1509975"/>
            <a:ext cx="1164490" cy="4798750"/>
            <a:chOff x="6756400" y="1509975"/>
            <a:chExt cx="1164490" cy="4798750"/>
          </a:xfrm>
        </p:grpSpPr>
        <p:cxnSp>
          <p:nvCxnSpPr>
            <p:cNvPr id="202" name="Straight Connector 201">
              <a:extLst>
                <a:ext uri="{FF2B5EF4-FFF2-40B4-BE49-F238E27FC236}">
                  <a16:creationId xmlns:a16="http://schemas.microsoft.com/office/drawing/2014/main" id="{BFDD8658-3344-4E92-A1C5-8C5C83FF3617}"/>
                </a:ext>
              </a:extLst>
            </p:cNvPr>
            <p:cNvCxnSpPr/>
            <p:nvPr/>
          </p:nvCxnSpPr>
          <p:spPr>
            <a:xfrm rot="16200000">
              <a:off x="5686765"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a:extLst>
                <a:ext uri="{FF2B5EF4-FFF2-40B4-BE49-F238E27FC236}">
                  <a16:creationId xmlns:a16="http://schemas.microsoft.com/office/drawing/2014/main" id="{54EA39A0-5F7D-45F0-922A-F653614823FD}"/>
                </a:ext>
              </a:extLst>
            </p:cNvPr>
            <p:cNvCxnSpPr>
              <a:cxnSpLocks/>
            </p:cNvCxnSpPr>
            <p:nvPr/>
          </p:nvCxnSpPr>
          <p:spPr>
            <a:xfrm rot="16200000">
              <a:off x="7860934"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a:extLst>
                <a:ext uri="{FF2B5EF4-FFF2-40B4-BE49-F238E27FC236}">
                  <a16:creationId xmlns:a16="http://schemas.microsoft.com/office/drawing/2014/main" id="{CB80FF3C-031E-4430-9E5C-96B3C551F396}"/>
                </a:ext>
              </a:extLst>
            </p:cNvPr>
            <p:cNvCxnSpPr>
              <a:cxnSpLocks/>
            </p:cNvCxnSpPr>
            <p:nvPr/>
          </p:nvCxnSpPr>
          <p:spPr>
            <a:xfrm rot="16200000">
              <a:off x="7860934"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a:extLst>
                <a:ext uri="{FF2B5EF4-FFF2-40B4-BE49-F238E27FC236}">
                  <a16:creationId xmlns:a16="http://schemas.microsoft.com/office/drawing/2014/main" id="{BBF6295C-DB62-4F23-896E-E6188203ABDC}"/>
                </a:ext>
              </a:extLst>
            </p:cNvPr>
            <p:cNvCxnSpPr>
              <a:cxnSpLocks/>
            </p:cNvCxnSpPr>
            <p:nvPr/>
          </p:nvCxnSpPr>
          <p:spPr>
            <a:xfrm rot="16200000">
              <a:off x="7860934" y="2529018"/>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6" name="Straight Connector 205">
              <a:extLst>
                <a:ext uri="{FF2B5EF4-FFF2-40B4-BE49-F238E27FC236}">
                  <a16:creationId xmlns:a16="http://schemas.microsoft.com/office/drawing/2014/main" id="{EDF30F50-8411-4FBA-B10A-E92D161F47A3}"/>
                </a:ext>
              </a:extLst>
            </p:cNvPr>
            <p:cNvCxnSpPr>
              <a:cxnSpLocks/>
            </p:cNvCxnSpPr>
            <p:nvPr/>
          </p:nvCxnSpPr>
          <p:spPr>
            <a:xfrm rot="16200000">
              <a:off x="7860934" y="430383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a16="http://schemas.microsoft.com/office/drawing/2014/main" id="{E7025E3C-ABF0-498F-A050-0B5DC48168EB}"/>
                </a:ext>
              </a:extLst>
            </p:cNvPr>
            <p:cNvCxnSpPr>
              <a:cxnSpLocks/>
            </p:cNvCxnSpPr>
            <p:nvPr/>
          </p:nvCxnSpPr>
          <p:spPr>
            <a:xfrm rot="16200000">
              <a:off x="7860934" y="519124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a:extLst>
                <a:ext uri="{FF2B5EF4-FFF2-40B4-BE49-F238E27FC236}">
                  <a16:creationId xmlns:a16="http://schemas.microsoft.com/office/drawing/2014/main" id="{D4F59FC0-A09B-42E1-B65C-076B1E2B72E8}"/>
                </a:ext>
              </a:extLst>
            </p:cNvPr>
            <p:cNvCxnSpPr>
              <a:cxnSpLocks/>
            </p:cNvCxnSpPr>
            <p:nvPr/>
          </p:nvCxnSpPr>
          <p:spPr>
            <a:xfrm rot="16200000">
              <a:off x="7860934" y="3416427"/>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a16="http://schemas.microsoft.com/office/drawing/2014/main" id="{A8AEAD25-85DA-4C5F-823F-284852FC1FDF}"/>
                </a:ext>
              </a:extLst>
            </p:cNvPr>
            <p:cNvCxnSpPr>
              <a:cxnSpLocks/>
            </p:cNvCxnSpPr>
            <p:nvPr/>
          </p:nvCxnSpPr>
          <p:spPr>
            <a:xfrm rot="16200000">
              <a:off x="7860934" y="2085313"/>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a:extLst>
                <a:ext uri="{FF2B5EF4-FFF2-40B4-BE49-F238E27FC236}">
                  <a16:creationId xmlns:a16="http://schemas.microsoft.com/office/drawing/2014/main" id="{F85ADBC5-34A8-48DC-880C-1B57F5A73DBB}"/>
                </a:ext>
              </a:extLst>
            </p:cNvPr>
            <p:cNvCxnSpPr>
              <a:cxnSpLocks/>
            </p:cNvCxnSpPr>
            <p:nvPr/>
          </p:nvCxnSpPr>
          <p:spPr>
            <a:xfrm rot="16200000">
              <a:off x="7860934" y="297272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a:extLst>
                <a:ext uri="{FF2B5EF4-FFF2-40B4-BE49-F238E27FC236}">
                  <a16:creationId xmlns:a16="http://schemas.microsoft.com/office/drawing/2014/main" id="{8F66C584-D1B3-4375-BBB0-DC57A1908583}"/>
                </a:ext>
              </a:extLst>
            </p:cNvPr>
            <p:cNvCxnSpPr>
              <a:cxnSpLocks/>
            </p:cNvCxnSpPr>
            <p:nvPr/>
          </p:nvCxnSpPr>
          <p:spPr>
            <a:xfrm rot="16200000">
              <a:off x="7860934" y="474754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a:extLst>
                <a:ext uri="{FF2B5EF4-FFF2-40B4-BE49-F238E27FC236}">
                  <a16:creationId xmlns:a16="http://schemas.microsoft.com/office/drawing/2014/main" id="{E3DD9A74-0080-4CFF-AAEB-499507D5FE50}"/>
                </a:ext>
              </a:extLst>
            </p:cNvPr>
            <p:cNvCxnSpPr>
              <a:cxnSpLocks/>
            </p:cNvCxnSpPr>
            <p:nvPr/>
          </p:nvCxnSpPr>
          <p:spPr>
            <a:xfrm rot="16200000">
              <a:off x="7860934" y="56349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a16="http://schemas.microsoft.com/office/drawing/2014/main" id="{63678590-4D0D-477D-8A28-7351E90E7F08}"/>
                </a:ext>
              </a:extLst>
            </p:cNvPr>
            <p:cNvCxnSpPr>
              <a:cxnSpLocks/>
            </p:cNvCxnSpPr>
            <p:nvPr/>
          </p:nvCxnSpPr>
          <p:spPr>
            <a:xfrm rot="16200000">
              <a:off x="7860934" y="386013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1" name="TextBox 190">
              <a:extLst>
                <a:ext uri="{FF2B5EF4-FFF2-40B4-BE49-F238E27FC236}">
                  <a16:creationId xmlns:a16="http://schemas.microsoft.com/office/drawing/2014/main" id="{C8A9E755-0401-4B77-8725-5B7DD28C5FD5}"/>
                </a:ext>
              </a:extLst>
            </p:cNvPr>
            <p:cNvSpPr txBox="1"/>
            <p:nvPr/>
          </p:nvSpPr>
          <p:spPr>
            <a:xfrm>
              <a:off x="6756400" y="1509975"/>
              <a:ext cx="1075199" cy="338554"/>
            </a:xfrm>
            <a:prstGeom prst="rect">
              <a:avLst/>
            </a:prstGeom>
            <a:noFill/>
          </p:spPr>
          <p:txBody>
            <a:bodyPr wrap="square" rtlCol="0">
              <a:spAutoFit/>
            </a:bodyPr>
            <a:lstStyle/>
            <a:p>
              <a:pPr algn="r">
                <a:buNone/>
              </a:pPr>
              <a:r>
                <a:rPr lang="en-GB" sz="1600" dirty="0"/>
                <a:t>2,000</a:t>
              </a:r>
            </a:p>
          </p:txBody>
        </p:sp>
        <p:sp>
          <p:nvSpPr>
            <p:cNvPr id="192" name="TextBox 191">
              <a:extLst>
                <a:ext uri="{FF2B5EF4-FFF2-40B4-BE49-F238E27FC236}">
                  <a16:creationId xmlns:a16="http://schemas.microsoft.com/office/drawing/2014/main" id="{E19783CF-C08E-4988-A38A-EC6ED2AC5014}"/>
                </a:ext>
              </a:extLst>
            </p:cNvPr>
            <p:cNvSpPr txBox="1"/>
            <p:nvPr/>
          </p:nvSpPr>
          <p:spPr>
            <a:xfrm>
              <a:off x="6924809" y="5970171"/>
              <a:ext cx="898314" cy="338554"/>
            </a:xfrm>
            <a:prstGeom prst="rect">
              <a:avLst/>
            </a:prstGeom>
            <a:noFill/>
          </p:spPr>
          <p:txBody>
            <a:bodyPr wrap="square" rtlCol="0">
              <a:spAutoFit/>
            </a:bodyPr>
            <a:lstStyle/>
            <a:p>
              <a:pPr algn="r">
                <a:buNone/>
              </a:pPr>
              <a:r>
                <a:rPr lang="en-GB" sz="1600" dirty="0"/>
                <a:t>1,000</a:t>
              </a:r>
            </a:p>
          </p:txBody>
        </p:sp>
      </p:grpSp>
      <p:grpSp>
        <p:nvGrpSpPr>
          <p:cNvPr id="12" name="Group 11">
            <a:extLst>
              <a:ext uri="{FF2B5EF4-FFF2-40B4-BE49-F238E27FC236}">
                <a16:creationId xmlns:a16="http://schemas.microsoft.com/office/drawing/2014/main" id="{6720E785-8A7A-48CE-954D-44A7F561FB6D}"/>
              </a:ext>
            </a:extLst>
          </p:cNvPr>
          <p:cNvGrpSpPr/>
          <p:nvPr/>
        </p:nvGrpSpPr>
        <p:grpSpPr>
          <a:xfrm>
            <a:off x="6437057" y="1998676"/>
            <a:ext cx="898314" cy="3866345"/>
            <a:chOff x="6933285" y="1998675"/>
            <a:chExt cx="898314" cy="3866345"/>
          </a:xfrm>
        </p:grpSpPr>
        <p:sp>
          <p:nvSpPr>
            <p:cNvPr id="193" name="TextBox 192">
              <a:extLst>
                <a:ext uri="{FF2B5EF4-FFF2-40B4-BE49-F238E27FC236}">
                  <a16:creationId xmlns:a16="http://schemas.microsoft.com/office/drawing/2014/main" id="{1D011261-78C2-41D5-BED1-29C8D04116FD}"/>
                </a:ext>
              </a:extLst>
            </p:cNvPr>
            <p:cNvSpPr txBox="1"/>
            <p:nvPr/>
          </p:nvSpPr>
          <p:spPr>
            <a:xfrm>
              <a:off x="6933285" y="5085493"/>
              <a:ext cx="898314" cy="338554"/>
            </a:xfrm>
            <a:prstGeom prst="rect">
              <a:avLst/>
            </a:prstGeom>
            <a:noFill/>
          </p:spPr>
          <p:txBody>
            <a:bodyPr wrap="square" rtlCol="0">
              <a:spAutoFit/>
            </a:bodyPr>
            <a:lstStyle/>
            <a:p>
              <a:pPr algn="r">
                <a:buNone/>
              </a:pPr>
              <a:r>
                <a:rPr lang="en-GB" sz="1600" dirty="0"/>
                <a:t>1,200</a:t>
              </a:r>
            </a:p>
          </p:txBody>
        </p:sp>
        <p:sp>
          <p:nvSpPr>
            <p:cNvPr id="194" name="TextBox 193">
              <a:extLst>
                <a:ext uri="{FF2B5EF4-FFF2-40B4-BE49-F238E27FC236}">
                  <a16:creationId xmlns:a16="http://schemas.microsoft.com/office/drawing/2014/main" id="{A1F720E9-6B9E-48F0-A63C-8259A6B12A0B}"/>
                </a:ext>
              </a:extLst>
            </p:cNvPr>
            <p:cNvSpPr txBox="1"/>
            <p:nvPr/>
          </p:nvSpPr>
          <p:spPr>
            <a:xfrm>
              <a:off x="6933285" y="4203545"/>
              <a:ext cx="898314" cy="338554"/>
            </a:xfrm>
            <a:prstGeom prst="rect">
              <a:avLst/>
            </a:prstGeom>
            <a:noFill/>
          </p:spPr>
          <p:txBody>
            <a:bodyPr wrap="square" rtlCol="0">
              <a:spAutoFit/>
            </a:bodyPr>
            <a:lstStyle/>
            <a:p>
              <a:pPr algn="r">
                <a:buNone/>
              </a:pPr>
              <a:r>
                <a:rPr lang="en-GB" sz="1600" dirty="0"/>
                <a:t>1,400</a:t>
              </a:r>
            </a:p>
          </p:txBody>
        </p:sp>
        <p:sp>
          <p:nvSpPr>
            <p:cNvPr id="195" name="TextBox 194">
              <a:extLst>
                <a:ext uri="{FF2B5EF4-FFF2-40B4-BE49-F238E27FC236}">
                  <a16:creationId xmlns:a16="http://schemas.microsoft.com/office/drawing/2014/main" id="{C1105144-5283-4319-91D9-8984CFEF38A8}"/>
                </a:ext>
              </a:extLst>
            </p:cNvPr>
            <p:cNvSpPr txBox="1"/>
            <p:nvPr/>
          </p:nvSpPr>
          <p:spPr>
            <a:xfrm>
              <a:off x="6933285" y="3321597"/>
              <a:ext cx="898314" cy="338554"/>
            </a:xfrm>
            <a:prstGeom prst="rect">
              <a:avLst/>
            </a:prstGeom>
            <a:noFill/>
          </p:spPr>
          <p:txBody>
            <a:bodyPr wrap="square" rtlCol="0">
              <a:spAutoFit/>
            </a:bodyPr>
            <a:lstStyle/>
            <a:p>
              <a:pPr algn="r">
                <a:buNone/>
              </a:pPr>
              <a:r>
                <a:rPr lang="en-GB" sz="1600" dirty="0"/>
                <a:t>1,600</a:t>
              </a:r>
            </a:p>
          </p:txBody>
        </p:sp>
        <p:sp>
          <p:nvSpPr>
            <p:cNvPr id="196" name="TextBox 195">
              <a:extLst>
                <a:ext uri="{FF2B5EF4-FFF2-40B4-BE49-F238E27FC236}">
                  <a16:creationId xmlns:a16="http://schemas.microsoft.com/office/drawing/2014/main" id="{150260ED-DBFD-43A8-AFDA-8D92F637F36B}"/>
                </a:ext>
              </a:extLst>
            </p:cNvPr>
            <p:cNvSpPr txBox="1"/>
            <p:nvPr/>
          </p:nvSpPr>
          <p:spPr>
            <a:xfrm>
              <a:off x="6933285" y="2439649"/>
              <a:ext cx="898314" cy="338554"/>
            </a:xfrm>
            <a:prstGeom prst="rect">
              <a:avLst/>
            </a:prstGeom>
            <a:noFill/>
          </p:spPr>
          <p:txBody>
            <a:bodyPr wrap="square" rtlCol="0">
              <a:spAutoFit/>
            </a:bodyPr>
            <a:lstStyle/>
            <a:p>
              <a:pPr algn="r">
                <a:buNone/>
              </a:pPr>
              <a:r>
                <a:rPr lang="en-GB" sz="1600" dirty="0"/>
                <a:t>1,800</a:t>
              </a:r>
            </a:p>
          </p:txBody>
        </p:sp>
        <p:sp>
          <p:nvSpPr>
            <p:cNvPr id="197" name="TextBox 196">
              <a:extLst>
                <a:ext uri="{FF2B5EF4-FFF2-40B4-BE49-F238E27FC236}">
                  <a16:creationId xmlns:a16="http://schemas.microsoft.com/office/drawing/2014/main" id="{3DECA13C-5ACD-4F0F-B1AD-77A36769256D}"/>
                </a:ext>
              </a:extLst>
            </p:cNvPr>
            <p:cNvSpPr txBox="1"/>
            <p:nvPr/>
          </p:nvSpPr>
          <p:spPr>
            <a:xfrm>
              <a:off x="6933285" y="1998675"/>
              <a:ext cx="898314" cy="338554"/>
            </a:xfrm>
            <a:prstGeom prst="rect">
              <a:avLst/>
            </a:prstGeom>
            <a:noFill/>
          </p:spPr>
          <p:txBody>
            <a:bodyPr wrap="square" rtlCol="0">
              <a:spAutoFit/>
            </a:bodyPr>
            <a:lstStyle/>
            <a:p>
              <a:pPr algn="r">
                <a:buNone/>
              </a:pPr>
              <a:r>
                <a:rPr lang="en-GB" sz="1600" dirty="0"/>
                <a:t>1,900</a:t>
              </a:r>
            </a:p>
          </p:txBody>
        </p:sp>
        <p:sp>
          <p:nvSpPr>
            <p:cNvPr id="198" name="TextBox 197">
              <a:extLst>
                <a:ext uri="{FF2B5EF4-FFF2-40B4-BE49-F238E27FC236}">
                  <a16:creationId xmlns:a16="http://schemas.microsoft.com/office/drawing/2014/main" id="{B1B0CB03-9D6F-4F0E-8B58-5AE3F944C9FF}"/>
                </a:ext>
              </a:extLst>
            </p:cNvPr>
            <p:cNvSpPr txBox="1"/>
            <p:nvPr/>
          </p:nvSpPr>
          <p:spPr>
            <a:xfrm>
              <a:off x="6933285" y="5526466"/>
              <a:ext cx="898314" cy="338554"/>
            </a:xfrm>
            <a:prstGeom prst="rect">
              <a:avLst/>
            </a:prstGeom>
            <a:noFill/>
          </p:spPr>
          <p:txBody>
            <a:bodyPr wrap="square" rtlCol="0">
              <a:spAutoFit/>
            </a:bodyPr>
            <a:lstStyle/>
            <a:p>
              <a:pPr algn="r">
                <a:buNone/>
              </a:pPr>
              <a:r>
                <a:rPr lang="en-GB" sz="1600" dirty="0"/>
                <a:t>1,100</a:t>
              </a:r>
            </a:p>
          </p:txBody>
        </p:sp>
        <p:sp>
          <p:nvSpPr>
            <p:cNvPr id="199" name="TextBox 198">
              <a:extLst>
                <a:ext uri="{FF2B5EF4-FFF2-40B4-BE49-F238E27FC236}">
                  <a16:creationId xmlns:a16="http://schemas.microsoft.com/office/drawing/2014/main" id="{255231DD-6E41-4456-998A-CFED811572D5}"/>
                </a:ext>
              </a:extLst>
            </p:cNvPr>
            <p:cNvSpPr txBox="1"/>
            <p:nvPr/>
          </p:nvSpPr>
          <p:spPr>
            <a:xfrm>
              <a:off x="6933285" y="4644519"/>
              <a:ext cx="898314" cy="338554"/>
            </a:xfrm>
            <a:prstGeom prst="rect">
              <a:avLst/>
            </a:prstGeom>
            <a:noFill/>
          </p:spPr>
          <p:txBody>
            <a:bodyPr wrap="square" rtlCol="0">
              <a:spAutoFit/>
            </a:bodyPr>
            <a:lstStyle/>
            <a:p>
              <a:pPr algn="r">
                <a:buNone/>
              </a:pPr>
              <a:r>
                <a:rPr lang="en-GB" sz="1600" dirty="0"/>
                <a:t>1,300</a:t>
              </a:r>
            </a:p>
          </p:txBody>
        </p:sp>
        <p:sp>
          <p:nvSpPr>
            <p:cNvPr id="200" name="TextBox 199">
              <a:extLst>
                <a:ext uri="{FF2B5EF4-FFF2-40B4-BE49-F238E27FC236}">
                  <a16:creationId xmlns:a16="http://schemas.microsoft.com/office/drawing/2014/main" id="{997A6EFA-46E7-4C52-AA9B-7EEA39DF2CB2}"/>
                </a:ext>
              </a:extLst>
            </p:cNvPr>
            <p:cNvSpPr txBox="1"/>
            <p:nvPr/>
          </p:nvSpPr>
          <p:spPr>
            <a:xfrm>
              <a:off x="6933285" y="3762571"/>
              <a:ext cx="898314" cy="338554"/>
            </a:xfrm>
            <a:prstGeom prst="rect">
              <a:avLst/>
            </a:prstGeom>
            <a:noFill/>
          </p:spPr>
          <p:txBody>
            <a:bodyPr wrap="square" rtlCol="0">
              <a:spAutoFit/>
            </a:bodyPr>
            <a:lstStyle/>
            <a:p>
              <a:pPr algn="r">
                <a:buNone/>
              </a:pPr>
              <a:r>
                <a:rPr lang="en-GB" sz="1600" dirty="0"/>
                <a:t>1,500</a:t>
              </a:r>
            </a:p>
          </p:txBody>
        </p:sp>
        <p:sp>
          <p:nvSpPr>
            <p:cNvPr id="201" name="TextBox 200">
              <a:extLst>
                <a:ext uri="{FF2B5EF4-FFF2-40B4-BE49-F238E27FC236}">
                  <a16:creationId xmlns:a16="http://schemas.microsoft.com/office/drawing/2014/main" id="{DFE8919F-A555-49EA-905B-43AF90F4BC06}"/>
                </a:ext>
              </a:extLst>
            </p:cNvPr>
            <p:cNvSpPr txBox="1"/>
            <p:nvPr/>
          </p:nvSpPr>
          <p:spPr>
            <a:xfrm>
              <a:off x="6933285" y="2880623"/>
              <a:ext cx="898314" cy="338554"/>
            </a:xfrm>
            <a:prstGeom prst="rect">
              <a:avLst/>
            </a:prstGeom>
            <a:noFill/>
          </p:spPr>
          <p:txBody>
            <a:bodyPr wrap="square" rtlCol="0">
              <a:spAutoFit/>
            </a:bodyPr>
            <a:lstStyle/>
            <a:p>
              <a:pPr algn="r">
                <a:buNone/>
              </a:pPr>
              <a:r>
                <a:rPr lang="en-GB" sz="1600" dirty="0"/>
                <a:t>1,700</a:t>
              </a:r>
            </a:p>
          </p:txBody>
        </p:sp>
      </p:grpSp>
      <p:grpSp>
        <p:nvGrpSpPr>
          <p:cNvPr id="7" name="Group 6">
            <a:extLst>
              <a:ext uri="{FF2B5EF4-FFF2-40B4-BE49-F238E27FC236}">
                <a16:creationId xmlns:a16="http://schemas.microsoft.com/office/drawing/2014/main" id="{FDEF36A8-72AB-4D25-A369-E3AD6D7305EA}"/>
              </a:ext>
            </a:extLst>
          </p:cNvPr>
          <p:cNvGrpSpPr/>
          <p:nvPr/>
        </p:nvGrpSpPr>
        <p:grpSpPr>
          <a:xfrm>
            <a:off x="2441728" y="1509975"/>
            <a:ext cx="913797" cy="4798750"/>
            <a:chOff x="2596822" y="1509975"/>
            <a:chExt cx="913797" cy="4798750"/>
          </a:xfrm>
        </p:grpSpPr>
        <p:grpSp>
          <p:nvGrpSpPr>
            <p:cNvPr id="14" name="Group 13">
              <a:extLst>
                <a:ext uri="{FF2B5EF4-FFF2-40B4-BE49-F238E27FC236}">
                  <a16:creationId xmlns:a16="http://schemas.microsoft.com/office/drawing/2014/main" id="{09CB8C87-516A-40FE-8055-72438B1B7D60}"/>
                </a:ext>
              </a:extLst>
            </p:cNvPr>
            <p:cNvGrpSpPr/>
            <p:nvPr/>
          </p:nvGrpSpPr>
          <p:grpSpPr>
            <a:xfrm>
              <a:off x="3390706" y="1690304"/>
              <a:ext cx="119913" cy="4455884"/>
              <a:chOff x="3390706" y="1690304"/>
              <a:chExt cx="119913" cy="4455884"/>
            </a:xfrm>
          </p:grpSpPr>
          <p:cxnSp>
            <p:nvCxnSpPr>
              <p:cNvPr id="138" name="Straight Connector 137">
                <a:extLst>
                  <a:ext uri="{FF2B5EF4-FFF2-40B4-BE49-F238E27FC236}">
                    <a16:creationId xmlns:a16="http://schemas.microsoft.com/office/drawing/2014/main" id="{0842246C-1027-4613-B7D1-C0ED0C46DAE5}"/>
                  </a:ext>
                </a:extLst>
              </p:cNvPr>
              <p:cNvCxnSpPr/>
              <p:nvPr/>
            </p:nvCxnSpPr>
            <p:spPr>
              <a:xfrm rot="16200000">
                <a:off x="1276494" y="3918246"/>
                <a:ext cx="44558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D374CF0B-D3B4-4177-BD4E-AD16598C1BB0}"/>
                  </a:ext>
                </a:extLst>
              </p:cNvPr>
              <p:cNvCxnSpPr>
                <a:cxnSpLocks/>
              </p:cNvCxnSpPr>
              <p:nvPr/>
            </p:nvCxnSpPr>
            <p:spPr>
              <a:xfrm rot="16200000">
                <a:off x="3450663" y="607865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91691F26-D00B-4E59-BEDE-3C8124BC4736}"/>
                  </a:ext>
                </a:extLst>
              </p:cNvPr>
              <p:cNvCxnSpPr>
                <a:cxnSpLocks/>
              </p:cNvCxnSpPr>
              <p:nvPr/>
            </p:nvCxnSpPr>
            <p:spPr>
              <a:xfrm rot="16200000">
                <a:off x="3450663" y="1637126"/>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E115BD7B-2078-465B-A0E7-AE328A2FFD05}"/>
                  </a:ext>
                </a:extLst>
              </p:cNvPr>
              <p:cNvCxnSpPr>
                <a:cxnSpLocks/>
              </p:cNvCxnSpPr>
              <p:nvPr/>
            </p:nvCxnSpPr>
            <p:spPr>
              <a:xfrm rot="16200000">
                <a:off x="3450663" y="3860132"/>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a:extLst>
                  <a:ext uri="{FF2B5EF4-FFF2-40B4-BE49-F238E27FC236}">
                    <a16:creationId xmlns:a16="http://schemas.microsoft.com/office/drawing/2014/main" id="{C4236603-DE15-438F-8B9C-919CBED657C1}"/>
                  </a:ext>
                </a:extLst>
              </p:cNvPr>
              <p:cNvCxnSpPr>
                <a:cxnSpLocks/>
              </p:cNvCxnSpPr>
              <p:nvPr/>
            </p:nvCxnSpPr>
            <p:spPr>
              <a:xfrm rot="16200000">
                <a:off x="3450663" y="4967369"/>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E4BB76BB-3E05-4737-8C69-CFC4BDAD5890}"/>
                  </a:ext>
                </a:extLst>
              </p:cNvPr>
              <p:cNvCxnSpPr>
                <a:cxnSpLocks/>
              </p:cNvCxnSpPr>
              <p:nvPr/>
            </p:nvCxnSpPr>
            <p:spPr>
              <a:xfrm rot="16200000">
                <a:off x="3450663" y="2755625"/>
                <a:ext cx="0" cy="1199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7" name="TextBox 126">
              <a:extLst>
                <a:ext uri="{FF2B5EF4-FFF2-40B4-BE49-F238E27FC236}">
                  <a16:creationId xmlns:a16="http://schemas.microsoft.com/office/drawing/2014/main" id="{86CF6BB7-2E7A-4C33-8BE3-96B776571A59}"/>
                </a:ext>
              </a:extLst>
            </p:cNvPr>
            <p:cNvSpPr txBox="1"/>
            <p:nvPr/>
          </p:nvSpPr>
          <p:spPr>
            <a:xfrm>
              <a:off x="2596822" y="1509975"/>
              <a:ext cx="824507" cy="338554"/>
            </a:xfrm>
            <a:prstGeom prst="rect">
              <a:avLst/>
            </a:prstGeom>
            <a:noFill/>
          </p:spPr>
          <p:txBody>
            <a:bodyPr wrap="square" rtlCol="0">
              <a:spAutoFit/>
            </a:bodyPr>
            <a:lstStyle/>
            <a:p>
              <a:pPr algn="r">
                <a:buNone/>
              </a:pPr>
              <a:r>
                <a:rPr lang="en-GB" sz="1600" dirty="0"/>
                <a:t>10,000</a:t>
              </a:r>
            </a:p>
          </p:txBody>
        </p:sp>
        <p:sp>
          <p:nvSpPr>
            <p:cNvPr id="128" name="TextBox 127">
              <a:extLst>
                <a:ext uri="{FF2B5EF4-FFF2-40B4-BE49-F238E27FC236}">
                  <a16:creationId xmlns:a16="http://schemas.microsoft.com/office/drawing/2014/main" id="{6DBAC270-C832-46C3-A8B3-EA35F32EF8AB}"/>
                </a:ext>
              </a:extLst>
            </p:cNvPr>
            <p:cNvSpPr txBox="1"/>
            <p:nvPr/>
          </p:nvSpPr>
          <p:spPr>
            <a:xfrm>
              <a:off x="2686113" y="5970171"/>
              <a:ext cx="729335" cy="338554"/>
            </a:xfrm>
            <a:prstGeom prst="rect">
              <a:avLst/>
            </a:prstGeom>
            <a:noFill/>
          </p:spPr>
          <p:txBody>
            <a:bodyPr wrap="square" rtlCol="0">
              <a:spAutoFit/>
            </a:bodyPr>
            <a:lstStyle/>
            <a:p>
              <a:pPr algn="r">
                <a:buNone/>
              </a:pPr>
              <a:r>
                <a:rPr lang="en-GB" sz="1600" dirty="0"/>
                <a:t>9,000</a:t>
              </a:r>
            </a:p>
          </p:txBody>
        </p:sp>
      </p:grpSp>
      <p:grpSp>
        <p:nvGrpSpPr>
          <p:cNvPr id="8" name="Group 7">
            <a:extLst>
              <a:ext uri="{FF2B5EF4-FFF2-40B4-BE49-F238E27FC236}">
                <a16:creationId xmlns:a16="http://schemas.microsoft.com/office/drawing/2014/main" id="{BEB259B2-8062-4054-9F1D-8CA40DA4806F}"/>
              </a:ext>
            </a:extLst>
          </p:cNvPr>
          <p:cNvGrpSpPr/>
          <p:nvPr/>
        </p:nvGrpSpPr>
        <p:grpSpPr>
          <a:xfrm>
            <a:off x="2441728" y="2663527"/>
            <a:ext cx="824507" cy="2536643"/>
            <a:chOff x="2596822" y="2663526"/>
            <a:chExt cx="824507" cy="2536643"/>
          </a:xfrm>
        </p:grpSpPr>
        <p:sp>
          <p:nvSpPr>
            <p:cNvPr id="136" name="TextBox 135">
              <a:extLst>
                <a:ext uri="{FF2B5EF4-FFF2-40B4-BE49-F238E27FC236}">
                  <a16:creationId xmlns:a16="http://schemas.microsoft.com/office/drawing/2014/main" id="{8DF9D5CC-19D6-4A55-BBF7-9E0B732A0CD4}"/>
                </a:ext>
              </a:extLst>
            </p:cNvPr>
            <p:cNvSpPr txBox="1"/>
            <p:nvPr/>
          </p:nvSpPr>
          <p:spPr>
            <a:xfrm>
              <a:off x="2686113" y="3762571"/>
              <a:ext cx="735216" cy="338554"/>
            </a:xfrm>
            <a:prstGeom prst="rect">
              <a:avLst/>
            </a:prstGeom>
            <a:noFill/>
          </p:spPr>
          <p:txBody>
            <a:bodyPr wrap="square" rtlCol="0">
              <a:spAutoFit/>
            </a:bodyPr>
            <a:lstStyle/>
            <a:p>
              <a:pPr algn="r">
                <a:buNone/>
              </a:pPr>
              <a:r>
                <a:rPr lang="en-GB" sz="1600" dirty="0"/>
                <a:t>9,500</a:t>
              </a:r>
            </a:p>
          </p:txBody>
        </p:sp>
        <p:sp>
          <p:nvSpPr>
            <p:cNvPr id="216" name="TextBox 215">
              <a:extLst>
                <a:ext uri="{FF2B5EF4-FFF2-40B4-BE49-F238E27FC236}">
                  <a16:creationId xmlns:a16="http://schemas.microsoft.com/office/drawing/2014/main" id="{31412B1B-14A6-4CE4-A034-8D89856F82F8}"/>
                </a:ext>
              </a:extLst>
            </p:cNvPr>
            <p:cNvSpPr txBox="1"/>
            <p:nvPr/>
          </p:nvSpPr>
          <p:spPr>
            <a:xfrm>
              <a:off x="2596822" y="4861615"/>
              <a:ext cx="824507" cy="338554"/>
            </a:xfrm>
            <a:prstGeom prst="rect">
              <a:avLst/>
            </a:prstGeom>
            <a:noFill/>
          </p:spPr>
          <p:txBody>
            <a:bodyPr wrap="square" rtlCol="0">
              <a:spAutoFit/>
            </a:bodyPr>
            <a:lstStyle/>
            <a:p>
              <a:pPr algn="r">
                <a:buNone/>
              </a:pPr>
              <a:r>
                <a:rPr lang="en-GB" sz="1600" dirty="0"/>
                <a:t>9,250</a:t>
              </a:r>
            </a:p>
          </p:txBody>
        </p:sp>
        <p:sp>
          <p:nvSpPr>
            <p:cNvPr id="218" name="TextBox 217">
              <a:extLst>
                <a:ext uri="{FF2B5EF4-FFF2-40B4-BE49-F238E27FC236}">
                  <a16:creationId xmlns:a16="http://schemas.microsoft.com/office/drawing/2014/main" id="{B1278355-F208-4300-B440-B4A8BFE13F70}"/>
                </a:ext>
              </a:extLst>
            </p:cNvPr>
            <p:cNvSpPr txBox="1"/>
            <p:nvPr/>
          </p:nvSpPr>
          <p:spPr>
            <a:xfrm>
              <a:off x="2596822" y="2663526"/>
              <a:ext cx="824507" cy="338554"/>
            </a:xfrm>
            <a:prstGeom prst="rect">
              <a:avLst/>
            </a:prstGeom>
            <a:noFill/>
          </p:spPr>
          <p:txBody>
            <a:bodyPr wrap="square" rtlCol="0">
              <a:spAutoFit/>
            </a:bodyPr>
            <a:lstStyle/>
            <a:p>
              <a:pPr algn="r">
                <a:buNone/>
              </a:pPr>
              <a:r>
                <a:rPr lang="en-GB" sz="1600" dirty="0"/>
                <a:t>9,750</a:t>
              </a:r>
            </a:p>
          </p:txBody>
        </p:sp>
      </p:grpSp>
      <p:cxnSp>
        <p:nvCxnSpPr>
          <p:cNvPr id="78" name="Straight Arrow Connector 77">
            <a:extLst>
              <a:ext uri="{FF2B5EF4-FFF2-40B4-BE49-F238E27FC236}">
                <a16:creationId xmlns:a16="http://schemas.microsoft.com/office/drawing/2014/main" id="{8DB5A4DB-A9B7-43EE-8B6C-A2FB82D01144}"/>
              </a:ext>
            </a:extLst>
          </p:cNvPr>
          <p:cNvCxnSpPr/>
          <p:nvPr/>
        </p:nvCxnSpPr>
        <p:spPr>
          <a:xfrm flipH="1">
            <a:off x="1401961" y="3919713"/>
            <a:ext cx="576064" cy="0"/>
          </a:xfrm>
          <a:prstGeom prst="straightConnector1">
            <a:avLst/>
          </a:prstGeom>
          <a:ln w="22225">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B9263C37-9728-4CA0-9F07-E0195401267F}"/>
              </a:ext>
            </a:extLst>
          </p:cNvPr>
          <p:cNvCxnSpPr/>
          <p:nvPr/>
        </p:nvCxnSpPr>
        <p:spPr>
          <a:xfrm flipH="1">
            <a:off x="3457558" y="2815581"/>
            <a:ext cx="576064" cy="0"/>
          </a:xfrm>
          <a:prstGeom prst="straightConnector1">
            <a:avLst/>
          </a:prstGeom>
          <a:ln w="22225">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DB290E49-F11D-4231-800B-F1E3019FDF20}"/>
              </a:ext>
            </a:extLst>
          </p:cNvPr>
          <p:cNvCxnSpPr/>
          <p:nvPr/>
        </p:nvCxnSpPr>
        <p:spPr>
          <a:xfrm flipH="1">
            <a:off x="5592870" y="4363793"/>
            <a:ext cx="576064" cy="0"/>
          </a:xfrm>
          <a:prstGeom prst="straightConnector1">
            <a:avLst/>
          </a:prstGeom>
          <a:ln w="22225">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E5D65E91-1085-4CF4-9801-DE68781712E4}"/>
              </a:ext>
            </a:extLst>
          </p:cNvPr>
          <p:cNvCxnSpPr/>
          <p:nvPr/>
        </p:nvCxnSpPr>
        <p:spPr>
          <a:xfrm flipH="1">
            <a:off x="7516824" y="3024580"/>
            <a:ext cx="576064" cy="0"/>
          </a:xfrm>
          <a:prstGeom prst="straightConnector1">
            <a:avLst/>
          </a:prstGeom>
          <a:ln w="22225">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sp>
        <p:nvSpPr>
          <p:cNvPr id="4" name="TextBox 19">
            <a:extLst>
              <a:ext uri="{FF2B5EF4-FFF2-40B4-BE49-F238E27FC236}">
                <a16:creationId xmlns:a16="http://schemas.microsoft.com/office/drawing/2014/main" id="{299D1D46-A253-4970-A20E-6DC98B21CC31}"/>
              </a:ext>
            </a:extLst>
          </p:cNvPr>
          <p:cNvSpPr txBox="1"/>
          <p:nvPr/>
        </p:nvSpPr>
        <p:spPr>
          <a:xfrm>
            <a:off x="8272056" y="3032678"/>
            <a:ext cx="3431567"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ctr">
              <a:buNone/>
            </a:pPr>
            <a:r>
              <a:rPr lang="en-GB" sz="2000" i="1" dirty="0"/>
              <a:t>The arrow is between ___ thousand and ___ thousand. </a:t>
            </a:r>
          </a:p>
        </p:txBody>
      </p:sp>
      <p:sp>
        <p:nvSpPr>
          <p:cNvPr id="6" name="Content Placeholder 2">
            <a:extLst>
              <a:ext uri="{FF2B5EF4-FFF2-40B4-BE49-F238E27FC236}">
                <a16:creationId xmlns:a16="http://schemas.microsoft.com/office/drawing/2014/main" id="{DC010D11-9C0E-4046-8D69-07429CDC8480}"/>
              </a:ext>
            </a:extLst>
          </p:cNvPr>
          <p:cNvSpPr txBox="1">
            <a:spLocks/>
          </p:cNvSpPr>
          <p:nvPr/>
        </p:nvSpPr>
        <p:spPr>
          <a:xfrm flipH="1">
            <a:off x="7557767" y="1167066"/>
            <a:ext cx="4486245" cy="5226519"/>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In turn identify which number the arrow is pointing to on each number line by using the following clues. </a:t>
            </a:r>
          </a:p>
          <a:p>
            <a:pPr>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First identify which 2 multiples of a thousand the arrow is between. </a:t>
            </a:r>
          </a:p>
          <a:p>
            <a:pPr marL="342900" indent="-342900">
              <a:spcBef>
                <a:spcPts val="600"/>
              </a:spcBef>
              <a:spcAft>
                <a:spcPts val="600"/>
              </a:spcAft>
              <a:buClr>
                <a:srgbClr val="585858"/>
              </a:buClr>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spcBef>
                <a:spcPts val="600"/>
              </a:spcBef>
              <a:spcAft>
                <a:spcPts val="600"/>
              </a:spcAft>
              <a:buClr>
                <a:srgbClr val="585858"/>
              </a:buClr>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marL="342900" indent="-342900">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Then look at  h</a:t>
            </a:r>
            <a:r>
              <a:rPr lang="en-GB" sz="2000" dirty="0">
                <a:latin typeface="Arial" panose="020B0604020202020204" pitchFamily="34" charset="0"/>
                <a:cs typeface="Arial" panose="020B0604020202020204" pitchFamily="34" charset="0"/>
              </a:rPr>
              <a:t>ow many intervals are there on the number line and decide the size of each step.</a:t>
            </a:r>
          </a:p>
          <a:p>
            <a:pPr marL="342900" indent="-342900">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Then count in steps from the lower number until you reach the arrow. </a:t>
            </a: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Tree>
    <p:custDataLst>
      <p:tags r:id="rId1"/>
    </p:custDataLst>
    <p:extLst>
      <p:ext uri="{BB962C8B-B14F-4D97-AF65-F5344CB8AC3E}">
        <p14:creationId xmlns:p14="http://schemas.microsoft.com/office/powerpoint/2010/main" val="12151002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1:3</a:t>
            </a:r>
          </a:p>
        </p:txBody>
      </p:sp>
      <p:pic>
        <p:nvPicPr>
          <p:cNvPr id="4" name="Picture 3" descr="A screen shot of a cage&#10;&#10;Description generated with high confidence">
            <a:extLst>
              <a:ext uri="{FF2B5EF4-FFF2-40B4-BE49-F238E27FC236}">
                <a16:creationId xmlns:a16="http://schemas.microsoft.com/office/drawing/2014/main" id="{BAC77A0D-A6A2-4A8A-997A-0898F75ADB4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42277" y="1895727"/>
            <a:ext cx="5443856" cy="3066546"/>
          </a:xfrm>
          <a:prstGeom prst="rect">
            <a:avLst/>
          </a:prstGeom>
        </p:spPr>
      </p:pic>
      <p:pic>
        <p:nvPicPr>
          <p:cNvPr id="5" name="Picture 4">
            <a:extLst>
              <a:ext uri="{FF2B5EF4-FFF2-40B4-BE49-F238E27FC236}">
                <a16:creationId xmlns:a16="http://schemas.microsoft.com/office/drawing/2014/main" id="{22E17A50-FBFA-4626-B319-1CD60E141290}"/>
              </a:ext>
            </a:extLst>
          </p:cNvPr>
          <p:cNvPicPr>
            <a:picLocks noChangeAspect="1"/>
          </p:cNvPicPr>
          <p:nvPr/>
        </p:nvPicPr>
        <p:blipFill rotWithShape="1">
          <a:blip r:embed="rId4">
            <a:extLst>
              <a:ext uri="{28A0092B-C50C-407E-A947-70E740481C1C}">
                <a14:useLocalDpi xmlns:a14="http://schemas.microsoft.com/office/drawing/2010/main" val="0"/>
              </a:ext>
            </a:extLst>
          </a:blip>
          <a:srcRect b="-16818"/>
          <a:stretch/>
        </p:blipFill>
        <p:spPr>
          <a:xfrm>
            <a:off x="6070601" y="2411201"/>
            <a:ext cx="435187" cy="423335"/>
          </a:xfrm>
          <a:prstGeom prst="rect">
            <a:avLst/>
          </a:prstGeom>
        </p:spPr>
      </p:pic>
    </p:spTree>
    <p:extLst>
      <p:ext uri="{BB962C8B-B14F-4D97-AF65-F5344CB8AC3E}">
        <p14:creationId xmlns:p14="http://schemas.microsoft.com/office/powerpoint/2010/main" val="629549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3" presetClass="path" presetSubtype="0" accel="50000" decel="50000" fill="hold" nodeType="clickEffect">
                                  <p:stCondLst>
                                    <p:cond delay="0"/>
                                  </p:stCondLst>
                                  <p:childTnLst>
                                    <p:animMotion origin="layout" path="M -0.00052 2.59259E-6 L 0.25 0.31944 " pathEditMode="relative" rAng="0" ptsTypes="AA">
                                      <p:cBhvr>
                                        <p:cTn id="11" dur="2000" fill="hold"/>
                                        <p:tgtEl>
                                          <p:spTgt spid="5"/>
                                        </p:tgtEl>
                                        <p:attrNameLst>
                                          <p:attrName>ppt_x</p:attrName>
                                          <p:attrName>ppt_y</p:attrName>
                                        </p:attrNameLst>
                                      </p:cBhvr>
                                      <p:rCtr x="12517" y="1597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1:3</a:t>
            </a:r>
          </a:p>
        </p:txBody>
      </p:sp>
      <p:pic>
        <p:nvPicPr>
          <p:cNvPr id="5" name="Picture 4">
            <a:extLst>
              <a:ext uri="{FF2B5EF4-FFF2-40B4-BE49-F238E27FC236}">
                <a16:creationId xmlns:a16="http://schemas.microsoft.com/office/drawing/2014/main" id="{1B090337-5F63-4342-BD9C-E86630FBF4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845" y="1567858"/>
            <a:ext cx="7894311" cy="3722287"/>
          </a:xfrm>
          <a:prstGeom prst="rect">
            <a:avLst/>
          </a:prstGeom>
        </p:spPr>
      </p:pic>
    </p:spTree>
    <p:extLst>
      <p:ext uri="{BB962C8B-B14F-4D97-AF65-F5344CB8AC3E}">
        <p14:creationId xmlns:p14="http://schemas.microsoft.com/office/powerpoint/2010/main" val="33875724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1:4</a:t>
            </a:r>
          </a:p>
        </p:txBody>
      </p:sp>
      <p:pic>
        <p:nvPicPr>
          <p:cNvPr id="4" name="Picture 3" descr="A picture containing object&#10;&#10;Description generated with very high confidence">
            <a:extLst>
              <a:ext uri="{FF2B5EF4-FFF2-40B4-BE49-F238E27FC236}">
                <a16:creationId xmlns:a16="http://schemas.microsoft.com/office/drawing/2014/main" id="{885F4545-9DB4-401D-B6B2-02DC0F46F2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2991" y="2537002"/>
            <a:ext cx="7946021" cy="1783996"/>
          </a:xfrm>
          <a:prstGeom prst="rect">
            <a:avLst/>
          </a:prstGeom>
        </p:spPr>
      </p:pic>
      <p:sp>
        <p:nvSpPr>
          <p:cNvPr id="6" name="Rectangle 5">
            <a:extLst>
              <a:ext uri="{FF2B5EF4-FFF2-40B4-BE49-F238E27FC236}">
                <a16:creationId xmlns:a16="http://schemas.microsoft.com/office/drawing/2014/main" id="{60D641C8-9A92-454E-BC56-C5F90E74C4E2}"/>
              </a:ext>
            </a:extLst>
          </p:cNvPr>
          <p:cNvSpPr/>
          <p:nvPr/>
        </p:nvSpPr>
        <p:spPr bwMode="auto">
          <a:xfrm>
            <a:off x="5645150" y="2379900"/>
            <a:ext cx="2362200" cy="6300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 name="Rectangle 6">
            <a:extLst>
              <a:ext uri="{FF2B5EF4-FFF2-40B4-BE49-F238E27FC236}">
                <a16:creationId xmlns:a16="http://schemas.microsoft.com/office/drawing/2014/main" id="{4A147BC1-5246-4C51-90B5-708EC3AD60BB}"/>
              </a:ext>
            </a:extLst>
          </p:cNvPr>
          <p:cNvSpPr/>
          <p:nvPr/>
        </p:nvSpPr>
        <p:spPr bwMode="auto">
          <a:xfrm>
            <a:off x="3282950" y="3009900"/>
            <a:ext cx="2362200" cy="419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 name="Rectangle 7">
            <a:extLst>
              <a:ext uri="{FF2B5EF4-FFF2-40B4-BE49-F238E27FC236}">
                <a16:creationId xmlns:a16="http://schemas.microsoft.com/office/drawing/2014/main" id="{355F8E49-9357-41A4-8493-BA9A3320F5CC}"/>
              </a:ext>
            </a:extLst>
          </p:cNvPr>
          <p:cNvSpPr/>
          <p:nvPr/>
        </p:nvSpPr>
        <p:spPr bwMode="auto">
          <a:xfrm>
            <a:off x="5645150" y="3009900"/>
            <a:ext cx="2362200" cy="419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9" name="Rectangle 8">
            <a:extLst>
              <a:ext uri="{FF2B5EF4-FFF2-40B4-BE49-F238E27FC236}">
                <a16:creationId xmlns:a16="http://schemas.microsoft.com/office/drawing/2014/main" id="{83F766B3-F823-4EEA-9143-181CE777FFB4}"/>
              </a:ext>
            </a:extLst>
          </p:cNvPr>
          <p:cNvSpPr/>
          <p:nvPr/>
        </p:nvSpPr>
        <p:spPr bwMode="auto">
          <a:xfrm>
            <a:off x="3530600" y="3451048"/>
            <a:ext cx="2114550" cy="419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0" name="Rectangle 9">
            <a:extLst>
              <a:ext uri="{FF2B5EF4-FFF2-40B4-BE49-F238E27FC236}">
                <a16:creationId xmlns:a16="http://schemas.microsoft.com/office/drawing/2014/main" id="{65AA40D4-DDD1-4096-9C57-8F7B9915F017}"/>
              </a:ext>
            </a:extLst>
          </p:cNvPr>
          <p:cNvSpPr/>
          <p:nvPr/>
        </p:nvSpPr>
        <p:spPr bwMode="auto">
          <a:xfrm>
            <a:off x="5645150" y="3451048"/>
            <a:ext cx="2609850" cy="419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 name="Rectangle 10">
            <a:extLst>
              <a:ext uri="{FF2B5EF4-FFF2-40B4-BE49-F238E27FC236}">
                <a16:creationId xmlns:a16="http://schemas.microsoft.com/office/drawing/2014/main" id="{05EA75B2-E3D5-4407-ACCD-397C922BCE88}"/>
              </a:ext>
            </a:extLst>
          </p:cNvPr>
          <p:cNvSpPr/>
          <p:nvPr/>
        </p:nvSpPr>
        <p:spPr bwMode="auto">
          <a:xfrm>
            <a:off x="3530600" y="3817700"/>
            <a:ext cx="2114550" cy="419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Rectangle 11">
            <a:extLst>
              <a:ext uri="{FF2B5EF4-FFF2-40B4-BE49-F238E27FC236}">
                <a16:creationId xmlns:a16="http://schemas.microsoft.com/office/drawing/2014/main" id="{8D73DDE0-7EAB-4D7B-B70D-F49453B4CC30}"/>
              </a:ext>
            </a:extLst>
          </p:cNvPr>
          <p:cNvSpPr/>
          <p:nvPr/>
        </p:nvSpPr>
        <p:spPr bwMode="auto">
          <a:xfrm>
            <a:off x="5645150" y="3817700"/>
            <a:ext cx="2609850" cy="4191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3980079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35EED2-6700-47F9-AF8C-BD779EDCB6E8}"/>
              </a:ext>
            </a:extLst>
          </p:cNvPr>
          <p:cNvSpPr>
            <a:spLocks noGrp="1"/>
          </p:cNvSpPr>
          <p:nvPr>
            <p:ph type="ftr" sz="quarter" idx="11"/>
          </p:nvPr>
        </p:nvSpPr>
        <p:spPr/>
        <p:txBody>
          <a:bodyPr/>
          <a:lstStyle/>
          <a:p>
            <a:pPr>
              <a:defRPr/>
            </a:pPr>
            <a:r>
              <a:rPr lang="en-GB" dirty="0"/>
              <a:t>Curriculum Prioritisation for Primary Maths</a:t>
            </a:r>
          </a:p>
        </p:txBody>
      </p:sp>
      <p:sp>
        <p:nvSpPr>
          <p:cNvPr id="4" name="TextBox 3">
            <a:extLst>
              <a:ext uri="{FF2B5EF4-FFF2-40B4-BE49-F238E27FC236}">
                <a16:creationId xmlns:a16="http://schemas.microsoft.com/office/drawing/2014/main" id="{88117ADD-FE8D-49F8-A8F6-14017A4C1B29}"/>
              </a:ext>
            </a:extLst>
          </p:cNvPr>
          <p:cNvSpPr txBox="1"/>
          <p:nvPr/>
        </p:nvSpPr>
        <p:spPr>
          <a:xfrm>
            <a:off x="594008" y="672233"/>
            <a:ext cx="11262632" cy="6463308"/>
          </a:xfrm>
          <a:prstGeom prst="rect">
            <a:avLst/>
          </a:prstGeom>
          <a:noFill/>
        </p:spPr>
        <p:txBody>
          <a:bodyPr wrap="square">
            <a:spAutoFit/>
          </a:bodyPr>
          <a:lstStyle/>
          <a:p>
            <a:pPr>
              <a:spcBef>
                <a:spcPts val="1200"/>
              </a:spcBef>
              <a:spcAft>
                <a:spcPts val="300"/>
              </a:spcAft>
            </a:pPr>
            <a:r>
              <a:rPr lang="en-GB" sz="2000" dirty="0">
                <a:solidFill>
                  <a:schemeClr val="tx1">
                    <a:lumMod val="65000"/>
                    <a:lumOff val="35000"/>
                  </a:schemeClr>
                </a:solidFill>
                <a:effectLst/>
                <a:latin typeface="Arial" panose="020B0604020202020204" pitchFamily="34" charset="0"/>
                <a:cs typeface="Arial" panose="020B0604020202020204" pitchFamily="34" charset="0"/>
              </a:rPr>
              <a:t>These materials heavily reflect the prioritisation approach of the ready-to-progress criteria in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DfE Primary Mathematics Guidance 2020</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and on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PPTs that exemplify them</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on the NCETM website. They also include other relevant national </a:t>
            </a:r>
            <a:r>
              <a:rPr lang="en-GB" sz="2000" dirty="0">
                <a:solidFill>
                  <a:schemeClr val="tx1">
                    <a:lumMod val="65000"/>
                    <a:lumOff val="35000"/>
                  </a:schemeClr>
                </a:solidFill>
                <a:latin typeface="Arial" panose="020B0604020202020204" pitchFamily="34" charset="0"/>
                <a:cs typeface="Arial" panose="020B0604020202020204" pitchFamily="34" charset="0"/>
              </a:rPr>
              <a:t>c</a:t>
            </a:r>
            <a:r>
              <a:rPr lang="en-GB" sz="2000" dirty="0">
                <a:solidFill>
                  <a:schemeClr val="tx1">
                    <a:lumMod val="65000"/>
                    <a:lumOff val="35000"/>
                  </a:schemeClr>
                </a:solidFill>
                <a:effectLst/>
                <a:latin typeface="Arial" panose="020B0604020202020204" pitchFamily="34" charset="0"/>
                <a:cs typeface="Arial" panose="020B0604020202020204" pitchFamily="34" charset="0"/>
              </a:rPr>
              <a:t>urriculum content. Related sections of the</a:t>
            </a:r>
            <a:r>
              <a:rPr lang="en-GB" sz="2000" dirty="0">
                <a:solidFill>
                  <a:schemeClr val="tx1">
                    <a:lumMod val="65000"/>
                    <a:lumOff val="35000"/>
                  </a:schemeClr>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 NCETM Primary Mastery Professional Development Materials</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provide small-step teaching guidance.</a:t>
            </a:r>
          </a:p>
          <a:p>
            <a:pPr>
              <a:spcBef>
                <a:spcPts val="1200"/>
              </a:spcBef>
              <a:spcAft>
                <a:spcPts val="300"/>
              </a:spcAft>
            </a:pPr>
            <a:r>
              <a:rPr lang="en-GB" b="1" dirty="0">
                <a:solidFill>
                  <a:schemeClr val="tx1">
                    <a:lumMod val="65000"/>
                    <a:lumOff val="35000"/>
                  </a:schemeClr>
                </a:solidFill>
                <a:latin typeface="Arial" panose="020B0604020202020204" pitchFamily="34" charset="0"/>
                <a:cs typeface="Arial" panose="020B0604020202020204" pitchFamily="34" charset="0"/>
              </a:rPr>
              <a:t>Ready-to-progress criteria addressed by this unit</a:t>
            </a:r>
          </a:p>
          <a:p>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Teaching of this unit supports the following criteria from the ‘DfE Mathematics Guidance: key stages 1 &amp; 2’ (the 335-page document available as a download)</a:t>
            </a: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4NPV-1</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6"/>
              </a:rPr>
              <a:t>Page </a:t>
            </a: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6"/>
              </a:rPr>
              <a:t>146</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4NPV-2</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7"/>
              </a:rPr>
              <a:t>Page 149</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4NPV-3</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8"/>
              </a:rPr>
              <a:t>Page 150</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4NPV-4 </a:t>
            </a: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9"/>
              </a:rPr>
              <a:t>Page 155</a:t>
            </a:r>
            <a:endPar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endParaRP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4NF-3   </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10"/>
              </a:rPr>
              <a:t>Page 166</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a:spcBef>
                <a:spcPts val="1200"/>
              </a:spcBef>
              <a:spcAft>
                <a:spcPts val="300"/>
              </a:spcAft>
            </a:pPr>
            <a:r>
              <a:rPr lang="en-GB" b="1" dirty="0">
                <a:solidFill>
                  <a:schemeClr val="tx1">
                    <a:lumMod val="65000"/>
                    <a:lumOff val="35000"/>
                  </a:schemeClr>
                </a:solidFill>
                <a:effectLst/>
                <a:latin typeface="Arial" panose="020B0604020202020204" pitchFamily="34" charset="0"/>
                <a:cs typeface="Arial" panose="020B0604020202020204" pitchFamily="34" charset="0"/>
              </a:rPr>
              <a:t>Prior learning</a:t>
            </a:r>
            <a:r>
              <a:rPr lang="en-GB" b="0" dirty="0">
                <a:solidFill>
                  <a:schemeClr val="tx1">
                    <a:lumMod val="65000"/>
                    <a:lumOff val="35000"/>
                  </a:schemeClr>
                </a:solidFill>
                <a:effectLst/>
                <a:latin typeface="Arial" panose="020B0604020202020204" pitchFamily="34" charset="0"/>
                <a:cs typeface="Arial" panose="020B0604020202020204" pitchFamily="34" charset="0"/>
              </a:rPr>
              <a:t> </a:t>
            </a:r>
            <a:endParaRPr lang="en-GB" b="1" dirty="0">
              <a:solidFill>
                <a:schemeClr val="tx1">
                  <a:lumMod val="65000"/>
                  <a:lumOff val="35000"/>
                </a:schemeClr>
              </a:solidFill>
              <a:effectLst/>
              <a:latin typeface="Arial" panose="020B0604020202020204" pitchFamily="34" charset="0"/>
              <a:cs typeface="Arial" panose="020B0604020202020204" pitchFamily="34" charset="0"/>
            </a:endParaRPr>
          </a:p>
          <a:p>
            <a:r>
              <a:rPr lang="en-GB" sz="1600" dirty="0">
                <a:solidFill>
                  <a:srgbClr val="595959"/>
                </a:solidFill>
                <a:effectLst/>
                <a:latin typeface="Arial" panose="020B0604020202020204" pitchFamily="34" charset="0"/>
                <a:ea typeface="Calibri" panose="020F0502020204030204" pitchFamily="34" charset="0"/>
              </a:rPr>
              <a:t>If the following ready-to-progress criteria, contained in the same DfE guidance document as above, were secured in Year 3, children will be ready to start on this unit.</a:t>
            </a: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3NPV-1</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11"/>
              </a:rPr>
              <a:t>Page 86</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3NPV-2 </a:t>
            </a: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12"/>
              </a:rPr>
              <a:t>Page 88</a:t>
            </a:r>
            <a:endPar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endParaRP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3NPV-3 </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13"/>
              </a:rPr>
              <a:t>Page 91</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3NPV-4</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14"/>
              </a:rPr>
              <a:t>Page </a:t>
            </a: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14"/>
              </a:rPr>
              <a:t>95</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3NF-3  </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15"/>
              </a:rPr>
              <a:t>Page </a:t>
            </a: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15"/>
              </a:rPr>
              <a:t>103</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endParaRPr lang="en-GB" sz="1600" dirty="0">
              <a:solidFill>
                <a:srgbClr val="595959"/>
              </a:solidFill>
              <a:latin typeface="Arial" panose="020B0604020202020204" pitchFamily="34" charset="0"/>
              <a:ea typeface="Calibri" panose="020F0502020204030204" pitchFamily="34" charset="0"/>
            </a:endParaRPr>
          </a:p>
          <a:p>
            <a:pPr>
              <a:spcAft>
                <a:spcPts val="800"/>
              </a:spcAft>
            </a:pPr>
            <a:r>
              <a:rPr lang="en-GB" sz="105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a:t>
            </a:r>
            <a:endParaRPr lang="en-GB" sz="12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6" name="Title 1">
            <a:extLst>
              <a:ext uri="{FF2B5EF4-FFF2-40B4-BE49-F238E27FC236}">
                <a16:creationId xmlns:a16="http://schemas.microsoft.com/office/drawing/2014/main" id="{08D72010-6BB7-4450-87EA-D90CA78A311D}"/>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2</a:t>
            </a:r>
            <a:endParaRPr lang="en-GB" sz="2400" b="1" dirty="0"/>
          </a:p>
        </p:txBody>
      </p:sp>
    </p:spTree>
    <p:extLst>
      <p:ext uri="{BB962C8B-B14F-4D97-AF65-F5344CB8AC3E}">
        <p14:creationId xmlns:p14="http://schemas.microsoft.com/office/powerpoint/2010/main" val="35915418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2F8C1A-ADEA-46A0-A8C5-87553421A837}"/>
              </a:ext>
            </a:extLst>
          </p:cNvPr>
          <p:cNvSpPr>
            <a:spLocks noGrp="1"/>
          </p:cNvSpPr>
          <p:nvPr>
            <p:ph type="title"/>
          </p:nvPr>
        </p:nvSpPr>
        <p:spPr/>
        <p:txBody>
          <a:bodyPr/>
          <a:lstStyle/>
          <a:p>
            <a:r>
              <a:rPr lang="en-US" altLang="en-US" dirty="0"/>
              <a:t>4NPV-1 Equivalence of 10 hundreds and 1 thousand</a:t>
            </a:r>
            <a:endParaRPr lang="en-GB" dirty="0"/>
          </a:p>
        </p:txBody>
      </p:sp>
      <p:sp>
        <p:nvSpPr>
          <p:cNvPr id="3" name="TextBox 2">
            <a:extLst>
              <a:ext uri="{FF2B5EF4-FFF2-40B4-BE49-F238E27FC236}">
                <a16:creationId xmlns:a16="http://schemas.microsoft.com/office/drawing/2014/main" id="{04FAA4A5-23AF-4F71-B6C3-A0A6B7870EDF}"/>
              </a:ext>
            </a:extLst>
          </p:cNvPr>
          <p:cNvSpPr txBox="1">
            <a:spLocks noChangeArrowheads="1"/>
          </p:cNvSpPr>
          <p:nvPr/>
        </p:nvSpPr>
        <p:spPr bwMode="auto">
          <a:xfrm>
            <a:off x="894144" y="2967039"/>
            <a:ext cx="47688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buNone/>
            </a:pPr>
            <a:r>
              <a:rPr lang="en-GB" altLang="en-US" sz="5400" dirty="0"/>
              <a:t>1,000</a:t>
            </a:r>
          </a:p>
        </p:txBody>
      </p:sp>
      <p:pic>
        <p:nvPicPr>
          <p:cNvPr id="4" name="Picture 3" descr="A picture containing sitting, indoor, window, looking&#10;&#10;Description automatically generated">
            <a:extLst>
              <a:ext uri="{FF2B5EF4-FFF2-40B4-BE49-F238E27FC236}">
                <a16:creationId xmlns:a16="http://schemas.microsoft.com/office/drawing/2014/main" id="{65219C85-BC2A-47CE-93FF-97BE327EF1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7488" y="2133600"/>
            <a:ext cx="3582165" cy="14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A picture containing drawing&#10;&#10;Description automatically generated">
            <a:extLst>
              <a:ext uri="{FF2B5EF4-FFF2-40B4-BE49-F238E27FC236}">
                <a16:creationId xmlns:a16="http://schemas.microsoft.com/office/drawing/2014/main" id="{9497E7C5-5915-4ED2-A783-0372EEFCBA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9649" y="2177598"/>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A picture containing drawing&#10;&#10;Description automatically generated">
            <a:extLst>
              <a:ext uri="{FF2B5EF4-FFF2-40B4-BE49-F238E27FC236}">
                <a16:creationId xmlns:a16="http://schemas.microsoft.com/office/drawing/2014/main" id="{7112D2ED-AFEE-48CC-8DA9-78784E3773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1399" y="2178884"/>
            <a:ext cx="622800" cy="62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A picture containing drawing&#10;&#10;Description automatically generated">
            <a:extLst>
              <a:ext uri="{FF2B5EF4-FFF2-40B4-BE49-F238E27FC236}">
                <a16:creationId xmlns:a16="http://schemas.microsoft.com/office/drawing/2014/main" id="{93640B5F-CBD0-4289-A97D-291A6723D8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3661" y="2180326"/>
            <a:ext cx="622800" cy="62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A picture containing drawing&#10;&#10;Description automatically generated">
            <a:extLst>
              <a:ext uri="{FF2B5EF4-FFF2-40B4-BE49-F238E27FC236}">
                <a16:creationId xmlns:a16="http://schemas.microsoft.com/office/drawing/2014/main" id="{67BD4C6C-EF71-4DED-A24B-F9B8458239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0022" y="2178884"/>
            <a:ext cx="622800" cy="62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A picture containing drawing&#10;&#10;Description automatically generated">
            <a:extLst>
              <a:ext uri="{FF2B5EF4-FFF2-40B4-BE49-F238E27FC236}">
                <a16:creationId xmlns:a16="http://schemas.microsoft.com/office/drawing/2014/main" id="{258DAB2E-9712-42D8-A438-E69925229C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0806" y="2181612"/>
            <a:ext cx="621738" cy="62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A picture containing drawing&#10;&#10;Description automatically generated">
            <a:extLst>
              <a:ext uri="{FF2B5EF4-FFF2-40B4-BE49-F238E27FC236}">
                <a16:creationId xmlns:a16="http://schemas.microsoft.com/office/drawing/2014/main" id="{196C150F-2D29-46CE-A1D2-9AF04FF175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0935" y="2895993"/>
            <a:ext cx="622800" cy="62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A picture containing drawing&#10;&#10;Description automatically generated">
            <a:extLst>
              <a:ext uri="{FF2B5EF4-FFF2-40B4-BE49-F238E27FC236}">
                <a16:creationId xmlns:a16="http://schemas.microsoft.com/office/drawing/2014/main" id="{11AEE150-05C7-4DA1-B8DC-0D33D9A63B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9796" y="2895993"/>
            <a:ext cx="622800" cy="62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descr="A picture containing drawing&#10;&#10;Description automatically generated">
            <a:extLst>
              <a:ext uri="{FF2B5EF4-FFF2-40B4-BE49-F238E27FC236}">
                <a16:creationId xmlns:a16="http://schemas.microsoft.com/office/drawing/2014/main" id="{6D832D4D-FFF8-4D0B-97DE-A530672E26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3661" y="2898419"/>
            <a:ext cx="622800" cy="62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A picture containing drawing&#10;&#10;Description automatically generated">
            <a:extLst>
              <a:ext uri="{FF2B5EF4-FFF2-40B4-BE49-F238E27FC236}">
                <a16:creationId xmlns:a16="http://schemas.microsoft.com/office/drawing/2014/main" id="{A5CA7125-420E-4210-A578-6BD19D7D21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7526" y="2895993"/>
            <a:ext cx="622800" cy="62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descr="A picture containing drawing&#10;&#10;Description automatically generated">
            <a:extLst>
              <a:ext uri="{FF2B5EF4-FFF2-40B4-BE49-F238E27FC236}">
                <a16:creationId xmlns:a16="http://schemas.microsoft.com/office/drawing/2014/main" id="{0BC3D78D-2F2E-4E30-B6B9-A8741CECE5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09300" y="2897327"/>
            <a:ext cx="621738" cy="62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2">
            <a:extLst>
              <a:ext uri="{FF2B5EF4-FFF2-40B4-BE49-F238E27FC236}">
                <a16:creationId xmlns:a16="http://schemas.microsoft.com/office/drawing/2014/main" id="{0C14275D-FAAB-4173-8255-EEE8E4D7C0F3}"/>
              </a:ext>
            </a:extLst>
          </p:cNvPr>
          <p:cNvSpPr txBox="1">
            <a:spLocks/>
          </p:cNvSpPr>
          <p:nvPr/>
        </p:nvSpPr>
        <p:spPr>
          <a:xfrm>
            <a:off x="6192012" y="2477729"/>
            <a:ext cx="5390389" cy="2967496"/>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Count in steps of 100 to 1,000  </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How many steps did you count?</a:t>
            </a:r>
          </a:p>
          <a:p>
            <a:endParaRPr lang="en-GB" sz="2000" kern="0" dirty="0">
              <a:solidFill>
                <a:schemeClr val="tx1"/>
              </a:solidFill>
            </a:endParaRPr>
          </a:p>
          <a:p>
            <a:pPr marL="0" indent="0">
              <a:buNone/>
            </a:pPr>
            <a:endParaRPr lang="en-GB" sz="2000" kern="0" dirty="0">
              <a:solidFill>
                <a:schemeClr val="tx1"/>
              </a:solidFill>
            </a:endParaRPr>
          </a:p>
          <a:p>
            <a:endParaRPr lang="en-GB" kern="0" dirty="0">
              <a:solidFill>
                <a:schemeClr val="tx1"/>
              </a:solidFill>
            </a:endParaRPr>
          </a:p>
        </p:txBody>
      </p:sp>
      <p:sp>
        <p:nvSpPr>
          <p:cNvPr id="18" name="TextBox 19">
            <a:extLst>
              <a:ext uri="{FF2B5EF4-FFF2-40B4-BE49-F238E27FC236}">
                <a16:creationId xmlns:a16="http://schemas.microsoft.com/office/drawing/2014/main" id="{758B3609-F2C1-4022-A15B-EC55633677C6}"/>
              </a:ext>
            </a:extLst>
          </p:cNvPr>
          <p:cNvSpPr txBox="1"/>
          <p:nvPr/>
        </p:nvSpPr>
        <p:spPr>
          <a:xfrm>
            <a:off x="6096000" y="1663489"/>
            <a:ext cx="5486401" cy="400110"/>
          </a:xfrm>
          <a:prstGeom prst="rect">
            <a:avLst/>
          </a:prstGeom>
          <a:solidFill>
            <a:schemeClr val="accent2"/>
          </a:solidFill>
          <a:ln w="12700">
            <a:noFill/>
          </a:ln>
        </p:spPr>
        <p:txBody>
          <a:bodyPr wrap="square" rtlCol="0" anchor="ctr" anchorCtr="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ctr">
              <a:spcBef>
                <a:spcPts val="1200"/>
              </a:spcBef>
              <a:spcAft>
                <a:spcPts val="1200"/>
              </a:spcAft>
              <a:buNone/>
            </a:pPr>
            <a:r>
              <a:rPr lang="en-GB" sz="2000" i="1" dirty="0"/>
              <a:t>10 hundreds are equivalent to 1,000.</a:t>
            </a:r>
          </a:p>
        </p:txBody>
      </p:sp>
    </p:spTree>
    <p:extLst>
      <p:ext uri="{BB962C8B-B14F-4D97-AF65-F5344CB8AC3E}">
        <p14:creationId xmlns:p14="http://schemas.microsoft.com/office/powerpoint/2010/main" val="41386663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0 0 L 0 0.23333 " pathEditMode="relative" rAng="0" ptsTypes="AA">
                                      <p:cBhvr>
                                        <p:cTn id="6" dur="2000" fill="hold"/>
                                        <p:tgtEl>
                                          <p:spTgt spid="3"/>
                                        </p:tgtEl>
                                        <p:attrNameLst>
                                          <p:attrName>ppt_x</p:attrName>
                                          <p:attrName>ppt_y</p:attrName>
                                        </p:attrNameLst>
                                      </p:cBhvr>
                                      <p:rCtr x="0" y="11667"/>
                                    </p:animMotion>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C45133D-7E8B-4C0C-B95B-AB0DC49DE760}"/>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7568540" y="1592313"/>
            <a:ext cx="2505292" cy="2488055"/>
          </a:xfrm>
          <a:prstGeom prst="rect">
            <a:avLst/>
          </a:prstGeom>
        </p:spPr>
      </p:pic>
      <p:pic>
        <p:nvPicPr>
          <p:cNvPr id="27" name="Picture 26">
            <a:extLst>
              <a:ext uri="{FF2B5EF4-FFF2-40B4-BE49-F238E27FC236}">
                <a16:creationId xmlns:a16="http://schemas.microsoft.com/office/drawing/2014/main" id="{AE9FCA9C-AC92-4A94-9F94-F0F838319030}"/>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7449457" y="1709087"/>
            <a:ext cx="2505292" cy="2488055"/>
          </a:xfrm>
          <a:prstGeom prst="rect">
            <a:avLst/>
          </a:prstGeom>
          <a:effectLst>
            <a:outerShdw blurRad="76200" dist="38100" dir="18900000" algn="bl" rotWithShape="0">
              <a:prstClr val="black">
                <a:alpha val="55000"/>
              </a:prstClr>
            </a:outerShdw>
          </a:effectLst>
        </p:spPr>
      </p:pic>
      <p:pic>
        <p:nvPicPr>
          <p:cNvPr id="28" name="Picture 27">
            <a:extLst>
              <a:ext uri="{FF2B5EF4-FFF2-40B4-BE49-F238E27FC236}">
                <a16:creationId xmlns:a16="http://schemas.microsoft.com/office/drawing/2014/main" id="{61F5F7C6-7C11-4CDF-A966-160EA2BC49A5}"/>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7330374" y="1825861"/>
            <a:ext cx="2505292" cy="2488055"/>
          </a:xfrm>
          <a:prstGeom prst="rect">
            <a:avLst/>
          </a:prstGeom>
          <a:effectLst>
            <a:outerShdw blurRad="76200" dist="38100" dir="18900000" algn="bl" rotWithShape="0">
              <a:prstClr val="black">
                <a:alpha val="55000"/>
              </a:prstClr>
            </a:outerShdw>
          </a:effectLst>
        </p:spPr>
      </p:pic>
      <p:pic>
        <p:nvPicPr>
          <p:cNvPr id="29" name="Picture 28">
            <a:extLst>
              <a:ext uri="{FF2B5EF4-FFF2-40B4-BE49-F238E27FC236}">
                <a16:creationId xmlns:a16="http://schemas.microsoft.com/office/drawing/2014/main" id="{578C61D5-4E87-43D0-9CC0-74BC99638A15}"/>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7211291" y="1942635"/>
            <a:ext cx="2505292" cy="2488055"/>
          </a:xfrm>
          <a:prstGeom prst="rect">
            <a:avLst/>
          </a:prstGeom>
          <a:effectLst>
            <a:outerShdw blurRad="76200" dist="38100" dir="18900000" algn="bl" rotWithShape="0">
              <a:prstClr val="black">
                <a:alpha val="55000"/>
              </a:prstClr>
            </a:outerShdw>
          </a:effectLst>
        </p:spPr>
      </p:pic>
      <p:pic>
        <p:nvPicPr>
          <p:cNvPr id="30" name="Picture 29">
            <a:extLst>
              <a:ext uri="{FF2B5EF4-FFF2-40B4-BE49-F238E27FC236}">
                <a16:creationId xmlns:a16="http://schemas.microsoft.com/office/drawing/2014/main" id="{91AABAD9-02E3-45FE-95FD-462D0F8056B0}"/>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7092208" y="2059409"/>
            <a:ext cx="2505292" cy="2488055"/>
          </a:xfrm>
          <a:prstGeom prst="rect">
            <a:avLst/>
          </a:prstGeom>
          <a:effectLst>
            <a:outerShdw blurRad="76200" dist="38100" dir="18900000" algn="bl" rotWithShape="0">
              <a:prstClr val="black">
                <a:alpha val="55000"/>
              </a:prstClr>
            </a:outerShdw>
          </a:effectLst>
        </p:spPr>
      </p:pic>
      <p:pic>
        <p:nvPicPr>
          <p:cNvPr id="31" name="Picture 30">
            <a:extLst>
              <a:ext uri="{FF2B5EF4-FFF2-40B4-BE49-F238E27FC236}">
                <a16:creationId xmlns:a16="http://schemas.microsoft.com/office/drawing/2014/main" id="{93570845-D75C-4DAC-A5FA-44BD377B5521}"/>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973125" y="2176183"/>
            <a:ext cx="2505292" cy="2488055"/>
          </a:xfrm>
          <a:prstGeom prst="rect">
            <a:avLst/>
          </a:prstGeom>
          <a:effectLst>
            <a:outerShdw blurRad="76200" dist="38100" dir="18900000" algn="bl" rotWithShape="0">
              <a:prstClr val="black">
                <a:alpha val="55000"/>
              </a:prstClr>
            </a:outerShdw>
          </a:effectLst>
        </p:spPr>
      </p:pic>
      <p:pic>
        <p:nvPicPr>
          <p:cNvPr id="32" name="Picture 31">
            <a:extLst>
              <a:ext uri="{FF2B5EF4-FFF2-40B4-BE49-F238E27FC236}">
                <a16:creationId xmlns:a16="http://schemas.microsoft.com/office/drawing/2014/main" id="{4E06714F-689F-43DA-885F-6AC152FCC1E0}"/>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854042" y="2292957"/>
            <a:ext cx="2505292" cy="2488055"/>
          </a:xfrm>
          <a:prstGeom prst="rect">
            <a:avLst/>
          </a:prstGeom>
          <a:effectLst>
            <a:outerShdw blurRad="76200" dist="38100" dir="18900000" algn="bl" rotWithShape="0">
              <a:prstClr val="black">
                <a:alpha val="55000"/>
              </a:prstClr>
            </a:outerShdw>
          </a:effectLst>
        </p:spPr>
      </p:pic>
      <p:pic>
        <p:nvPicPr>
          <p:cNvPr id="33" name="Picture 32">
            <a:extLst>
              <a:ext uri="{FF2B5EF4-FFF2-40B4-BE49-F238E27FC236}">
                <a16:creationId xmlns:a16="http://schemas.microsoft.com/office/drawing/2014/main" id="{728AF4E8-28FD-40E3-8293-F3E7DEE57718}"/>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734959" y="2409731"/>
            <a:ext cx="2505292" cy="2488055"/>
          </a:xfrm>
          <a:prstGeom prst="rect">
            <a:avLst/>
          </a:prstGeom>
          <a:effectLst>
            <a:outerShdw blurRad="76200" dist="38100" dir="18900000" algn="bl" rotWithShape="0">
              <a:prstClr val="black">
                <a:alpha val="55000"/>
              </a:prstClr>
            </a:outerShdw>
          </a:effectLst>
        </p:spPr>
      </p:pic>
      <p:pic>
        <p:nvPicPr>
          <p:cNvPr id="34" name="Picture 33">
            <a:extLst>
              <a:ext uri="{FF2B5EF4-FFF2-40B4-BE49-F238E27FC236}">
                <a16:creationId xmlns:a16="http://schemas.microsoft.com/office/drawing/2014/main" id="{1017F650-06AF-4E0E-9964-93D96B6709D2}"/>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615876" y="2526505"/>
            <a:ext cx="2505292" cy="2488055"/>
          </a:xfrm>
          <a:prstGeom prst="rect">
            <a:avLst/>
          </a:prstGeom>
          <a:effectLst>
            <a:outerShdw blurRad="76200" dist="38100" dir="18900000" algn="bl" rotWithShape="0">
              <a:prstClr val="black">
                <a:alpha val="55000"/>
              </a:prstClr>
            </a:outerShdw>
          </a:effectLst>
        </p:spPr>
      </p:pic>
      <p:pic>
        <p:nvPicPr>
          <p:cNvPr id="35" name="Picture 34">
            <a:extLst>
              <a:ext uri="{FF2B5EF4-FFF2-40B4-BE49-F238E27FC236}">
                <a16:creationId xmlns:a16="http://schemas.microsoft.com/office/drawing/2014/main" id="{03CE36F5-79AD-4475-8656-A62C1E4C0042}"/>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498572" y="2643279"/>
            <a:ext cx="2505292" cy="2488055"/>
          </a:xfrm>
          <a:prstGeom prst="rect">
            <a:avLst/>
          </a:prstGeom>
          <a:effectLst>
            <a:outerShdw blurRad="76200" dist="38100" dir="18900000" algn="bl" rotWithShape="0">
              <a:prstClr val="black">
                <a:alpha val="55000"/>
              </a:prstClr>
            </a:outerShdw>
          </a:effectLst>
        </p:spPr>
      </p:pic>
      <p:pic>
        <p:nvPicPr>
          <p:cNvPr id="10" name="Picture 9" descr="A screen shot of a cage&#10;&#10;Description generated with high confidence">
            <a:extLst>
              <a:ext uri="{FF2B5EF4-FFF2-40B4-BE49-F238E27FC236}">
                <a16:creationId xmlns:a16="http://schemas.microsoft.com/office/drawing/2014/main" id="{C4544AE4-0DCA-4FA1-83C0-294D52E71C1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42277" y="613179"/>
            <a:ext cx="3551152" cy="5631645"/>
          </a:xfrm>
          <a:prstGeom prst="rect">
            <a:avLst/>
          </a:prstGeom>
        </p:spPr>
      </p:pic>
      <p:sp>
        <p:nvSpPr>
          <p:cNvPr id="4" name="Title 3">
            <a:extLst>
              <a:ext uri="{FF2B5EF4-FFF2-40B4-BE49-F238E27FC236}">
                <a16:creationId xmlns:a16="http://schemas.microsoft.com/office/drawing/2014/main" id="{183FA64C-85C7-4416-814C-2DB306F2D834}"/>
              </a:ext>
            </a:extLst>
          </p:cNvPr>
          <p:cNvSpPr>
            <a:spLocks noGrp="1"/>
          </p:cNvSpPr>
          <p:nvPr>
            <p:ph type="title"/>
          </p:nvPr>
        </p:nvSpPr>
        <p:spPr/>
        <p:txBody>
          <a:bodyPr/>
          <a:lstStyle/>
          <a:p>
            <a:r>
              <a:rPr lang="en-US" altLang="en-US" dirty="0"/>
              <a:t>4NPV-1 Equivalence of 10 hundreds and 1 thousand</a:t>
            </a:r>
            <a:endParaRPr lang="en-GB" dirty="0"/>
          </a:p>
        </p:txBody>
      </p:sp>
      <p:sp>
        <p:nvSpPr>
          <p:cNvPr id="5" name="Content Placeholder 2">
            <a:extLst>
              <a:ext uri="{FF2B5EF4-FFF2-40B4-BE49-F238E27FC236}">
                <a16:creationId xmlns:a16="http://schemas.microsoft.com/office/drawing/2014/main" id="{7E43503F-719B-4CFA-A311-1BC0B8C87DFE}"/>
              </a:ext>
            </a:extLst>
          </p:cNvPr>
          <p:cNvSpPr txBox="1">
            <a:spLocks/>
          </p:cNvSpPr>
          <p:nvPr/>
        </p:nvSpPr>
        <p:spPr>
          <a:xfrm>
            <a:off x="623888" y="5455459"/>
            <a:ext cx="10285378" cy="49439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Use Dienes blocks to show that 10 hundreds are equivalent to 1,000.</a:t>
            </a:r>
          </a:p>
          <a:p>
            <a:endParaRPr lang="en-GB" sz="2000" kern="0" dirty="0">
              <a:solidFill>
                <a:schemeClr val="tx1"/>
              </a:solidFill>
              <a:latin typeface="Arial" panose="020B0604020202020204" pitchFamily="34" charset="0"/>
              <a:cs typeface="Arial" panose="020B0604020202020204" pitchFamily="34" charset="0"/>
            </a:endParaRPr>
          </a:p>
          <a:p>
            <a:pPr marL="0" indent="0">
              <a:buNone/>
            </a:pPr>
            <a:endParaRPr lang="en-GB" sz="2000" kern="0" dirty="0">
              <a:solidFill>
                <a:schemeClr val="tx1"/>
              </a:solidFill>
              <a:latin typeface="Arial" panose="020B0604020202020204" pitchFamily="34" charset="0"/>
              <a:cs typeface="Arial" panose="020B0604020202020204" pitchFamily="34" charset="0"/>
            </a:endParaRPr>
          </a:p>
          <a:p>
            <a:endParaRPr lang="en-GB" kern="0" dirty="0">
              <a:solidFill>
                <a:schemeClr val="tx1"/>
              </a:solidFill>
            </a:endParaRPr>
          </a:p>
        </p:txBody>
      </p:sp>
    </p:spTree>
    <p:extLst>
      <p:ext uri="{BB962C8B-B14F-4D97-AF65-F5344CB8AC3E}">
        <p14:creationId xmlns:p14="http://schemas.microsoft.com/office/powerpoint/2010/main" val="9200975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US" altLang="en-US" dirty="0"/>
              <a:t>4NPV-1 Equivalence of 10 hundreds and 1 thousand</a:t>
            </a:r>
            <a:endParaRPr lang="en-GB" dirty="0"/>
          </a:p>
        </p:txBody>
      </p:sp>
      <p:sp>
        <p:nvSpPr>
          <p:cNvPr id="5" name="TextBox 4">
            <a:extLst>
              <a:ext uri="{FF2B5EF4-FFF2-40B4-BE49-F238E27FC236}">
                <a16:creationId xmlns:a16="http://schemas.microsoft.com/office/drawing/2014/main" id="{908A971B-0D85-42FA-B556-29433AD314BB}"/>
              </a:ext>
            </a:extLst>
          </p:cNvPr>
          <p:cNvSpPr txBox="1"/>
          <p:nvPr/>
        </p:nvSpPr>
        <p:spPr>
          <a:xfrm>
            <a:off x="983432" y="2967335"/>
            <a:ext cx="4767676" cy="923330"/>
          </a:xfrm>
          <a:prstGeom prst="rect">
            <a:avLst/>
          </a:prstGeom>
          <a:noFill/>
        </p:spPr>
        <p:txBody>
          <a:bodyPr wrap="square" rtlCol="0">
            <a:spAutoFit/>
          </a:bodyPr>
          <a:lstStyle/>
          <a:p>
            <a:pPr algn="ctr">
              <a:buNone/>
            </a:pPr>
            <a:r>
              <a:rPr lang="en-GB" sz="5400" dirty="0"/>
              <a:t>1,800</a:t>
            </a:r>
          </a:p>
        </p:txBody>
      </p:sp>
      <p:grpSp>
        <p:nvGrpSpPr>
          <p:cNvPr id="17" name="Group 16">
            <a:extLst>
              <a:ext uri="{FF2B5EF4-FFF2-40B4-BE49-F238E27FC236}">
                <a16:creationId xmlns:a16="http://schemas.microsoft.com/office/drawing/2014/main" id="{A47A0CD4-2BB0-41D7-9091-5FE8C1BEC668}"/>
              </a:ext>
            </a:extLst>
          </p:cNvPr>
          <p:cNvGrpSpPr/>
          <p:nvPr/>
        </p:nvGrpSpPr>
        <p:grpSpPr>
          <a:xfrm>
            <a:off x="1830099" y="1557338"/>
            <a:ext cx="1440000" cy="3582164"/>
            <a:chOff x="2278793" y="1414033"/>
            <a:chExt cx="1440000" cy="3582164"/>
          </a:xfrm>
        </p:grpSpPr>
        <p:pic>
          <p:nvPicPr>
            <p:cNvPr id="6" name="Picture 5" descr="A picture containing sitting, indoor, window, looking&#10;&#10;Description automatically generated">
              <a:extLst>
                <a:ext uri="{FF2B5EF4-FFF2-40B4-BE49-F238E27FC236}">
                  <a16:creationId xmlns:a16="http://schemas.microsoft.com/office/drawing/2014/main" id="{AA825F14-8EC0-4D5F-959A-EA517414FF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1207711" y="2485115"/>
              <a:ext cx="3582164" cy="14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A picture containing drawing&#10;&#10;Description automatically generated">
              <a:extLst>
                <a:ext uri="{FF2B5EF4-FFF2-40B4-BE49-F238E27FC236}">
                  <a16:creationId xmlns:a16="http://schemas.microsoft.com/office/drawing/2014/main" id="{3EAC3820-5539-414B-8C4A-2287912B1C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0022" y="145800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A picture containing drawing&#10;&#10;Description automatically generated">
              <a:extLst>
                <a:ext uri="{FF2B5EF4-FFF2-40B4-BE49-F238E27FC236}">
                  <a16:creationId xmlns:a16="http://schemas.microsoft.com/office/drawing/2014/main" id="{4DEF0992-9B1D-4207-B0EC-2629B47E23D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3301" y="145800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A picture containing drawing&#10;&#10;Description automatically generated">
              <a:extLst>
                <a:ext uri="{FF2B5EF4-FFF2-40B4-BE49-F238E27FC236}">
                  <a16:creationId xmlns:a16="http://schemas.microsoft.com/office/drawing/2014/main" id="{6BFDF2D1-34D5-421A-B178-5653BD681A8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0022" y="218049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A picture containing drawing&#10;&#10;Description automatically generated">
              <a:extLst>
                <a:ext uri="{FF2B5EF4-FFF2-40B4-BE49-F238E27FC236}">
                  <a16:creationId xmlns:a16="http://schemas.microsoft.com/office/drawing/2014/main" id="{01A552BB-155C-4966-AEC1-214FCF2F59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3301" y="218049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A picture containing drawing&#10;&#10;Description automatically generated">
              <a:extLst>
                <a:ext uri="{FF2B5EF4-FFF2-40B4-BE49-F238E27FC236}">
                  <a16:creationId xmlns:a16="http://schemas.microsoft.com/office/drawing/2014/main" id="{E03B0DFF-E406-4464-AB3E-00885C3400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0022" y="290299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descr="A picture containing drawing&#10;&#10;Description automatically generated">
              <a:extLst>
                <a:ext uri="{FF2B5EF4-FFF2-40B4-BE49-F238E27FC236}">
                  <a16:creationId xmlns:a16="http://schemas.microsoft.com/office/drawing/2014/main" id="{7F89C9CC-A402-446E-8760-6560AA986EB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3301" y="290299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A picture containing drawing&#10;&#10;Description automatically generated">
              <a:extLst>
                <a:ext uri="{FF2B5EF4-FFF2-40B4-BE49-F238E27FC236}">
                  <a16:creationId xmlns:a16="http://schemas.microsoft.com/office/drawing/2014/main" id="{E777C03F-F5CA-4350-8E4F-013E7ED8DE1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0022" y="362548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descr="A picture containing drawing&#10;&#10;Description automatically generated">
              <a:extLst>
                <a:ext uri="{FF2B5EF4-FFF2-40B4-BE49-F238E27FC236}">
                  <a16:creationId xmlns:a16="http://schemas.microsoft.com/office/drawing/2014/main" id="{C8471A7E-C2A2-414C-83B1-D3BF2710006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3301" y="362548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A picture containing drawing&#10;&#10;Description automatically generated">
              <a:extLst>
                <a:ext uri="{FF2B5EF4-FFF2-40B4-BE49-F238E27FC236}">
                  <a16:creationId xmlns:a16="http://schemas.microsoft.com/office/drawing/2014/main" id="{32359055-BA02-4B9F-8D76-46B71345AF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0022" y="4310841"/>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descr="A picture containing drawing&#10;&#10;Description automatically generated">
              <a:extLst>
                <a:ext uri="{FF2B5EF4-FFF2-40B4-BE49-F238E27FC236}">
                  <a16:creationId xmlns:a16="http://schemas.microsoft.com/office/drawing/2014/main" id="{6FA52734-2C41-4E40-BF74-D71E473F41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3301" y="4310841"/>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8" name="Group 17">
            <a:extLst>
              <a:ext uri="{FF2B5EF4-FFF2-40B4-BE49-F238E27FC236}">
                <a16:creationId xmlns:a16="http://schemas.microsoft.com/office/drawing/2014/main" id="{8F62F9BE-B5B1-4C6F-9B91-2B57FC858ECE}"/>
              </a:ext>
            </a:extLst>
          </p:cNvPr>
          <p:cNvGrpSpPr/>
          <p:nvPr/>
        </p:nvGrpSpPr>
        <p:grpSpPr>
          <a:xfrm>
            <a:off x="3464442" y="1567256"/>
            <a:ext cx="1440000" cy="3582164"/>
            <a:chOff x="2278793" y="1414033"/>
            <a:chExt cx="1440000" cy="3582164"/>
          </a:xfrm>
        </p:grpSpPr>
        <p:pic>
          <p:nvPicPr>
            <p:cNvPr id="19" name="Picture 18" descr="A picture containing sitting, indoor, window, looking&#10;&#10;Description automatically generated">
              <a:extLst>
                <a:ext uri="{FF2B5EF4-FFF2-40B4-BE49-F238E27FC236}">
                  <a16:creationId xmlns:a16="http://schemas.microsoft.com/office/drawing/2014/main" id="{D4F03050-A095-401A-9254-F2D84A87236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1207711" y="2485115"/>
              <a:ext cx="3582164" cy="14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descr="A picture containing drawing&#10;&#10;Description automatically generated">
              <a:extLst>
                <a:ext uri="{FF2B5EF4-FFF2-40B4-BE49-F238E27FC236}">
                  <a16:creationId xmlns:a16="http://schemas.microsoft.com/office/drawing/2014/main" id="{8313DAD6-B777-404D-B70A-142D6D6588D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0022" y="145800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descr="A picture containing drawing&#10;&#10;Description automatically generated">
              <a:extLst>
                <a:ext uri="{FF2B5EF4-FFF2-40B4-BE49-F238E27FC236}">
                  <a16:creationId xmlns:a16="http://schemas.microsoft.com/office/drawing/2014/main" id="{D07D30B3-2D86-4F95-B0BC-8B255083632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3301" y="145800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descr="A picture containing drawing&#10;&#10;Description automatically generated">
              <a:extLst>
                <a:ext uri="{FF2B5EF4-FFF2-40B4-BE49-F238E27FC236}">
                  <a16:creationId xmlns:a16="http://schemas.microsoft.com/office/drawing/2014/main" id="{0B8E933F-8034-4F70-8223-66016519273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0022" y="218049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2" descr="A picture containing drawing&#10;&#10;Description automatically generated">
              <a:extLst>
                <a:ext uri="{FF2B5EF4-FFF2-40B4-BE49-F238E27FC236}">
                  <a16:creationId xmlns:a16="http://schemas.microsoft.com/office/drawing/2014/main" id="{2915A746-8097-44B6-84A3-E28F0D779A8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3301" y="218049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3" descr="A picture containing drawing&#10;&#10;Description automatically generated">
              <a:extLst>
                <a:ext uri="{FF2B5EF4-FFF2-40B4-BE49-F238E27FC236}">
                  <a16:creationId xmlns:a16="http://schemas.microsoft.com/office/drawing/2014/main" id="{F4AE4D05-0DD3-4141-9D42-C4E1EA6F99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0022" y="290299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24" descr="A picture containing drawing&#10;&#10;Description automatically generated">
              <a:extLst>
                <a:ext uri="{FF2B5EF4-FFF2-40B4-BE49-F238E27FC236}">
                  <a16:creationId xmlns:a16="http://schemas.microsoft.com/office/drawing/2014/main" id="{E1BEA724-350D-4BFC-A811-67E39C3F83A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3301" y="290299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A picture containing drawing&#10;&#10;Description automatically generated">
              <a:extLst>
                <a:ext uri="{FF2B5EF4-FFF2-40B4-BE49-F238E27FC236}">
                  <a16:creationId xmlns:a16="http://schemas.microsoft.com/office/drawing/2014/main" id="{D1C4AD7B-CB69-4ECC-8DD9-64528DC44C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0022" y="362548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7" descr="A picture containing drawing&#10;&#10;Description automatically generated">
              <a:extLst>
                <a:ext uri="{FF2B5EF4-FFF2-40B4-BE49-F238E27FC236}">
                  <a16:creationId xmlns:a16="http://schemas.microsoft.com/office/drawing/2014/main" id="{F2E173C8-D4D0-4E45-B4A8-207F9FA279E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0022" y="4310841"/>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Content Placeholder 2">
            <a:extLst>
              <a:ext uri="{FF2B5EF4-FFF2-40B4-BE49-F238E27FC236}">
                <a16:creationId xmlns:a16="http://schemas.microsoft.com/office/drawing/2014/main" id="{463678EC-360D-4697-ACDC-B4DA8CCE1EC0}"/>
              </a:ext>
            </a:extLst>
          </p:cNvPr>
          <p:cNvSpPr txBox="1">
            <a:spLocks/>
          </p:cNvSpPr>
          <p:nvPr/>
        </p:nvSpPr>
        <p:spPr>
          <a:xfrm>
            <a:off x="6192012" y="2477729"/>
            <a:ext cx="5390389" cy="2286776"/>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Take a handful of 100 counters and write the number you have. Say it two ways: the number of hundreds you have, and the way the number is normally read.</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Repeat the activity.</a:t>
            </a:r>
          </a:p>
          <a:p>
            <a:pPr>
              <a:lnSpc>
                <a:spcPct val="120000"/>
              </a:lnSpc>
              <a:spcBef>
                <a:spcPts val="600"/>
              </a:spcBef>
              <a:spcAft>
                <a:spcPts val="600"/>
              </a:spcAft>
              <a:buClr>
                <a:srgbClr val="585858"/>
              </a:buClr>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endParaRPr lang="en-GB" sz="2000" kern="0" dirty="0">
              <a:solidFill>
                <a:schemeClr val="tx1"/>
              </a:solidFill>
            </a:endParaRPr>
          </a:p>
          <a:p>
            <a:pPr marL="0" indent="0">
              <a:buNone/>
            </a:pPr>
            <a:endParaRPr lang="en-GB" sz="2000" kern="0" dirty="0">
              <a:solidFill>
                <a:schemeClr val="tx1"/>
              </a:solidFill>
            </a:endParaRPr>
          </a:p>
          <a:p>
            <a:endParaRPr lang="en-GB" kern="0" dirty="0">
              <a:solidFill>
                <a:schemeClr val="tx1"/>
              </a:solidFill>
            </a:endParaRPr>
          </a:p>
        </p:txBody>
      </p:sp>
      <p:sp>
        <p:nvSpPr>
          <p:cNvPr id="4" name="TextBox 19">
            <a:extLst>
              <a:ext uri="{FF2B5EF4-FFF2-40B4-BE49-F238E27FC236}">
                <a16:creationId xmlns:a16="http://schemas.microsoft.com/office/drawing/2014/main" id="{E9C2BC56-C01F-48A0-A35C-3EA1B091D4DE}"/>
              </a:ext>
            </a:extLst>
          </p:cNvPr>
          <p:cNvSpPr txBox="1"/>
          <p:nvPr/>
        </p:nvSpPr>
        <p:spPr>
          <a:xfrm>
            <a:off x="6096000" y="1557338"/>
            <a:ext cx="5486401" cy="76944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ctr">
              <a:buNone/>
            </a:pPr>
            <a:r>
              <a:rPr lang="en-GB" sz="2000" i="1" dirty="0"/>
              <a:t>10 hundreds are equivalent to 1,000.</a:t>
            </a:r>
          </a:p>
          <a:p>
            <a:pPr algn="ctr">
              <a:buNone/>
            </a:pPr>
            <a:r>
              <a:rPr lang="en-GB" sz="2000" i="1" dirty="0"/>
              <a:t>18 hundreds are equivalent to 1,800.</a:t>
            </a:r>
          </a:p>
        </p:txBody>
      </p:sp>
    </p:spTree>
    <p:custDataLst>
      <p:tags r:id="rId1"/>
    </p:custDataLst>
    <p:extLst>
      <p:ext uri="{BB962C8B-B14F-4D97-AF65-F5344CB8AC3E}">
        <p14:creationId xmlns:p14="http://schemas.microsoft.com/office/powerpoint/2010/main" val="20461291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6.25E-7 4.07407E-6 L 6.25E-7 0.34976 " pathEditMode="relative" rAng="0" ptsTypes="AA">
                                      <p:cBhvr>
                                        <p:cTn id="6" dur="2000" fill="hold"/>
                                        <p:tgtEl>
                                          <p:spTgt spid="5"/>
                                        </p:tgtEl>
                                        <p:attrNameLst>
                                          <p:attrName>ppt_x</p:attrName>
                                          <p:attrName>ppt_y</p:attrName>
                                        </p:attrNameLst>
                                      </p:cBhvr>
                                      <p:rCtr x="0" y="17477"/>
                                    </p:animMotion>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US" altLang="en-US" dirty="0"/>
              <a:t>4NPV-1 Equivalence of 10 hundreds and 1 thousand</a:t>
            </a:r>
            <a:endParaRPr lang="en-GB" dirty="0"/>
          </a:p>
        </p:txBody>
      </p:sp>
      <p:pic>
        <p:nvPicPr>
          <p:cNvPr id="6" name="Picture 5" descr="A picture containing sitting, indoor, window, looking&#10;&#10;Description automatically generated">
            <a:extLst>
              <a:ext uri="{FF2B5EF4-FFF2-40B4-BE49-F238E27FC236}">
                <a16:creationId xmlns:a16="http://schemas.microsoft.com/office/drawing/2014/main" id="{AA825F14-8EC0-4D5F-959A-EA517414FF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337485" y="2628420"/>
            <a:ext cx="3582164" cy="14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A picture containing drawing&#10;&#10;Description automatically generated">
            <a:extLst>
              <a:ext uri="{FF2B5EF4-FFF2-40B4-BE49-F238E27FC236}">
                <a16:creationId xmlns:a16="http://schemas.microsoft.com/office/drawing/2014/main" id="{3EAC3820-5539-414B-8C4A-2287912B1C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59796" y="160130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A picture containing drawing&#10;&#10;Description automatically generated">
            <a:extLst>
              <a:ext uri="{FF2B5EF4-FFF2-40B4-BE49-F238E27FC236}">
                <a16:creationId xmlns:a16="http://schemas.microsoft.com/office/drawing/2014/main" id="{4DEF0992-9B1D-4207-B0EC-2629B47E23D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3075" y="160130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A picture containing drawing&#10;&#10;Description automatically generated">
            <a:extLst>
              <a:ext uri="{FF2B5EF4-FFF2-40B4-BE49-F238E27FC236}">
                <a16:creationId xmlns:a16="http://schemas.microsoft.com/office/drawing/2014/main" id="{6BFDF2D1-34D5-421A-B178-5653BD681A8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59796" y="232380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A picture containing drawing&#10;&#10;Description automatically generated">
            <a:extLst>
              <a:ext uri="{FF2B5EF4-FFF2-40B4-BE49-F238E27FC236}">
                <a16:creationId xmlns:a16="http://schemas.microsoft.com/office/drawing/2014/main" id="{01A552BB-155C-4966-AEC1-214FCF2F59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54182" y="232380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A picture containing drawing&#10;&#10;Description automatically generated">
            <a:extLst>
              <a:ext uri="{FF2B5EF4-FFF2-40B4-BE49-F238E27FC236}">
                <a16:creationId xmlns:a16="http://schemas.microsoft.com/office/drawing/2014/main" id="{E03B0DFF-E406-4464-AB3E-00885C3400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59796" y="304629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descr="A picture containing drawing&#10;&#10;Description automatically generated">
            <a:extLst>
              <a:ext uri="{FF2B5EF4-FFF2-40B4-BE49-F238E27FC236}">
                <a16:creationId xmlns:a16="http://schemas.microsoft.com/office/drawing/2014/main" id="{7F89C9CC-A402-446E-8760-6560AA986EB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3075" y="304629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A picture containing drawing&#10;&#10;Description automatically generated">
            <a:extLst>
              <a:ext uri="{FF2B5EF4-FFF2-40B4-BE49-F238E27FC236}">
                <a16:creationId xmlns:a16="http://schemas.microsoft.com/office/drawing/2014/main" id="{E777C03F-F5CA-4350-8E4F-013E7ED8DE1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59796" y="376879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descr="A picture containing drawing&#10;&#10;Description automatically generated">
            <a:extLst>
              <a:ext uri="{FF2B5EF4-FFF2-40B4-BE49-F238E27FC236}">
                <a16:creationId xmlns:a16="http://schemas.microsoft.com/office/drawing/2014/main" id="{C8471A7E-C2A2-414C-83B1-D3BF2710006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3075" y="376879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A picture containing drawing&#10;&#10;Description automatically generated">
            <a:extLst>
              <a:ext uri="{FF2B5EF4-FFF2-40B4-BE49-F238E27FC236}">
                <a16:creationId xmlns:a16="http://schemas.microsoft.com/office/drawing/2014/main" id="{32359055-BA02-4B9F-8D76-46B71345AF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59796" y="4454146"/>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descr="A picture containing drawing&#10;&#10;Description automatically generated">
            <a:extLst>
              <a:ext uri="{FF2B5EF4-FFF2-40B4-BE49-F238E27FC236}">
                <a16:creationId xmlns:a16="http://schemas.microsoft.com/office/drawing/2014/main" id="{6FA52734-2C41-4E40-BF74-D71E473F41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3075" y="4454146"/>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28" descr="A picture containing sitting, indoor, window, looking&#10;&#10;Description automatically generated">
            <a:extLst>
              <a:ext uri="{FF2B5EF4-FFF2-40B4-BE49-F238E27FC236}">
                <a16:creationId xmlns:a16="http://schemas.microsoft.com/office/drawing/2014/main" id="{28661058-DD13-4FFB-B7AA-9B2FCD58D9C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2321927" y="2628420"/>
            <a:ext cx="3582164" cy="14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9" descr="A picture containing drawing&#10;&#10;Description automatically generated">
            <a:extLst>
              <a:ext uri="{FF2B5EF4-FFF2-40B4-BE49-F238E27FC236}">
                <a16:creationId xmlns:a16="http://schemas.microsoft.com/office/drawing/2014/main" id="{CB352C0D-16C5-42A6-9192-8698B650B14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44238" y="160130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30" descr="A picture containing drawing&#10;&#10;Description automatically generated">
            <a:extLst>
              <a:ext uri="{FF2B5EF4-FFF2-40B4-BE49-F238E27FC236}">
                <a16:creationId xmlns:a16="http://schemas.microsoft.com/office/drawing/2014/main" id="{E028B82C-9520-4649-8703-DDB5D9CA627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57517" y="160130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31" descr="A picture containing drawing&#10;&#10;Description automatically generated">
            <a:extLst>
              <a:ext uri="{FF2B5EF4-FFF2-40B4-BE49-F238E27FC236}">
                <a16:creationId xmlns:a16="http://schemas.microsoft.com/office/drawing/2014/main" id="{EC0624E3-8C26-47CD-B371-765F509A129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44238" y="232380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32" descr="A picture containing drawing&#10;&#10;Description automatically generated">
            <a:extLst>
              <a:ext uri="{FF2B5EF4-FFF2-40B4-BE49-F238E27FC236}">
                <a16:creationId xmlns:a16="http://schemas.microsoft.com/office/drawing/2014/main" id="{5968D0D2-EA2C-4568-8F61-C006512974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38624" y="232380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A picture containing drawing&#10;&#10;Description automatically generated">
            <a:extLst>
              <a:ext uri="{FF2B5EF4-FFF2-40B4-BE49-F238E27FC236}">
                <a16:creationId xmlns:a16="http://schemas.microsoft.com/office/drawing/2014/main" id="{C81FEE11-E6BB-4489-AC76-8F2377D7644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44238" y="304629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descr="A picture containing drawing&#10;&#10;Description automatically generated">
            <a:extLst>
              <a:ext uri="{FF2B5EF4-FFF2-40B4-BE49-F238E27FC236}">
                <a16:creationId xmlns:a16="http://schemas.microsoft.com/office/drawing/2014/main" id="{EA907944-51C7-454D-B194-141389D7AF4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57517" y="304629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35" descr="A picture containing drawing&#10;&#10;Description automatically generated">
            <a:extLst>
              <a:ext uri="{FF2B5EF4-FFF2-40B4-BE49-F238E27FC236}">
                <a16:creationId xmlns:a16="http://schemas.microsoft.com/office/drawing/2014/main" id="{A1F89044-36BB-4EC0-8813-022232CDBE3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44238" y="376879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36" descr="A picture containing drawing&#10;&#10;Description automatically generated">
            <a:extLst>
              <a:ext uri="{FF2B5EF4-FFF2-40B4-BE49-F238E27FC236}">
                <a16:creationId xmlns:a16="http://schemas.microsoft.com/office/drawing/2014/main" id="{4D98BE48-C610-43C3-B185-8D0C36938B2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57517" y="376879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37" descr="A picture containing drawing&#10;&#10;Description automatically generated">
            <a:extLst>
              <a:ext uri="{FF2B5EF4-FFF2-40B4-BE49-F238E27FC236}">
                <a16:creationId xmlns:a16="http://schemas.microsoft.com/office/drawing/2014/main" id="{AF627C1C-E728-4D59-925B-967E85A63DC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44238" y="4454146"/>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38" descr="A picture containing drawing&#10;&#10;Description automatically generated">
            <a:extLst>
              <a:ext uri="{FF2B5EF4-FFF2-40B4-BE49-F238E27FC236}">
                <a16:creationId xmlns:a16="http://schemas.microsoft.com/office/drawing/2014/main" id="{D09E3FF7-DDAE-416A-B18B-7CCCD56CEB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57517" y="4454146"/>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39" descr="A picture containing sitting, indoor, window, looking&#10;&#10;Description automatically generated">
            <a:extLst>
              <a:ext uri="{FF2B5EF4-FFF2-40B4-BE49-F238E27FC236}">
                <a16:creationId xmlns:a16="http://schemas.microsoft.com/office/drawing/2014/main" id="{D8C682F0-3C0A-4622-8093-6F855129E0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4306368" y="2628420"/>
            <a:ext cx="3582164" cy="14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40" descr="A picture containing drawing&#10;&#10;Description automatically generated">
            <a:extLst>
              <a:ext uri="{FF2B5EF4-FFF2-40B4-BE49-F238E27FC236}">
                <a16:creationId xmlns:a16="http://schemas.microsoft.com/office/drawing/2014/main" id="{F36BAD90-A8BA-41E7-93FB-9BFF741EEBB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28679" y="160130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41" descr="A picture containing drawing&#10;&#10;Description automatically generated">
            <a:extLst>
              <a:ext uri="{FF2B5EF4-FFF2-40B4-BE49-F238E27FC236}">
                <a16:creationId xmlns:a16="http://schemas.microsoft.com/office/drawing/2014/main" id="{7855FBBA-558C-4468-A16B-5B5F2CDCBA1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41958" y="160130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42" descr="A picture containing drawing&#10;&#10;Description automatically generated">
            <a:extLst>
              <a:ext uri="{FF2B5EF4-FFF2-40B4-BE49-F238E27FC236}">
                <a16:creationId xmlns:a16="http://schemas.microsoft.com/office/drawing/2014/main" id="{878BC66B-FAB4-4903-9420-2D8881FB7D9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28679" y="232380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43" descr="A picture containing drawing&#10;&#10;Description automatically generated">
            <a:extLst>
              <a:ext uri="{FF2B5EF4-FFF2-40B4-BE49-F238E27FC236}">
                <a16:creationId xmlns:a16="http://schemas.microsoft.com/office/drawing/2014/main" id="{B6ECA420-A0FE-4FBD-AE47-7E66BDBEA71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23065" y="232380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44" descr="A picture containing drawing&#10;&#10;Description automatically generated">
            <a:extLst>
              <a:ext uri="{FF2B5EF4-FFF2-40B4-BE49-F238E27FC236}">
                <a16:creationId xmlns:a16="http://schemas.microsoft.com/office/drawing/2014/main" id="{B77B638C-DC02-43DA-8661-DE44ECB56F5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28679" y="304629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45" descr="A picture containing drawing&#10;&#10;Description automatically generated">
            <a:extLst>
              <a:ext uri="{FF2B5EF4-FFF2-40B4-BE49-F238E27FC236}">
                <a16:creationId xmlns:a16="http://schemas.microsoft.com/office/drawing/2014/main" id="{B2E2B816-1CF7-4B39-8ABB-963F8A19550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41958" y="304629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46" descr="A picture containing drawing&#10;&#10;Description automatically generated">
            <a:extLst>
              <a:ext uri="{FF2B5EF4-FFF2-40B4-BE49-F238E27FC236}">
                <a16:creationId xmlns:a16="http://schemas.microsoft.com/office/drawing/2014/main" id="{D54CA623-F7C0-449D-BB51-AF786A58F9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28679" y="376879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47" descr="A picture containing drawing&#10;&#10;Description automatically generated">
            <a:extLst>
              <a:ext uri="{FF2B5EF4-FFF2-40B4-BE49-F238E27FC236}">
                <a16:creationId xmlns:a16="http://schemas.microsoft.com/office/drawing/2014/main" id="{2F2A1254-37D8-4505-98FB-CBDE79C8387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41958" y="376879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48" descr="A picture containing drawing&#10;&#10;Description automatically generated">
            <a:extLst>
              <a:ext uri="{FF2B5EF4-FFF2-40B4-BE49-F238E27FC236}">
                <a16:creationId xmlns:a16="http://schemas.microsoft.com/office/drawing/2014/main" id="{B9E265A4-239F-4DAA-B9C7-298BE12EE17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28679" y="4454146"/>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Picture 49" descr="A picture containing drawing&#10;&#10;Description automatically generated">
            <a:extLst>
              <a:ext uri="{FF2B5EF4-FFF2-40B4-BE49-F238E27FC236}">
                <a16:creationId xmlns:a16="http://schemas.microsoft.com/office/drawing/2014/main" id="{6E0C1E2E-6264-44C2-99DF-4546534B8A1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41958" y="4454146"/>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50" descr="A picture containing sitting, indoor, window, looking&#10;&#10;Description automatically generated">
            <a:extLst>
              <a:ext uri="{FF2B5EF4-FFF2-40B4-BE49-F238E27FC236}">
                <a16:creationId xmlns:a16="http://schemas.microsoft.com/office/drawing/2014/main" id="{017344E1-A11C-42EF-B153-A84553CB6B6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6290810" y="2628420"/>
            <a:ext cx="3582164" cy="14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Picture 51" descr="A picture containing drawing&#10;&#10;Description automatically generated">
            <a:extLst>
              <a:ext uri="{FF2B5EF4-FFF2-40B4-BE49-F238E27FC236}">
                <a16:creationId xmlns:a16="http://schemas.microsoft.com/office/drawing/2014/main" id="{C86D2123-BDA1-4533-8FCD-86F1E867E7F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13121" y="160130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52" descr="A picture containing drawing&#10;&#10;Description automatically generated">
            <a:extLst>
              <a:ext uri="{FF2B5EF4-FFF2-40B4-BE49-F238E27FC236}">
                <a16:creationId xmlns:a16="http://schemas.microsoft.com/office/drawing/2014/main" id="{0D6DBB0B-AFA3-4F5A-A68D-07152CE372A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26400" y="160130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53" descr="A picture containing drawing&#10;&#10;Description automatically generated">
            <a:extLst>
              <a:ext uri="{FF2B5EF4-FFF2-40B4-BE49-F238E27FC236}">
                <a16:creationId xmlns:a16="http://schemas.microsoft.com/office/drawing/2014/main" id="{9B6A5A10-C6BD-4750-9FAA-31CE868C41E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13121" y="232380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Picture 54" descr="A picture containing drawing&#10;&#10;Description automatically generated">
            <a:extLst>
              <a:ext uri="{FF2B5EF4-FFF2-40B4-BE49-F238E27FC236}">
                <a16:creationId xmlns:a16="http://schemas.microsoft.com/office/drawing/2014/main" id="{15CACEB6-246B-4350-8CEE-35F7003DCC9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07507" y="232380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55" descr="A picture containing drawing&#10;&#10;Description automatically generated">
            <a:extLst>
              <a:ext uri="{FF2B5EF4-FFF2-40B4-BE49-F238E27FC236}">
                <a16:creationId xmlns:a16="http://schemas.microsoft.com/office/drawing/2014/main" id="{B0FB95DD-3A3A-4FD2-813E-451EE62FD2B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13121" y="304629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56" descr="A picture containing drawing&#10;&#10;Description automatically generated">
            <a:extLst>
              <a:ext uri="{FF2B5EF4-FFF2-40B4-BE49-F238E27FC236}">
                <a16:creationId xmlns:a16="http://schemas.microsoft.com/office/drawing/2014/main" id="{FE6D78C0-D5A6-4907-A4F2-A40CF9F88E3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26400" y="304629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57" descr="A picture containing drawing&#10;&#10;Description automatically generated">
            <a:extLst>
              <a:ext uri="{FF2B5EF4-FFF2-40B4-BE49-F238E27FC236}">
                <a16:creationId xmlns:a16="http://schemas.microsoft.com/office/drawing/2014/main" id="{2A44F363-A4EB-434A-B392-20CC7D65F45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13121" y="376879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Picture 58" descr="A picture containing drawing&#10;&#10;Description automatically generated">
            <a:extLst>
              <a:ext uri="{FF2B5EF4-FFF2-40B4-BE49-F238E27FC236}">
                <a16:creationId xmlns:a16="http://schemas.microsoft.com/office/drawing/2014/main" id="{0D909C62-D089-4B26-A831-9060DE9961B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26400" y="376879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descr="A picture containing drawing&#10;&#10;Description automatically generated">
            <a:extLst>
              <a:ext uri="{FF2B5EF4-FFF2-40B4-BE49-F238E27FC236}">
                <a16:creationId xmlns:a16="http://schemas.microsoft.com/office/drawing/2014/main" id="{1BC28679-4877-44DE-8C7C-D9879E2BA5E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13121" y="4454146"/>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Picture 60" descr="A picture containing drawing&#10;&#10;Description automatically generated">
            <a:extLst>
              <a:ext uri="{FF2B5EF4-FFF2-40B4-BE49-F238E27FC236}">
                <a16:creationId xmlns:a16="http://schemas.microsoft.com/office/drawing/2014/main" id="{11E82276-F10B-49C5-99E1-BCABF066A96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26400" y="4454146"/>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 name="Picture 61" descr="A picture containing sitting, indoor, window, looking&#10;&#10;Description automatically generated">
            <a:extLst>
              <a:ext uri="{FF2B5EF4-FFF2-40B4-BE49-F238E27FC236}">
                <a16:creationId xmlns:a16="http://schemas.microsoft.com/office/drawing/2014/main" id="{3CC5B7E7-7B1B-4F57-A02F-FD4D7DC43A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8275252" y="2628420"/>
            <a:ext cx="3582164" cy="14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Picture 62" descr="A picture containing drawing&#10;&#10;Description automatically generated">
            <a:extLst>
              <a:ext uri="{FF2B5EF4-FFF2-40B4-BE49-F238E27FC236}">
                <a16:creationId xmlns:a16="http://schemas.microsoft.com/office/drawing/2014/main" id="{8EC04DBE-87AC-4371-BEF7-FD312A575D1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97563" y="160130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Picture 63" descr="A picture containing drawing&#10;&#10;Description automatically generated">
            <a:extLst>
              <a:ext uri="{FF2B5EF4-FFF2-40B4-BE49-F238E27FC236}">
                <a16:creationId xmlns:a16="http://schemas.microsoft.com/office/drawing/2014/main" id="{6A1FABB4-4285-4832-B568-2D69C5A822E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10842" y="160130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Picture 64" descr="A picture containing drawing&#10;&#10;Description automatically generated">
            <a:extLst>
              <a:ext uri="{FF2B5EF4-FFF2-40B4-BE49-F238E27FC236}">
                <a16:creationId xmlns:a16="http://schemas.microsoft.com/office/drawing/2014/main" id="{C2766286-EBF8-4B51-9581-63C32DB7FE1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97563" y="232380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65" descr="A picture containing drawing&#10;&#10;Description automatically generated">
            <a:extLst>
              <a:ext uri="{FF2B5EF4-FFF2-40B4-BE49-F238E27FC236}">
                <a16:creationId xmlns:a16="http://schemas.microsoft.com/office/drawing/2014/main" id="{9B7A37EF-3FD5-455C-8001-C23E02F5EF4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91949" y="232380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66" descr="A picture containing drawing&#10;&#10;Description automatically generated">
            <a:extLst>
              <a:ext uri="{FF2B5EF4-FFF2-40B4-BE49-F238E27FC236}">
                <a16:creationId xmlns:a16="http://schemas.microsoft.com/office/drawing/2014/main" id="{CD635CEE-3F68-4182-BF82-B7C992866BD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97563" y="304629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Picture 67" descr="A picture containing drawing&#10;&#10;Description automatically generated">
            <a:extLst>
              <a:ext uri="{FF2B5EF4-FFF2-40B4-BE49-F238E27FC236}">
                <a16:creationId xmlns:a16="http://schemas.microsoft.com/office/drawing/2014/main" id="{291F7669-E05E-462A-8D8B-6A770A1B4B4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10842" y="304629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68" descr="A picture containing drawing&#10;&#10;Description automatically generated">
            <a:extLst>
              <a:ext uri="{FF2B5EF4-FFF2-40B4-BE49-F238E27FC236}">
                <a16:creationId xmlns:a16="http://schemas.microsoft.com/office/drawing/2014/main" id="{AA1579A8-0FA1-44E5-AFCF-B88580C0E7C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97563" y="376879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69" descr="A picture containing drawing&#10;&#10;Description automatically generated">
            <a:extLst>
              <a:ext uri="{FF2B5EF4-FFF2-40B4-BE49-F238E27FC236}">
                <a16:creationId xmlns:a16="http://schemas.microsoft.com/office/drawing/2014/main" id="{1EB68800-A763-417C-8AF1-475CA8DA40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10842" y="376879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 name="Picture 70" descr="A picture containing drawing&#10;&#10;Description automatically generated">
            <a:extLst>
              <a:ext uri="{FF2B5EF4-FFF2-40B4-BE49-F238E27FC236}">
                <a16:creationId xmlns:a16="http://schemas.microsoft.com/office/drawing/2014/main" id="{33E78802-56B3-47D0-A10A-71B0016298C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97563" y="4454146"/>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71" descr="A picture containing drawing&#10;&#10;Description automatically generated">
            <a:extLst>
              <a:ext uri="{FF2B5EF4-FFF2-40B4-BE49-F238E27FC236}">
                <a16:creationId xmlns:a16="http://schemas.microsoft.com/office/drawing/2014/main" id="{31EF80DF-F574-44B8-AE76-85595E1BEC5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10842" y="4454146"/>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Content Placeholder 2">
            <a:extLst>
              <a:ext uri="{FF2B5EF4-FFF2-40B4-BE49-F238E27FC236}">
                <a16:creationId xmlns:a16="http://schemas.microsoft.com/office/drawing/2014/main" id="{8767FFD2-FAFF-4094-B309-F4C34A654CBB}"/>
              </a:ext>
            </a:extLst>
          </p:cNvPr>
          <p:cNvSpPr txBox="1">
            <a:spLocks/>
          </p:cNvSpPr>
          <p:nvPr/>
        </p:nvSpPr>
        <p:spPr>
          <a:xfrm>
            <a:off x="637192" y="5200772"/>
            <a:ext cx="10371703" cy="1192829"/>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1800" dirty="0">
                <a:solidFill>
                  <a:schemeClr val="tx1"/>
                </a:solidFill>
                <a:latin typeface="Arial" panose="020B0604020202020204" pitchFamily="34" charset="0"/>
                <a:cs typeface="Arial" panose="020B0604020202020204" pitchFamily="34" charset="0"/>
              </a:rPr>
              <a:t>Count up in 100s beyond 9 hundred, saying 10 hundred, 11 hundred, 12 hundred… Stop at a number of your choice and say the number in two ways, e.g. 16 hundreds and 1,600 (one thousand six hundred). Repeat, stopping at different numbers </a:t>
            </a:r>
            <a:r>
              <a:rPr lang="en-GB" sz="1800">
                <a:solidFill>
                  <a:schemeClr val="tx1"/>
                </a:solidFill>
                <a:latin typeface="Arial" panose="020B0604020202020204" pitchFamily="34" charset="0"/>
                <a:cs typeface="Arial" panose="020B0604020202020204" pitchFamily="34" charset="0"/>
              </a:rPr>
              <a:t>each time. </a:t>
            </a:r>
            <a:endParaRPr lang="en-GB" sz="1800" dirty="0">
              <a:solidFill>
                <a:schemeClr val="tx1"/>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7167157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1"/>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3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35"/>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3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39"/>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41"/>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43"/>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45"/>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47"/>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49"/>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nodeType="clickEffect">
                                  <p:stCondLst>
                                    <p:cond delay="0"/>
                                  </p:stCondLst>
                                  <p:childTnLst>
                                    <p:set>
                                      <p:cBhvr>
                                        <p:cTn id="106" dur="1" fill="hold">
                                          <p:stCondLst>
                                            <p:cond delay="0"/>
                                          </p:stCondLst>
                                        </p:cTn>
                                        <p:tgtEl>
                                          <p:spTgt spid="42"/>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nodeType="clickEffect">
                                  <p:stCondLst>
                                    <p:cond delay="0"/>
                                  </p:stCondLst>
                                  <p:childTnLst>
                                    <p:set>
                                      <p:cBhvr>
                                        <p:cTn id="110" dur="1" fill="hold">
                                          <p:stCondLst>
                                            <p:cond delay="0"/>
                                          </p:stCondLst>
                                        </p:cTn>
                                        <p:tgtEl>
                                          <p:spTgt spid="44"/>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nodeType="clickEffect">
                                  <p:stCondLst>
                                    <p:cond delay="0"/>
                                  </p:stCondLst>
                                  <p:childTnLst>
                                    <p:set>
                                      <p:cBhvr>
                                        <p:cTn id="114" dur="1" fill="hold">
                                          <p:stCondLst>
                                            <p:cond delay="0"/>
                                          </p:stCondLst>
                                        </p:cTn>
                                        <p:tgtEl>
                                          <p:spTgt spid="46"/>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nodeType="clickEffect">
                                  <p:stCondLst>
                                    <p:cond delay="0"/>
                                  </p:stCondLst>
                                  <p:childTnLst>
                                    <p:set>
                                      <p:cBhvr>
                                        <p:cTn id="118" dur="1" fill="hold">
                                          <p:stCondLst>
                                            <p:cond delay="0"/>
                                          </p:stCondLst>
                                        </p:cTn>
                                        <p:tgtEl>
                                          <p:spTgt spid="48"/>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nodeType="clickEffect">
                                  <p:stCondLst>
                                    <p:cond delay="0"/>
                                  </p:stCondLst>
                                  <p:childTnLst>
                                    <p:set>
                                      <p:cBhvr>
                                        <p:cTn id="122" dur="1" fill="hold">
                                          <p:stCondLst>
                                            <p:cond delay="0"/>
                                          </p:stCondLst>
                                        </p:cTn>
                                        <p:tgtEl>
                                          <p:spTgt spid="50"/>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nodeType="clickEffect">
                                  <p:stCondLst>
                                    <p:cond delay="0"/>
                                  </p:stCondLst>
                                  <p:childTnLst>
                                    <p:set>
                                      <p:cBhvr>
                                        <p:cTn id="126" dur="1" fill="hold">
                                          <p:stCondLst>
                                            <p:cond delay="0"/>
                                          </p:stCondLst>
                                        </p:cTn>
                                        <p:tgtEl>
                                          <p:spTgt spid="52"/>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ntr" presetSubtype="0" fill="hold" nodeType="clickEffect">
                                  <p:stCondLst>
                                    <p:cond delay="0"/>
                                  </p:stCondLst>
                                  <p:childTnLst>
                                    <p:set>
                                      <p:cBhvr>
                                        <p:cTn id="130" dur="1" fill="hold">
                                          <p:stCondLst>
                                            <p:cond delay="0"/>
                                          </p:stCondLst>
                                        </p:cTn>
                                        <p:tgtEl>
                                          <p:spTgt spid="54"/>
                                        </p:tgtEl>
                                        <p:attrNameLst>
                                          <p:attrName>style.visibility</p:attrName>
                                        </p:attrNameLst>
                                      </p:cBhvr>
                                      <p:to>
                                        <p:strVal val="visible"/>
                                      </p:to>
                                    </p:set>
                                  </p:childTnLst>
                                </p:cTn>
                              </p:par>
                            </p:childTnLst>
                          </p:cTn>
                        </p:par>
                      </p:childTnLst>
                    </p:cTn>
                  </p:par>
                  <p:par>
                    <p:cTn id="131" fill="hold">
                      <p:stCondLst>
                        <p:cond delay="indefinite"/>
                      </p:stCondLst>
                      <p:childTnLst>
                        <p:par>
                          <p:cTn id="132" fill="hold">
                            <p:stCondLst>
                              <p:cond delay="0"/>
                            </p:stCondLst>
                            <p:childTnLst>
                              <p:par>
                                <p:cTn id="133" presetID="1" presetClass="entr" presetSubtype="0" fill="hold" nodeType="clickEffect">
                                  <p:stCondLst>
                                    <p:cond delay="0"/>
                                  </p:stCondLst>
                                  <p:childTnLst>
                                    <p:set>
                                      <p:cBhvr>
                                        <p:cTn id="134" dur="1" fill="hold">
                                          <p:stCondLst>
                                            <p:cond delay="0"/>
                                          </p:stCondLst>
                                        </p:cTn>
                                        <p:tgtEl>
                                          <p:spTgt spid="56"/>
                                        </p:tgtEl>
                                        <p:attrNameLst>
                                          <p:attrName>style.visibility</p:attrName>
                                        </p:attrNameLst>
                                      </p:cBhvr>
                                      <p:to>
                                        <p:strVal val="visible"/>
                                      </p:to>
                                    </p:set>
                                  </p:childTnLst>
                                </p:cTn>
                              </p:par>
                            </p:childTnLst>
                          </p:cTn>
                        </p:par>
                      </p:childTnLst>
                    </p:cTn>
                  </p:par>
                  <p:par>
                    <p:cTn id="135" fill="hold">
                      <p:stCondLst>
                        <p:cond delay="indefinite"/>
                      </p:stCondLst>
                      <p:childTnLst>
                        <p:par>
                          <p:cTn id="136" fill="hold">
                            <p:stCondLst>
                              <p:cond delay="0"/>
                            </p:stCondLst>
                            <p:childTnLst>
                              <p:par>
                                <p:cTn id="137" presetID="1" presetClass="entr" presetSubtype="0" fill="hold" nodeType="clickEffect">
                                  <p:stCondLst>
                                    <p:cond delay="0"/>
                                  </p:stCondLst>
                                  <p:childTnLst>
                                    <p:set>
                                      <p:cBhvr>
                                        <p:cTn id="138" dur="1" fill="hold">
                                          <p:stCondLst>
                                            <p:cond delay="0"/>
                                          </p:stCondLst>
                                        </p:cTn>
                                        <p:tgtEl>
                                          <p:spTgt spid="58"/>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ntr" presetSubtype="0" fill="hold" nodeType="clickEffect">
                                  <p:stCondLst>
                                    <p:cond delay="0"/>
                                  </p:stCondLst>
                                  <p:childTnLst>
                                    <p:set>
                                      <p:cBhvr>
                                        <p:cTn id="142" dur="1" fill="hold">
                                          <p:stCondLst>
                                            <p:cond delay="0"/>
                                          </p:stCondLst>
                                        </p:cTn>
                                        <p:tgtEl>
                                          <p:spTgt spid="60"/>
                                        </p:tgtEl>
                                        <p:attrNameLst>
                                          <p:attrName>style.visibility</p:attrName>
                                        </p:attrNameLst>
                                      </p:cBhvr>
                                      <p:to>
                                        <p:strVal val="visible"/>
                                      </p:to>
                                    </p:set>
                                  </p:childTnLst>
                                </p:cTn>
                              </p:par>
                            </p:childTnLst>
                          </p:cTn>
                        </p:par>
                      </p:childTnLst>
                    </p:cTn>
                  </p:par>
                  <p:par>
                    <p:cTn id="143" fill="hold">
                      <p:stCondLst>
                        <p:cond delay="indefinite"/>
                      </p:stCondLst>
                      <p:childTnLst>
                        <p:par>
                          <p:cTn id="144" fill="hold">
                            <p:stCondLst>
                              <p:cond delay="0"/>
                            </p:stCondLst>
                            <p:childTnLst>
                              <p:par>
                                <p:cTn id="145" presetID="1" presetClass="entr" presetSubtype="0" fill="hold" nodeType="clickEffect">
                                  <p:stCondLst>
                                    <p:cond delay="0"/>
                                  </p:stCondLst>
                                  <p:childTnLst>
                                    <p:set>
                                      <p:cBhvr>
                                        <p:cTn id="146" dur="1" fill="hold">
                                          <p:stCondLst>
                                            <p:cond delay="0"/>
                                          </p:stCondLst>
                                        </p:cTn>
                                        <p:tgtEl>
                                          <p:spTgt spid="53"/>
                                        </p:tgtEl>
                                        <p:attrNameLst>
                                          <p:attrName>style.visibility</p:attrName>
                                        </p:attrNameLst>
                                      </p:cBhvr>
                                      <p:to>
                                        <p:strVal val="visible"/>
                                      </p:to>
                                    </p:set>
                                  </p:childTnLst>
                                </p:cTn>
                              </p:par>
                            </p:childTnLst>
                          </p:cTn>
                        </p:par>
                      </p:childTnLst>
                    </p:cTn>
                  </p:par>
                  <p:par>
                    <p:cTn id="147" fill="hold">
                      <p:stCondLst>
                        <p:cond delay="indefinite"/>
                      </p:stCondLst>
                      <p:childTnLst>
                        <p:par>
                          <p:cTn id="148" fill="hold">
                            <p:stCondLst>
                              <p:cond delay="0"/>
                            </p:stCondLst>
                            <p:childTnLst>
                              <p:par>
                                <p:cTn id="149" presetID="1" presetClass="entr" presetSubtype="0" fill="hold" nodeType="clickEffect">
                                  <p:stCondLst>
                                    <p:cond delay="0"/>
                                  </p:stCondLst>
                                  <p:childTnLst>
                                    <p:set>
                                      <p:cBhvr>
                                        <p:cTn id="150" dur="1" fill="hold">
                                          <p:stCondLst>
                                            <p:cond delay="0"/>
                                          </p:stCondLst>
                                        </p:cTn>
                                        <p:tgtEl>
                                          <p:spTgt spid="55"/>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ntr" presetSubtype="0" fill="hold" nodeType="clickEffect">
                                  <p:stCondLst>
                                    <p:cond delay="0"/>
                                  </p:stCondLst>
                                  <p:childTnLst>
                                    <p:set>
                                      <p:cBhvr>
                                        <p:cTn id="154" dur="1" fill="hold">
                                          <p:stCondLst>
                                            <p:cond delay="0"/>
                                          </p:stCondLst>
                                        </p:cTn>
                                        <p:tgtEl>
                                          <p:spTgt spid="57"/>
                                        </p:tgtEl>
                                        <p:attrNameLst>
                                          <p:attrName>style.visibility</p:attrName>
                                        </p:attrNameLst>
                                      </p:cBhvr>
                                      <p:to>
                                        <p:strVal val="visible"/>
                                      </p:to>
                                    </p:set>
                                  </p:childTnLst>
                                </p:cTn>
                              </p:par>
                            </p:childTnLst>
                          </p:cTn>
                        </p:par>
                      </p:childTnLst>
                    </p:cTn>
                  </p:par>
                  <p:par>
                    <p:cTn id="155" fill="hold">
                      <p:stCondLst>
                        <p:cond delay="indefinite"/>
                      </p:stCondLst>
                      <p:childTnLst>
                        <p:par>
                          <p:cTn id="156" fill="hold">
                            <p:stCondLst>
                              <p:cond delay="0"/>
                            </p:stCondLst>
                            <p:childTnLst>
                              <p:par>
                                <p:cTn id="157" presetID="1" presetClass="entr" presetSubtype="0" fill="hold" nodeType="clickEffect">
                                  <p:stCondLst>
                                    <p:cond delay="0"/>
                                  </p:stCondLst>
                                  <p:childTnLst>
                                    <p:set>
                                      <p:cBhvr>
                                        <p:cTn id="158" dur="1" fill="hold">
                                          <p:stCondLst>
                                            <p:cond delay="0"/>
                                          </p:stCondLst>
                                        </p:cTn>
                                        <p:tgtEl>
                                          <p:spTgt spid="59"/>
                                        </p:tgtEl>
                                        <p:attrNameLst>
                                          <p:attrName>style.visibility</p:attrName>
                                        </p:attrNameLst>
                                      </p:cBhvr>
                                      <p:to>
                                        <p:strVal val="visible"/>
                                      </p:to>
                                    </p:set>
                                  </p:childTnLst>
                                </p:cTn>
                              </p:par>
                            </p:childTnLst>
                          </p:cTn>
                        </p:par>
                      </p:childTnLst>
                    </p:cTn>
                  </p:par>
                  <p:par>
                    <p:cTn id="159" fill="hold">
                      <p:stCondLst>
                        <p:cond delay="indefinite"/>
                      </p:stCondLst>
                      <p:childTnLst>
                        <p:par>
                          <p:cTn id="160" fill="hold">
                            <p:stCondLst>
                              <p:cond delay="0"/>
                            </p:stCondLst>
                            <p:childTnLst>
                              <p:par>
                                <p:cTn id="161" presetID="1" presetClass="entr" presetSubtype="0" fill="hold" nodeType="clickEffect">
                                  <p:stCondLst>
                                    <p:cond delay="0"/>
                                  </p:stCondLst>
                                  <p:childTnLst>
                                    <p:set>
                                      <p:cBhvr>
                                        <p:cTn id="162" dur="1" fill="hold">
                                          <p:stCondLst>
                                            <p:cond delay="0"/>
                                          </p:stCondLst>
                                        </p:cTn>
                                        <p:tgtEl>
                                          <p:spTgt spid="61"/>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 presetClass="entr" presetSubtype="0" fill="hold" nodeType="clickEffect">
                                  <p:stCondLst>
                                    <p:cond delay="0"/>
                                  </p:stCondLst>
                                  <p:childTnLst>
                                    <p:set>
                                      <p:cBhvr>
                                        <p:cTn id="166" dur="1" fill="hold">
                                          <p:stCondLst>
                                            <p:cond delay="0"/>
                                          </p:stCondLst>
                                        </p:cTn>
                                        <p:tgtEl>
                                          <p:spTgt spid="63"/>
                                        </p:tgtEl>
                                        <p:attrNameLst>
                                          <p:attrName>style.visibility</p:attrName>
                                        </p:attrNameLst>
                                      </p:cBhvr>
                                      <p:to>
                                        <p:strVal val="visible"/>
                                      </p:to>
                                    </p:set>
                                  </p:childTnLst>
                                </p:cTn>
                              </p:par>
                            </p:childTnLst>
                          </p:cTn>
                        </p:par>
                      </p:childTnLst>
                    </p:cTn>
                  </p:par>
                  <p:par>
                    <p:cTn id="167" fill="hold">
                      <p:stCondLst>
                        <p:cond delay="indefinite"/>
                      </p:stCondLst>
                      <p:childTnLst>
                        <p:par>
                          <p:cTn id="168" fill="hold">
                            <p:stCondLst>
                              <p:cond delay="0"/>
                            </p:stCondLst>
                            <p:childTnLst>
                              <p:par>
                                <p:cTn id="169" presetID="1" presetClass="entr" presetSubtype="0" fill="hold" nodeType="clickEffect">
                                  <p:stCondLst>
                                    <p:cond delay="0"/>
                                  </p:stCondLst>
                                  <p:childTnLst>
                                    <p:set>
                                      <p:cBhvr>
                                        <p:cTn id="170" dur="1" fill="hold">
                                          <p:stCondLst>
                                            <p:cond delay="0"/>
                                          </p:stCondLst>
                                        </p:cTn>
                                        <p:tgtEl>
                                          <p:spTgt spid="65"/>
                                        </p:tgtEl>
                                        <p:attrNameLst>
                                          <p:attrName>style.visibility</p:attrName>
                                        </p:attrNameLst>
                                      </p:cBhvr>
                                      <p:to>
                                        <p:strVal val="visible"/>
                                      </p:to>
                                    </p:set>
                                  </p:childTnLst>
                                </p:cTn>
                              </p:par>
                            </p:childTnLst>
                          </p:cTn>
                        </p:par>
                      </p:childTnLst>
                    </p:cTn>
                  </p:par>
                  <p:par>
                    <p:cTn id="171" fill="hold">
                      <p:stCondLst>
                        <p:cond delay="indefinite"/>
                      </p:stCondLst>
                      <p:childTnLst>
                        <p:par>
                          <p:cTn id="172" fill="hold">
                            <p:stCondLst>
                              <p:cond delay="0"/>
                            </p:stCondLst>
                            <p:childTnLst>
                              <p:par>
                                <p:cTn id="173" presetID="1" presetClass="entr" presetSubtype="0" fill="hold" nodeType="clickEffect">
                                  <p:stCondLst>
                                    <p:cond delay="0"/>
                                  </p:stCondLst>
                                  <p:childTnLst>
                                    <p:set>
                                      <p:cBhvr>
                                        <p:cTn id="174" dur="1" fill="hold">
                                          <p:stCondLst>
                                            <p:cond delay="0"/>
                                          </p:stCondLst>
                                        </p:cTn>
                                        <p:tgtEl>
                                          <p:spTgt spid="67"/>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ntr" presetSubtype="0" fill="hold" nodeType="clickEffect">
                                  <p:stCondLst>
                                    <p:cond delay="0"/>
                                  </p:stCondLst>
                                  <p:childTnLst>
                                    <p:set>
                                      <p:cBhvr>
                                        <p:cTn id="178" dur="1" fill="hold">
                                          <p:stCondLst>
                                            <p:cond delay="0"/>
                                          </p:stCondLst>
                                        </p:cTn>
                                        <p:tgtEl>
                                          <p:spTgt spid="69"/>
                                        </p:tgtEl>
                                        <p:attrNameLst>
                                          <p:attrName>style.visibility</p:attrName>
                                        </p:attrNameLst>
                                      </p:cBhvr>
                                      <p:to>
                                        <p:strVal val="visible"/>
                                      </p:to>
                                    </p:set>
                                  </p:childTnLst>
                                </p:cTn>
                              </p:par>
                            </p:childTnLst>
                          </p:cTn>
                        </p:par>
                      </p:childTnLst>
                    </p:cTn>
                  </p:par>
                  <p:par>
                    <p:cTn id="179" fill="hold">
                      <p:stCondLst>
                        <p:cond delay="indefinite"/>
                      </p:stCondLst>
                      <p:childTnLst>
                        <p:par>
                          <p:cTn id="180" fill="hold">
                            <p:stCondLst>
                              <p:cond delay="0"/>
                            </p:stCondLst>
                            <p:childTnLst>
                              <p:par>
                                <p:cTn id="181" presetID="1" presetClass="entr" presetSubtype="0" fill="hold" nodeType="clickEffect">
                                  <p:stCondLst>
                                    <p:cond delay="0"/>
                                  </p:stCondLst>
                                  <p:childTnLst>
                                    <p:set>
                                      <p:cBhvr>
                                        <p:cTn id="182" dur="1" fill="hold">
                                          <p:stCondLst>
                                            <p:cond delay="0"/>
                                          </p:stCondLst>
                                        </p:cTn>
                                        <p:tgtEl>
                                          <p:spTgt spid="71"/>
                                        </p:tgtEl>
                                        <p:attrNameLst>
                                          <p:attrName>style.visibility</p:attrName>
                                        </p:attrNameLst>
                                      </p:cBhvr>
                                      <p:to>
                                        <p:strVal val="visible"/>
                                      </p:to>
                                    </p:set>
                                  </p:childTnLst>
                                </p:cTn>
                              </p:par>
                            </p:childTnLst>
                          </p:cTn>
                        </p:par>
                      </p:childTnLst>
                    </p:cTn>
                  </p:par>
                  <p:par>
                    <p:cTn id="183" fill="hold">
                      <p:stCondLst>
                        <p:cond delay="indefinite"/>
                      </p:stCondLst>
                      <p:childTnLst>
                        <p:par>
                          <p:cTn id="184" fill="hold">
                            <p:stCondLst>
                              <p:cond delay="0"/>
                            </p:stCondLst>
                            <p:childTnLst>
                              <p:par>
                                <p:cTn id="185" presetID="1" presetClass="entr" presetSubtype="0" fill="hold" nodeType="clickEffect">
                                  <p:stCondLst>
                                    <p:cond delay="0"/>
                                  </p:stCondLst>
                                  <p:childTnLst>
                                    <p:set>
                                      <p:cBhvr>
                                        <p:cTn id="186" dur="1" fill="hold">
                                          <p:stCondLst>
                                            <p:cond delay="0"/>
                                          </p:stCondLst>
                                        </p:cTn>
                                        <p:tgtEl>
                                          <p:spTgt spid="64"/>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1" presetClass="entr" presetSubtype="0" fill="hold" nodeType="clickEffect">
                                  <p:stCondLst>
                                    <p:cond delay="0"/>
                                  </p:stCondLst>
                                  <p:childTnLst>
                                    <p:set>
                                      <p:cBhvr>
                                        <p:cTn id="190" dur="1" fill="hold">
                                          <p:stCondLst>
                                            <p:cond delay="0"/>
                                          </p:stCondLst>
                                        </p:cTn>
                                        <p:tgtEl>
                                          <p:spTgt spid="66"/>
                                        </p:tgtEl>
                                        <p:attrNameLst>
                                          <p:attrName>style.visibility</p:attrName>
                                        </p:attrNameLst>
                                      </p:cBhvr>
                                      <p:to>
                                        <p:strVal val="visible"/>
                                      </p:to>
                                    </p:set>
                                  </p:childTnLst>
                                </p:cTn>
                              </p:par>
                            </p:childTnLst>
                          </p:cTn>
                        </p:par>
                      </p:childTnLst>
                    </p:cTn>
                  </p:par>
                  <p:par>
                    <p:cTn id="191" fill="hold">
                      <p:stCondLst>
                        <p:cond delay="indefinite"/>
                      </p:stCondLst>
                      <p:childTnLst>
                        <p:par>
                          <p:cTn id="192" fill="hold">
                            <p:stCondLst>
                              <p:cond delay="0"/>
                            </p:stCondLst>
                            <p:childTnLst>
                              <p:par>
                                <p:cTn id="193" presetID="1" presetClass="entr" presetSubtype="0" fill="hold" nodeType="clickEffect">
                                  <p:stCondLst>
                                    <p:cond delay="0"/>
                                  </p:stCondLst>
                                  <p:childTnLst>
                                    <p:set>
                                      <p:cBhvr>
                                        <p:cTn id="194" dur="1" fill="hold">
                                          <p:stCondLst>
                                            <p:cond delay="0"/>
                                          </p:stCondLst>
                                        </p:cTn>
                                        <p:tgtEl>
                                          <p:spTgt spid="68"/>
                                        </p:tgtEl>
                                        <p:attrNameLst>
                                          <p:attrName>style.visibility</p:attrName>
                                        </p:attrNameLst>
                                      </p:cBhvr>
                                      <p:to>
                                        <p:strVal val="visible"/>
                                      </p:to>
                                    </p:set>
                                  </p:childTnLst>
                                </p:cTn>
                              </p:par>
                            </p:childTnLst>
                          </p:cTn>
                        </p:par>
                      </p:childTnLst>
                    </p:cTn>
                  </p:par>
                  <p:par>
                    <p:cTn id="195" fill="hold">
                      <p:stCondLst>
                        <p:cond delay="indefinite"/>
                      </p:stCondLst>
                      <p:childTnLst>
                        <p:par>
                          <p:cTn id="196" fill="hold">
                            <p:stCondLst>
                              <p:cond delay="0"/>
                            </p:stCondLst>
                            <p:childTnLst>
                              <p:par>
                                <p:cTn id="197" presetID="1" presetClass="entr" presetSubtype="0" fill="hold" nodeType="clickEffect">
                                  <p:stCondLst>
                                    <p:cond delay="0"/>
                                  </p:stCondLst>
                                  <p:childTnLst>
                                    <p:set>
                                      <p:cBhvr>
                                        <p:cTn id="198" dur="1" fill="hold">
                                          <p:stCondLst>
                                            <p:cond delay="0"/>
                                          </p:stCondLst>
                                        </p:cTn>
                                        <p:tgtEl>
                                          <p:spTgt spid="70"/>
                                        </p:tgtEl>
                                        <p:attrNameLst>
                                          <p:attrName>style.visibility</p:attrName>
                                        </p:attrNameLst>
                                      </p:cBhvr>
                                      <p:to>
                                        <p:strVal val="visible"/>
                                      </p:to>
                                    </p:set>
                                  </p:childTnLst>
                                </p:cTn>
                              </p:par>
                            </p:childTnLst>
                          </p:cTn>
                        </p:par>
                      </p:childTnLst>
                    </p:cTn>
                  </p:par>
                  <p:par>
                    <p:cTn id="199" fill="hold">
                      <p:stCondLst>
                        <p:cond delay="indefinite"/>
                      </p:stCondLst>
                      <p:childTnLst>
                        <p:par>
                          <p:cTn id="200" fill="hold">
                            <p:stCondLst>
                              <p:cond delay="0"/>
                            </p:stCondLst>
                            <p:childTnLst>
                              <p:par>
                                <p:cTn id="201" presetID="1" presetClass="entr" presetSubtype="0" fill="hold" nodeType="clickEffect">
                                  <p:stCondLst>
                                    <p:cond delay="0"/>
                                  </p:stCondLst>
                                  <p:childTnLst>
                                    <p:set>
                                      <p:cBhvr>
                                        <p:cTn id="202" dur="1" fill="hold">
                                          <p:stCondLst>
                                            <p:cond delay="0"/>
                                          </p:stCondLst>
                                        </p:cTn>
                                        <p:tgtEl>
                                          <p:spTgt spid="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87FC18-9126-4995-B93C-3774E9182D36}"/>
              </a:ext>
            </a:extLst>
          </p:cNvPr>
          <p:cNvSpPr>
            <a:spLocks noGrp="1"/>
          </p:cNvSpPr>
          <p:nvPr>
            <p:ph type="title"/>
          </p:nvPr>
        </p:nvSpPr>
        <p:spPr/>
        <p:txBody>
          <a:bodyPr/>
          <a:lstStyle/>
          <a:p>
            <a:r>
              <a:rPr lang="en-US" altLang="en-US" dirty="0"/>
              <a:t>4NPV-1 Equivalence of 10 hundreds and 1 thousand</a:t>
            </a:r>
            <a:endParaRPr lang="en-GB" dirty="0"/>
          </a:p>
        </p:txBody>
      </p:sp>
      <p:grpSp>
        <p:nvGrpSpPr>
          <p:cNvPr id="179" name="Group 178">
            <a:extLst>
              <a:ext uri="{FF2B5EF4-FFF2-40B4-BE49-F238E27FC236}">
                <a16:creationId xmlns:a16="http://schemas.microsoft.com/office/drawing/2014/main" id="{3244A1F5-D604-45B6-A9C3-101B2D85C1AF}"/>
              </a:ext>
            </a:extLst>
          </p:cNvPr>
          <p:cNvGrpSpPr/>
          <p:nvPr/>
        </p:nvGrpSpPr>
        <p:grpSpPr>
          <a:xfrm>
            <a:off x="822998" y="1124744"/>
            <a:ext cx="4978776" cy="4968552"/>
            <a:chOff x="3584608" y="1124744"/>
            <a:chExt cx="4978776" cy="4968552"/>
          </a:xfrm>
        </p:grpSpPr>
        <p:grpSp>
          <p:nvGrpSpPr>
            <p:cNvPr id="44" name="Group 43">
              <a:extLst>
                <a:ext uri="{FF2B5EF4-FFF2-40B4-BE49-F238E27FC236}">
                  <a16:creationId xmlns:a16="http://schemas.microsoft.com/office/drawing/2014/main" id="{790E2A57-A83C-4A9D-AE7B-DA81D5D52D09}"/>
                </a:ext>
              </a:extLst>
            </p:cNvPr>
            <p:cNvGrpSpPr/>
            <p:nvPr/>
          </p:nvGrpSpPr>
          <p:grpSpPr>
            <a:xfrm>
              <a:off x="3591624" y="1124744"/>
              <a:ext cx="4968552" cy="4968552"/>
              <a:chOff x="3575720" y="1124744"/>
              <a:chExt cx="4968552" cy="4968552"/>
            </a:xfrm>
          </p:grpSpPr>
          <p:cxnSp>
            <p:nvCxnSpPr>
              <p:cNvPr id="21" name="Straight Connector 20">
                <a:extLst>
                  <a:ext uri="{FF2B5EF4-FFF2-40B4-BE49-F238E27FC236}">
                    <a16:creationId xmlns:a16="http://schemas.microsoft.com/office/drawing/2014/main" id="{4F360A9C-1EF1-42E3-9B26-63134EBFD0E5}"/>
                  </a:ext>
                </a:extLst>
              </p:cNvPr>
              <p:cNvCxnSpPr>
                <a:cxnSpLocks/>
              </p:cNvCxnSpPr>
              <p:nvPr/>
            </p:nvCxnSpPr>
            <p:spPr bwMode="auto">
              <a:xfrm>
                <a:off x="3575720"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6B218712-C0CC-4DDD-8C6D-DCDD742E6AB3}"/>
                  </a:ext>
                </a:extLst>
              </p:cNvPr>
              <p:cNvCxnSpPr>
                <a:cxnSpLocks/>
              </p:cNvCxnSpPr>
              <p:nvPr/>
            </p:nvCxnSpPr>
            <p:spPr bwMode="auto">
              <a:xfrm>
                <a:off x="4072575"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C347A3FE-4B3B-4D75-BF15-45E769E68FB1}"/>
                  </a:ext>
                </a:extLst>
              </p:cNvPr>
              <p:cNvCxnSpPr>
                <a:cxnSpLocks/>
              </p:cNvCxnSpPr>
              <p:nvPr/>
            </p:nvCxnSpPr>
            <p:spPr bwMode="auto">
              <a:xfrm>
                <a:off x="4569430"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E23441D3-6CB5-4206-8B25-01B593A725EE}"/>
                  </a:ext>
                </a:extLst>
              </p:cNvPr>
              <p:cNvCxnSpPr>
                <a:cxnSpLocks/>
              </p:cNvCxnSpPr>
              <p:nvPr/>
            </p:nvCxnSpPr>
            <p:spPr bwMode="auto">
              <a:xfrm>
                <a:off x="5066285"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F1F55105-3D9D-4D97-A6EF-BD14100D9B4C}"/>
                  </a:ext>
                </a:extLst>
              </p:cNvPr>
              <p:cNvCxnSpPr>
                <a:cxnSpLocks/>
              </p:cNvCxnSpPr>
              <p:nvPr/>
            </p:nvCxnSpPr>
            <p:spPr bwMode="auto">
              <a:xfrm>
                <a:off x="5563140"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C45C28AB-E2A7-43C8-9A96-F22A13A12776}"/>
                  </a:ext>
                </a:extLst>
              </p:cNvPr>
              <p:cNvCxnSpPr>
                <a:cxnSpLocks/>
              </p:cNvCxnSpPr>
              <p:nvPr/>
            </p:nvCxnSpPr>
            <p:spPr bwMode="auto">
              <a:xfrm>
                <a:off x="6059995"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1858335-A491-44DA-B5F1-3FFF003974E5}"/>
                  </a:ext>
                </a:extLst>
              </p:cNvPr>
              <p:cNvCxnSpPr>
                <a:cxnSpLocks/>
              </p:cNvCxnSpPr>
              <p:nvPr/>
            </p:nvCxnSpPr>
            <p:spPr bwMode="auto">
              <a:xfrm>
                <a:off x="6556850"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98A095DD-D982-406A-884A-AD284030E011}"/>
                  </a:ext>
                </a:extLst>
              </p:cNvPr>
              <p:cNvCxnSpPr>
                <a:cxnSpLocks/>
              </p:cNvCxnSpPr>
              <p:nvPr/>
            </p:nvCxnSpPr>
            <p:spPr bwMode="auto">
              <a:xfrm>
                <a:off x="7053705"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584FBC8E-7358-4FAD-8F35-F5027E81EB7D}"/>
                  </a:ext>
                </a:extLst>
              </p:cNvPr>
              <p:cNvCxnSpPr>
                <a:cxnSpLocks/>
              </p:cNvCxnSpPr>
              <p:nvPr/>
            </p:nvCxnSpPr>
            <p:spPr bwMode="auto">
              <a:xfrm>
                <a:off x="7550560"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BBEF5B96-3ACC-46E1-8D5E-067BFBDC65D0}"/>
                  </a:ext>
                </a:extLst>
              </p:cNvPr>
              <p:cNvCxnSpPr>
                <a:cxnSpLocks/>
              </p:cNvCxnSpPr>
              <p:nvPr/>
            </p:nvCxnSpPr>
            <p:spPr bwMode="auto">
              <a:xfrm>
                <a:off x="8047415"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B947829A-22E3-4CF3-9DEA-0DA5D5D42DB4}"/>
                  </a:ext>
                </a:extLst>
              </p:cNvPr>
              <p:cNvCxnSpPr>
                <a:cxnSpLocks/>
              </p:cNvCxnSpPr>
              <p:nvPr/>
            </p:nvCxnSpPr>
            <p:spPr bwMode="auto">
              <a:xfrm>
                <a:off x="8544272"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grpSp>
        <p:cxnSp>
          <p:nvCxnSpPr>
            <p:cNvPr id="34" name="Straight Connector 33">
              <a:extLst>
                <a:ext uri="{FF2B5EF4-FFF2-40B4-BE49-F238E27FC236}">
                  <a16:creationId xmlns:a16="http://schemas.microsoft.com/office/drawing/2014/main" id="{3065741F-9349-44CC-87A1-CF2A74D10DCE}"/>
                </a:ext>
              </a:extLst>
            </p:cNvPr>
            <p:cNvCxnSpPr>
              <a:cxnSpLocks/>
            </p:cNvCxnSpPr>
            <p:nvPr/>
          </p:nvCxnSpPr>
          <p:spPr bwMode="auto">
            <a:xfrm>
              <a:off x="3591624" y="6086880"/>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7" name="Straight Connector 36">
              <a:extLst>
                <a:ext uri="{FF2B5EF4-FFF2-40B4-BE49-F238E27FC236}">
                  <a16:creationId xmlns:a16="http://schemas.microsoft.com/office/drawing/2014/main" id="{0529B709-D56E-420C-BFCD-F0F2B4D38AB1}"/>
                </a:ext>
              </a:extLst>
            </p:cNvPr>
            <p:cNvCxnSpPr>
              <a:cxnSpLocks/>
            </p:cNvCxnSpPr>
            <p:nvPr/>
          </p:nvCxnSpPr>
          <p:spPr bwMode="auto">
            <a:xfrm>
              <a:off x="3591624" y="5596439"/>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CDE5B808-8527-43E3-B04D-FC8C179B87BA}"/>
                </a:ext>
              </a:extLst>
            </p:cNvPr>
            <p:cNvCxnSpPr>
              <a:cxnSpLocks/>
            </p:cNvCxnSpPr>
            <p:nvPr/>
          </p:nvCxnSpPr>
          <p:spPr bwMode="auto">
            <a:xfrm>
              <a:off x="3591623" y="5099584"/>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9" name="Straight Connector 38">
              <a:extLst>
                <a:ext uri="{FF2B5EF4-FFF2-40B4-BE49-F238E27FC236}">
                  <a16:creationId xmlns:a16="http://schemas.microsoft.com/office/drawing/2014/main" id="{F0AE6B63-4C68-4BFB-B046-DEAC9377D25D}"/>
                </a:ext>
              </a:extLst>
            </p:cNvPr>
            <p:cNvCxnSpPr>
              <a:cxnSpLocks/>
            </p:cNvCxnSpPr>
            <p:nvPr/>
          </p:nvCxnSpPr>
          <p:spPr bwMode="auto">
            <a:xfrm>
              <a:off x="3591624" y="4105874"/>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0" name="Straight Connector 39">
              <a:extLst>
                <a:ext uri="{FF2B5EF4-FFF2-40B4-BE49-F238E27FC236}">
                  <a16:creationId xmlns:a16="http://schemas.microsoft.com/office/drawing/2014/main" id="{1544BAC9-4C20-408D-991F-A858EDD527C6}"/>
                </a:ext>
              </a:extLst>
            </p:cNvPr>
            <p:cNvCxnSpPr>
              <a:cxnSpLocks/>
            </p:cNvCxnSpPr>
            <p:nvPr/>
          </p:nvCxnSpPr>
          <p:spPr bwMode="auto">
            <a:xfrm>
              <a:off x="3591624" y="3112164"/>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1" name="Straight Connector 40">
              <a:extLst>
                <a:ext uri="{FF2B5EF4-FFF2-40B4-BE49-F238E27FC236}">
                  <a16:creationId xmlns:a16="http://schemas.microsoft.com/office/drawing/2014/main" id="{27F40CD4-D7E8-4D9A-8F90-E6A4F9BF5EC5}"/>
                </a:ext>
              </a:extLst>
            </p:cNvPr>
            <p:cNvCxnSpPr>
              <a:cxnSpLocks/>
            </p:cNvCxnSpPr>
            <p:nvPr/>
          </p:nvCxnSpPr>
          <p:spPr bwMode="auto">
            <a:xfrm>
              <a:off x="3591624" y="2118454"/>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2" name="Straight Connector 41">
              <a:extLst>
                <a:ext uri="{FF2B5EF4-FFF2-40B4-BE49-F238E27FC236}">
                  <a16:creationId xmlns:a16="http://schemas.microsoft.com/office/drawing/2014/main" id="{965254B7-A137-444C-9B6A-B0274B6F0154}"/>
                </a:ext>
              </a:extLst>
            </p:cNvPr>
            <p:cNvCxnSpPr>
              <a:cxnSpLocks/>
            </p:cNvCxnSpPr>
            <p:nvPr/>
          </p:nvCxnSpPr>
          <p:spPr bwMode="auto">
            <a:xfrm>
              <a:off x="3591623" y="1621599"/>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3" name="Straight Connector 42">
              <a:extLst>
                <a:ext uri="{FF2B5EF4-FFF2-40B4-BE49-F238E27FC236}">
                  <a16:creationId xmlns:a16="http://schemas.microsoft.com/office/drawing/2014/main" id="{93FFE04C-3154-41BA-9A24-6BFB9C613B4C}"/>
                </a:ext>
              </a:extLst>
            </p:cNvPr>
            <p:cNvCxnSpPr>
              <a:cxnSpLocks/>
            </p:cNvCxnSpPr>
            <p:nvPr/>
          </p:nvCxnSpPr>
          <p:spPr bwMode="auto">
            <a:xfrm>
              <a:off x="3584608" y="1131160"/>
              <a:ext cx="4978776" cy="1"/>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5" name="Straight Connector 44">
              <a:extLst>
                <a:ext uri="{FF2B5EF4-FFF2-40B4-BE49-F238E27FC236}">
                  <a16:creationId xmlns:a16="http://schemas.microsoft.com/office/drawing/2014/main" id="{835F6772-3FAA-47BD-954D-B80C5C186356}"/>
                </a:ext>
              </a:extLst>
            </p:cNvPr>
            <p:cNvCxnSpPr>
              <a:cxnSpLocks/>
            </p:cNvCxnSpPr>
            <p:nvPr/>
          </p:nvCxnSpPr>
          <p:spPr bwMode="auto">
            <a:xfrm>
              <a:off x="3591624" y="4602729"/>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6" name="Straight Connector 45">
              <a:extLst>
                <a:ext uri="{FF2B5EF4-FFF2-40B4-BE49-F238E27FC236}">
                  <a16:creationId xmlns:a16="http://schemas.microsoft.com/office/drawing/2014/main" id="{5F6D34B8-E25D-4E89-AC4A-E97A8C782B11}"/>
                </a:ext>
              </a:extLst>
            </p:cNvPr>
            <p:cNvCxnSpPr>
              <a:cxnSpLocks/>
            </p:cNvCxnSpPr>
            <p:nvPr/>
          </p:nvCxnSpPr>
          <p:spPr bwMode="auto">
            <a:xfrm>
              <a:off x="3591623" y="3609019"/>
              <a:ext cx="4968553"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7" name="Straight Connector 46">
              <a:extLst>
                <a:ext uri="{FF2B5EF4-FFF2-40B4-BE49-F238E27FC236}">
                  <a16:creationId xmlns:a16="http://schemas.microsoft.com/office/drawing/2014/main" id="{9911E3C0-7BD1-4FC3-B42B-B2FA181677BF}"/>
                </a:ext>
              </a:extLst>
            </p:cNvPr>
            <p:cNvCxnSpPr>
              <a:cxnSpLocks/>
            </p:cNvCxnSpPr>
            <p:nvPr/>
          </p:nvCxnSpPr>
          <p:spPr bwMode="auto">
            <a:xfrm>
              <a:off x="3591624" y="2615309"/>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grpSp>
      <p:grpSp>
        <p:nvGrpSpPr>
          <p:cNvPr id="178" name="Group 177">
            <a:extLst>
              <a:ext uri="{FF2B5EF4-FFF2-40B4-BE49-F238E27FC236}">
                <a16:creationId xmlns:a16="http://schemas.microsoft.com/office/drawing/2014/main" id="{17784D1D-5C11-45D5-9469-07946F72A325}"/>
              </a:ext>
            </a:extLst>
          </p:cNvPr>
          <p:cNvGrpSpPr/>
          <p:nvPr/>
        </p:nvGrpSpPr>
        <p:grpSpPr>
          <a:xfrm>
            <a:off x="831542" y="1244733"/>
            <a:ext cx="5013949" cy="4732175"/>
            <a:chOff x="3593152" y="1244733"/>
            <a:chExt cx="5013949" cy="4732175"/>
          </a:xfrm>
        </p:grpSpPr>
        <p:grpSp>
          <p:nvGrpSpPr>
            <p:cNvPr id="60" name="Group 59">
              <a:extLst>
                <a:ext uri="{FF2B5EF4-FFF2-40B4-BE49-F238E27FC236}">
                  <a16:creationId xmlns:a16="http://schemas.microsoft.com/office/drawing/2014/main" id="{AC952586-277A-4F83-AB15-5CA944386283}"/>
                </a:ext>
              </a:extLst>
            </p:cNvPr>
            <p:cNvGrpSpPr/>
            <p:nvPr/>
          </p:nvGrpSpPr>
          <p:grpSpPr>
            <a:xfrm>
              <a:off x="3593152" y="1244733"/>
              <a:ext cx="548548" cy="4732175"/>
              <a:chOff x="3553392" y="1240757"/>
              <a:chExt cx="548548" cy="4732175"/>
            </a:xfrm>
          </p:grpSpPr>
          <p:sp>
            <p:nvSpPr>
              <p:cNvPr id="49" name="TextBox 48">
                <a:extLst>
                  <a:ext uri="{FF2B5EF4-FFF2-40B4-BE49-F238E27FC236}">
                    <a16:creationId xmlns:a16="http://schemas.microsoft.com/office/drawing/2014/main" id="{C8BB400B-9BAA-40DA-8F0F-71AA90A69324}"/>
                  </a:ext>
                </a:extLst>
              </p:cNvPr>
              <p:cNvSpPr txBox="1"/>
              <p:nvPr/>
            </p:nvSpPr>
            <p:spPr>
              <a:xfrm>
                <a:off x="3681632" y="1240757"/>
                <a:ext cx="420308" cy="261610"/>
              </a:xfrm>
              <a:prstGeom prst="rect">
                <a:avLst/>
              </a:prstGeom>
              <a:noFill/>
            </p:spPr>
            <p:txBody>
              <a:bodyPr wrap="none" rtlCol="0">
                <a:spAutoFit/>
              </a:bodyPr>
              <a:lstStyle/>
              <a:p>
                <a:pPr algn="r">
                  <a:buNone/>
                </a:pPr>
                <a:r>
                  <a:rPr lang="en-GB" sz="1100" dirty="0"/>
                  <a:t>100</a:t>
                </a:r>
              </a:p>
            </p:txBody>
          </p:sp>
          <p:sp>
            <p:nvSpPr>
              <p:cNvPr id="51" name="TextBox 50">
                <a:extLst>
                  <a:ext uri="{FF2B5EF4-FFF2-40B4-BE49-F238E27FC236}">
                    <a16:creationId xmlns:a16="http://schemas.microsoft.com/office/drawing/2014/main" id="{2E6AC5D2-4A13-4ADD-9F10-6E21E9513AC2}"/>
                  </a:ext>
                </a:extLst>
              </p:cNvPr>
              <p:cNvSpPr txBox="1"/>
              <p:nvPr/>
            </p:nvSpPr>
            <p:spPr>
              <a:xfrm>
                <a:off x="3553392" y="1727491"/>
                <a:ext cx="537327" cy="261610"/>
              </a:xfrm>
              <a:prstGeom prst="rect">
                <a:avLst/>
              </a:prstGeom>
              <a:noFill/>
            </p:spPr>
            <p:txBody>
              <a:bodyPr wrap="none" rtlCol="0">
                <a:spAutoFit/>
              </a:bodyPr>
              <a:lstStyle/>
              <a:p>
                <a:pPr algn="r">
                  <a:buNone/>
                </a:pPr>
                <a:r>
                  <a:rPr lang="en-GB" sz="1100" dirty="0"/>
                  <a:t>1,100</a:t>
                </a:r>
              </a:p>
            </p:txBody>
          </p:sp>
          <p:sp>
            <p:nvSpPr>
              <p:cNvPr id="52" name="TextBox 51">
                <a:extLst>
                  <a:ext uri="{FF2B5EF4-FFF2-40B4-BE49-F238E27FC236}">
                    <a16:creationId xmlns:a16="http://schemas.microsoft.com/office/drawing/2014/main" id="{6E64E62E-8676-443D-B1EF-C899EA3EFE8D}"/>
                  </a:ext>
                </a:extLst>
              </p:cNvPr>
              <p:cNvSpPr txBox="1"/>
              <p:nvPr/>
            </p:nvSpPr>
            <p:spPr>
              <a:xfrm>
                <a:off x="3553392" y="2227404"/>
                <a:ext cx="537327" cy="261610"/>
              </a:xfrm>
              <a:prstGeom prst="rect">
                <a:avLst/>
              </a:prstGeom>
              <a:noFill/>
            </p:spPr>
            <p:txBody>
              <a:bodyPr wrap="none" rtlCol="0">
                <a:spAutoFit/>
              </a:bodyPr>
              <a:lstStyle/>
              <a:p>
                <a:pPr algn="r">
                  <a:buNone/>
                </a:pPr>
                <a:r>
                  <a:rPr lang="en-GB" sz="1100" dirty="0"/>
                  <a:t>2,100</a:t>
                </a:r>
              </a:p>
            </p:txBody>
          </p:sp>
          <p:sp>
            <p:nvSpPr>
              <p:cNvPr id="53" name="TextBox 52">
                <a:extLst>
                  <a:ext uri="{FF2B5EF4-FFF2-40B4-BE49-F238E27FC236}">
                    <a16:creationId xmlns:a16="http://schemas.microsoft.com/office/drawing/2014/main" id="{E09BD71F-2C74-4356-9514-0A6FD65A4BC4}"/>
                  </a:ext>
                </a:extLst>
              </p:cNvPr>
              <p:cNvSpPr txBox="1"/>
              <p:nvPr/>
            </p:nvSpPr>
            <p:spPr>
              <a:xfrm>
                <a:off x="3553392" y="2727251"/>
                <a:ext cx="537327" cy="261610"/>
              </a:xfrm>
              <a:prstGeom prst="rect">
                <a:avLst/>
              </a:prstGeom>
              <a:noFill/>
            </p:spPr>
            <p:txBody>
              <a:bodyPr wrap="none" rtlCol="0">
                <a:spAutoFit/>
              </a:bodyPr>
              <a:lstStyle/>
              <a:p>
                <a:pPr algn="r">
                  <a:buNone/>
                </a:pPr>
                <a:r>
                  <a:rPr lang="en-GB" sz="1100" dirty="0"/>
                  <a:t>3,100</a:t>
                </a:r>
              </a:p>
            </p:txBody>
          </p:sp>
          <p:sp>
            <p:nvSpPr>
              <p:cNvPr id="54" name="TextBox 53">
                <a:extLst>
                  <a:ext uri="{FF2B5EF4-FFF2-40B4-BE49-F238E27FC236}">
                    <a16:creationId xmlns:a16="http://schemas.microsoft.com/office/drawing/2014/main" id="{FC4FEE03-1AD1-41AA-A55A-80753FAF65E4}"/>
                  </a:ext>
                </a:extLst>
              </p:cNvPr>
              <p:cNvSpPr txBox="1"/>
              <p:nvPr/>
            </p:nvSpPr>
            <p:spPr>
              <a:xfrm>
                <a:off x="3553392" y="3218055"/>
                <a:ext cx="537327" cy="261610"/>
              </a:xfrm>
              <a:prstGeom prst="rect">
                <a:avLst/>
              </a:prstGeom>
              <a:noFill/>
            </p:spPr>
            <p:txBody>
              <a:bodyPr wrap="none" rtlCol="0">
                <a:spAutoFit/>
              </a:bodyPr>
              <a:lstStyle/>
              <a:p>
                <a:pPr algn="r">
                  <a:buNone/>
                </a:pPr>
                <a:r>
                  <a:rPr lang="en-GB" sz="1100" dirty="0"/>
                  <a:t>4,100</a:t>
                </a:r>
              </a:p>
            </p:txBody>
          </p:sp>
          <p:sp>
            <p:nvSpPr>
              <p:cNvPr id="55" name="TextBox 54">
                <a:extLst>
                  <a:ext uri="{FF2B5EF4-FFF2-40B4-BE49-F238E27FC236}">
                    <a16:creationId xmlns:a16="http://schemas.microsoft.com/office/drawing/2014/main" id="{070A6B7B-1425-4342-8D8C-D041177A8FAF}"/>
                  </a:ext>
                </a:extLst>
              </p:cNvPr>
              <p:cNvSpPr txBox="1"/>
              <p:nvPr/>
            </p:nvSpPr>
            <p:spPr>
              <a:xfrm>
                <a:off x="3553392" y="3717902"/>
                <a:ext cx="537327" cy="261610"/>
              </a:xfrm>
              <a:prstGeom prst="rect">
                <a:avLst/>
              </a:prstGeom>
              <a:noFill/>
            </p:spPr>
            <p:txBody>
              <a:bodyPr wrap="none" rtlCol="0">
                <a:spAutoFit/>
              </a:bodyPr>
              <a:lstStyle/>
              <a:p>
                <a:pPr algn="r">
                  <a:buNone/>
                </a:pPr>
                <a:r>
                  <a:rPr lang="en-GB" sz="1100" dirty="0"/>
                  <a:t>5,100</a:t>
                </a:r>
              </a:p>
            </p:txBody>
          </p:sp>
          <p:sp>
            <p:nvSpPr>
              <p:cNvPr id="56" name="TextBox 55">
                <a:extLst>
                  <a:ext uri="{FF2B5EF4-FFF2-40B4-BE49-F238E27FC236}">
                    <a16:creationId xmlns:a16="http://schemas.microsoft.com/office/drawing/2014/main" id="{AF223DF7-5BBC-4CBB-857A-3E9010A9F35C}"/>
                  </a:ext>
                </a:extLst>
              </p:cNvPr>
              <p:cNvSpPr txBox="1"/>
              <p:nvPr/>
            </p:nvSpPr>
            <p:spPr>
              <a:xfrm>
                <a:off x="3553392" y="4220824"/>
                <a:ext cx="537327" cy="261610"/>
              </a:xfrm>
              <a:prstGeom prst="rect">
                <a:avLst/>
              </a:prstGeom>
              <a:noFill/>
            </p:spPr>
            <p:txBody>
              <a:bodyPr wrap="none" rtlCol="0">
                <a:spAutoFit/>
              </a:bodyPr>
              <a:lstStyle/>
              <a:p>
                <a:pPr algn="r">
                  <a:buNone/>
                </a:pPr>
                <a:r>
                  <a:rPr lang="en-GB" sz="1100" dirty="0"/>
                  <a:t>6,100</a:t>
                </a:r>
              </a:p>
            </p:txBody>
          </p:sp>
          <p:sp>
            <p:nvSpPr>
              <p:cNvPr id="57" name="TextBox 56">
                <a:extLst>
                  <a:ext uri="{FF2B5EF4-FFF2-40B4-BE49-F238E27FC236}">
                    <a16:creationId xmlns:a16="http://schemas.microsoft.com/office/drawing/2014/main" id="{CA13533D-FF68-4361-819B-8F77D5D08056}"/>
                  </a:ext>
                </a:extLst>
              </p:cNvPr>
              <p:cNvSpPr txBox="1"/>
              <p:nvPr/>
            </p:nvSpPr>
            <p:spPr>
              <a:xfrm>
                <a:off x="3553392" y="4720671"/>
                <a:ext cx="537327" cy="261610"/>
              </a:xfrm>
              <a:prstGeom prst="rect">
                <a:avLst/>
              </a:prstGeom>
              <a:noFill/>
            </p:spPr>
            <p:txBody>
              <a:bodyPr wrap="none" rtlCol="0">
                <a:spAutoFit/>
              </a:bodyPr>
              <a:lstStyle/>
              <a:p>
                <a:pPr algn="r">
                  <a:buNone/>
                </a:pPr>
                <a:r>
                  <a:rPr lang="en-GB" sz="1100" dirty="0"/>
                  <a:t>7,100</a:t>
                </a:r>
              </a:p>
            </p:txBody>
          </p:sp>
          <p:sp>
            <p:nvSpPr>
              <p:cNvPr id="58" name="TextBox 57">
                <a:extLst>
                  <a:ext uri="{FF2B5EF4-FFF2-40B4-BE49-F238E27FC236}">
                    <a16:creationId xmlns:a16="http://schemas.microsoft.com/office/drawing/2014/main" id="{BD6BE062-67DC-43FC-B687-D92E9F6BBABD}"/>
                  </a:ext>
                </a:extLst>
              </p:cNvPr>
              <p:cNvSpPr txBox="1"/>
              <p:nvPr/>
            </p:nvSpPr>
            <p:spPr>
              <a:xfrm>
                <a:off x="3553392" y="5211475"/>
                <a:ext cx="537327" cy="261610"/>
              </a:xfrm>
              <a:prstGeom prst="rect">
                <a:avLst/>
              </a:prstGeom>
              <a:noFill/>
            </p:spPr>
            <p:txBody>
              <a:bodyPr wrap="none" rtlCol="0">
                <a:spAutoFit/>
              </a:bodyPr>
              <a:lstStyle/>
              <a:p>
                <a:pPr algn="r">
                  <a:buNone/>
                </a:pPr>
                <a:r>
                  <a:rPr lang="en-GB" sz="1100" dirty="0"/>
                  <a:t>8,100</a:t>
                </a:r>
              </a:p>
            </p:txBody>
          </p:sp>
          <p:sp>
            <p:nvSpPr>
              <p:cNvPr id="59" name="TextBox 58">
                <a:extLst>
                  <a:ext uri="{FF2B5EF4-FFF2-40B4-BE49-F238E27FC236}">
                    <a16:creationId xmlns:a16="http://schemas.microsoft.com/office/drawing/2014/main" id="{3206775F-F5AF-4AF3-900A-AFA02BCC1073}"/>
                  </a:ext>
                </a:extLst>
              </p:cNvPr>
              <p:cNvSpPr txBox="1"/>
              <p:nvPr/>
            </p:nvSpPr>
            <p:spPr>
              <a:xfrm>
                <a:off x="3553392" y="5711322"/>
                <a:ext cx="537327" cy="261610"/>
              </a:xfrm>
              <a:prstGeom prst="rect">
                <a:avLst/>
              </a:prstGeom>
              <a:noFill/>
            </p:spPr>
            <p:txBody>
              <a:bodyPr wrap="none" rtlCol="0">
                <a:spAutoFit/>
              </a:bodyPr>
              <a:lstStyle/>
              <a:p>
                <a:pPr algn="r">
                  <a:buNone/>
                </a:pPr>
                <a:r>
                  <a:rPr lang="en-GB" sz="1100" dirty="0"/>
                  <a:t>9,100</a:t>
                </a:r>
              </a:p>
            </p:txBody>
          </p:sp>
        </p:grpSp>
        <p:grpSp>
          <p:nvGrpSpPr>
            <p:cNvPr id="72" name="Group 71">
              <a:extLst>
                <a:ext uri="{FF2B5EF4-FFF2-40B4-BE49-F238E27FC236}">
                  <a16:creationId xmlns:a16="http://schemas.microsoft.com/office/drawing/2014/main" id="{D8D5B685-8810-4D58-9A8D-58D065FAEFAC}"/>
                </a:ext>
              </a:extLst>
            </p:cNvPr>
            <p:cNvGrpSpPr/>
            <p:nvPr/>
          </p:nvGrpSpPr>
          <p:grpSpPr>
            <a:xfrm>
              <a:off x="4091484" y="1244733"/>
              <a:ext cx="548548" cy="4732175"/>
              <a:chOff x="3553392" y="1240757"/>
              <a:chExt cx="548548" cy="4732175"/>
            </a:xfrm>
          </p:grpSpPr>
          <p:sp>
            <p:nvSpPr>
              <p:cNvPr id="73" name="TextBox 72">
                <a:extLst>
                  <a:ext uri="{FF2B5EF4-FFF2-40B4-BE49-F238E27FC236}">
                    <a16:creationId xmlns:a16="http://schemas.microsoft.com/office/drawing/2014/main" id="{90A2EB39-1DDB-4943-9CBD-8B6FB0E9A05D}"/>
                  </a:ext>
                </a:extLst>
              </p:cNvPr>
              <p:cNvSpPr txBox="1"/>
              <p:nvPr/>
            </p:nvSpPr>
            <p:spPr>
              <a:xfrm>
                <a:off x="3681632" y="1240757"/>
                <a:ext cx="420308" cy="261610"/>
              </a:xfrm>
              <a:prstGeom prst="rect">
                <a:avLst/>
              </a:prstGeom>
              <a:noFill/>
            </p:spPr>
            <p:txBody>
              <a:bodyPr wrap="none" rtlCol="0">
                <a:spAutoFit/>
              </a:bodyPr>
              <a:lstStyle/>
              <a:p>
                <a:pPr algn="r">
                  <a:buNone/>
                </a:pPr>
                <a:r>
                  <a:rPr lang="en-GB" sz="1100" dirty="0"/>
                  <a:t>200</a:t>
                </a:r>
              </a:p>
            </p:txBody>
          </p:sp>
          <p:sp>
            <p:nvSpPr>
              <p:cNvPr id="74" name="TextBox 73">
                <a:extLst>
                  <a:ext uri="{FF2B5EF4-FFF2-40B4-BE49-F238E27FC236}">
                    <a16:creationId xmlns:a16="http://schemas.microsoft.com/office/drawing/2014/main" id="{3E3E6C1D-A2A7-40C0-BF2B-DED5D049A0B5}"/>
                  </a:ext>
                </a:extLst>
              </p:cNvPr>
              <p:cNvSpPr txBox="1"/>
              <p:nvPr/>
            </p:nvSpPr>
            <p:spPr>
              <a:xfrm>
                <a:off x="3553392" y="1727491"/>
                <a:ext cx="537327" cy="261610"/>
              </a:xfrm>
              <a:prstGeom prst="rect">
                <a:avLst/>
              </a:prstGeom>
              <a:noFill/>
            </p:spPr>
            <p:txBody>
              <a:bodyPr wrap="none" rtlCol="0">
                <a:spAutoFit/>
              </a:bodyPr>
              <a:lstStyle/>
              <a:p>
                <a:pPr algn="r">
                  <a:buNone/>
                </a:pPr>
                <a:r>
                  <a:rPr lang="en-GB" sz="1100" dirty="0"/>
                  <a:t>1,200</a:t>
                </a:r>
              </a:p>
            </p:txBody>
          </p:sp>
          <p:sp>
            <p:nvSpPr>
              <p:cNvPr id="75" name="TextBox 74">
                <a:extLst>
                  <a:ext uri="{FF2B5EF4-FFF2-40B4-BE49-F238E27FC236}">
                    <a16:creationId xmlns:a16="http://schemas.microsoft.com/office/drawing/2014/main" id="{52BDDB78-3FB6-4512-8AD5-5B4BD7D3026D}"/>
                  </a:ext>
                </a:extLst>
              </p:cNvPr>
              <p:cNvSpPr txBox="1"/>
              <p:nvPr/>
            </p:nvSpPr>
            <p:spPr>
              <a:xfrm>
                <a:off x="3553392" y="2227404"/>
                <a:ext cx="537327" cy="261610"/>
              </a:xfrm>
              <a:prstGeom prst="rect">
                <a:avLst/>
              </a:prstGeom>
              <a:noFill/>
            </p:spPr>
            <p:txBody>
              <a:bodyPr wrap="none" rtlCol="0">
                <a:spAutoFit/>
              </a:bodyPr>
              <a:lstStyle/>
              <a:p>
                <a:pPr algn="r">
                  <a:buNone/>
                </a:pPr>
                <a:r>
                  <a:rPr lang="en-GB" sz="1100" dirty="0"/>
                  <a:t>2,200</a:t>
                </a:r>
              </a:p>
            </p:txBody>
          </p:sp>
          <p:sp>
            <p:nvSpPr>
              <p:cNvPr id="76" name="TextBox 75">
                <a:extLst>
                  <a:ext uri="{FF2B5EF4-FFF2-40B4-BE49-F238E27FC236}">
                    <a16:creationId xmlns:a16="http://schemas.microsoft.com/office/drawing/2014/main" id="{A3CEA89B-5F29-48C3-BB79-1B7406FA82C0}"/>
                  </a:ext>
                </a:extLst>
              </p:cNvPr>
              <p:cNvSpPr txBox="1"/>
              <p:nvPr/>
            </p:nvSpPr>
            <p:spPr>
              <a:xfrm>
                <a:off x="3553392" y="2727251"/>
                <a:ext cx="537327" cy="261610"/>
              </a:xfrm>
              <a:prstGeom prst="rect">
                <a:avLst/>
              </a:prstGeom>
              <a:noFill/>
            </p:spPr>
            <p:txBody>
              <a:bodyPr wrap="none" rtlCol="0">
                <a:spAutoFit/>
              </a:bodyPr>
              <a:lstStyle/>
              <a:p>
                <a:pPr algn="r">
                  <a:buNone/>
                </a:pPr>
                <a:r>
                  <a:rPr lang="en-GB" sz="1100" dirty="0"/>
                  <a:t>3,200</a:t>
                </a:r>
              </a:p>
            </p:txBody>
          </p:sp>
          <p:sp>
            <p:nvSpPr>
              <p:cNvPr id="77" name="TextBox 76">
                <a:extLst>
                  <a:ext uri="{FF2B5EF4-FFF2-40B4-BE49-F238E27FC236}">
                    <a16:creationId xmlns:a16="http://schemas.microsoft.com/office/drawing/2014/main" id="{F121181C-E2CE-4B87-ACF9-949F94974BDE}"/>
                  </a:ext>
                </a:extLst>
              </p:cNvPr>
              <p:cNvSpPr txBox="1"/>
              <p:nvPr/>
            </p:nvSpPr>
            <p:spPr>
              <a:xfrm>
                <a:off x="3553392" y="3218055"/>
                <a:ext cx="537327" cy="261610"/>
              </a:xfrm>
              <a:prstGeom prst="rect">
                <a:avLst/>
              </a:prstGeom>
              <a:noFill/>
            </p:spPr>
            <p:txBody>
              <a:bodyPr wrap="none" rtlCol="0">
                <a:spAutoFit/>
              </a:bodyPr>
              <a:lstStyle/>
              <a:p>
                <a:pPr algn="r">
                  <a:buNone/>
                </a:pPr>
                <a:r>
                  <a:rPr lang="en-GB" sz="1100" dirty="0"/>
                  <a:t>4,200</a:t>
                </a:r>
              </a:p>
            </p:txBody>
          </p:sp>
          <p:sp>
            <p:nvSpPr>
              <p:cNvPr id="78" name="TextBox 77">
                <a:extLst>
                  <a:ext uri="{FF2B5EF4-FFF2-40B4-BE49-F238E27FC236}">
                    <a16:creationId xmlns:a16="http://schemas.microsoft.com/office/drawing/2014/main" id="{ABC47F45-9823-4AF6-8FBE-088C366BBD15}"/>
                  </a:ext>
                </a:extLst>
              </p:cNvPr>
              <p:cNvSpPr txBox="1"/>
              <p:nvPr/>
            </p:nvSpPr>
            <p:spPr>
              <a:xfrm>
                <a:off x="3553392" y="3717902"/>
                <a:ext cx="537327" cy="261610"/>
              </a:xfrm>
              <a:prstGeom prst="rect">
                <a:avLst/>
              </a:prstGeom>
              <a:noFill/>
            </p:spPr>
            <p:txBody>
              <a:bodyPr wrap="none" rtlCol="0">
                <a:spAutoFit/>
              </a:bodyPr>
              <a:lstStyle/>
              <a:p>
                <a:pPr algn="r">
                  <a:buNone/>
                </a:pPr>
                <a:r>
                  <a:rPr lang="en-GB" sz="1100" dirty="0"/>
                  <a:t>5,200</a:t>
                </a:r>
              </a:p>
            </p:txBody>
          </p:sp>
          <p:sp>
            <p:nvSpPr>
              <p:cNvPr id="79" name="TextBox 78">
                <a:extLst>
                  <a:ext uri="{FF2B5EF4-FFF2-40B4-BE49-F238E27FC236}">
                    <a16:creationId xmlns:a16="http://schemas.microsoft.com/office/drawing/2014/main" id="{8457801D-606B-4FD9-AA4F-35D228338743}"/>
                  </a:ext>
                </a:extLst>
              </p:cNvPr>
              <p:cNvSpPr txBox="1"/>
              <p:nvPr/>
            </p:nvSpPr>
            <p:spPr>
              <a:xfrm>
                <a:off x="3553392" y="4220824"/>
                <a:ext cx="537327" cy="261610"/>
              </a:xfrm>
              <a:prstGeom prst="rect">
                <a:avLst/>
              </a:prstGeom>
              <a:noFill/>
            </p:spPr>
            <p:txBody>
              <a:bodyPr wrap="none" rtlCol="0">
                <a:spAutoFit/>
              </a:bodyPr>
              <a:lstStyle/>
              <a:p>
                <a:pPr algn="r">
                  <a:buNone/>
                </a:pPr>
                <a:r>
                  <a:rPr lang="en-GB" sz="1100" dirty="0"/>
                  <a:t>6,200</a:t>
                </a:r>
              </a:p>
            </p:txBody>
          </p:sp>
          <p:sp>
            <p:nvSpPr>
              <p:cNvPr id="80" name="TextBox 79">
                <a:extLst>
                  <a:ext uri="{FF2B5EF4-FFF2-40B4-BE49-F238E27FC236}">
                    <a16:creationId xmlns:a16="http://schemas.microsoft.com/office/drawing/2014/main" id="{96F58EFA-8550-4FA3-BF4D-51097EB81F8C}"/>
                  </a:ext>
                </a:extLst>
              </p:cNvPr>
              <p:cNvSpPr txBox="1"/>
              <p:nvPr/>
            </p:nvSpPr>
            <p:spPr>
              <a:xfrm>
                <a:off x="3553392" y="4720671"/>
                <a:ext cx="537327" cy="261610"/>
              </a:xfrm>
              <a:prstGeom prst="rect">
                <a:avLst/>
              </a:prstGeom>
              <a:noFill/>
            </p:spPr>
            <p:txBody>
              <a:bodyPr wrap="none" rtlCol="0">
                <a:spAutoFit/>
              </a:bodyPr>
              <a:lstStyle/>
              <a:p>
                <a:pPr algn="r">
                  <a:buNone/>
                </a:pPr>
                <a:r>
                  <a:rPr lang="en-GB" sz="1100" dirty="0"/>
                  <a:t>7,200</a:t>
                </a:r>
              </a:p>
            </p:txBody>
          </p:sp>
          <p:sp>
            <p:nvSpPr>
              <p:cNvPr id="81" name="TextBox 80">
                <a:extLst>
                  <a:ext uri="{FF2B5EF4-FFF2-40B4-BE49-F238E27FC236}">
                    <a16:creationId xmlns:a16="http://schemas.microsoft.com/office/drawing/2014/main" id="{DB742186-A515-4B6B-B858-1F3D41743770}"/>
                  </a:ext>
                </a:extLst>
              </p:cNvPr>
              <p:cNvSpPr txBox="1"/>
              <p:nvPr/>
            </p:nvSpPr>
            <p:spPr>
              <a:xfrm>
                <a:off x="3553392" y="5211475"/>
                <a:ext cx="537327" cy="261610"/>
              </a:xfrm>
              <a:prstGeom prst="rect">
                <a:avLst/>
              </a:prstGeom>
              <a:noFill/>
            </p:spPr>
            <p:txBody>
              <a:bodyPr wrap="none" rtlCol="0">
                <a:spAutoFit/>
              </a:bodyPr>
              <a:lstStyle/>
              <a:p>
                <a:pPr algn="r">
                  <a:buNone/>
                </a:pPr>
                <a:r>
                  <a:rPr lang="en-GB" sz="1100" dirty="0"/>
                  <a:t>8,200</a:t>
                </a:r>
              </a:p>
            </p:txBody>
          </p:sp>
          <p:sp>
            <p:nvSpPr>
              <p:cNvPr id="82" name="TextBox 81">
                <a:extLst>
                  <a:ext uri="{FF2B5EF4-FFF2-40B4-BE49-F238E27FC236}">
                    <a16:creationId xmlns:a16="http://schemas.microsoft.com/office/drawing/2014/main" id="{8851825D-4D47-4175-939D-A25EA646EC58}"/>
                  </a:ext>
                </a:extLst>
              </p:cNvPr>
              <p:cNvSpPr txBox="1"/>
              <p:nvPr/>
            </p:nvSpPr>
            <p:spPr>
              <a:xfrm>
                <a:off x="3553392" y="5711322"/>
                <a:ext cx="537327" cy="261610"/>
              </a:xfrm>
              <a:prstGeom prst="rect">
                <a:avLst/>
              </a:prstGeom>
              <a:noFill/>
            </p:spPr>
            <p:txBody>
              <a:bodyPr wrap="none" rtlCol="0">
                <a:spAutoFit/>
              </a:bodyPr>
              <a:lstStyle/>
              <a:p>
                <a:pPr algn="r">
                  <a:buNone/>
                </a:pPr>
                <a:r>
                  <a:rPr lang="en-GB" sz="1100" dirty="0"/>
                  <a:t>9,200</a:t>
                </a:r>
              </a:p>
            </p:txBody>
          </p:sp>
        </p:grpSp>
        <p:grpSp>
          <p:nvGrpSpPr>
            <p:cNvPr id="83" name="Group 82">
              <a:extLst>
                <a:ext uri="{FF2B5EF4-FFF2-40B4-BE49-F238E27FC236}">
                  <a16:creationId xmlns:a16="http://schemas.microsoft.com/office/drawing/2014/main" id="{5000F4B7-2C4F-4E9E-80B6-4B888E6631A3}"/>
                </a:ext>
              </a:extLst>
            </p:cNvPr>
            <p:cNvGrpSpPr/>
            <p:nvPr/>
          </p:nvGrpSpPr>
          <p:grpSpPr>
            <a:xfrm>
              <a:off x="4584598" y="1244733"/>
              <a:ext cx="548548" cy="4732175"/>
              <a:chOff x="3553392" y="1240757"/>
              <a:chExt cx="548548" cy="4732175"/>
            </a:xfrm>
          </p:grpSpPr>
          <p:sp>
            <p:nvSpPr>
              <p:cNvPr id="84" name="TextBox 83">
                <a:extLst>
                  <a:ext uri="{FF2B5EF4-FFF2-40B4-BE49-F238E27FC236}">
                    <a16:creationId xmlns:a16="http://schemas.microsoft.com/office/drawing/2014/main" id="{DBFDF812-4F5A-4399-AB40-CDC3695EB812}"/>
                  </a:ext>
                </a:extLst>
              </p:cNvPr>
              <p:cNvSpPr txBox="1"/>
              <p:nvPr/>
            </p:nvSpPr>
            <p:spPr>
              <a:xfrm>
                <a:off x="3681632" y="1240757"/>
                <a:ext cx="420308" cy="261610"/>
              </a:xfrm>
              <a:prstGeom prst="rect">
                <a:avLst/>
              </a:prstGeom>
              <a:noFill/>
            </p:spPr>
            <p:txBody>
              <a:bodyPr wrap="none" rtlCol="0">
                <a:spAutoFit/>
              </a:bodyPr>
              <a:lstStyle/>
              <a:p>
                <a:pPr algn="r">
                  <a:buNone/>
                </a:pPr>
                <a:r>
                  <a:rPr lang="en-GB" sz="1100" dirty="0"/>
                  <a:t>300</a:t>
                </a:r>
              </a:p>
            </p:txBody>
          </p:sp>
          <p:sp>
            <p:nvSpPr>
              <p:cNvPr id="85" name="TextBox 84">
                <a:extLst>
                  <a:ext uri="{FF2B5EF4-FFF2-40B4-BE49-F238E27FC236}">
                    <a16:creationId xmlns:a16="http://schemas.microsoft.com/office/drawing/2014/main" id="{57EFC204-6935-439A-B4FD-F5240B983D70}"/>
                  </a:ext>
                </a:extLst>
              </p:cNvPr>
              <p:cNvSpPr txBox="1"/>
              <p:nvPr/>
            </p:nvSpPr>
            <p:spPr>
              <a:xfrm>
                <a:off x="3553392" y="1727491"/>
                <a:ext cx="537327" cy="261610"/>
              </a:xfrm>
              <a:prstGeom prst="rect">
                <a:avLst/>
              </a:prstGeom>
              <a:noFill/>
            </p:spPr>
            <p:txBody>
              <a:bodyPr wrap="none" rtlCol="0">
                <a:spAutoFit/>
              </a:bodyPr>
              <a:lstStyle/>
              <a:p>
                <a:pPr algn="r">
                  <a:buNone/>
                </a:pPr>
                <a:r>
                  <a:rPr lang="en-GB" sz="1100" dirty="0"/>
                  <a:t>1,300</a:t>
                </a:r>
              </a:p>
            </p:txBody>
          </p:sp>
          <p:sp>
            <p:nvSpPr>
              <p:cNvPr id="86" name="TextBox 85">
                <a:extLst>
                  <a:ext uri="{FF2B5EF4-FFF2-40B4-BE49-F238E27FC236}">
                    <a16:creationId xmlns:a16="http://schemas.microsoft.com/office/drawing/2014/main" id="{94BA00D2-CE1E-472B-84C4-84C722CCCD3A}"/>
                  </a:ext>
                </a:extLst>
              </p:cNvPr>
              <p:cNvSpPr txBox="1"/>
              <p:nvPr/>
            </p:nvSpPr>
            <p:spPr>
              <a:xfrm>
                <a:off x="3553392" y="2227404"/>
                <a:ext cx="537327" cy="261610"/>
              </a:xfrm>
              <a:prstGeom prst="rect">
                <a:avLst/>
              </a:prstGeom>
              <a:noFill/>
            </p:spPr>
            <p:txBody>
              <a:bodyPr wrap="none" rtlCol="0">
                <a:spAutoFit/>
              </a:bodyPr>
              <a:lstStyle/>
              <a:p>
                <a:pPr algn="r">
                  <a:buNone/>
                </a:pPr>
                <a:r>
                  <a:rPr lang="en-GB" sz="1100" dirty="0"/>
                  <a:t>2,300</a:t>
                </a:r>
              </a:p>
            </p:txBody>
          </p:sp>
          <p:sp>
            <p:nvSpPr>
              <p:cNvPr id="87" name="TextBox 86">
                <a:extLst>
                  <a:ext uri="{FF2B5EF4-FFF2-40B4-BE49-F238E27FC236}">
                    <a16:creationId xmlns:a16="http://schemas.microsoft.com/office/drawing/2014/main" id="{6D43F607-0496-453B-A09C-EBDC4E760B02}"/>
                  </a:ext>
                </a:extLst>
              </p:cNvPr>
              <p:cNvSpPr txBox="1"/>
              <p:nvPr/>
            </p:nvSpPr>
            <p:spPr>
              <a:xfrm>
                <a:off x="3553392" y="2727251"/>
                <a:ext cx="537327" cy="261610"/>
              </a:xfrm>
              <a:prstGeom prst="rect">
                <a:avLst/>
              </a:prstGeom>
              <a:noFill/>
            </p:spPr>
            <p:txBody>
              <a:bodyPr wrap="none" rtlCol="0">
                <a:spAutoFit/>
              </a:bodyPr>
              <a:lstStyle/>
              <a:p>
                <a:pPr algn="r">
                  <a:buNone/>
                </a:pPr>
                <a:r>
                  <a:rPr lang="en-GB" sz="1100" dirty="0"/>
                  <a:t>3,300</a:t>
                </a:r>
              </a:p>
            </p:txBody>
          </p:sp>
          <p:sp>
            <p:nvSpPr>
              <p:cNvPr id="88" name="TextBox 87">
                <a:extLst>
                  <a:ext uri="{FF2B5EF4-FFF2-40B4-BE49-F238E27FC236}">
                    <a16:creationId xmlns:a16="http://schemas.microsoft.com/office/drawing/2014/main" id="{0433A1DF-E6D0-43B4-AB96-FE69BB728923}"/>
                  </a:ext>
                </a:extLst>
              </p:cNvPr>
              <p:cNvSpPr txBox="1"/>
              <p:nvPr/>
            </p:nvSpPr>
            <p:spPr>
              <a:xfrm>
                <a:off x="3553392" y="3218055"/>
                <a:ext cx="537327" cy="261610"/>
              </a:xfrm>
              <a:prstGeom prst="rect">
                <a:avLst/>
              </a:prstGeom>
              <a:noFill/>
            </p:spPr>
            <p:txBody>
              <a:bodyPr wrap="none" rtlCol="0">
                <a:spAutoFit/>
              </a:bodyPr>
              <a:lstStyle/>
              <a:p>
                <a:pPr algn="r">
                  <a:buNone/>
                </a:pPr>
                <a:r>
                  <a:rPr lang="en-GB" sz="1100" dirty="0"/>
                  <a:t>4,300</a:t>
                </a:r>
              </a:p>
            </p:txBody>
          </p:sp>
          <p:sp>
            <p:nvSpPr>
              <p:cNvPr id="89" name="TextBox 88">
                <a:extLst>
                  <a:ext uri="{FF2B5EF4-FFF2-40B4-BE49-F238E27FC236}">
                    <a16:creationId xmlns:a16="http://schemas.microsoft.com/office/drawing/2014/main" id="{AA9FDE85-E10E-498E-8921-50AF43908E88}"/>
                  </a:ext>
                </a:extLst>
              </p:cNvPr>
              <p:cNvSpPr txBox="1"/>
              <p:nvPr/>
            </p:nvSpPr>
            <p:spPr>
              <a:xfrm>
                <a:off x="3553392" y="3717902"/>
                <a:ext cx="537327" cy="261610"/>
              </a:xfrm>
              <a:prstGeom prst="rect">
                <a:avLst/>
              </a:prstGeom>
              <a:noFill/>
            </p:spPr>
            <p:txBody>
              <a:bodyPr wrap="none" rtlCol="0">
                <a:spAutoFit/>
              </a:bodyPr>
              <a:lstStyle/>
              <a:p>
                <a:pPr algn="r">
                  <a:buNone/>
                </a:pPr>
                <a:r>
                  <a:rPr lang="en-GB" sz="1100" dirty="0"/>
                  <a:t>5,300</a:t>
                </a:r>
              </a:p>
            </p:txBody>
          </p:sp>
          <p:sp>
            <p:nvSpPr>
              <p:cNvPr id="90" name="TextBox 89">
                <a:extLst>
                  <a:ext uri="{FF2B5EF4-FFF2-40B4-BE49-F238E27FC236}">
                    <a16:creationId xmlns:a16="http://schemas.microsoft.com/office/drawing/2014/main" id="{FA7ACABA-6CB6-4EB1-86A0-FD0FE2B39644}"/>
                  </a:ext>
                </a:extLst>
              </p:cNvPr>
              <p:cNvSpPr txBox="1"/>
              <p:nvPr/>
            </p:nvSpPr>
            <p:spPr>
              <a:xfrm>
                <a:off x="3553392" y="4220824"/>
                <a:ext cx="537327" cy="261610"/>
              </a:xfrm>
              <a:prstGeom prst="rect">
                <a:avLst/>
              </a:prstGeom>
              <a:noFill/>
            </p:spPr>
            <p:txBody>
              <a:bodyPr wrap="none" rtlCol="0">
                <a:spAutoFit/>
              </a:bodyPr>
              <a:lstStyle/>
              <a:p>
                <a:pPr algn="r">
                  <a:buNone/>
                </a:pPr>
                <a:r>
                  <a:rPr lang="en-GB" sz="1100" dirty="0"/>
                  <a:t>6,300</a:t>
                </a:r>
              </a:p>
            </p:txBody>
          </p:sp>
          <p:sp>
            <p:nvSpPr>
              <p:cNvPr id="91" name="TextBox 90">
                <a:extLst>
                  <a:ext uri="{FF2B5EF4-FFF2-40B4-BE49-F238E27FC236}">
                    <a16:creationId xmlns:a16="http://schemas.microsoft.com/office/drawing/2014/main" id="{C62285A1-2A2F-4464-960F-5A6B3B2D779A}"/>
                  </a:ext>
                </a:extLst>
              </p:cNvPr>
              <p:cNvSpPr txBox="1"/>
              <p:nvPr/>
            </p:nvSpPr>
            <p:spPr>
              <a:xfrm>
                <a:off x="3553392" y="4720671"/>
                <a:ext cx="537327" cy="261610"/>
              </a:xfrm>
              <a:prstGeom prst="rect">
                <a:avLst/>
              </a:prstGeom>
              <a:noFill/>
            </p:spPr>
            <p:txBody>
              <a:bodyPr wrap="none" rtlCol="0">
                <a:spAutoFit/>
              </a:bodyPr>
              <a:lstStyle/>
              <a:p>
                <a:pPr algn="r">
                  <a:buNone/>
                </a:pPr>
                <a:r>
                  <a:rPr lang="en-GB" sz="1100" dirty="0"/>
                  <a:t>7,300</a:t>
                </a:r>
              </a:p>
            </p:txBody>
          </p:sp>
          <p:sp>
            <p:nvSpPr>
              <p:cNvPr id="92" name="TextBox 91">
                <a:extLst>
                  <a:ext uri="{FF2B5EF4-FFF2-40B4-BE49-F238E27FC236}">
                    <a16:creationId xmlns:a16="http://schemas.microsoft.com/office/drawing/2014/main" id="{500EA176-7631-4CF3-A988-7F5439313FFA}"/>
                  </a:ext>
                </a:extLst>
              </p:cNvPr>
              <p:cNvSpPr txBox="1"/>
              <p:nvPr/>
            </p:nvSpPr>
            <p:spPr>
              <a:xfrm>
                <a:off x="3553392" y="5211475"/>
                <a:ext cx="537327" cy="261610"/>
              </a:xfrm>
              <a:prstGeom prst="rect">
                <a:avLst/>
              </a:prstGeom>
              <a:noFill/>
            </p:spPr>
            <p:txBody>
              <a:bodyPr wrap="none" rtlCol="0">
                <a:spAutoFit/>
              </a:bodyPr>
              <a:lstStyle/>
              <a:p>
                <a:pPr algn="r">
                  <a:buNone/>
                </a:pPr>
                <a:r>
                  <a:rPr lang="en-GB" sz="1100" dirty="0"/>
                  <a:t>8,300</a:t>
                </a:r>
              </a:p>
            </p:txBody>
          </p:sp>
          <p:sp>
            <p:nvSpPr>
              <p:cNvPr id="93" name="TextBox 92">
                <a:extLst>
                  <a:ext uri="{FF2B5EF4-FFF2-40B4-BE49-F238E27FC236}">
                    <a16:creationId xmlns:a16="http://schemas.microsoft.com/office/drawing/2014/main" id="{A28D33BE-98BE-4DA3-80EF-A082AE05FEFC}"/>
                  </a:ext>
                </a:extLst>
              </p:cNvPr>
              <p:cNvSpPr txBox="1"/>
              <p:nvPr/>
            </p:nvSpPr>
            <p:spPr>
              <a:xfrm>
                <a:off x="3553392" y="5711322"/>
                <a:ext cx="537327" cy="261610"/>
              </a:xfrm>
              <a:prstGeom prst="rect">
                <a:avLst/>
              </a:prstGeom>
              <a:noFill/>
            </p:spPr>
            <p:txBody>
              <a:bodyPr wrap="none" rtlCol="0">
                <a:spAutoFit/>
              </a:bodyPr>
              <a:lstStyle/>
              <a:p>
                <a:pPr algn="r">
                  <a:buNone/>
                </a:pPr>
                <a:r>
                  <a:rPr lang="en-GB" sz="1100" dirty="0"/>
                  <a:t>9,300</a:t>
                </a:r>
              </a:p>
            </p:txBody>
          </p:sp>
        </p:grpSp>
        <p:grpSp>
          <p:nvGrpSpPr>
            <p:cNvPr id="94" name="Group 93">
              <a:extLst>
                <a:ext uri="{FF2B5EF4-FFF2-40B4-BE49-F238E27FC236}">
                  <a16:creationId xmlns:a16="http://schemas.microsoft.com/office/drawing/2014/main" id="{4F153FBD-58A0-4D57-B3AF-6BC8BC767825}"/>
                </a:ext>
              </a:extLst>
            </p:cNvPr>
            <p:cNvGrpSpPr/>
            <p:nvPr/>
          </p:nvGrpSpPr>
          <p:grpSpPr>
            <a:xfrm>
              <a:off x="5082930" y="1244733"/>
              <a:ext cx="548548" cy="4732175"/>
              <a:chOff x="3553392" y="1240757"/>
              <a:chExt cx="548548" cy="4732175"/>
            </a:xfrm>
          </p:grpSpPr>
          <p:sp>
            <p:nvSpPr>
              <p:cNvPr id="95" name="TextBox 94">
                <a:extLst>
                  <a:ext uri="{FF2B5EF4-FFF2-40B4-BE49-F238E27FC236}">
                    <a16:creationId xmlns:a16="http://schemas.microsoft.com/office/drawing/2014/main" id="{0B446355-3F32-4FD7-943E-6FD8DD02A71E}"/>
                  </a:ext>
                </a:extLst>
              </p:cNvPr>
              <p:cNvSpPr txBox="1"/>
              <p:nvPr/>
            </p:nvSpPr>
            <p:spPr>
              <a:xfrm>
                <a:off x="3681632" y="1240757"/>
                <a:ext cx="420308" cy="261610"/>
              </a:xfrm>
              <a:prstGeom prst="rect">
                <a:avLst/>
              </a:prstGeom>
              <a:noFill/>
            </p:spPr>
            <p:txBody>
              <a:bodyPr wrap="none" rtlCol="0">
                <a:spAutoFit/>
              </a:bodyPr>
              <a:lstStyle/>
              <a:p>
                <a:pPr algn="r">
                  <a:buNone/>
                </a:pPr>
                <a:r>
                  <a:rPr lang="en-GB" sz="1100" dirty="0"/>
                  <a:t>400</a:t>
                </a:r>
              </a:p>
            </p:txBody>
          </p:sp>
          <p:sp>
            <p:nvSpPr>
              <p:cNvPr id="96" name="TextBox 95">
                <a:extLst>
                  <a:ext uri="{FF2B5EF4-FFF2-40B4-BE49-F238E27FC236}">
                    <a16:creationId xmlns:a16="http://schemas.microsoft.com/office/drawing/2014/main" id="{692A73B8-47A2-4B4B-A623-8E083EB7CA1E}"/>
                  </a:ext>
                </a:extLst>
              </p:cNvPr>
              <p:cNvSpPr txBox="1"/>
              <p:nvPr/>
            </p:nvSpPr>
            <p:spPr>
              <a:xfrm>
                <a:off x="3553392" y="1727491"/>
                <a:ext cx="537327" cy="261610"/>
              </a:xfrm>
              <a:prstGeom prst="rect">
                <a:avLst/>
              </a:prstGeom>
              <a:noFill/>
            </p:spPr>
            <p:txBody>
              <a:bodyPr wrap="none" rtlCol="0">
                <a:spAutoFit/>
              </a:bodyPr>
              <a:lstStyle/>
              <a:p>
                <a:pPr algn="r">
                  <a:buNone/>
                </a:pPr>
                <a:r>
                  <a:rPr lang="en-GB" sz="1100" dirty="0"/>
                  <a:t>1,400</a:t>
                </a:r>
              </a:p>
            </p:txBody>
          </p:sp>
          <p:sp>
            <p:nvSpPr>
              <p:cNvPr id="97" name="TextBox 96">
                <a:extLst>
                  <a:ext uri="{FF2B5EF4-FFF2-40B4-BE49-F238E27FC236}">
                    <a16:creationId xmlns:a16="http://schemas.microsoft.com/office/drawing/2014/main" id="{6C59A63C-8F60-49F6-B92F-FB4A29EAB581}"/>
                  </a:ext>
                </a:extLst>
              </p:cNvPr>
              <p:cNvSpPr txBox="1"/>
              <p:nvPr/>
            </p:nvSpPr>
            <p:spPr>
              <a:xfrm>
                <a:off x="3553392" y="2227404"/>
                <a:ext cx="537327" cy="261610"/>
              </a:xfrm>
              <a:prstGeom prst="rect">
                <a:avLst/>
              </a:prstGeom>
              <a:noFill/>
            </p:spPr>
            <p:txBody>
              <a:bodyPr wrap="none" rtlCol="0">
                <a:spAutoFit/>
              </a:bodyPr>
              <a:lstStyle/>
              <a:p>
                <a:pPr algn="r">
                  <a:buNone/>
                </a:pPr>
                <a:r>
                  <a:rPr lang="en-GB" sz="1100" dirty="0"/>
                  <a:t>2,400</a:t>
                </a:r>
              </a:p>
            </p:txBody>
          </p:sp>
          <p:sp>
            <p:nvSpPr>
              <p:cNvPr id="98" name="TextBox 97">
                <a:extLst>
                  <a:ext uri="{FF2B5EF4-FFF2-40B4-BE49-F238E27FC236}">
                    <a16:creationId xmlns:a16="http://schemas.microsoft.com/office/drawing/2014/main" id="{75C45CCD-4475-4A53-A6A0-020A68F2E2AC}"/>
                  </a:ext>
                </a:extLst>
              </p:cNvPr>
              <p:cNvSpPr txBox="1"/>
              <p:nvPr/>
            </p:nvSpPr>
            <p:spPr>
              <a:xfrm>
                <a:off x="3553392" y="2727251"/>
                <a:ext cx="537327" cy="261610"/>
              </a:xfrm>
              <a:prstGeom prst="rect">
                <a:avLst/>
              </a:prstGeom>
              <a:noFill/>
            </p:spPr>
            <p:txBody>
              <a:bodyPr wrap="none" rtlCol="0">
                <a:spAutoFit/>
              </a:bodyPr>
              <a:lstStyle/>
              <a:p>
                <a:pPr algn="r">
                  <a:buNone/>
                </a:pPr>
                <a:r>
                  <a:rPr lang="en-GB" sz="1100" dirty="0"/>
                  <a:t>3,400</a:t>
                </a:r>
              </a:p>
            </p:txBody>
          </p:sp>
          <p:sp>
            <p:nvSpPr>
              <p:cNvPr id="99" name="TextBox 98">
                <a:extLst>
                  <a:ext uri="{FF2B5EF4-FFF2-40B4-BE49-F238E27FC236}">
                    <a16:creationId xmlns:a16="http://schemas.microsoft.com/office/drawing/2014/main" id="{03B8BB52-497A-4D73-9386-DE55BA3F4106}"/>
                  </a:ext>
                </a:extLst>
              </p:cNvPr>
              <p:cNvSpPr txBox="1"/>
              <p:nvPr/>
            </p:nvSpPr>
            <p:spPr>
              <a:xfrm>
                <a:off x="3553392" y="3218055"/>
                <a:ext cx="537327" cy="261610"/>
              </a:xfrm>
              <a:prstGeom prst="rect">
                <a:avLst/>
              </a:prstGeom>
              <a:noFill/>
            </p:spPr>
            <p:txBody>
              <a:bodyPr wrap="none" rtlCol="0">
                <a:spAutoFit/>
              </a:bodyPr>
              <a:lstStyle/>
              <a:p>
                <a:pPr algn="r">
                  <a:buNone/>
                </a:pPr>
                <a:r>
                  <a:rPr lang="en-GB" sz="1100" dirty="0"/>
                  <a:t>4,400</a:t>
                </a:r>
              </a:p>
            </p:txBody>
          </p:sp>
          <p:sp>
            <p:nvSpPr>
              <p:cNvPr id="100" name="TextBox 99">
                <a:extLst>
                  <a:ext uri="{FF2B5EF4-FFF2-40B4-BE49-F238E27FC236}">
                    <a16:creationId xmlns:a16="http://schemas.microsoft.com/office/drawing/2014/main" id="{E575DBD5-1F2E-4008-A91F-966C63750178}"/>
                  </a:ext>
                </a:extLst>
              </p:cNvPr>
              <p:cNvSpPr txBox="1"/>
              <p:nvPr/>
            </p:nvSpPr>
            <p:spPr>
              <a:xfrm>
                <a:off x="3553392" y="3717902"/>
                <a:ext cx="537327" cy="261610"/>
              </a:xfrm>
              <a:prstGeom prst="rect">
                <a:avLst/>
              </a:prstGeom>
              <a:noFill/>
            </p:spPr>
            <p:txBody>
              <a:bodyPr wrap="none" rtlCol="0">
                <a:spAutoFit/>
              </a:bodyPr>
              <a:lstStyle/>
              <a:p>
                <a:pPr algn="r">
                  <a:buNone/>
                </a:pPr>
                <a:r>
                  <a:rPr lang="en-GB" sz="1100" dirty="0"/>
                  <a:t>5,400</a:t>
                </a:r>
              </a:p>
            </p:txBody>
          </p:sp>
          <p:sp>
            <p:nvSpPr>
              <p:cNvPr id="101" name="TextBox 100">
                <a:extLst>
                  <a:ext uri="{FF2B5EF4-FFF2-40B4-BE49-F238E27FC236}">
                    <a16:creationId xmlns:a16="http://schemas.microsoft.com/office/drawing/2014/main" id="{11079604-B166-40A5-9B7A-50D77F7E475F}"/>
                  </a:ext>
                </a:extLst>
              </p:cNvPr>
              <p:cNvSpPr txBox="1"/>
              <p:nvPr/>
            </p:nvSpPr>
            <p:spPr>
              <a:xfrm>
                <a:off x="3553392" y="4220824"/>
                <a:ext cx="537327" cy="261610"/>
              </a:xfrm>
              <a:prstGeom prst="rect">
                <a:avLst/>
              </a:prstGeom>
              <a:noFill/>
            </p:spPr>
            <p:txBody>
              <a:bodyPr wrap="none" rtlCol="0">
                <a:spAutoFit/>
              </a:bodyPr>
              <a:lstStyle/>
              <a:p>
                <a:pPr algn="r">
                  <a:buNone/>
                </a:pPr>
                <a:r>
                  <a:rPr lang="en-GB" sz="1100" dirty="0"/>
                  <a:t>6,400</a:t>
                </a:r>
              </a:p>
            </p:txBody>
          </p:sp>
          <p:sp>
            <p:nvSpPr>
              <p:cNvPr id="102" name="TextBox 101">
                <a:extLst>
                  <a:ext uri="{FF2B5EF4-FFF2-40B4-BE49-F238E27FC236}">
                    <a16:creationId xmlns:a16="http://schemas.microsoft.com/office/drawing/2014/main" id="{933C2DE8-9E15-4903-AC4F-FDC2FDD7BD3A}"/>
                  </a:ext>
                </a:extLst>
              </p:cNvPr>
              <p:cNvSpPr txBox="1"/>
              <p:nvPr/>
            </p:nvSpPr>
            <p:spPr>
              <a:xfrm>
                <a:off x="3553392" y="4720671"/>
                <a:ext cx="537327" cy="261610"/>
              </a:xfrm>
              <a:prstGeom prst="rect">
                <a:avLst/>
              </a:prstGeom>
              <a:noFill/>
            </p:spPr>
            <p:txBody>
              <a:bodyPr wrap="none" rtlCol="0">
                <a:spAutoFit/>
              </a:bodyPr>
              <a:lstStyle/>
              <a:p>
                <a:pPr algn="r">
                  <a:buNone/>
                </a:pPr>
                <a:r>
                  <a:rPr lang="en-GB" sz="1100" dirty="0"/>
                  <a:t>7,400</a:t>
                </a:r>
              </a:p>
            </p:txBody>
          </p:sp>
          <p:sp>
            <p:nvSpPr>
              <p:cNvPr id="103" name="TextBox 102">
                <a:extLst>
                  <a:ext uri="{FF2B5EF4-FFF2-40B4-BE49-F238E27FC236}">
                    <a16:creationId xmlns:a16="http://schemas.microsoft.com/office/drawing/2014/main" id="{C54869D0-8163-4F6F-B469-A94415FD7F53}"/>
                  </a:ext>
                </a:extLst>
              </p:cNvPr>
              <p:cNvSpPr txBox="1"/>
              <p:nvPr/>
            </p:nvSpPr>
            <p:spPr>
              <a:xfrm>
                <a:off x="3553392" y="5211475"/>
                <a:ext cx="537327" cy="261610"/>
              </a:xfrm>
              <a:prstGeom prst="rect">
                <a:avLst/>
              </a:prstGeom>
              <a:noFill/>
            </p:spPr>
            <p:txBody>
              <a:bodyPr wrap="none" rtlCol="0">
                <a:spAutoFit/>
              </a:bodyPr>
              <a:lstStyle/>
              <a:p>
                <a:pPr algn="r">
                  <a:buNone/>
                </a:pPr>
                <a:r>
                  <a:rPr lang="en-GB" sz="1100" dirty="0"/>
                  <a:t>8,400</a:t>
                </a:r>
              </a:p>
            </p:txBody>
          </p:sp>
          <p:sp>
            <p:nvSpPr>
              <p:cNvPr id="104" name="TextBox 103">
                <a:extLst>
                  <a:ext uri="{FF2B5EF4-FFF2-40B4-BE49-F238E27FC236}">
                    <a16:creationId xmlns:a16="http://schemas.microsoft.com/office/drawing/2014/main" id="{75531DEE-FD30-458D-BB62-78383F14631C}"/>
                  </a:ext>
                </a:extLst>
              </p:cNvPr>
              <p:cNvSpPr txBox="1"/>
              <p:nvPr/>
            </p:nvSpPr>
            <p:spPr>
              <a:xfrm>
                <a:off x="3553392" y="5711322"/>
                <a:ext cx="537327" cy="261610"/>
              </a:xfrm>
              <a:prstGeom prst="rect">
                <a:avLst/>
              </a:prstGeom>
              <a:noFill/>
            </p:spPr>
            <p:txBody>
              <a:bodyPr wrap="none" rtlCol="0">
                <a:spAutoFit/>
              </a:bodyPr>
              <a:lstStyle/>
              <a:p>
                <a:pPr algn="r">
                  <a:buNone/>
                </a:pPr>
                <a:r>
                  <a:rPr lang="en-GB" sz="1100" dirty="0"/>
                  <a:t>9,400</a:t>
                </a:r>
              </a:p>
            </p:txBody>
          </p:sp>
        </p:grpSp>
        <p:grpSp>
          <p:nvGrpSpPr>
            <p:cNvPr id="105" name="Group 104">
              <a:extLst>
                <a:ext uri="{FF2B5EF4-FFF2-40B4-BE49-F238E27FC236}">
                  <a16:creationId xmlns:a16="http://schemas.microsoft.com/office/drawing/2014/main" id="{FBAF2306-5164-4A27-BEFA-96066B21B4CD}"/>
                </a:ext>
              </a:extLst>
            </p:cNvPr>
            <p:cNvGrpSpPr/>
            <p:nvPr/>
          </p:nvGrpSpPr>
          <p:grpSpPr>
            <a:xfrm>
              <a:off x="5579892" y="1244733"/>
              <a:ext cx="548548" cy="4732175"/>
              <a:chOff x="3553392" y="1240757"/>
              <a:chExt cx="548548" cy="4732175"/>
            </a:xfrm>
          </p:grpSpPr>
          <p:sp>
            <p:nvSpPr>
              <p:cNvPr id="106" name="TextBox 105">
                <a:extLst>
                  <a:ext uri="{FF2B5EF4-FFF2-40B4-BE49-F238E27FC236}">
                    <a16:creationId xmlns:a16="http://schemas.microsoft.com/office/drawing/2014/main" id="{45891DAA-276F-405D-9464-BA0727A3B3CB}"/>
                  </a:ext>
                </a:extLst>
              </p:cNvPr>
              <p:cNvSpPr txBox="1"/>
              <p:nvPr/>
            </p:nvSpPr>
            <p:spPr>
              <a:xfrm>
                <a:off x="3681632" y="1240757"/>
                <a:ext cx="420308" cy="261610"/>
              </a:xfrm>
              <a:prstGeom prst="rect">
                <a:avLst/>
              </a:prstGeom>
              <a:noFill/>
            </p:spPr>
            <p:txBody>
              <a:bodyPr wrap="none" rtlCol="0">
                <a:spAutoFit/>
              </a:bodyPr>
              <a:lstStyle/>
              <a:p>
                <a:pPr algn="r">
                  <a:buNone/>
                </a:pPr>
                <a:r>
                  <a:rPr lang="en-GB" sz="1100" dirty="0"/>
                  <a:t>500</a:t>
                </a:r>
              </a:p>
            </p:txBody>
          </p:sp>
          <p:sp>
            <p:nvSpPr>
              <p:cNvPr id="107" name="TextBox 106">
                <a:extLst>
                  <a:ext uri="{FF2B5EF4-FFF2-40B4-BE49-F238E27FC236}">
                    <a16:creationId xmlns:a16="http://schemas.microsoft.com/office/drawing/2014/main" id="{C956BA65-4312-47DB-AA53-701F8798F40A}"/>
                  </a:ext>
                </a:extLst>
              </p:cNvPr>
              <p:cNvSpPr txBox="1"/>
              <p:nvPr/>
            </p:nvSpPr>
            <p:spPr>
              <a:xfrm>
                <a:off x="3553392" y="1727491"/>
                <a:ext cx="537327" cy="261610"/>
              </a:xfrm>
              <a:prstGeom prst="rect">
                <a:avLst/>
              </a:prstGeom>
              <a:noFill/>
            </p:spPr>
            <p:txBody>
              <a:bodyPr wrap="none" rtlCol="0">
                <a:spAutoFit/>
              </a:bodyPr>
              <a:lstStyle/>
              <a:p>
                <a:pPr algn="r">
                  <a:buNone/>
                </a:pPr>
                <a:r>
                  <a:rPr lang="en-GB" sz="1100" dirty="0"/>
                  <a:t>1,500</a:t>
                </a:r>
              </a:p>
            </p:txBody>
          </p:sp>
          <p:sp>
            <p:nvSpPr>
              <p:cNvPr id="108" name="TextBox 107">
                <a:extLst>
                  <a:ext uri="{FF2B5EF4-FFF2-40B4-BE49-F238E27FC236}">
                    <a16:creationId xmlns:a16="http://schemas.microsoft.com/office/drawing/2014/main" id="{84FB2B7C-8CC0-4416-BDCE-52EAB70BB22D}"/>
                  </a:ext>
                </a:extLst>
              </p:cNvPr>
              <p:cNvSpPr txBox="1"/>
              <p:nvPr/>
            </p:nvSpPr>
            <p:spPr>
              <a:xfrm>
                <a:off x="3553392" y="2227404"/>
                <a:ext cx="537327" cy="261610"/>
              </a:xfrm>
              <a:prstGeom prst="rect">
                <a:avLst/>
              </a:prstGeom>
              <a:noFill/>
            </p:spPr>
            <p:txBody>
              <a:bodyPr wrap="none" rtlCol="0">
                <a:spAutoFit/>
              </a:bodyPr>
              <a:lstStyle/>
              <a:p>
                <a:pPr algn="r">
                  <a:buNone/>
                </a:pPr>
                <a:r>
                  <a:rPr lang="en-GB" sz="1100" dirty="0"/>
                  <a:t>2,500</a:t>
                </a:r>
              </a:p>
            </p:txBody>
          </p:sp>
          <p:sp>
            <p:nvSpPr>
              <p:cNvPr id="109" name="TextBox 108">
                <a:extLst>
                  <a:ext uri="{FF2B5EF4-FFF2-40B4-BE49-F238E27FC236}">
                    <a16:creationId xmlns:a16="http://schemas.microsoft.com/office/drawing/2014/main" id="{678DAC65-4439-4C8A-A2A2-4714B7FFA1FA}"/>
                  </a:ext>
                </a:extLst>
              </p:cNvPr>
              <p:cNvSpPr txBox="1"/>
              <p:nvPr/>
            </p:nvSpPr>
            <p:spPr>
              <a:xfrm>
                <a:off x="3553392" y="2727251"/>
                <a:ext cx="537327" cy="261610"/>
              </a:xfrm>
              <a:prstGeom prst="rect">
                <a:avLst/>
              </a:prstGeom>
              <a:noFill/>
            </p:spPr>
            <p:txBody>
              <a:bodyPr wrap="none" rtlCol="0">
                <a:spAutoFit/>
              </a:bodyPr>
              <a:lstStyle/>
              <a:p>
                <a:pPr algn="r">
                  <a:buNone/>
                </a:pPr>
                <a:r>
                  <a:rPr lang="en-GB" sz="1100" dirty="0"/>
                  <a:t>3,500</a:t>
                </a:r>
              </a:p>
            </p:txBody>
          </p:sp>
          <p:sp>
            <p:nvSpPr>
              <p:cNvPr id="110" name="TextBox 109">
                <a:extLst>
                  <a:ext uri="{FF2B5EF4-FFF2-40B4-BE49-F238E27FC236}">
                    <a16:creationId xmlns:a16="http://schemas.microsoft.com/office/drawing/2014/main" id="{86A0150F-7CC7-4E9B-B407-56306B2C15AF}"/>
                  </a:ext>
                </a:extLst>
              </p:cNvPr>
              <p:cNvSpPr txBox="1"/>
              <p:nvPr/>
            </p:nvSpPr>
            <p:spPr>
              <a:xfrm>
                <a:off x="3553392" y="3218055"/>
                <a:ext cx="537327" cy="261610"/>
              </a:xfrm>
              <a:prstGeom prst="rect">
                <a:avLst/>
              </a:prstGeom>
              <a:noFill/>
            </p:spPr>
            <p:txBody>
              <a:bodyPr wrap="none" rtlCol="0">
                <a:spAutoFit/>
              </a:bodyPr>
              <a:lstStyle/>
              <a:p>
                <a:pPr algn="r">
                  <a:buNone/>
                </a:pPr>
                <a:r>
                  <a:rPr lang="en-GB" sz="1100" dirty="0"/>
                  <a:t>4,500</a:t>
                </a:r>
              </a:p>
            </p:txBody>
          </p:sp>
          <p:sp>
            <p:nvSpPr>
              <p:cNvPr id="111" name="TextBox 110">
                <a:extLst>
                  <a:ext uri="{FF2B5EF4-FFF2-40B4-BE49-F238E27FC236}">
                    <a16:creationId xmlns:a16="http://schemas.microsoft.com/office/drawing/2014/main" id="{7C0DC876-6576-40A5-B608-A2CA7B1B02AB}"/>
                  </a:ext>
                </a:extLst>
              </p:cNvPr>
              <p:cNvSpPr txBox="1"/>
              <p:nvPr/>
            </p:nvSpPr>
            <p:spPr>
              <a:xfrm>
                <a:off x="3553392" y="3717902"/>
                <a:ext cx="537327" cy="261610"/>
              </a:xfrm>
              <a:prstGeom prst="rect">
                <a:avLst/>
              </a:prstGeom>
              <a:noFill/>
            </p:spPr>
            <p:txBody>
              <a:bodyPr wrap="none" rtlCol="0">
                <a:spAutoFit/>
              </a:bodyPr>
              <a:lstStyle/>
              <a:p>
                <a:pPr algn="r">
                  <a:buNone/>
                </a:pPr>
                <a:r>
                  <a:rPr lang="en-GB" sz="1100" dirty="0"/>
                  <a:t>5,500</a:t>
                </a:r>
              </a:p>
            </p:txBody>
          </p:sp>
          <p:sp>
            <p:nvSpPr>
              <p:cNvPr id="112" name="TextBox 111">
                <a:extLst>
                  <a:ext uri="{FF2B5EF4-FFF2-40B4-BE49-F238E27FC236}">
                    <a16:creationId xmlns:a16="http://schemas.microsoft.com/office/drawing/2014/main" id="{6C18B220-A724-41A2-AA0E-0A84AB6618AC}"/>
                  </a:ext>
                </a:extLst>
              </p:cNvPr>
              <p:cNvSpPr txBox="1"/>
              <p:nvPr/>
            </p:nvSpPr>
            <p:spPr>
              <a:xfrm>
                <a:off x="3553392" y="4220824"/>
                <a:ext cx="537327" cy="261610"/>
              </a:xfrm>
              <a:prstGeom prst="rect">
                <a:avLst/>
              </a:prstGeom>
              <a:noFill/>
            </p:spPr>
            <p:txBody>
              <a:bodyPr wrap="none" rtlCol="0">
                <a:spAutoFit/>
              </a:bodyPr>
              <a:lstStyle/>
              <a:p>
                <a:pPr algn="r">
                  <a:buNone/>
                </a:pPr>
                <a:r>
                  <a:rPr lang="en-GB" sz="1100" dirty="0"/>
                  <a:t>6,500</a:t>
                </a:r>
              </a:p>
            </p:txBody>
          </p:sp>
          <p:sp>
            <p:nvSpPr>
              <p:cNvPr id="113" name="TextBox 112">
                <a:extLst>
                  <a:ext uri="{FF2B5EF4-FFF2-40B4-BE49-F238E27FC236}">
                    <a16:creationId xmlns:a16="http://schemas.microsoft.com/office/drawing/2014/main" id="{3D7E5DAB-29CF-4F27-A222-8CE5FD1FBC68}"/>
                  </a:ext>
                </a:extLst>
              </p:cNvPr>
              <p:cNvSpPr txBox="1"/>
              <p:nvPr/>
            </p:nvSpPr>
            <p:spPr>
              <a:xfrm>
                <a:off x="3553392" y="4720671"/>
                <a:ext cx="537327" cy="261610"/>
              </a:xfrm>
              <a:prstGeom prst="rect">
                <a:avLst/>
              </a:prstGeom>
              <a:noFill/>
            </p:spPr>
            <p:txBody>
              <a:bodyPr wrap="none" rtlCol="0">
                <a:spAutoFit/>
              </a:bodyPr>
              <a:lstStyle/>
              <a:p>
                <a:pPr algn="r">
                  <a:buNone/>
                </a:pPr>
                <a:r>
                  <a:rPr lang="en-GB" sz="1100" dirty="0"/>
                  <a:t>7,500</a:t>
                </a:r>
              </a:p>
            </p:txBody>
          </p:sp>
          <p:sp>
            <p:nvSpPr>
              <p:cNvPr id="114" name="TextBox 113">
                <a:extLst>
                  <a:ext uri="{FF2B5EF4-FFF2-40B4-BE49-F238E27FC236}">
                    <a16:creationId xmlns:a16="http://schemas.microsoft.com/office/drawing/2014/main" id="{A2D9D35D-4091-4B9F-9C3C-42139DC3F9A9}"/>
                  </a:ext>
                </a:extLst>
              </p:cNvPr>
              <p:cNvSpPr txBox="1"/>
              <p:nvPr/>
            </p:nvSpPr>
            <p:spPr>
              <a:xfrm>
                <a:off x="3553392" y="5211475"/>
                <a:ext cx="537327" cy="261610"/>
              </a:xfrm>
              <a:prstGeom prst="rect">
                <a:avLst/>
              </a:prstGeom>
              <a:noFill/>
            </p:spPr>
            <p:txBody>
              <a:bodyPr wrap="none" rtlCol="0">
                <a:spAutoFit/>
              </a:bodyPr>
              <a:lstStyle/>
              <a:p>
                <a:pPr algn="r">
                  <a:buNone/>
                </a:pPr>
                <a:r>
                  <a:rPr lang="en-GB" sz="1100" dirty="0"/>
                  <a:t>8,500</a:t>
                </a:r>
              </a:p>
            </p:txBody>
          </p:sp>
          <p:sp>
            <p:nvSpPr>
              <p:cNvPr id="115" name="TextBox 114">
                <a:extLst>
                  <a:ext uri="{FF2B5EF4-FFF2-40B4-BE49-F238E27FC236}">
                    <a16:creationId xmlns:a16="http://schemas.microsoft.com/office/drawing/2014/main" id="{E786340E-1A52-45E3-B3A5-4DE416DA95DA}"/>
                  </a:ext>
                </a:extLst>
              </p:cNvPr>
              <p:cNvSpPr txBox="1"/>
              <p:nvPr/>
            </p:nvSpPr>
            <p:spPr>
              <a:xfrm>
                <a:off x="3553392" y="5711322"/>
                <a:ext cx="537327" cy="261610"/>
              </a:xfrm>
              <a:prstGeom prst="rect">
                <a:avLst/>
              </a:prstGeom>
              <a:noFill/>
            </p:spPr>
            <p:txBody>
              <a:bodyPr wrap="none" rtlCol="0">
                <a:spAutoFit/>
              </a:bodyPr>
              <a:lstStyle/>
              <a:p>
                <a:pPr algn="r">
                  <a:buNone/>
                </a:pPr>
                <a:r>
                  <a:rPr lang="en-GB" sz="1100" dirty="0"/>
                  <a:t>9,500</a:t>
                </a:r>
              </a:p>
            </p:txBody>
          </p:sp>
        </p:grpSp>
        <p:grpSp>
          <p:nvGrpSpPr>
            <p:cNvPr id="116" name="Group 115">
              <a:extLst>
                <a:ext uri="{FF2B5EF4-FFF2-40B4-BE49-F238E27FC236}">
                  <a16:creationId xmlns:a16="http://schemas.microsoft.com/office/drawing/2014/main" id="{3600DCA4-72DD-4BFD-AEB8-109E20162D04}"/>
                </a:ext>
              </a:extLst>
            </p:cNvPr>
            <p:cNvGrpSpPr/>
            <p:nvPr/>
          </p:nvGrpSpPr>
          <p:grpSpPr>
            <a:xfrm>
              <a:off x="6078224" y="1244733"/>
              <a:ext cx="548548" cy="4732175"/>
              <a:chOff x="3553392" y="1240757"/>
              <a:chExt cx="548548" cy="4732175"/>
            </a:xfrm>
          </p:grpSpPr>
          <p:sp>
            <p:nvSpPr>
              <p:cNvPr id="117" name="TextBox 116">
                <a:extLst>
                  <a:ext uri="{FF2B5EF4-FFF2-40B4-BE49-F238E27FC236}">
                    <a16:creationId xmlns:a16="http://schemas.microsoft.com/office/drawing/2014/main" id="{E0F679EF-44F4-4FB4-B0F1-26C99E628482}"/>
                  </a:ext>
                </a:extLst>
              </p:cNvPr>
              <p:cNvSpPr txBox="1"/>
              <p:nvPr/>
            </p:nvSpPr>
            <p:spPr>
              <a:xfrm>
                <a:off x="3681632" y="1240757"/>
                <a:ext cx="420308" cy="261610"/>
              </a:xfrm>
              <a:prstGeom prst="rect">
                <a:avLst/>
              </a:prstGeom>
              <a:noFill/>
            </p:spPr>
            <p:txBody>
              <a:bodyPr wrap="none" rtlCol="0">
                <a:spAutoFit/>
              </a:bodyPr>
              <a:lstStyle/>
              <a:p>
                <a:pPr algn="r">
                  <a:buNone/>
                </a:pPr>
                <a:r>
                  <a:rPr lang="en-GB" sz="1100" dirty="0"/>
                  <a:t>600</a:t>
                </a:r>
              </a:p>
            </p:txBody>
          </p:sp>
          <p:sp>
            <p:nvSpPr>
              <p:cNvPr id="118" name="TextBox 117">
                <a:extLst>
                  <a:ext uri="{FF2B5EF4-FFF2-40B4-BE49-F238E27FC236}">
                    <a16:creationId xmlns:a16="http://schemas.microsoft.com/office/drawing/2014/main" id="{B42A8E93-0F4A-4FF3-B5FC-E8081FB02F4A}"/>
                  </a:ext>
                </a:extLst>
              </p:cNvPr>
              <p:cNvSpPr txBox="1"/>
              <p:nvPr/>
            </p:nvSpPr>
            <p:spPr>
              <a:xfrm>
                <a:off x="3553392" y="1727491"/>
                <a:ext cx="537327" cy="261610"/>
              </a:xfrm>
              <a:prstGeom prst="rect">
                <a:avLst/>
              </a:prstGeom>
              <a:noFill/>
            </p:spPr>
            <p:txBody>
              <a:bodyPr wrap="none" rtlCol="0">
                <a:spAutoFit/>
              </a:bodyPr>
              <a:lstStyle/>
              <a:p>
                <a:pPr algn="r">
                  <a:buNone/>
                </a:pPr>
                <a:r>
                  <a:rPr lang="en-GB" sz="1100" dirty="0"/>
                  <a:t>1,600</a:t>
                </a:r>
              </a:p>
            </p:txBody>
          </p:sp>
          <p:sp>
            <p:nvSpPr>
              <p:cNvPr id="119" name="TextBox 118">
                <a:extLst>
                  <a:ext uri="{FF2B5EF4-FFF2-40B4-BE49-F238E27FC236}">
                    <a16:creationId xmlns:a16="http://schemas.microsoft.com/office/drawing/2014/main" id="{CA12B943-FCC4-4FA1-8F40-2DD745119709}"/>
                  </a:ext>
                </a:extLst>
              </p:cNvPr>
              <p:cNvSpPr txBox="1"/>
              <p:nvPr/>
            </p:nvSpPr>
            <p:spPr>
              <a:xfrm>
                <a:off x="3553392" y="2227404"/>
                <a:ext cx="537327" cy="261610"/>
              </a:xfrm>
              <a:prstGeom prst="rect">
                <a:avLst/>
              </a:prstGeom>
              <a:noFill/>
            </p:spPr>
            <p:txBody>
              <a:bodyPr wrap="none" rtlCol="0">
                <a:spAutoFit/>
              </a:bodyPr>
              <a:lstStyle/>
              <a:p>
                <a:pPr algn="r">
                  <a:buNone/>
                </a:pPr>
                <a:r>
                  <a:rPr lang="en-GB" sz="1100" dirty="0"/>
                  <a:t>2,600</a:t>
                </a:r>
              </a:p>
            </p:txBody>
          </p:sp>
          <p:sp>
            <p:nvSpPr>
              <p:cNvPr id="120" name="TextBox 119">
                <a:extLst>
                  <a:ext uri="{FF2B5EF4-FFF2-40B4-BE49-F238E27FC236}">
                    <a16:creationId xmlns:a16="http://schemas.microsoft.com/office/drawing/2014/main" id="{019A7E3C-8174-40E2-80F3-ACDB107B2CEB}"/>
                  </a:ext>
                </a:extLst>
              </p:cNvPr>
              <p:cNvSpPr txBox="1"/>
              <p:nvPr/>
            </p:nvSpPr>
            <p:spPr>
              <a:xfrm>
                <a:off x="3553392" y="2727251"/>
                <a:ext cx="537327" cy="261610"/>
              </a:xfrm>
              <a:prstGeom prst="rect">
                <a:avLst/>
              </a:prstGeom>
              <a:noFill/>
            </p:spPr>
            <p:txBody>
              <a:bodyPr wrap="none" rtlCol="0">
                <a:spAutoFit/>
              </a:bodyPr>
              <a:lstStyle/>
              <a:p>
                <a:pPr algn="r">
                  <a:buNone/>
                </a:pPr>
                <a:r>
                  <a:rPr lang="en-GB" sz="1100" dirty="0"/>
                  <a:t>3,600</a:t>
                </a:r>
              </a:p>
            </p:txBody>
          </p:sp>
          <p:sp>
            <p:nvSpPr>
              <p:cNvPr id="121" name="TextBox 120">
                <a:extLst>
                  <a:ext uri="{FF2B5EF4-FFF2-40B4-BE49-F238E27FC236}">
                    <a16:creationId xmlns:a16="http://schemas.microsoft.com/office/drawing/2014/main" id="{D2FE249A-9D6C-4F15-975A-9CC6A1D508F4}"/>
                  </a:ext>
                </a:extLst>
              </p:cNvPr>
              <p:cNvSpPr txBox="1"/>
              <p:nvPr/>
            </p:nvSpPr>
            <p:spPr>
              <a:xfrm>
                <a:off x="3553392" y="3218055"/>
                <a:ext cx="537327" cy="261610"/>
              </a:xfrm>
              <a:prstGeom prst="rect">
                <a:avLst/>
              </a:prstGeom>
              <a:noFill/>
            </p:spPr>
            <p:txBody>
              <a:bodyPr wrap="none" rtlCol="0">
                <a:spAutoFit/>
              </a:bodyPr>
              <a:lstStyle/>
              <a:p>
                <a:pPr algn="r">
                  <a:buNone/>
                </a:pPr>
                <a:r>
                  <a:rPr lang="en-GB" sz="1100" dirty="0"/>
                  <a:t>4,600</a:t>
                </a:r>
              </a:p>
            </p:txBody>
          </p:sp>
          <p:sp>
            <p:nvSpPr>
              <p:cNvPr id="122" name="TextBox 121">
                <a:extLst>
                  <a:ext uri="{FF2B5EF4-FFF2-40B4-BE49-F238E27FC236}">
                    <a16:creationId xmlns:a16="http://schemas.microsoft.com/office/drawing/2014/main" id="{319D37B6-EFAD-4B86-A2AD-FBE040CB3DCF}"/>
                  </a:ext>
                </a:extLst>
              </p:cNvPr>
              <p:cNvSpPr txBox="1"/>
              <p:nvPr/>
            </p:nvSpPr>
            <p:spPr>
              <a:xfrm>
                <a:off x="3553392" y="3717902"/>
                <a:ext cx="537327" cy="261610"/>
              </a:xfrm>
              <a:prstGeom prst="rect">
                <a:avLst/>
              </a:prstGeom>
              <a:noFill/>
            </p:spPr>
            <p:txBody>
              <a:bodyPr wrap="none" rtlCol="0">
                <a:spAutoFit/>
              </a:bodyPr>
              <a:lstStyle/>
              <a:p>
                <a:pPr algn="r">
                  <a:buNone/>
                </a:pPr>
                <a:r>
                  <a:rPr lang="en-GB" sz="1100" dirty="0"/>
                  <a:t>5,600</a:t>
                </a:r>
              </a:p>
            </p:txBody>
          </p:sp>
          <p:sp>
            <p:nvSpPr>
              <p:cNvPr id="123" name="TextBox 122">
                <a:extLst>
                  <a:ext uri="{FF2B5EF4-FFF2-40B4-BE49-F238E27FC236}">
                    <a16:creationId xmlns:a16="http://schemas.microsoft.com/office/drawing/2014/main" id="{E4079611-2A05-40A5-AC7D-BC2658E4F504}"/>
                  </a:ext>
                </a:extLst>
              </p:cNvPr>
              <p:cNvSpPr txBox="1"/>
              <p:nvPr/>
            </p:nvSpPr>
            <p:spPr>
              <a:xfrm>
                <a:off x="3553392" y="4220824"/>
                <a:ext cx="537327" cy="261610"/>
              </a:xfrm>
              <a:prstGeom prst="rect">
                <a:avLst/>
              </a:prstGeom>
              <a:noFill/>
            </p:spPr>
            <p:txBody>
              <a:bodyPr wrap="none" rtlCol="0">
                <a:spAutoFit/>
              </a:bodyPr>
              <a:lstStyle/>
              <a:p>
                <a:pPr algn="r">
                  <a:buNone/>
                </a:pPr>
                <a:r>
                  <a:rPr lang="en-GB" sz="1100" dirty="0"/>
                  <a:t>6,600</a:t>
                </a:r>
              </a:p>
            </p:txBody>
          </p:sp>
          <p:sp>
            <p:nvSpPr>
              <p:cNvPr id="124" name="TextBox 123">
                <a:extLst>
                  <a:ext uri="{FF2B5EF4-FFF2-40B4-BE49-F238E27FC236}">
                    <a16:creationId xmlns:a16="http://schemas.microsoft.com/office/drawing/2014/main" id="{224D93E0-A46E-4CDB-991A-F768F1224E06}"/>
                  </a:ext>
                </a:extLst>
              </p:cNvPr>
              <p:cNvSpPr txBox="1"/>
              <p:nvPr/>
            </p:nvSpPr>
            <p:spPr>
              <a:xfrm>
                <a:off x="3553392" y="4720671"/>
                <a:ext cx="537327" cy="261610"/>
              </a:xfrm>
              <a:prstGeom prst="rect">
                <a:avLst/>
              </a:prstGeom>
              <a:noFill/>
            </p:spPr>
            <p:txBody>
              <a:bodyPr wrap="none" rtlCol="0">
                <a:spAutoFit/>
              </a:bodyPr>
              <a:lstStyle/>
              <a:p>
                <a:pPr algn="r">
                  <a:buNone/>
                </a:pPr>
                <a:r>
                  <a:rPr lang="en-GB" sz="1100" dirty="0"/>
                  <a:t>7,600</a:t>
                </a:r>
              </a:p>
            </p:txBody>
          </p:sp>
          <p:sp>
            <p:nvSpPr>
              <p:cNvPr id="125" name="TextBox 124">
                <a:extLst>
                  <a:ext uri="{FF2B5EF4-FFF2-40B4-BE49-F238E27FC236}">
                    <a16:creationId xmlns:a16="http://schemas.microsoft.com/office/drawing/2014/main" id="{981841F3-E552-4200-A408-CCA12F97220A}"/>
                  </a:ext>
                </a:extLst>
              </p:cNvPr>
              <p:cNvSpPr txBox="1"/>
              <p:nvPr/>
            </p:nvSpPr>
            <p:spPr>
              <a:xfrm>
                <a:off x="3553392" y="5211475"/>
                <a:ext cx="537327" cy="261610"/>
              </a:xfrm>
              <a:prstGeom prst="rect">
                <a:avLst/>
              </a:prstGeom>
              <a:noFill/>
            </p:spPr>
            <p:txBody>
              <a:bodyPr wrap="none" rtlCol="0">
                <a:spAutoFit/>
              </a:bodyPr>
              <a:lstStyle/>
              <a:p>
                <a:pPr algn="r">
                  <a:buNone/>
                </a:pPr>
                <a:r>
                  <a:rPr lang="en-GB" sz="1100" dirty="0"/>
                  <a:t>8,600</a:t>
                </a:r>
              </a:p>
            </p:txBody>
          </p:sp>
          <p:sp>
            <p:nvSpPr>
              <p:cNvPr id="126" name="TextBox 125">
                <a:extLst>
                  <a:ext uri="{FF2B5EF4-FFF2-40B4-BE49-F238E27FC236}">
                    <a16:creationId xmlns:a16="http://schemas.microsoft.com/office/drawing/2014/main" id="{FDD29920-0FE7-4C9C-88C5-ED361EFD27F7}"/>
                  </a:ext>
                </a:extLst>
              </p:cNvPr>
              <p:cNvSpPr txBox="1"/>
              <p:nvPr/>
            </p:nvSpPr>
            <p:spPr>
              <a:xfrm>
                <a:off x="3553392" y="5711322"/>
                <a:ext cx="537327" cy="261610"/>
              </a:xfrm>
              <a:prstGeom prst="rect">
                <a:avLst/>
              </a:prstGeom>
              <a:noFill/>
            </p:spPr>
            <p:txBody>
              <a:bodyPr wrap="none" rtlCol="0">
                <a:spAutoFit/>
              </a:bodyPr>
              <a:lstStyle/>
              <a:p>
                <a:pPr algn="r">
                  <a:buNone/>
                </a:pPr>
                <a:r>
                  <a:rPr lang="en-GB" sz="1100" dirty="0"/>
                  <a:t>9,600</a:t>
                </a:r>
              </a:p>
            </p:txBody>
          </p:sp>
        </p:grpSp>
        <p:grpSp>
          <p:nvGrpSpPr>
            <p:cNvPr id="127" name="Group 126">
              <a:extLst>
                <a:ext uri="{FF2B5EF4-FFF2-40B4-BE49-F238E27FC236}">
                  <a16:creationId xmlns:a16="http://schemas.microsoft.com/office/drawing/2014/main" id="{EB5BD028-A024-49B8-8306-611AF62FBB08}"/>
                </a:ext>
              </a:extLst>
            </p:cNvPr>
            <p:cNvGrpSpPr/>
            <p:nvPr/>
          </p:nvGrpSpPr>
          <p:grpSpPr>
            <a:xfrm>
              <a:off x="6564927" y="1244733"/>
              <a:ext cx="548548" cy="4732175"/>
              <a:chOff x="3553392" y="1240757"/>
              <a:chExt cx="548548" cy="4732175"/>
            </a:xfrm>
          </p:grpSpPr>
          <p:sp>
            <p:nvSpPr>
              <p:cNvPr id="128" name="TextBox 127">
                <a:extLst>
                  <a:ext uri="{FF2B5EF4-FFF2-40B4-BE49-F238E27FC236}">
                    <a16:creationId xmlns:a16="http://schemas.microsoft.com/office/drawing/2014/main" id="{7D9B34A4-ED5D-4930-8BB6-98391B1CC0BF}"/>
                  </a:ext>
                </a:extLst>
              </p:cNvPr>
              <p:cNvSpPr txBox="1"/>
              <p:nvPr/>
            </p:nvSpPr>
            <p:spPr>
              <a:xfrm>
                <a:off x="3681632" y="1240757"/>
                <a:ext cx="420308" cy="261610"/>
              </a:xfrm>
              <a:prstGeom prst="rect">
                <a:avLst/>
              </a:prstGeom>
              <a:noFill/>
            </p:spPr>
            <p:txBody>
              <a:bodyPr wrap="none" rtlCol="0">
                <a:spAutoFit/>
              </a:bodyPr>
              <a:lstStyle/>
              <a:p>
                <a:pPr algn="r">
                  <a:buNone/>
                </a:pPr>
                <a:r>
                  <a:rPr lang="en-GB" sz="1100" dirty="0"/>
                  <a:t>700</a:t>
                </a:r>
              </a:p>
            </p:txBody>
          </p:sp>
          <p:sp>
            <p:nvSpPr>
              <p:cNvPr id="129" name="TextBox 128">
                <a:extLst>
                  <a:ext uri="{FF2B5EF4-FFF2-40B4-BE49-F238E27FC236}">
                    <a16:creationId xmlns:a16="http://schemas.microsoft.com/office/drawing/2014/main" id="{76BA10ED-4E78-447D-B076-5C06ACC4FDF5}"/>
                  </a:ext>
                </a:extLst>
              </p:cNvPr>
              <p:cNvSpPr txBox="1"/>
              <p:nvPr/>
            </p:nvSpPr>
            <p:spPr>
              <a:xfrm>
                <a:off x="3553392" y="1727491"/>
                <a:ext cx="537327" cy="261610"/>
              </a:xfrm>
              <a:prstGeom prst="rect">
                <a:avLst/>
              </a:prstGeom>
              <a:noFill/>
            </p:spPr>
            <p:txBody>
              <a:bodyPr wrap="none" rtlCol="0">
                <a:spAutoFit/>
              </a:bodyPr>
              <a:lstStyle/>
              <a:p>
                <a:pPr algn="r">
                  <a:buNone/>
                </a:pPr>
                <a:r>
                  <a:rPr lang="en-GB" sz="1100" dirty="0"/>
                  <a:t>1,700</a:t>
                </a:r>
              </a:p>
            </p:txBody>
          </p:sp>
          <p:sp>
            <p:nvSpPr>
              <p:cNvPr id="130" name="TextBox 129">
                <a:extLst>
                  <a:ext uri="{FF2B5EF4-FFF2-40B4-BE49-F238E27FC236}">
                    <a16:creationId xmlns:a16="http://schemas.microsoft.com/office/drawing/2014/main" id="{FEA42A4C-0F1E-4690-B2AD-65A7902CEC18}"/>
                  </a:ext>
                </a:extLst>
              </p:cNvPr>
              <p:cNvSpPr txBox="1"/>
              <p:nvPr/>
            </p:nvSpPr>
            <p:spPr>
              <a:xfrm>
                <a:off x="3553392" y="2227404"/>
                <a:ext cx="537327" cy="261610"/>
              </a:xfrm>
              <a:prstGeom prst="rect">
                <a:avLst/>
              </a:prstGeom>
              <a:noFill/>
            </p:spPr>
            <p:txBody>
              <a:bodyPr wrap="none" rtlCol="0">
                <a:spAutoFit/>
              </a:bodyPr>
              <a:lstStyle/>
              <a:p>
                <a:pPr algn="r">
                  <a:buNone/>
                </a:pPr>
                <a:r>
                  <a:rPr lang="en-GB" sz="1100" dirty="0"/>
                  <a:t>2,700</a:t>
                </a:r>
              </a:p>
            </p:txBody>
          </p:sp>
          <p:sp>
            <p:nvSpPr>
              <p:cNvPr id="131" name="TextBox 130">
                <a:extLst>
                  <a:ext uri="{FF2B5EF4-FFF2-40B4-BE49-F238E27FC236}">
                    <a16:creationId xmlns:a16="http://schemas.microsoft.com/office/drawing/2014/main" id="{147A0121-FE9F-49FB-BB04-AF8A9CF66ED8}"/>
                  </a:ext>
                </a:extLst>
              </p:cNvPr>
              <p:cNvSpPr txBox="1"/>
              <p:nvPr/>
            </p:nvSpPr>
            <p:spPr>
              <a:xfrm>
                <a:off x="3553392" y="2727251"/>
                <a:ext cx="537327" cy="261610"/>
              </a:xfrm>
              <a:prstGeom prst="rect">
                <a:avLst/>
              </a:prstGeom>
              <a:noFill/>
            </p:spPr>
            <p:txBody>
              <a:bodyPr wrap="none" rtlCol="0">
                <a:spAutoFit/>
              </a:bodyPr>
              <a:lstStyle/>
              <a:p>
                <a:pPr algn="r">
                  <a:buNone/>
                </a:pPr>
                <a:r>
                  <a:rPr lang="en-GB" sz="1100" dirty="0"/>
                  <a:t>3,700</a:t>
                </a:r>
              </a:p>
            </p:txBody>
          </p:sp>
          <p:sp>
            <p:nvSpPr>
              <p:cNvPr id="132" name="TextBox 131">
                <a:extLst>
                  <a:ext uri="{FF2B5EF4-FFF2-40B4-BE49-F238E27FC236}">
                    <a16:creationId xmlns:a16="http://schemas.microsoft.com/office/drawing/2014/main" id="{5CD5563C-484A-4645-94C5-3DFF5FCFD35D}"/>
                  </a:ext>
                </a:extLst>
              </p:cNvPr>
              <p:cNvSpPr txBox="1"/>
              <p:nvPr/>
            </p:nvSpPr>
            <p:spPr>
              <a:xfrm>
                <a:off x="3553392" y="3218055"/>
                <a:ext cx="537327" cy="261610"/>
              </a:xfrm>
              <a:prstGeom prst="rect">
                <a:avLst/>
              </a:prstGeom>
              <a:noFill/>
            </p:spPr>
            <p:txBody>
              <a:bodyPr wrap="none" rtlCol="0">
                <a:spAutoFit/>
              </a:bodyPr>
              <a:lstStyle/>
              <a:p>
                <a:pPr algn="r">
                  <a:buNone/>
                </a:pPr>
                <a:r>
                  <a:rPr lang="en-GB" sz="1100" dirty="0"/>
                  <a:t>4,700</a:t>
                </a:r>
              </a:p>
            </p:txBody>
          </p:sp>
          <p:sp>
            <p:nvSpPr>
              <p:cNvPr id="133" name="TextBox 132">
                <a:extLst>
                  <a:ext uri="{FF2B5EF4-FFF2-40B4-BE49-F238E27FC236}">
                    <a16:creationId xmlns:a16="http://schemas.microsoft.com/office/drawing/2014/main" id="{3CC75273-F023-4F3B-8E72-870F14FFA7EB}"/>
                  </a:ext>
                </a:extLst>
              </p:cNvPr>
              <p:cNvSpPr txBox="1"/>
              <p:nvPr/>
            </p:nvSpPr>
            <p:spPr>
              <a:xfrm>
                <a:off x="3553392" y="3717902"/>
                <a:ext cx="537327" cy="261610"/>
              </a:xfrm>
              <a:prstGeom prst="rect">
                <a:avLst/>
              </a:prstGeom>
              <a:noFill/>
            </p:spPr>
            <p:txBody>
              <a:bodyPr wrap="none" rtlCol="0">
                <a:spAutoFit/>
              </a:bodyPr>
              <a:lstStyle/>
              <a:p>
                <a:pPr algn="r">
                  <a:buNone/>
                </a:pPr>
                <a:r>
                  <a:rPr lang="en-GB" sz="1100" dirty="0"/>
                  <a:t>5,700</a:t>
                </a:r>
              </a:p>
            </p:txBody>
          </p:sp>
          <p:sp>
            <p:nvSpPr>
              <p:cNvPr id="134" name="TextBox 133">
                <a:extLst>
                  <a:ext uri="{FF2B5EF4-FFF2-40B4-BE49-F238E27FC236}">
                    <a16:creationId xmlns:a16="http://schemas.microsoft.com/office/drawing/2014/main" id="{A0F4C8C3-7ABB-40AF-81AF-C9D8334BE3A7}"/>
                  </a:ext>
                </a:extLst>
              </p:cNvPr>
              <p:cNvSpPr txBox="1"/>
              <p:nvPr/>
            </p:nvSpPr>
            <p:spPr>
              <a:xfrm>
                <a:off x="3553392" y="4220824"/>
                <a:ext cx="537327" cy="261610"/>
              </a:xfrm>
              <a:prstGeom prst="rect">
                <a:avLst/>
              </a:prstGeom>
              <a:noFill/>
            </p:spPr>
            <p:txBody>
              <a:bodyPr wrap="none" rtlCol="0">
                <a:spAutoFit/>
              </a:bodyPr>
              <a:lstStyle/>
              <a:p>
                <a:pPr algn="r">
                  <a:buNone/>
                </a:pPr>
                <a:r>
                  <a:rPr lang="en-GB" sz="1100" dirty="0"/>
                  <a:t>6,700</a:t>
                </a:r>
              </a:p>
            </p:txBody>
          </p:sp>
          <p:sp>
            <p:nvSpPr>
              <p:cNvPr id="135" name="TextBox 134">
                <a:extLst>
                  <a:ext uri="{FF2B5EF4-FFF2-40B4-BE49-F238E27FC236}">
                    <a16:creationId xmlns:a16="http://schemas.microsoft.com/office/drawing/2014/main" id="{98CA56C7-DF05-466D-900A-4F023AB4E4EA}"/>
                  </a:ext>
                </a:extLst>
              </p:cNvPr>
              <p:cNvSpPr txBox="1"/>
              <p:nvPr/>
            </p:nvSpPr>
            <p:spPr>
              <a:xfrm>
                <a:off x="3553392" y="4720671"/>
                <a:ext cx="537327" cy="261610"/>
              </a:xfrm>
              <a:prstGeom prst="rect">
                <a:avLst/>
              </a:prstGeom>
              <a:noFill/>
            </p:spPr>
            <p:txBody>
              <a:bodyPr wrap="none" rtlCol="0">
                <a:spAutoFit/>
              </a:bodyPr>
              <a:lstStyle/>
              <a:p>
                <a:pPr algn="r">
                  <a:buNone/>
                </a:pPr>
                <a:r>
                  <a:rPr lang="en-GB" sz="1100" dirty="0"/>
                  <a:t>7,700</a:t>
                </a:r>
              </a:p>
            </p:txBody>
          </p:sp>
          <p:sp>
            <p:nvSpPr>
              <p:cNvPr id="136" name="TextBox 135">
                <a:extLst>
                  <a:ext uri="{FF2B5EF4-FFF2-40B4-BE49-F238E27FC236}">
                    <a16:creationId xmlns:a16="http://schemas.microsoft.com/office/drawing/2014/main" id="{EC61DBD6-6F2A-49C8-99EF-9FE9333C4200}"/>
                  </a:ext>
                </a:extLst>
              </p:cNvPr>
              <p:cNvSpPr txBox="1"/>
              <p:nvPr/>
            </p:nvSpPr>
            <p:spPr>
              <a:xfrm>
                <a:off x="3553392" y="5211475"/>
                <a:ext cx="537327" cy="261610"/>
              </a:xfrm>
              <a:prstGeom prst="rect">
                <a:avLst/>
              </a:prstGeom>
              <a:noFill/>
            </p:spPr>
            <p:txBody>
              <a:bodyPr wrap="none" rtlCol="0">
                <a:spAutoFit/>
              </a:bodyPr>
              <a:lstStyle/>
              <a:p>
                <a:pPr algn="r">
                  <a:buNone/>
                </a:pPr>
                <a:r>
                  <a:rPr lang="en-GB" sz="1100" dirty="0"/>
                  <a:t>8,700</a:t>
                </a:r>
              </a:p>
            </p:txBody>
          </p:sp>
          <p:sp>
            <p:nvSpPr>
              <p:cNvPr id="137" name="TextBox 136">
                <a:extLst>
                  <a:ext uri="{FF2B5EF4-FFF2-40B4-BE49-F238E27FC236}">
                    <a16:creationId xmlns:a16="http://schemas.microsoft.com/office/drawing/2014/main" id="{C7B8A13A-0E10-4839-85EC-ECD9CCB505D6}"/>
                  </a:ext>
                </a:extLst>
              </p:cNvPr>
              <p:cNvSpPr txBox="1"/>
              <p:nvPr/>
            </p:nvSpPr>
            <p:spPr>
              <a:xfrm>
                <a:off x="3553392" y="5711322"/>
                <a:ext cx="537327" cy="261610"/>
              </a:xfrm>
              <a:prstGeom prst="rect">
                <a:avLst/>
              </a:prstGeom>
              <a:noFill/>
            </p:spPr>
            <p:txBody>
              <a:bodyPr wrap="none" rtlCol="0">
                <a:spAutoFit/>
              </a:bodyPr>
              <a:lstStyle/>
              <a:p>
                <a:pPr algn="r">
                  <a:buNone/>
                </a:pPr>
                <a:r>
                  <a:rPr lang="en-GB" sz="1100" dirty="0"/>
                  <a:t>9,700</a:t>
                </a:r>
              </a:p>
            </p:txBody>
          </p:sp>
        </p:grpSp>
        <p:grpSp>
          <p:nvGrpSpPr>
            <p:cNvPr id="138" name="Group 137">
              <a:extLst>
                <a:ext uri="{FF2B5EF4-FFF2-40B4-BE49-F238E27FC236}">
                  <a16:creationId xmlns:a16="http://schemas.microsoft.com/office/drawing/2014/main" id="{DE518F45-362E-4DEC-B9FF-994E1686F9F1}"/>
                </a:ext>
              </a:extLst>
            </p:cNvPr>
            <p:cNvGrpSpPr/>
            <p:nvPr/>
          </p:nvGrpSpPr>
          <p:grpSpPr>
            <a:xfrm>
              <a:off x="7063259" y="1244733"/>
              <a:ext cx="548548" cy="4732175"/>
              <a:chOff x="3553392" y="1240757"/>
              <a:chExt cx="548548" cy="4732175"/>
            </a:xfrm>
          </p:grpSpPr>
          <p:sp>
            <p:nvSpPr>
              <p:cNvPr id="139" name="TextBox 138">
                <a:extLst>
                  <a:ext uri="{FF2B5EF4-FFF2-40B4-BE49-F238E27FC236}">
                    <a16:creationId xmlns:a16="http://schemas.microsoft.com/office/drawing/2014/main" id="{52FA71C1-98B6-4D7F-8790-44158B36B7D7}"/>
                  </a:ext>
                </a:extLst>
              </p:cNvPr>
              <p:cNvSpPr txBox="1"/>
              <p:nvPr/>
            </p:nvSpPr>
            <p:spPr>
              <a:xfrm>
                <a:off x="3681632" y="1240757"/>
                <a:ext cx="420308" cy="261610"/>
              </a:xfrm>
              <a:prstGeom prst="rect">
                <a:avLst/>
              </a:prstGeom>
              <a:noFill/>
            </p:spPr>
            <p:txBody>
              <a:bodyPr wrap="none" rtlCol="0">
                <a:spAutoFit/>
              </a:bodyPr>
              <a:lstStyle/>
              <a:p>
                <a:pPr algn="r">
                  <a:buNone/>
                </a:pPr>
                <a:r>
                  <a:rPr lang="en-GB" sz="1100" dirty="0"/>
                  <a:t>800</a:t>
                </a:r>
              </a:p>
            </p:txBody>
          </p:sp>
          <p:sp>
            <p:nvSpPr>
              <p:cNvPr id="140" name="TextBox 139">
                <a:extLst>
                  <a:ext uri="{FF2B5EF4-FFF2-40B4-BE49-F238E27FC236}">
                    <a16:creationId xmlns:a16="http://schemas.microsoft.com/office/drawing/2014/main" id="{00B9E0CE-6E77-42D0-9A22-C2E21432DEFF}"/>
                  </a:ext>
                </a:extLst>
              </p:cNvPr>
              <p:cNvSpPr txBox="1"/>
              <p:nvPr/>
            </p:nvSpPr>
            <p:spPr>
              <a:xfrm>
                <a:off x="3553392" y="1727491"/>
                <a:ext cx="537327" cy="261610"/>
              </a:xfrm>
              <a:prstGeom prst="rect">
                <a:avLst/>
              </a:prstGeom>
              <a:noFill/>
            </p:spPr>
            <p:txBody>
              <a:bodyPr wrap="none" rtlCol="0">
                <a:spAutoFit/>
              </a:bodyPr>
              <a:lstStyle/>
              <a:p>
                <a:pPr algn="r">
                  <a:buNone/>
                </a:pPr>
                <a:r>
                  <a:rPr lang="en-GB" sz="1100" dirty="0"/>
                  <a:t>1,800</a:t>
                </a:r>
              </a:p>
            </p:txBody>
          </p:sp>
          <p:sp>
            <p:nvSpPr>
              <p:cNvPr id="141" name="TextBox 140">
                <a:extLst>
                  <a:ext uri="{FF2B5EF4-FFF2-40B4-BE49-F238E27FC236}">
                    <a16:creationId xmlns:a16="http://schemas.microsoft.com/office/drawing/2014/main" id="{8C7D6C17-70DE-4E07-BA98-2DF70F485E36}"/>
                  </a:ext>
                </a:extLst>
              </p:cNvPr>
              <p:cNvSpPr txBox="1"/>
              <p:nvPr/>
            </p:nvSpPr>
            <p:spPr>
              <a:xfrm>
                <a:off x="3553392" y="2227404"/>
                <a:ext cx="537327" cy="261610"/>
              </a:xfrm>
              <a:prstGeom prst="rect">
                <a:avLst/>
              </a:prstGeom>
              <a:noFill/>
            </p:spPr>
            <p:txBody>
              <a:bodyPr wrap="none" rtlCol="0">
                <a:spAutoFit/>
              </a:bodyPr>
              <a:lstStyle/>
              <a:p>
                <a:pPr algn="r">
                  <a:buNone/>
                </a:pPr>
                <a:r>
                  <a:rPr lang="en-GB" sz="1100" dirty="0"/>
                  <a:t>2,800</a:t>
                </a:r>
              </a:p>
            </p:txBody>
          </p:sp>
          <p:sp>
            <p:nvSpPr>
              <p:cNvPr id="142" name="TextBox 141">
                <a:extLst>
                  <a:ext uri="{FF2B5EF4-FFF2-40B4-BE49-F238E27FC236}">
                    <a16:creationId xmlns:a16="http://schemas.microsoft.com/office/drawing/2014/main" id="{CA4CD41D-B8E4-425A-ADB3-2841A11C666E}"/>
                  </a:ext>
                </a:extLst>
              </p:cNvPr>
              <p:cNvSpPr txBox="1"/>
              <p:nvPr/>
            </p:nvSpPr>
            <p:spPr>
              <a:xfrm>
                <a:off x="3553392" y="2727251"/>
                <a:ext cx="537327" cy="261610"/>
              </a:xfrm>
              <a:prstGeom prst="rect">
                <a:avLst/>
              </a:prstGeom>
              <a:noFill/>
            </p:spPr>
            <p:txBody>
              <a:bodyPr wrap="none" rtlCol="0">
                <a:spAutoFit/>
              </a:bodyPr>
              <a:lstStyle/>
              <a:p>
                <a:pPr algn="r">
                  <a:buNone/>
                </a:pPr>
                <a:r>
                  <a:rPr lang="en-GB" sz="1100" dirty="0"/>
                  <a:t>3,800</a:t>
                </a:r>
              </a:p>
            </p:txBody>
          </p:sp>
          <p:sp>
            <p:nvSpPr>
              <p:cNvPr id="143" name="TextBox 142">
                <a:extLst>
                  <a:ext uri="{FF2B5EF4-FFF2-40B4-BE49-F238E27FC236}">
                    <a16:creationId xmlns:a16="http://schemas.microsoft.com/office/drawing/2014/main" id="{BB5219D7-80C9-45D5-A2EB-495832117D2E}"/>
                  </a:ext>
                </a:extLst>
              </p:cNvPr>
              <p:cNvSpPr txBox="1"/>
              <p:nvPr/>
            </p:nvSpPr>
            <p:spPr>
              <a:xfrm>
                <a:off x="3553392" y="3218055"/>
                <a:ext cx="537327" cy="261610"/>
              </a:xfrm>
              <a:prstGeom prst="rect">
                <a:avLst/>
              </a:prstGeom>
              <a:noFill/>
            </p:spPr>
            <p:txBody>
              <a:bodyPr wrap="none" rtlCol="0">
                <a:spAutoFit/>
              </a:bodyPr>
              <a:lstStyle/>
              <a:p>
                <a:pPr algn="r">
                  <a:buNone/>
                </a:pPr>
                <a:r>
                  <a:rPr lang="en-GB" sz="1100" dirty="0"/>
                  <a:t>4,800</a:t>
                </a:r>
              </a:p>
            </p:txBody>
          </p:sp>
          <p:sp>
            <p:nvSpPr>
              <p:cNvPr id="144" name="TextBox 143">
                <a:extLst>
                  <a:ext uri="{FF2B5EF4-FFF2-40B4-BE49-F238E27FC236}">
                    <a16:creationId xmlns:a16="http://schemas.microsoft.com/office/drawing/2014/main" id="{B27989D4-5FBA-4A0B-B115-CFA838B6CFA2}"/>
                  </a:ext>
                </a:extLst>
              </p:cNvPr>
              <p:cNvSpPr txBox="1"/>
              <p:nvPr/>
            </p:nvSpPr>
            <p:spPr>
              <a:xfrm>
                <a:off x="3553392" y="3717902"/>
                <a:ext cx="537327" cy="261610"/>
              </a:xfrm>
              <a:prstGeom prst="rect">
                <a:avLst/>
              </a:prstGeom>
              <a:noFill/>
            </p:spPr>
            <p:txBody>
              <a:bodyPr wrap="none" rtlCol="0">
                <a:spAutoFit/>
              </a:bodyPr>
              <a:lstStyle/>
              <a:p>
                <a:pPr algn="r">
                  <a:buNone/>
                </a:pPr>
                <a:r>
                  <a:rPr lang="en-GB" sz="1100" dirty="0"/>
                  <a:t>5,800</a:t>
                </a:r>
              </a:p>
            </p:txBody>
          </p:sp>
          <p:sp>
            <p:nvSpPr>
              <p:cNvPr id="145" name="TextBox 144">
                <a:extLst>
                  <a:ext uri="{FF2B5EF4-FFF2-40B4-BE49-F238E27FC236}">
                    <a16:creationId xmlns:a16="http://schemas.microsoft.com/office/drawing/2014/main" id="{E43CADA1-AB97-4328-BC86-43B805D882BE}"/>
                  </a:ext>
                </a:extLst>
              </p:cNvPr>
              <p:cNvSpPr txBox="1"/>
              <p:nvPr/>
            </p:nvSpPr>
            <p:spPr>
              <a:xfrm>
                <a:off x="3553392" y="4220824"/>
                <a:ext cx="537327" cy="261610"/>
              </a:xfrm>
              <a:prstGeom prst="rect">
                <a:avLst/>
              </a:prstGeom>
              <a:noFill/>
            </p:spPr>
            <p:txBody>
              <a:bodyPr wrap="none" rtlCol="0">
                <a:spAutoFit/>
              </a:bodyPr>
              <a:lstStyle/>
              <a:p>
                <a:pPr algn="r">
                  <a:buNone/>
                </a:pPr>
                <a:r>
                  <a:rPr lang="en-GB" sz="1100" dirty="0"/>
                  <a:t>6,800</a:t>
                </a:r>
              </a:p>
            </p:txBody>
          </p:sp>
          <p:sp>
            <p:nvSpPr>
              <p:cNvPr id="146" name="TextBox 145">
                <a:extLst>
                  <a:ext uri="{FF2B5EF4-FFF2-40B4-BE49-F238E27FC236}">
                    <a16:creationId xmlns:a16="http://schemas.microsoft.com/office/drawing/2014/main" id="{55AA26CA-F20B-410D-BA16-3D5B02D75A25}"/>
                  </a:ext>
                </a:extLst>
              </p:cNvPr>
              <p:cNvSpPr txBox="1"/>
              <p:nvPr/>
            </p:nvSpPr>
            <p:spPr>
              <a:xfrm>
                <a:off x="3553392" y="4720671"/>
                <a:ext cx="537327" cy="261610"/>
              </a:xfrm>
              <a:prstGeom prst="rect">
                <a:avLst/>
              </a:prstGeom>
              <a:noFill/>
            </p:spPr>
            <p:txBody>
              <a:bodyPr wrap="none" rtlCol="0">
                <a:spAutoFit/>
              </a:bodyPr>
              <a:lstStyle/>
              <a:p>
                <a:pPr algn="r">
                  <a:buNone/>
                </a:pPr>
                <a:r>
                  <a:rPr lang="en-GB" sz="1100" dirty="0"/>
                  <a:t>7,800</a:t>
                </a:r>
              </a:p>
            </p:txBody>
          </p:sp>
          <p:sp>
            <p:nvSpPr>
              <p:cNvPr id="147" name="TextBox 146">
                <a:extLst>
                  <a:ext uri="{FF2B5EF4-FFF2-40B4-BE49-F238E27FC236}">
                    <a16:creationId xmlns:a16="http://schemas.microsoft.com/office/drawing/2014/main" id="{923BA334-A84D-4169-833C-7800B0A9D865}"/>
                  </a:ext>
                </a:extLst>
              </p:cNvPr>
              <p:cNvSpPr txBox="1"/>
              <p:nvPr/>
            </p:nvSpPr>
            <p:spPr>
              <a:xfrm>
                <a:off x="3553392" y="5211475"/>
                <a:ext cx="537327" cy="261610"/>
              </a:xfrm>
              <a:prstGeom prst="rect">
                <a:avLst/>
              </a:prstGeom>
              <a:noFill/>
            </p:spPr>
            <p:txBody>
              <a:bodyPr wrap="none" rtlCol="0">
                <a:spAutoFit/>
              </a:bodyPr>
              <a:lstStyle/>
              <a:p>
                <a:pPr algn="r">
                  <a:buNone/>
                </a:pPr>
                <a:r>
                  <a:rPr lang="en-GB" sz="1100" dirty="0"/>
                  <a:t>8,800</a:t>
                </a:r>
              </a:p>
            </p:txBody>
          </p:sp>
          <p:sp>
            <p:nvSpPr>
              <p:cNvPr id="148" name="TextBox 147">
                <a:extLst>
                  <a:ext uri="{FF2B5EF4-FFF2-40B4-BE49-F238E27FC236}">
                    <a16:creationId xmlns:a16="http://schemas.microsoft.com/office/drawing/2014/main" id="{9A7A529F-B750-40ED-B0D6-B076466800ED}"/>
                  </a:ext>
                </a:extLst>
              </p:cNvPr>
              <p:cNvSpPr txBox="1"/>
              <p:nvPr/>
            </p:nvSpPr>
            <p:spPr>
              <a:xfrm>
                <a:off x="3553392" y="5711322"/>
                <a:ext cx="537327" cy="261610"/>
              </a:xfrm>
              <a:prstGeom prst="rect">
                <a:avLst/>
              </a:prstGeom>
              <a:noFill/>
            </p:spPr>
            <p:txBody>
              <a:bodyPr wrap="none" rtlCol="0">
                <a:spAutoFit/>
              </a:bodyPr>
              <a:lstStyle/>
              <a:p>
                <a:pPr algn="r">
                  <a:buNone/>
                </a:pPr>
                <a:r>
                  <a:rPr lang="en-GB" sz="1100" dirty="0"/>
                  <a:t>9,800</a:t>
                </a:r>
              </a:p>
            </p:txBody>
          </p:sp>
        </p:grpSp>
        <p:grpSp>
          <p:nvGrpSpPr>
            <p:cNvPr id="149" name="Group 148">
              <a:extLst>
                <a:ext uri="{FF2B5EF4-FFF2-40B4-BE49-F238E27FC236}">
                  <a16:creationId xmlns:a16="http://schemas.microsoft.com/office/drawing/2014/main" id="{248D99EB-732C-4A22-AD93-348F8C4EF79F}"/>
                </a:ext>
              </a:extLst>
            </p:cNvPr>
            <p:cNvGrpSpPr/>
            <p:nvPr/>
          </p:nvGrpSpPr>
          <p:grpSpPr>
            <a:xfrm>
              <a:off x="7560221" y="1244733"/>
              <a:ext cx="548548" cy="4732175"/>
              <a:chOff x="3553392" y="1240757"/>
              <a:chExt cx="548548" cy="4732175"/>
            </a:xfrm>
          </p:grpSpPr>
          <p:sp>
            <p:nvSpPr>
              <p:cNvPr id="150" name="TextBox 149">
                <a:extLst>
                  <a:ext uri="{FF2B5EF4-FFF2-40B4-BE49-F238E27FC236}">
                    <a16:creationId xmlns:a16="http://schemas.microsoft.com/office/drawing/2014/main" id="{1ED1F410-6C35-4FEF-B708-D28E83D05E5C}"/>
                  </a:ext>
                </a:extLst>
              </p:cNvPr>
              <p:cNvSpPr txBox="1"/>
              <p:nvPr/>
            </p:nvSpPr>
            <p:spPr>
              <a:xfrm>
                <a:off x="3681632" y="1240757"/>
                <a:ext cx="420308" cy="261610"/>
              </a:xfrm>
              <a:prstGeom prst="rect">
                <a:avLst/>
              </a:prstGeom>
              <a:noFill/>
            </p:spPr>
            <p:txBody>
              <a:bodyPr wrap="none" rtlCol="0">
                <a:spAutoFit/>
              </a:bodyPr>
              <a:lstStyle/>
              <a:p>
                <a:pPr algn="r">
                  <a:buNone/>
                </a:pPr>
                <a:r>
                  <a:rPr lang="en-GB" sz="1100" dirty="0"/>
                  <a:t>900</a:t>
                </a:r>
              </a:p>
            </p:txBody>
          </p:sp>
          <p:sp>
            <p:nvSpPr>
              <p:cNvPr id="151" name="TextBox 150">
                <a:extLst>
                  <a:ext uri="{FF2B5EF4-FFF2-40B4-BE49-F238E27FC236}">
                    <a16:creationId xmlns:a16="http://schemas.microsoft.com/office/drawing/2014/main" id="{845A23C7-45A9-4A3E-9C44-EE89D385EA21}"/>
                  </a:ext>
                </a:extLst>
              </p:cNvPr>
              <p:cNvSpPr txBox="1"/>
              <p:nvPr/>
            </p:nvSpPr>
            <p:spPr>
              <a:xfrm>
                <a:off x="3553392" y="1727491"/>
                <a:ext cx="537327" cy="261610"/>
              </a:xfrm>
              <a:prstGeom prst="rect">
                <a:avLst/>
              </a:prstGeom>
              <a:noFill/>
            </p:spPr>
            <p:txBody>
              <a:bodyPr wrap="none" rtlCol="0">
                <a:spAutoFit/>
              </a:bodyPr>
              <a:lstStyle/>
              <a:p>
                <a:pPr algn="r">
                  <a:buNone/>
                </a:pPr>
                <a:r>
                  <a:rPr lang="en-GB" sz="1100" dirty="0"/>
                  <a:t>1,900</a:t>
                </a:r>
              </a:p>
            </p:txBody>
          </p:sp>
          <p:sp>
            <p:nvSpPr>
              <p:cNvPr id="152" name="TextBox 151">
                <a:extLst>
                  <a:ext uri="{FF2B5EF4-FFF2-40B4-BE49-F238E27FC236}">
                    <a16:creationId xmlns:a16="http://schemas.microsoft.com/office/drawing/2014/main" id="{65707A8A-57CA-4CFD-84FC-0E4694F3E810}"/>
                  </a:ext>
                </a:extLst>
              </p:cNvPr>
              <p:cNvSpPr txBox="1"/>
              <p:nvPr/>
            </p:nvSpPr>
            <p:spPr>
              <a:xfrm>
                <a:off x="3553392" y="2227404"/>
                <a:ext cx="537327" cy="261610"/>
              </a:xfrm>
              <a:prstGeom prst="rect">
                <a:avLst/>
              </a:prstGeom>
              <a:noFill/>
            </p:spPr>
            <p:txBody>
              <a:bodyPr wrap="none" rtlCol="0">
                <a:spAutoFit/>
              </a:bodyPr>
              <a:lstStyle/>
              <a:p>
                <a:pPr algn="r">
                  <a:buNone/>
                </a:pPr>
                <a:r>
                  <a:rPr lang="en-GB" sz="1100" dirty="0"/>
                  <a:t>2,900</a:t>
                </a:r>
              </a:p>
            </p:txBody>
          </p:sp>
          <p:sp>
            <p:nvSpPr>
              <p:cNvPr id="153" name="TextBox 152">
                <a:extLst>
                  <a:ext uri="{FF2B5EF4-FFF2-40B4-BE49-F238E27FC236}">
                    <a16:creationId xmlns:a16="http://schemas.microsoft.com/office/drawing/2014/main" id="{7E09A976-6D8C-4B16-8E6D-8C361A73567E}"/>
                  </a:ext>
                </a:extLst>
              </p:cNvPr>
              <p:cNvSpPr txBox="1"/>
              <p:nvPr/>
            </p:nvSpPr>
            <p:spPr>
              <a:xfrm>
                <a:off x="3553392" y="2727251"/>
                <a:ext cx="537327" cy="261610"/>
              </a:xfrm>
              <a:prstGeom prst="rect">
                <a:avLst/>
              </a:prstGeom>
              <a:noFill/>
            </p:spPr>
            <p:txBody>
              <a:bodyPr wrap="none" rtlCol="0">
                <a:spAutoFit/>
              </a:bodyPr>
              <a:lstStyle/>
              <a:p>
                <a:pPr algn="r">
                  <a:buNone/>
                </a:pPr>
                <a:r>
                  <a:rPr lang="en-GB" sz="1100" dirty="0"/>
                  <a:t>3,900</a:t>
                </a:r>
              </a:p>
            </p:txBody>
          </p:sp>
          <p:sp>
            <p:nvSpPr>
              <p:cNvPr id="154" name="TextBox 153">
                <a:extLst>
                  <a:ext uri="{FF2B5EF4-FFF2-40B4-BE49-F238E27FC236}">
                    <a16:creationId xmlns:a16="http://schemas.microsoft.com/office/drawing/2014/main" id="{15A94D90-FD9F-44FE-9530-3C7D718D8C57}"/>
                  </a:ext>
                </a:extLst>
              </p:cNvPr>
              <p:cNvSpPr txBox="1"/>
              <p:nvPr/>
            </p:nvSpPr>
            <p:spPr>
              <a:xfrm>
                <a:off x="3553392" y="3218055"/>
                <a:ext cx="537327" cy="261610"/>
              </a:xfrm>
              <a:prstGeom prst="rect">
                <a:avLst/>
              </a:prstGeom>
              <a:noFill/>
            </p:spPr>
            <p:txBody>
              <a:bodyPr wrap="none" rtlCol="0">
                <a:spAutoFit/>
              </a:bodyPr>
              <a:lstStyle/>
              <a:p>
                <a:pPr algn="r">
                  <a:buNone/>
                </a:pPr>
                <a:r>
                  <a:rPr lang="en-GB" sz="1100" dirty="0"/>
                  <a:t>4,900</a:t>
                </a:r>
              </a:p>
            </p:txBody>
          </p:sp>
          <p:sp>
            <p:nvSpPr>
              <p:cNvPr id="155" name="TextBox 154">
                <a:extLst>
                  <a:ext uri="{FF2B5EF4-FFF2-40B4-BE49-F238E27FC236}">
                    <a16:creationId xmlns:a16="http://schemas.microsoft.com/office/drawing/2014/main" id="{68B864E4-6B93-4FFD-B75B-F1DEB402E03D}"/>
                  </a:ext>
                </a:extLst>
              </p:cNvPr>
              <p:cNvSpPr txBox="1"/>
              <p:nvPr/>
            </p:nvSpPr>
            <p:spPr>
              <a:xfrm>
                <a:off x="3553392" y="3717902"/>
                <a:ext cx="537327" cy="261610"/>
              </a:xfrm>
              <a:prstGeom prst="rect">
                <a:avLst/>
              </a:prstGeom>
              <a:noFill/>
            </p:spPr>
            <p:txBody>
              <a:bodyPr wrap="none" rtlCol="0">
                <a:spAutoFit/>
              </a:bodyPr>
              <a:lstStyle/>
              <a:p>
                <a:pPr algn="r">
                  <a:buNone/>
                </a:pPr>
                <a:r>
                  <a:rPr lang="en-GB" sz="1100" dirty="0"/>
                  <a:t>5,900</a:t>
                </a:r>
              </a:p>
            </p:txBody>
          </p:sp>
          <p:sp>
            <p:nvSpPr>
              <p:cNvPr id="156" name="TextBox 155">
                <a:extLst>
                  <a:ext uri="{FF2B5EF4-FFF2-40B4-BE49-F238E27FC236}">
                    <a16:creationId xmlns:a16="http://schemas.microsoft.com/office/drawing/2014/main" id="{9F24D64C-3EDE-484E-81E6-7D725846B574}"/>
                  </a:ext>
                </a:extLst>
              </p:cNvPr>
              <p:cNvSpPr txBox="1"/>
              <p:nvPr/>
            </p:nvSpPr>
            <p:spPr>
              <a:xfrm>
                <a:off x="3553392" y="4220824"/>
                <a:ext cx="537327" cy="261610"/>
              </a:xfrm>
              <a:prstGeom prst="rect">
                <a:avLst/>
              </a:prstGeom>
              <a:noFill/>
            </p:spPr>
            <p:txBody>
              <a:bodyPr wrap="none" rtlCol="0">
                <a:spAutoFit/>
              </a:bodyPr>
              <a:lstStyle/>
              <a:p>
                <a:pPr algn="r">
                  <a:buNone/>
                </a:pPr>
                <a:r>
                  <a:rPr lang="en-GB" sz="1100" dirty="0"/>
                  <a:t>6,900</a:t>
                </a:r>
              </a:p>
            </p:txBody>
          </p:sp>
          <p:sp>
            <p:nvSpPr>
              <p:cNvPr id="157" name="TextBox 156">
                <a:extLst>
                  <a:ext uri="{FF2B5EF4-FFF2-40B4-BE49-F238E27FC236}">
                    <a16:creationId xmlns:a16="http://schemas.microsoft.com/office/drawing/2014/main" id="{7C8E3193-F85F-47C7-BA58-A46F8E667E69}"/>
                  </a:ext>
                </a:extLst>
              </p:cNvPr>
              <p:cNvSpPr txBox="1"/>
              <p:nvPr/>
            </p:nvSpPr>
            <p:spPr>
              <a:xfrm>
                <a:off x="3553392" y="4720671"/>
                <a:ext cx="537327" cy="261610"/>
              </a:xfrm>
              <a:prstGeom prst="rect">
                <a:avLst/>
              </a:prstGeom>
              <a:noFill/>
            </p:spPr>
            <p:txBody>
              <a:bodyPr wrap="none" rtlCol="0">
                <a:spAutoFit/>
              </a:bodyPr>
              <a:lstStyle/>
              <a:p>
                <a:pPr algn="r">
                  <a:buNone/>
                </a:pPr>
                <a:r>
                  <a:rPr lang="en-GB" sz="1100" dirty="0"/>
                  <a:t>7,900</a:t>
                </a:r>
              </a:p>
            </p:txBody>
          </p:sp>
          <p:sp>
            <p:nvSpPr>
              <p:cNvPr id="158" name="TextBox 157">
                <a:extLst>
                  <a:ext uri="{FF2B5EF4-FFF2-40B4-BE49-F238E27FC236}">
                    <a16:creationId xmlns:a16="http://schemas.microsoft.com/office/drawing/2014/main" id="{9ABFB641-557B-4993-8F54-4DA23AD78CD4}"/>
                  </a:ext>
                </a:extLst>
              </p:cNvPr>
              <p:cNvSpPr txBox="1"/>
              <p:nvPr/>
            </p:nvSpPr>
            <p:spPr>
              <a:xfrm>
                <a:off x="3553392" y="5211475"/>
                <a:ext cx="537327" cy="261610"/>
              </a:xfrm>
              <a:prstGeom prst="rect">
                <a:avLst/>
              </a:prstGeom>
              <a:noFill/>
            </p:spPr>
            <p:txBody>
              <a:bodyPr wrap="none" rtlCol="0">
                <a:spAutoFit/>
              </a:bodyPr>
              <a:lstStyle/>
              <a:p>
                <a:pPr algn="r">
                  <a:buNone/>
                </a:pPr>
                <a:r>
                  <a:rPr lang="en-GB" sz="1100" dirty="0"/>
                  <a:t>8,900</a:t>
                </a:r>
              </a:p>
            </p:txBody>
          </p:sp>
          <p:sp>
            <p:nvSpPr>
              <p:cNvPr id="159" name="TextBox 158">
                <a:extLst>
                  <a:ext uri="{FF2B5EF4-FFF2-40B4-BE49-F238E27FC236}">
                    <a16:creationId xmlns:a16="http://schemas.microsoft.com/office/drawing/2014/main" id="{8CF413FB-ABCA-483F-A313-004DACF1EC85}"/>
                  </a:ext>
                </a:extLst>
              </p:cNvPr>
              <p:cNvSpPr txBox="1"/>
              <p:nvPr/>
            </p:nvSpPr>
            <p:spPr>
              <a:xfrm>
                <a:off x="3553392" y="5711322"/>
                <a:ext cx="537327" cy="261610"/>
              </a:xfrm>
              <a:prstGeom prst="rect">
                <a:avLst/>
              </a:prstGeom>
              <a:noFill/>
            </p:spPr>
            <p:txBody>
              <a:bodyPr wrap="none" rtlCol="0">
                <a:spAutoFit/>
              </a:bodyPr>
              <a:lstStyle/>
              <a:p>
                <a:pPr algn="r">
                  <a:buNone/>
                </a:pPr>
                <a:r>
                  <a:rPr lang="en-GB" sz="1100" dirty="0"/>
                  <a:t>9,900</a:t>
                </a:r>
              </a:p>
            </p:txBody>
          </p:sp>
        </p:grpSp>
        <p:grpSp>
          <p:nvGrpSpPr>
            <p:cNvPr id="160" name="Group 159">
              <a:extLst>
                <a:ext uri="{FF2B5EF4-FFF2-40B4-BE49-F238E27FC236}">
                  <a16:creationId xmlns:a16="http://schemas.microsoft.com/office/drawing/2014/main" id="{5164C463-366E-44B1-AE0F-E1BE6C831AEB}"/>
                </a:ext>
              </a:extLst>
            </p:cNvPr>
            <p:cNvGrpSpPr/>
            <p:nvPr/>
          </p:nvGrpSpPr>
          <p:grpSpPr>
            <a:xfrm>
              <a:off x="7987958" y="1244733"/>
              <a:ext cx="619143" cy="4732175"/>
              <a:chOff x="3482797" y="1240757"/>
              <a:chExt cx="619143" cy="4732175"/>
            </a:xfrm>
          </p:grpSpPr>
          <p:sp>
            <p:nvSpPr>
              <p:cNvPr id="161" name="TextBox 160">
                <a:extLst>
                  <a:ext uri="{FF2B5EF4-FFF2-40B4-BE49-F238E27FC236}">
                    <a16:creationId xmlns:a16="http://schemas.microsoft.com/office/drawing/2014/main" id="{B0281675-980F-4353-92DA-02E25A831BCC}"/>
                  </a:ext>
                </a:extLst>
              </p:cNvPr>
              <p:cNvSpPr txBox="1"/>
              <p:nvPr/>
            </p:nvSpPr>
            <p:spPr>
              <a:xfrm>
                <a:off x="3564612" y="1240757"/>
                <a:ext cx="537328" cy="261610"/>
              </a:xfrm>
              <a:prstGeom prst="rect">
                <a:avLst/>
              </a:prstGeom>
              <a:noFill/>
            </p:spPr>
            <p:txBody>
              <a:bodyPr wrap="none" rtlCol="0">
                <a:spAutoFit/>
              </a:bodyPr>
              <a:lstStyle/>
              <a:p>
                <a:pPr algn="r">
                  <a:buNone/>
                </a:pPr>
                <a:r>
                  <a:rPr lang="en-GB" sz="1100" dirty="0"/>
                  <a:t>1,000</a:t>
                </a:r>
              </a:p>
            </p:txBody>
          </p:sp>
          <p:sp>
            <p:nvSpPr>
              <p:cNvPr id="162" name="TextBox 161">
                <a:extLst>
                  <a:ext uri="{FF2B5EF4-FFF2-40B4-BE49-F238E27FC236}">
                    <a16:creationId xmlns:a16="http://schemas.microsoft.com/office/drawing/2014/main" id="{CF62C9AF-70CF-4A38-BCDD-420C1377AC17}"/>
                  </a:ext>
                </a:extLst>
              </p:cNvPr>
              <p:cNvSpPr txBox="1"/>
              <p:nvPr/>
            </p:nvSpPr>
            <p:spPr>
              <a:xfrm>
                <a:off x="3553391" y="1727491"/>
                <a:ext cx="537328" cy="261610"/>
              </a:xfrm>
              <a:prstGeom prst="rect">
                <a:avLst/>
              </a:prstGeom>
              <a:noFill/>
            </p:spPr>
            <p:txBody>
              <a:bodyPr wrap="none" rtlCol="0">
                <a:spAutoFit/>
              </a:bodyPr>
              <a:lstStyle/>
              <a:p>
                <a:pPr algn="r">
                  <a:buNone/>
                </a:pPr>
                <a:r>
                  <a:rPr lang="en-GB" sz="1100" dirty="0"/>
                  <a:t>2,000</a:t>
                </a:r>
              </a:p>
            </p:txBody>
          </p:sp>
          <p:sp>
            <p:nvSpPr>
              <p:cNvPr id="163" name="TextBox 162">
                <a:extLst>
                  <a:ext uri="{FF2B5EF4-FFF2-40B4-BE49-F238E27FC236}">
                    <a16:creationId xmlns:a16="http://schemas.microsoft.com/office/drawing/2014/main" id="{A4FE8265-7904-4C2E-B4EF-12AEA04732BB}"/>
                  </a:ext>
                </a:extLst>
              </p:cNvPr>
              <p:cNvSpPr txBox="1"/>
              <p:nvPr/>
            </p:nvSpPr>
            <p:spPr>
              <a:xfrm>
                <a:off x="3553391" y="2227404"/>
                <a:ext cx="537328" cy="261610"/>
              </a:xfrm>
              <a:prstGeom prst="rect">
                <a:avLst/>
              </a:prstGeom>
              <a:noFill/>
            </p:spPr>
            <p:txBody>
              <a:bodyPr wrap="none" rtlCol="0">
                <a:spAutoFit/>
              </a:bodyPr>
              <a:lstStyle/>
              <a:p>
                <a:pPr algn="r">
                  <a:buNone/>
                </a:pPr>
                <a:r>
                  <a:rPr lang="en-GB" sz="1100" dirty="0"/>
                  <a:t>3,000</a:t>
                </a:r>
              </a:p>
            </p:txBody>
          </p:sp>
          <p:sp>
            <p:nvSpPr>
              <p:cNvPr id="164" name="TextBox 163">
                <a:extLst>
                  <a:ext uri="{FF2B5EF4-FFF2-40B4-BE49-F238E27FC236}">
                    <a16:creationId xmlns:a16="http://schemas.microsoft.com/office/drawing/2014/main" id="{C211988E-215F-47D3-87BE-1932FBF6CCBC}"/>
                  </a:ext>
                </a:extLst>
              </p:cNvPr>
              <p:cNvSpPr txBox="1"/>
              <p:nvPr/>
            </p:nvSpPr>
            <p:spPr>
              <a:xfrm>
                <a:off x="3553391" y="2727251"/>
                <a:ext cx="537328" cy="261610"/>
              </a:xfrm>
              <a:prstGeom prst="rect">
                <a:avLst/>
              </a:prstGeom>
              <a:noFill/>
            </p:spPr>
            <p:txBody>
              <a:bodyPr wrap="none" rtlCol="0">
                <a:spAutoFit/>
              </a:bodyPr>
              <a:lstStyle/>
              <a:p>
                <a:pPr algn="r">
                  <a:buNone/>
                </a:pPr>
                <a:r>
                  <a:rPr lang="en-GB" sz="1100" dirty="0"/>
                  <a:t>4,000</a:t>
                </a:r>
              </a:p>
            </p:txBody>
          </p:sp>
          <p:sp>
            <p:nvSpPr>
              <p:cNvPr id="165" name="TextBox 164">
                <a:extLst>
                  <a:ext uri="{FF2B5EF4-FFF2-40B4-BE49-F238E27FC236}">
                    <a16:creationId xmlns:a16="http://schemas.microsoft.com/office/drawing/2014/main" id="{2C6DA29D-90FB-4E6B-AEA9-BEBA83760B32}"/>
                  </a:ext>
                </a:extLst>
              </p:cNvPr>
              <p:cNvSpPr txBox="1"/>
              <p:nvPr/>
            </p:nvSpPr>
            <p:spPr>
              <a:xfrm>
                <a:off x="3553391" y="3218055"/>
                <a:ext cx="537328" cy="261610"/>
              </a:xfrm>
              <a:prstGeom prst="rect">
                <a:avLst/>
              </a:prstGeom>
              <a:noFill/>
            </p:spPr>
            <p:txBody>
              <a:bodyPr wrap="none" rtlCol="0">
                <a:spAutoFit/>
              </a:bodyPr>
              <a:lstStyle/>
              <a:p>
                <a:pPr algn="r">
                  <a:buNone/>
                </a:pPr>
                <a:r>
                  <a:rPr lang="en-GB" sz="1100" dirty="0"/>
                  <a:t>5,000</a:t>
                </a:r>
              </a:p>
            </p:txBody>
          </p:sp>
          <p:sp>
            <p:nvSpPr>
              <p:cNvPr id="166" name="TextBox 165">
                <a:extLst>
                  <a:ext uri="{FF2B5EF4-FFF2-40B4-BE49-F238E27FC236}">
                    <a16:creationId xmlns:a16="http://schemas.microsoft.com/office/drawing/2014/main" id="{E22339AD-3C59-4011-9DCD-47ABA18FC39E}"/>
                  </a:ext>
                </a:extLst>
              </p:cNvPr>
              <p:cNvSpPr txBox="1"/>
              <p:nvPr/>
            </p:nvSpPr>
            <p:spPr>
              <a:xfrm>
                <a:off x="3553391" y="3717902"/>
                <a:ext cx="537328" cy="261610"/>
              </a:xfrm>
              <a:prstGeom prst="rect">
                <a:avLst/>
              </a:prstGeom>
              <a:noFill/>
            </p:spPr>
            <p:txBody>
              <a:bodyPr wrap="none" rtlCol="0">
                <a:spAutoFit/>
              </a:bodyPr>
              <a:lstStyle/>
              <a:p>
                <a:pPr algn="r">
                  <a:buNone/>
                </a:pPr>
                <a:r>
                  <a:rPr lang="en-GB" sz="1100" dirty="0"/>
                  <a:t>6,000</a:t>
                </a:r>
              </a:p>
            </p:txBody>
          </p:sp>
          <p:sp>
            <p:nvSpPr>
              <p:cNvPr id="167" name="TextBox 166">
                <a:extLst>
                  <a:ext uri="{FF2B5EF4-FFF2-40B4-BE49-F238E27FC236}">
                    <a16:creationId xmlns:a16="http://schemas.microsoft.com/office/drawing/2014/main" id="{5898E882-B837-4188-ACDF-56056034DD32}"/>
                  </a:ext>
                </a:extLst>
              </p:cNvPr>
              <p:cNvSpPr txBox="1"/>
              <p:nvPr/>
            </p:nvSpPr>
            <p:spPr>
              <a:xfrm>
                <a:off x="3553391" y="4220824"/>
                <a:ext cx="537328" cy="261610"/>
              </a:xfrm>
              <a:prstGeom prst="rect">
                <a:avLst/>
              </a:prstGeom>
              <a:noFill/>
            </p:spPr>
            <p:txBody>
              <a:bodyPr wrap="none" rtlCol="0">
                <a:spAutoFit/>
              </a:bodyPr>
              <a:lstStyle/>
              <a:p>
                <a:pPr algn="r">
                  <a:buNone/>
                </a:pPr>
                <a:r>
                  <a:rPr lang="en-GB" sz="1100" dirty="0"/>
                  <a:t>7,000</a:t>
                </a:r>
              </a:p>
            </p:txBody>
          </p:sp>
          <p:sp>
            <p:nvSpPr>
              <p:cNvPr id="168" name="TextBox 167">
                <a:extLst>
                  <a:ext uri="{FF2B5EF4-FFF2-40B4-BE49-F238E27FC236}">
                    <a16:creationId xmlns:a16="http://schemas.microsoft.com/office/drawing/2014/main" id="{BD6FE276-1831-4C88-BF8F-BCE76F4A4D53}"/>
                  </a:ext>
                </a:extLst>
              </p:cNvPr>
              <p:cNvSpPr txBox="1"/>
              <p:nvPr/>
            </p:nvSpPr>
            <p:spPr>
              <a:xfrm>
                <a:off x="3553391" y="4720671"/>
                <a:ext cx="537328" cy="261610"/>
              </a:xfrm>
              <a:prstGeom prst="rect">
                <a:avLst/>
              </a:prstGeom>
              <a:noFill/>
            </p:spPr>
            <p:txBody>
              <a:bodyPr wrap="none" rtlCol="0">
                <a:spAutoFit/>
              </a:bodyPr>
              <a:lstStyle/>
              <a:p>
                <a:pPr algn="r">
                  <a:buNone/>
                </a:pPr>
                <a:r>
                  <a:rPr lang="en-GB" sz="1100" dirty="0"/>
                  <a:t>8,000</a:t>
                </a:r>
              </a:p>
            </p:txBody>
          </p:sp>
          <p:sp>
            <p:nvSpPr>
              <p:cNvPr id="169" name="TextBox 168">
                <a:extLst>
                  <a:ext uri="{FF2B5EF4-FFF2-40B4-BE49-F238E27FC236}">
                    <a16:creationId xmlns:a16="http://schemas.microsoft.com/office/drawing/2014/main" id="{4966C7BD-1745-426E-8F3B-F283ED8B27A3}"/>
                  </a:ext>
                </a:extLst>
              </p:cNvPr>
              <p:cNvSpPr txBox="1"/>
              <p:nvPr/>
            </p:nvSpPr>
            <p:spPr>
              <a:xfrm>
                <a:off x="3553391" y="5211475"/>
                <a:ext cx="537328" cy="261610"/>
              </a:xfrm>
              <a:prstGeom prst="rect">
                <a:avLst/>
              </a:prstGeom>
              <a:noFill/>
            </p:spPr>
            <p:txBody>
              <a:bodyPr wrap="none" rtlCol="0">
                <a:spAutoFit/>
              </a:bodyPr>
              <a:lstStyle/>
              <a:p>
                <a:pPr algn="r">
                  <a:buNone/>
                </a:pPr>
                <a:r>
                  <a:rPr lang="en-GB" sz="1100" dirty="0"/>
                  <a:t>9,000</a:t>
                </a:r>
              </a:p>
            </p:txBody>
          </p:sp>
          <p:sp>
            <p:nvSpPr>
              <p:cNvPr id="170" name="TextBox 169">
                <a:extLst>
                  <a:ext uri="{FF2B5EF4-FFF2-40B4-BE49-F238E27FC236}">
                    <a16:creationId xmlns:a16="http://schemas.microsoft.com/office/drawing/2014/main" id="{A5B9F8FF-4A3C-440F-8324-2591A0C7DD6F}"/>
                  </a:ext>
                </a:extLst>
              </p:cNvPr>
              <p:cNvSpPr txBox="1"/>
              <p:nvPr/>
            </p:nvSpPr>
            <p:spPr>
              <a:xfrm>
                <a:off x="3482797" y="5711322"/>
                <a:ext cx="615874" cy="261610"/>
              </a:xfrm>
              <a:prstGeom prst="rect">
                <a:avLst/>
              </a:prstGeom>
              <a:noFill/>
            </p:spPr>
            <p:txBody>
              <a:bodyPr wrap="none" rtlCol="0">
                <a:spAutoFit/>
              </a:bodyPr>
              <a:lstStyle/>
              <a:p>
                <a:pPr algn="r">
                  <a:buNone/>
                </a:pPr>
                <a:r>
                  <a:rPr lang="en-GB" sz="1100" dirty="0"/>
                  <a:t>10,000</a:t>
                </a:r>
              </a:p>
            </p:txBody>
          </p:sp>
        </p:grpSp>
      </p:grpSp>
      <p:sp>
        <p:nvSpPr>
          <p:cNvPr id="181" name="Content Placeholder 2">
            <a:extLst>
              <a:ext uri="{FF2B5EF4-FFF2-40B4-BE49-F238E27FC236}">
                <a16:creationId xmlns:a16="http://schemas.microsoft.com/office/drawing/2014/main" id="{A8206A15-0616-4DE7-A283-B5F00F0B1BB1}"/>
              </a:ext>
            </a:extLst>
          </p:cNvPr>
          <p:cNvSpPr txBox="1">
            <a:spLocks/>
          </p:cNvSpPr>
          <p:nvPr/>
        </p:nvSpPr>
        <p:spPr>
          <a:xfrm>
            <a:off x="6192012" y="1556792"/>
            <a:ext cx="5390389" cy="388843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solidFill>
                  <a:schemeClr val="tx1"/>
                </a:solidFill>
                <a:latin typeface="Arial" panose="020B0604020202020204" pitchFamily="34" charset="0"/>
                <a:cs typeface="Arial" panose="020B0604020202020204" pitchFamily="34" charset="0"/>
              </a:rPr>
              <a:t>Count in multiples of 100. What do you notice when you get to the end of each row?</a:t>
            </a:r>
          </a:p>
          <a:p>
            <a:pPr>
              <a:lnSpc>
                <a:spcPct val="120000"/>
              </a:lnSpc>
              <a:spcBef>
                <a:spcPts val="600"/>
              </a:spcBef>
              <a:spcAft>
                <a:spcPts val="600"/>
              </a:spcAft>
              <a:buClr>
                <a:srgbClr val="585858"/>
              </a:buClr>
              <a:buFont typeface="Arial" panose="020B0604020202020204" pitchFamily="34" charset="0"/>
              <a:buChar char="•"/>
            </a:pPr>
            <a:r>
              <a:rPr lang="en-GB" sz="2000" dirty="0">
                <a:solidFill>
                  <a:schemeClr val="tx1"/>
                </a:solidFill>
                <a:latin typeface="Arial" panose="020B0604020202020204" pitchFamily="34" charset="0"/>
                <a:cs typeface="Arial" panose="020B0604020202020204" pitchFamily="34" charset="0"/>
              </a:rPr>
              <a:t>Choose a number and say how many hundreds it is made from.</a:t>
            </a:r>
          </a:p>
          <a:p>
            <a:pPr>
              <a:lnSpc>
                <a:spcPct val="120000"/>
              </a:lnSpc>
              <a:spcBef>
                <a:spcPts val="600"/>
              </a:spcBef>
              <a:spcAft>
                <a:spcPts val="600"/>
              </a:spcAft>
              <a:buFont typeface="Arial" panose="020B0604020202020204" pitchFamily="34" charset="0"/>
              <a:buChar char="•"/>
            </a:pP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Tree>
    <p:extLst>
      <p:ext uri="{BB962C8B-B14F-4D97-AF65-F5344CB8AC3E}">
        <p14:creationId xmlns:p14="http://schemas.microsoft.com/office/powerpoint/2010/main" val="5142480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 name="Rectangle 273">
            <a:extLst>
              <a:ext uri="{FF2B5EF4-FFF2-40B4-BE49-F238E27FC236}">
                <a16:creationId xmlns:a16="http://schemas.microsoft.com/office/drawing/2014/main" id="{BC8945FB-F574-416F-AB6A-E631F01008B2}"/>
              </a:ext>
            </a:extLst>
          </p:cNvPr>
          <p:cNvSpPr/>
          <p:nvPr/>
        </p:nvSpPr>
        <p:spPr bwMode="auto">
          <a:xfrm>
            <a:off x="833121" y="1645920"/>
            <a:ext cx="988625" cy="512375"/>
          </a:xfrm>
          <a:prstGeom prst="rect">
            <a:avLst/>
          </a:prstGeom>
          <a:solidFill>
            <a:schemeClr val="accent2"/>
          </a:solidFill>
          <a:ln>
            <a:no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5" name="Rectangle 4">
            <a:extLst>
              <a:ext uri="{FF2B5EF4-FFF2-40B4-BE49-F238E27FC236}">
                <a16:creationId xmlns:a16="http://schemas.microsoft.com/office/drawing/2014/main" id="{375A8DB6-05BC-4292-9DB9-9D0C9E6668FB}"/>
              </a:ext>
            </a:extLst>
          </p:cNvPr>
          <p:cNvSpPr/>
          <p:nvPr/>
        </p:nvSpPr>
        <p:spPr bwMode="auto">
          <a:xfrm>
            <a:off x="833121" y="1173634"/>
            <a:ext cx="4962238" cy="478126"/>
          </a:xfrm>
          <a:prstGeom prst="rect">
            <a:avLst/>
          </a:prstGeom>
          <a:solidFill>
            <a:schemeClr val="accent2"/>
          </a:solidFill>
          <a:ln>
            <a:no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3" name="Title 2">
            <a:extLst>
              <a:ext uri="{FF2B5EF4-FFF2-40B4-BE49-F238E27FC236}">
                <a16:creationId xmlns:a16="http://schemas.microsoft.com/office/drawing/2014/main" id="{A387FC18-9126-4995-B93C-3774E9182D36}"/>
              </a:ext>
            </a:extLst>
          </p:cNvPr>
          <p:cNvSpPr>
            <a:spLocks noGrp="1"/>
          </p:cNvSpPr>
          <p:nvPr>
            <p:ph type="title"/>
          </p:nvPr>
        </p:nvSpPr>
        <p:spPr/>
        <p:txBody>
          <a:bodyPr/>
          <a:lstStyle/>
          <a:p>
            <a:r>
              <a:rPr lang="en-US" altLang="en-US" dirty="0"/>
              <a:t>4NPV-1 Equivalence of 10 hundreds and 1 thousand</a:t>
            </a:r>
            <a:endParaRPr lang="en-GB" dirty="0"/>
          </a:p>
        </p:txBody>
      </p:sp>
      <p:grpSp>
        <p:nvGrpSpPr>
          <p:cNvPr id="179" name="Group 178">
            <a:extLst>
              <a:ext uri="{FF2B5EF4-FFF2-40B4-BE49-F238E27FC236}">
                <a16:creationId xmlns:a16="http://schemas.microsoft.com/office/drawing/2014/main" id="{3244A1F5-D604-45B6-A9C3-101B2D85C1AF}"/>
              </a:ext>
            </a:extLst>
          </p:cNvPr>
          <p:cNvGrpSpPr/>
          <p:nvPr/>
        </p:nvGrpSpPr>
        <p:grpSpPr>
          <a:xfrm>
            <a:off x="824852" y="1165623"/>
            <a:ext cx="4978776" cy="4968552"/>
            <a:chOff x="3584608" y="1124744"/>
            <a:chExt cx="4978776" cy="4968552"/>
          </a:xfrm>
        </p:grpSpPr>
        <p:grpSp>
          <p:nvGrpSpPr>
            <p:cNvPr id="44" name="Group 43">
              <a:extLst>
                <a:ext uri="{FF2B5EF4-FFF2-40B4-BE49-F238E27FC236}">
                  <a16:creationId xmlns:a16="http://schemas.microsoft.com/office/drawing/2014/main" id="{790E2A57-A83C-4A9D-AE7B-DA81D5D52D09}"/>
                </a:ext>
              </a:extLst>
            </p:cNvPr>
            <p:cNvGrpSpPr/>
            <p:nvPr/>
          </p:nvGrpSpPr>
          <p:grpSpPr>
            <a:xfrm>
              <a:off x="3591624" y="1124744"/>
              <a:ext cx="4968552" cy="4968552"/>
              <a:chOff x="3575720" y="1124744"/>
              <a:chExt cx="4968552" cy="4968552"/>
            </a:xfrm>
          </p:grpSpPr>
          <p:cxnSp>
            <p:nvCxnSpPr>
              <p:cNvPr id="21" name="Straight Connector 20">
                <a:extLst>
                  <a:ext uri="{FF2B5EF4-FFF2-40B4-BE49-F238E27FC236}">
                    <a16:creationId xmlns:a16="http://schemas.microsoft.com/office/drawing/2014/main" id="{4F360A9C-1EF1-42E3-9B26-63134EBFD0E5}"/>
                  </a:ext>
                </a:extLst>
              </p:cNvPr>
              <p:cNvCxnSpPr>
                <a:cxnSpLocks/>
              </p:cNvCxnSpPr>
              <p:nvPr/>
            </p:nvCxnSpPr>
            <p:spPr bwMode="auto">
              <a:xfrm>
                <a:off x="3575720"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6B218712-C0CC-4DDD-8C6D-DCDD742E6AB3}"/>
                  </a:ext>
                </a:extLst>
              </p:cNvPr>
              <p:cNvCxnSpPr>
                <a:cxnSpLocks/>
              </p:cNvCxnSpPr>
              <p:nvPr/>
            </p:nvCxnSpPr>
            <p:spPr bwMode="auto">
              <a:xfrm>
                <a:off x="4072575"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C347A3FE-4B3B-4D75-BF15-45E769E68FB1}"/>
                  </a:ext>
                </a:extLst>
              </p:cNvPr>
              <p:cNvCxnSpPr>
                <a:cxnSpLocks/>
              </p:cNvCxnSpPr>
              <p:nvPr/>
            </p:nvCxnSpPr>
            <p:spPr bwMode="auto">
              <a:xfrm>
                <a:off x="4569430"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E23441D3-6CB5-4206-8B25-01B593A725EE}"/>
                  </a:ext>
                </a:extLst>
              </p:cNvPr>
              <p:cNvCxnSpPr>
                <a:cxnSpLocks/>
              </p:cNvCxnSpPr>
              <p:nvPr/>
            </p:nvCxnSpPr>
            <p:spPr bwMode="auto">
              <a:xfrm>
                <a:off x="5066285"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F1F55105-3D9D-4D97-A6EF-BD14100D9B4C}"/>
                  </a:ext>
                </a:extLst>
              </p:cNvPr>
              <p:cNvCxnSpPr>
                <a:cxnSpLocks/>
              </p:cNvCxnSpPr>
              <p:nvPr/>
            </p:nvCxnSpPr>
            <p:spPr bwMode="auto">
              <a:xfrm>
                <a:off x="5563140"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C45C28AB-E2A7-43C8-9A96-F22A13A12776}"/>
                  </a:ext>
                </a:extLst>
              </p:cNvPr>
              <p:cNvCxnSpPr>
                <a:cxnSpLocks/>
              </p:cNvCxnSpPr>
              <p:nvPr/>
            </p:nvCxnSpPr>
            <p:spPr bwMode="auto">
              <a:xfrm>
                <a:off x="6059995"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1858335-A491-44DA-B5F1-3FFF003974E5}"/>
                  </a:ext>
                </a:extLst>
              </p:cNvPr>
              <p:cNvCxnSpPr>
                <a:cxnSpLocks/>
              </p:cNvCxnSpPr>
              <p:nvPr/>
            </p:nvCxnSpPr>
            <p:spPr bwMode="auto">
              <a:xfrm>
                <a:off x="6556850"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98A095DD-D982-406A-884A-AD284030E011}"/>
                  </a:ext>
                </a:extLst>
              </p:cNvPr>
              <p:cNvCxnSpPr>
                <a:cxnSpLocks/>
              </p:cNvCxnSpPr>
              <p:nvPr/>
            </p:nvCxnSpPr>
            <p:spPr bwMode="auto">
              <a:xfrm>
                <a:off x="7053705"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584FBC8E-7358-4FAD-8F35-F5027E81EB7D}"/>
                  </a:ext>
                </a:extLst>
              </p:cNvPr>
              <p:cNvCxnSpPr>
                <a:cxnSpLocks/>
              </p:cNvCxnSpPr>
              <p:nvPr/>
            </p:nvCxnSpPr>
            <p:spPr bwMode="auto">
              <a:xfrm>
                <a:off x="7550560"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BBEF5B96-3ACC-46E1-8D5E-067BFBDC65D0}"/>
                  </a:ext>
                </a:extLst>
              </p:cNvPr>
              <p:cNvCxnSpPr>
                <a:cxnSpLocks/>
              </p:cNvCxnSpPr>
              <p:nvPr/>
            </p:nvCxnSpPr>
            <p:spPr bwMode="auto">
              <a:xfrm>
                <a:off x="8047415"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B947829A-22E3-4CF3-9DEA-0DA5D5D42DB4}"/>
                  </a:ext>
                </a:extLst>
              </p:cNvPr>
              <p:cNvCxnSpPr>
                <a:cxnSpLocks/>
              </p:cNvCxnSpPr>
              <p:nvPr/>
            </p:nvCxnSpPr>
            <p:spPr bwMode="auto">
              <a:xfrm>
                <a:off x="8544272"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grpSp>
        <p:cxnSp>
          <p:nvCxnSpPr>
            <p:cNvPr id="34" name="Straight Connector 33">
              <a:extLst>
                <a:ext uri="{FF2B5EF4-FFF2-40B4-BE49-F238E27FC236}">
                  <a16:creationId xmlns:a16="http://schemas.microsoft.com/office/drawing/2014/main" id="{3065741F-9349-44CC-87A1-CF2A74D10DCE}"/>
                </a:ext>
              </a:extLst>
            </p:cNvPr>
            <p:cNvCxnSpPr>
              <a:cxnSpLocks/>
            </p:cNvCxnSpPr>
            <p:nvPr/>
          </p:nvCxnSpPr>
          <p:spPr bwMode="auto">
            <a:xfrm>
              <a:off x="3591624" y="6086880"/>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7" name="Straight Connector 36">
              <a:extLst>
                <a:ext uri="{FF2B5EF4-FFF2-40B4-BE49-F238E27FC236}">
                  <a16:creationId xmlns:a16="http://schemas.microsoft.com/office/drawing/2014/main" id="{0529B709-D56E-420C-BFCD-F0F2B4D38AB1}"/>
                </a:ext>
              </a:extLst>
            </p:cNvPr>
            <p:cNvCxnSpPr>
              <a:cxnSpLocks/>
            </p:cNvCxnSpPr>
            <p:nvPr/>
          </p:nvCxnSpPr>
          <p:spPr bwMode="auto">
            <a:xfrm>
              <a:off x="3591624" y="5596439"/>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CDE5B808-8527-43E3-B04D-FC8C179B87BA}"/>
                </a:ext>
              </a:extLst>
            </p:cNvPr>
            <p:cNvCxnSpPr>
              <a:cxnSpLocks/>
            </p:cNvCxnSpPr>
            <p:nvPr/>
          </p:nvCxnSpPr>
          <p:spPr bwMode="auto">
            <a:xfrm>
              <a:off x="3591623" y="5099584"/>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9" name="Straight Connector 38">
              <a:extLst>
                <a:ext uri="{FF2B5EF4-FFF2-40B4-BE49-F238E27FC236}">
                  <a16:creationId xmlns:a16="http://schemas.microsoft.com/office/drawing/2014/main" id="{F0AE6B63-4C68-4BFB-B046-DEAC9377D25D}"/>
                </a:ext>
              </a:extLst>
            </p:cNvPr>
            <p:cNvCxnSpPr>
              <a:cxnSpLocks/>
            </p:cNvCxnSpPr>
            <p:nvPr/>
          </p:nvCxnSpPr>
          <p:spPr bwMode="auto">
            <a:xfrm>
              <a:off x="3591624" y="4105874"/>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0" name="Straight Connector 39">
              <a:extLst>
                <a:ext uri="{FF2B5EF4-FFF2-40B4-BE49-F238E27FC236}">
                  <a16:creationId xmlns:a16="http://schemas.microsoft.com/office/drawing/2014/main" id="{1544BAC9-4C20-408D-991F-A858EDD527C6}"/>
                </a:ext>
              </a:extLst>
            </p:cNvPr>
            <p:cNvCxnSpPr>
              <a:cxnSpLocks/>
            </p:cNvCxnSpPr>
            <p:nvPr/>
          </p:nvCxnSpPr>
          <p:spPr bwMode="auto">
            <a:xfrm>
              <a:off x="3591624" y="3112164"/>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1" name="Straight Connector 40">
              <a:extLst>
                <a:ext uri="{FF2B5EF4-FFF2-40B4-BE49-F238E27FC236}">
                  <a16:creationId xmlns:a16="http://schemas.microsoft.com/office/drawing/2014/main" id="{27F40CD4-D7E8-4D9A-8F90-E6A4F9BF5EC5}"/>
                </a:ext>
              </a:extLst>
            </p:cNvPr>
            <p:cNvCxnSpPr>
              <a:cxnSpLocks/>
            </p:cNvCxnSpPr>
            <p:nvPr/>
          </p:nvCxnSpPr>
          <p:spPr bwMode="auto">
            <a:xfrm>
              <a:off x="3591624" y="2118454"/>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2" name="Straight Connector 41">
              <a:extLst>
                <a:ext uri="{FF2B5EF4-FFF2-40B4-BE49-F238E27FC236}">
                  <a16:creationId xmlns:a16="http://schemas.microsoft.com/office/drawing/2014/main" id="{965254B7-A137-444C-9B6A-B0274B6F0154}"/>
                </a:ext>
              </a:extLst>
            </p:cNvPr>
            <p:cNvCxnSpPr>
              <a:cxnSpLocks/>
            </p:cNvCxnSpPr>
            <p:nvPr/>
          </p:nvCxnSpPr>
          <p:spPr bwMode="auto">
            <a:xfrm>
              <a:off x="3591623" y="1621599"/>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3" name="Straight Connector 42">
              <a:extLst>
                <a:ext uri="{FF2B5EF4-FFF2-40B4-BE49-F238E27FC236}">
                  <a16:creationId xmlns:a16="http://schemas.microsoft.com/office/drawing/2014/main" id="{93FFE04C-3154-41BA-9A24-6BFB9C613B4C}"/>
                </a:ext>
              </a:extLst>
            </p:cNvPr>
            <p:cNvCxnSpPr>
              <a:cxnSpLocks/>
            </p:cNvCxnSpPr>
            <p:nvPr/>
          </p:nvCxnSpPr>
          <p:spPr bwMode="auto">
            <a:xfrm>
              <a:off x="3584608" y="1131160"/>
              <a:ext cx="4978776" cy="1"/>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5" name="Straight Connector 44">
              <a:extLst>
                <a:ext uri="{FF2B5EF4-FFF2-40B4-BE49-F238E27FC236}">
                  <a16:creationId xmlns:a16="http://schemas.microsoft.com/office/drawing/2014/main" id="{835F6772-3FAA-47BD-954D-B80C5C186356}"/>
                </a:ext>
              </a:extLst>
            </p:cNvPr>
            <p:cNvCxnSpPr>
              <a:cxnSpLocks/>
            </p:cNvCxnSpPr>
            <p:nvPr/>
          </p:nvCxnSpPr>
          <p:spPr bwMode="auto">
            <a:xfrm>
              <a:off x="3591624" y="4602729"/>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6" name="Straight Connector 45">
              <a:extLst>
                <a:ext uri="{FF2B5EF4-FFF2-40B4-BE49-F238E27FC236}">
                  <a16:creationId xmlns:a16="http://schemas.microsoft.com/office/drawing/2014/main" id="{5F6D34B8-E25D-4E89-AC4A-E97A8C782B11}"/>
                </a:ext>
              </a:extLst>
            </p:cNvPr>
            <p:cNvCxnSpPr>
              <a:cxnSpLocks/>
            </p:cNvCxnSpPr>
            <p:nvPr/>
          </p:nvCxnSpPr>
          <p:spPr bwMode="auto">
            <a:xfrm>
              <a:off x="3591623" y="3609019"/>
              <a:ext cx="4968553"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7" name="Straight Connector 46">
              <a:extLst>
                <a:ext uri="{FF2B5EF4-FFF2-40B4-BE49-F238E27FC236}">
                  <a16:creationId xmlns:a16="http://schemas.microsoft.com/office/drawing/2014/main" id="{9911E3C0-7BD1-4FC3-B42B-B2FA181677BF}"/>
                </a:ext>
              </a:extLst>
            </p:cNvPr>
            <p:cNvCxnSpPr>
              <a:cxnSpLocks/>
            </p:cNvCxnSpPr>
            <p:nvPr/>
          </p:nvCxnSpPr>
          <p:spPr bwMode="auto">
            <a:xfrm>
              <a:off x="3591624" y="2615309"/>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grpSp>
      <p:grpSp>
        <p:nvGrpSpPr>
          <p:cNvPr id="2" name="Group 1">
            <a:extLst>
              <a:ext uri="{FF2B5EF4-FFF2-40B4-BE49-F238E27FC236}">
                <a16:creationId xmlns:a16="http://schemas.microsoft.com/office/drawing/2014/main" id="{CA14943D-B413-4536-A614-3A46C0776F91}"/>
              </a:ext>
            </a:extLst>
          </p:cNvPr>
          <p:cNvGrpSpPr/>
          <p:nvPr/>
        </p:nvGrpSpPr>
        <p:grpSpPr>
          <a:xfrm>
            <a:off x="830845" y="1244733"/>
            <a:ext cx="494046" cy="4747657"/>
            <a:chOff x="830845" y="1244733"/>
            <a:chExt cx="494046" cy="4747657"/>
          </a:xfrm>
        </p:grpSpPr>
        <p:sp>
          <p:nvSpPr>
            <p:cNvPr id="49" name="TextBox 48">
              <a:extLst>
                <a:ext uri="{FF2B5EF4-FFF2-40B4-BE49-F238E27FC236}">
                  <a16:creationId xmlns:a16="http://schemas.microsoft.com/office/drawing/2014/main" id="{C8BB400B-9BAA-40DA-8F0F-71AA90A69324}"/>
                </a:ext>
              </a:extLst>
            </p:cNvPr>
            <p:cNvSpPr txBox="1"/>
            <p:nvPr/>
          </p:nvSpPr>
          <p:spPr>
            <a:xfrm>
              <a:off x="842066" y="1244733"/>
              <a:ext cx="482825" cy="307777"/>
            </a:xfrm>
            <a:prstGeom prst="rect">
              <a:avLst/>
            </a:prstGeom>
            <a:noFill/>
          </p:spPr>
          <p:txBody>
            <a:bodyPr wrap="none" rtlCol="0">
              <a:spAutoFit/>
            </a:bodyPr>
            <a:lstStyle/>
            <a:p>
              <a:pPr algn="r">
                <a:buNone/>
              </a:pPr>
              <a:r>
                <a:rPr lang="en-GB" sz="1400" dirty="0"/>
                <a:t>100</a:t>
              </a:r>
            </a:p>
          </p:txBody>
        </p:sp>
        <p:sp>
          <p:nvSpPr>
            <p:cNvPr id="51" name="TextBox 50">
              <a:extLst>
                <a:ext uri="{FF2B5EF4-FFF2-40B4-BE49-F238E27FC236}">
                  <a16:creationId xmlns:a16="http://schemas.microsoft.com/office/drawing/2014/main" id="{2E6AC5D2-4A13-4ADD-9F10-6E21E9513AC2}"/>
                </a:ext>
              </a:extLst>
            </p:cNvPr>
            <p:cNvSpPr txBox="1"/>
            <p:nvPr/>
          </p:nvSpPr>
          <p:spPr>
            <a:xfrm>
              <a:off x="830845" y="1738053"/>
              <a:ext cx="482825" cy="307777"/>
            </a:xfrm>
            <a:prstGeom prst="rect">
              <a:avLst/>
            </a:prstGeom>
            <a:noFill/>
          </p:spPr>
          <p:txBody>
            <a:bodyPr wrap="none" rtlCol="0">
              <a:spAutoFit/>
            </a:bodyPr>
            <a:lstStyle/>
            <a:p>
              <a:pPr algn="r">
                <a:buNone/>
              </a:pPr>
              <a:r>
                <a:rPr lang="en-GB" sz="1400" dirty="0"/>
                <a:t>100</a:t>
              </a:r>
            </a:p>
          </p:txBody>
        </p:sp>
        <p:sp>
          <p:nvSpPr>
            <p:cNvPr id="52" name="TextBox 51">
              <a:extLst>
                <a:ext uri="{FF2B5EF4-FFF2-40B4-BE49-F238E27FC236}">
                  <a16:creationId xmlns:a16="http://schemas.microsoft.com/office/drawing/2014/main" id="{6E64E62E-8676-443D-B1EF-C899EA3EFE8D}"/>
                </a:ext>
              </a:extLst>
            </p:cNvPr>
            <p:cNvSpPr txBox="1"/>
            <p:nvPr/>
          </p:nvSpPr>
          <p:spPr>
            <a:xfrm>
              <a:off x="830845" y="2231373"/>
              <a:ext cx="482825" cy="307777"/>
            </a:xfrm>
            <a:prstGeom prst="rect">
              <a:avLst/>
            </a:prstGeom>
            <a:noFill/>
          </p:spPr>
          <p:txBody>
            <a:bodyPr wrap="none" rtlCol="0">
              <a:spAutoFit/>
            </a:bodyPr>
            <a:lstStyle/>
            <a:p>
              <a:pPr algn="r">
                <a:buNone/>
              </a:pPr>
              <a:r>
                <a:rPr lang="en-GB" sz="1400" dirty="0"/>
                <a:t>100</a:t>
              </a:r>
            </a:p>
          </p:txBody>
        </p:sp>
        <p:sp>
          <p:nvSpPr>
            <p:cNvPr id="53" name="TextBox 52">
              <a:extLst>
                <a:ext uri="{FF2B5EF4-FFF2-40B4-BE49-F238E27FC236}">
                  <a16:creationId xmlns:a16="http://schemas.microsoft.com/office/drawing/2014/main" id="{E09BD71F-2C74-4356-9514-0A6FD65A4BC4}"/>
                </a:ext>
              </a:extLst>
            </p:cNvPr>
            <p:cNvSpPr txBox="1"/>
            <p:nvPr/>
          </p:nvSpPr>
          <p:spPr>
            <a:xfrm>
              <a:off x="830845" y="2724693"/>
              <a:ext cx="482825" cy="307777"/>
            </a:xfrm>
            <a:prstGeom prst="rect">
              <a:avLst/>
            </a:prstGeom>
            <a:noFill/>
          </p:spPr>
          <p:txBody>
            <a:bodyPr wrap="none" rtlCol="0">
              <a:spAutoFit/>
            </a:bodyPr>
            <a:lstStyle/>
            <a:p>
              <a:pPr algn="r">
                <a:buNone/>
              </a:pPr>
              <a:r>
                <a:rPr lang="en-GB" sz="1400" dirty="0"/>
                <a:t>100</a:t>
              </a:r>
            </a:p>
          </p:txBody>
        </p:sp>
        <p:sp>
          <p:nvSpPr>
            <p:cNvPr id="54" name="TextBox 53">
              <a:extLst>
                <a:ext uri="{FF2B5EF4-FFF2-40B4-BE49-F238E27FC236}">
                  <a16:creationId xmlns:a16="http://schemas.microsoft.com/office/drawing/2014/main" id="{FC4FEE03-1AD1-41AA-A55A-80753FAF65E4}"/>
                </a:ext>
              </a:extLst>
            </p:cNvPr>
            <p:cNvSpPr txBox="1"/>
            <p:nvPr/>
          </p:nvSpPr>
          <p:spPr>
            <a:xfrm>
              <a:off x="830845" y="3218013"/>
              <a:ext cx="482825" cy="307777"/>
            </a:xfrm>
            <a:prstGeom prst="rect">
              <a:avLst/>
            </a:prstGeom>
            <a:noFill/>
          </p:spPr>
          <p:txBody>
            <a:bodyPr wrap="none" rtlCol="0">
              <a:spAutoFit/>
            </a:bodyPr>
            <a:lstStyle/>
            <a:p>
              <a:pPr algn="r">
                <a:buNone/>
              </a:pPr>
              <a:r>
                <a:rPr lang="en-GB" sz="1400" dirty="0"/>
                <a:t>100</a:t>
              </a:r>
            </a:p>
          </p:txBody>
        </p:sp>
        <p:sp>
          <p:nvSpPr>
            <p:cNvPr id="55" name="TextBox 54">
              <a:extLst>
                <a:ext uri="{FF2B5EF4-FFF2-40B4-BE49-F238E27FC236}">
                  <a16:creationId xmlns:a16="http://schemas.microsoft.com/office/drawing/2014/main" id="{070A6B7B-1425-4342-8D8C-D041177A8FAF}"/>
                </a:ext>
              </a:extLst>
            </p:cNvPr>
            <p:cNvSpPr txBox="1"/>
            <p:nvPr/>
          </p:nvSpPr>
          <p:spPr>
            <a:xfrm>
              <a:off x="830845" y="3711333"/>
              <a:ext cx="482825" cy="307777"/>
            </a:xfrm>
            <a:prstGeom prst="rect">
              <a:avLst/>
            </a:prstGeom>
            <a:noFill/>
          </p:spPr>
          <p:txBody>
            <a:bodyPr wrap="none" rtlCol="0">
              <a:spAutoFit/>
            </a:bodyPr>
            <a:lstStyle/>
            <a:p>
              <a:pPr algn="r">
                <a:buNone/>
              </a:pPr>
              <a:r>
                <a:rPr lang="en-GB" sz="1400" dirty="0"/>
                <a:t>100</a:t>
              </a:r>
            </a:p>
          </p:txBody>
        </p:sp>
        <p:sp>
          <p:nvSpPr>
            <p:cNvPr id="56" name="TextBox 55">
              <a:extLst>
                <a:ext uri="{FF2B5EF4-FFF2-40B4-BE49-F238E27FC236}">
                  <a16:creationId xmlns:a16="http://schemas.microsoft.com/office/drawing/2014/main" id="{AF223DF7-5BBC-4CBB-857A-3E9010A9F35C}"/>
                </a:ext>
              </a:extLst>
            </p:cNvPr>
            <p:cNvSpPr txBox="1"/>
            <p:nvPr/>
          </p:nvSpPr>
          <p:spPr>
            <a:xfrm>
              <a:off x="830845" y="4204653"/>
              <a:ext cx="482825" cy="307777"/>
            </a:xfrm>
            <a:prstGeom prst="rect">
              <a:avLst/>
            </a:prstGeom>
            <a:noFill/>
          </p:spPr>
          <p:txBody>
            <a:bodyPr wrap="none" rtlCol="0">
              <a:spAutoFit/>
            </a:bodyPr>
            <a:lstStyle/>
            <a:p>
              <a:pPr algn="r">
                <a:buNone/>
              </a:pPr>
              <a:r>
                <a:rPr lang="en-GB" sz="1400" dirty="0"/>
                <a:t>100</a:t>
              </a:r>
            </a:p>
          </p:txBody>
        </p:sp>
        <p:sp>
          <p:nvSpPr>
            <p:cNvPr id="57" name="TextBox 56">
              <a:extLst>
                <a:ext uri="{FF2B5EF4-FFF2-40B4-BE49-F238E27FC236}">
                  <a16:creationId xmlns:a16="http://schemas.microsoft.com/office/drawing/2014/main" id="{CA13533D-FF68-4361-819B-8F77D5D08056}"/>
                </a:ext>
              </a:extLst>
            </p:cNvPr>
            <p:cNvSpPr txBox="1"/>
            <p:nvPr/>
          </p:nvSpPr>
          <p:spPr>
            <a:xfrm>
              <a:off x="830845" y="4697973"/>
              <a:ext cx="482825" cy="307777"/>
            </a:xfrm>
            <a:prstGeom prst="rect">
              <a:avLst/>
            </a:prstGeom>
            <a:noFill/>
          </p:spPr>
          <p:txBody>
            <a:bodyPr wrap="none" rtlCol="0">
              <a:spAutoFit/>
            </a:bodyPr>
            <a:lstStyle/>
            <a:p>
              <a:pPr algn="r">
                <a:buNone/>
              </a:pPr>
              <a:r>
                <a:rPr lang="en-GB" sz="1400" dirty="0"/>
                <a:t>100</a:t>
              </a:r>
            </a:p>
          </p:txBody>
        </p:sp>
        <p:sp>
          <p:nvSpPr>
            <p:cNvPr id="58" name="TextBox 57">
              <a:extLst>
                <a:ext uri="{FF2B5EF4-FFF2-40B4-BE49-F238E27FC236}">
                  <a16:creationId xmlns:a16="http://schemas.microsoft.com/office/drawing/2014/main" id="{BD6BE062-67DC-43FC-B687-D92E9F6BBABD}"/>
                </a:ext>
              </a:extLst>
            </p:cNvPr>
            <p:cNvSpPr txBox="1"/>
            <p:nvPr/>
          </p:nvSpPr>
          <p:spPr>
            <a:xfrm>
              <a:off x="830845" y="5191293"/>
              <a:ext cx="482825" cy="307777"/>
            </a:xfrm>
            <a:prstGeom prst="rect">
              <a:avLst/>
            </a:prstGeom>
            <a:noFill/>
          </p:spPr>
          <p:txBody>
            <a:bodyPr wrap="none" rtlCol="0">
              <a:spAutoFit/>
            </a:bodyPr>
            <a:lstStyle/>
            <a:p>
              <a:pPr algn="r">
                <a:buNone/>
              </a:pPr>
              <a:r>
                <a:rPr lang="en-GB" sz="1400" dirty="0"/>
                <a:t>100</a:t>
              </a:r>
            </a:p>
          </p:txBody>
        </p:sp>
        <p:sp>
          <p:nvSpPr>
            <p:cNvPr id="59" name="TextBox 58">
              <a:extLst>
                <a:ext uri="{FF2B5EF4-FFF2-40B4-BE49-F238E27FC236}">
                  <a16:creationId xmlns:a16="http://schemas.microsoft.com/office/drawing/2014/main" id="{3206775F-F5AF-4AF3-900A-AFA02BCC1073}"/>
                </a:ext>
              </a:extLst>
            </p:cNvPr>
            <p:cNvSpPr txBox="1"/>
            <p:nvPr/>
          </p:nvSpPr>
          <p:spPr>
            <a:xfrm>
              <a:off x="830845" y="5684613"/>
              <a:ext cx="482825" cy="307777"/>
            </a:xfrm>
            <a:prstGeom prst="rect">
              <a:avLst/>
            </a:prstGeom>
            <a:noFill/>
          </p:spPr>
          <p:txBody>
            <a:bodyPr wrap="none" rtlCol="0">
              <a:spAutoFit/>
            </a:bodyPr>
            <a:lstStyle/>
            <a:p>
              <a:pPr algn="r">
                <a:buNone/>
              </a:pPr>
              <a:r>
                <a:rPr lang="en-GB" sz="1400" dirty="0"/>
                <a:t>100</a:t>
              </a:r>
            </a:p>
          </p:txBody>
        </p:sp>
      </p:grpSp>
      <p:sp>
        <p:nvSpPr>
          <p:cNvPr id="181" name="Content Placeholder 2">
            <a:extLst>
              <a:ext uri="{FF2B5EF4-FFF2-40B4-BE49-F238E27FC236}">
                <a16:creationId xmlns:a16="http://schemas.microsoft.com/office/drawing/2014/main" id="{A8206A15-0616-4DE7-A283-B5F00F0B1BB1}"/>
              </a:ext>
            </a:extLst>
          </p:cNvPr>
          <p:cNvSpPr txBox="1">
            <a:spLocks/>
          </p:cNvSpPr>
          <p:nvPr/>
        </p:nvSpPr>
        <p:spPr>
          <a:xfrm>
            <a:off x="6192012" y="1556792"/>
            <a:ext cx="5390389" cy="388843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solidFill>
                  <a:schemeClr val="tx1"/>
                </a:solidFill>
                <a:latin typeface="Arial" panose="020B0604020202020204" pitchFamily="34" charset="0"/>
                <a:cs typeface="Arial" panose="020B0604020202020204" pitchFamily="34" charset="0"/>
              </a:rPr>
              <a:t>What do you notice about the value of the each row? And of the whole grid?</a:t>
            </a:r>
          </a:p>
          <a:p>
            <a:pPr>
              <a:lnSpc>
                <a:spcPct val="120000"/>
              </a:lnSpc>
              <a:spcBef>
                <a:spcPts val="600"/>
              </a:spcBef>
              <a:spcAft>
                <a:spcPts val="600"/>
              </a:spcAft>
              <a:buClr>
                <a:srgbClr val="585858"/>
              </a:buClr>
              <a:buFont typeface="Arial" panose="020B0604020202020204" pitchFamily="34" charset="0"/>
              <a:buChar char="•"/>
            </a:pPr>
            <a:r>
              <a:rPr lang="en-GB" sz="2000" dirty="0">
                <a:solidFill>
                  <a:schemeClr val="tx1"/>
                </a:solidFill>
                <a:latin typeface="Arial" panose="020B0604020202020204" pitchFamily="34" charset="0"/>
                <a:cs typeface="Arial" panose="020B0604020202020204" pitchFamily="34" charset="0"/>
              </a:rPr>
              <a:t>Click in the grid to reveal a number of hundreds.</a:t>
            </a:r>
          </a:p>
          <a:p>
            <a:pPr>
              <a:lnSpc>
                <a:spcPct val="120000"/>
              </a:lnSpc>
              <a:spcBef>
                <a:spcPts val="600"/>
              </a:spcBef>
              <a:spcAft>
                <a:spcPts val="600"/>
              </a:spcAft>
              <a:buClr>
                <a:srgbClr val="585858"/>
              </a:buClr>
              <a:buFont typeface="Arial" panose="020B0604020202020204" pitchFamily="34" charset="0"/>
              <a:buChar char="•"/>
            </a:pPr>
            <a:r>
              <a:rPr lang="en-GB" sz="2000" dirty="0">
                <a:solidFill>
                  <a:schemeClr val="tx1"/>
                </a:solidFill>
                <a:latin typeface="Arial" panose="020B0604020202020204" pitchFamily="34" charset="0"/>
                <a:cs typeface="Arial" panose="020B0604020202020204" pitchFamily="34" charset="0"/>
              </a:rPr>
              <a:t>How many hundreds are there? What is the total value of those hundreds?</a:t>
            </a:r>
          </a:p>
          <a:p>
            <a:pPr>
              <a:lnSpc>
                <a:spcPct val="120000"/>
              </a:lnSpc>
              <a:spcBef>
                <a:spcPts val="600"/>
              </a:spcBef>
              <a:spcAft>
                <a:spcPts val="600"/>
              </a:spcAft>
              <a:buClr>
                <a:srgbClr val="585858"/>
              </a:buClr>
              <a:buFont typeface="Arial" panose="020B0604020202020204" pitchFamily="34" charset="0"/>
              <a:buChar char="•"/>
            </a:pPr>
            <a:r>
              <a:rPr lang="en-GB" sz="2000" dirty="0">
                <a:solidFill>
                  <a:schemeClr val="tx1"/>
                </a:solidFill>
                <a:latin typeface="Arial" panose="020B0604020202020204" pitchFamily="34" charset="0"/>
                <a:cs typeface="Arial" panose="020B0604020202020204" pitchFamily="34" charset="0"/>
              </a:rPr>
              <a:t>Highlight some of the hundreds in a grid yourself. How many hundreds are there? What is the number you have made?</a:t>
            </a:r>
          </a:p>
        </p:txBody>
      </p:sp>
      <p:grpSp>
        <p:nvGrpSpPr>
          <p:cNvPr id="171" name="Group 170">
            <a:extLst>
              <a:ext uri="{FF2B5EF4-FFF2-40B4-BE49-F238E27FC236}">
                <a16:creationId xmlns:a16="http://schemas.microsoft.com/office/drawing/2014/main" id="{48DC313F-C4C2-44CA-9C52-05EF7C5E619F}"/>
              </a:ext>
            </a:extLst>
          </p:cNvPr>
          <p:cNvGrpSpPr/>
          <p:nvPr/>
        </p:nvGrpSpPr>
        <p:grpSpPr>
          <a:xfrm>
            <a:off x="1335815" y="1244733"/>
            <a:ext cx="494046" cy="4747657"/>
            <a:chOff x="830845" y="1244733"/>
            <a:chExt cx="494046" cy="4747657"/>
          </a:xfrm>
        </p:grpSpPr>
        <p:sp>
          <p:nvSpPr>
            <p:cNvPr id="172" name="TextBox 171">
              <a:extLst>
                <a:ext uri="{FF2B5EF4-FFF2-40B4-BE49-F238E27FC236}">
                  <a16:creationId xmlns:a16="http://schemas.microsoft.com/office/drawing/2014/main" id="{F0EBEC18-50DC-4CFA-9D09-E40AF51AB65C}"/>
                </a:ext>
              </a:extLst>
            </p:cNvPr>
            <p:cNvSpPr txBox="1"/>
            <p:nvPr/>
          </p:nvSpPr>
          <p:spPr>
            <a:xfrm>
              <a:off x="842066" y="1244733"/>
              <a:ext cx="482825" cy="307777"/>
            </a:xfrm>
            <a:prstGeom prst="rect">
              <a:avLst/>
            </a:prstGeom>
            <a:noFill/>
          </p:spPr>
          <p:txBody>
            <a:bodyPr wrap="none" rtlCol="0">
              <a:spAutoFit/>
            </a:bodyPr>
            <a:lstStyle/>
            <a:p>
              <a:pPr algn="r">
                <a:buNone/>
              </a:pPr>
              <a:r>
                <a:rPr lang="en-GB" sz="1400" dirty="0"/>
                <a:t>100</a:t>
              </a:r>
            </a:p>
          </p:txBody>
        </p:sp>
        <p:sp>
          <p:nvSpPr>
            <p:cNvPr id="173" name="TextBox 172">
              <a:extLst>
                <a:ext uri="{FF2B5EF4-FFF2-40B4-BE49-F238E27FC236}">
                  <a16:creationId xmlns:a16="http://schemas.microsoft.com/office/drawing/2014/main" id="{CE5B9BB2-C42B-4041-8046-096463F87B16}"/>
                </a:ext>
              </a:extLst>
            </p:cNvPr>
            <p:cNvSpPr txBox="1"/>
            <p:nvPr/>
          </p:nvSpPr>
          <p:spPr>
            <a:xfrm>
              <a:off x="830845" y="1738053"/>
              <a:ext cx="482825" cy="307777"/>
            </a:xfrm>
            <a:prstGeom prst="rect">
              <a:avLst/>
            </a:prstGeom>
            <a:noFill/>
          </p:spPr>
          <p:txBody>
            <a:bodyPr wrap="none" rtlCol="0">
              <a:spAutoFit/>
            </a:bodyPr>
            <a:lstStyle/>
            <a:p>
              <a:pPr algn="r">
                <a:buNone/>
              </a:pPr>
              <a:r>
                <a:rPr lang="en-GB" sz="1400" dirty="0"/>
                <a:t>100</a:t>
              </a:r>
            </a:p>
          </p:txBody>
        </p:sp>
        <p:sp>
          <p:nvSpPr>
            <p:cNvPr id="174" name="TextBox 173">
              <a:extLst>
                <a:ext uri="{FF2B5EF4-FFF2-40B4-BE49-F238E27FC236}">
                  <a16:creationId xmlns:a16="http://schemas.microsoft.com/office/drawing/2014/main" id="{1C64645F-5A87-4FA2-85CF-940CB2A94EA0}"/>
                </a:ext>
              </a:extLst>
            </p:cNvPr>
            <p:cNvSpPr txBox="1"/>
            <p:nvPr/>
          </p:nvSpPr>
          <p:spPr>
            <a:xfrm>
              <a:off x="830845" y="2231373"/>
              <a:ext cx="482825" cy="307777"/>
            </a:xfrm>
            <a:prstGeom prst="rect">
              <a:avLst/>
            </a:prstGeom>
            <a:noFill/>
          </p:spPr>
          <p:txBody>
            <a:bodyPr wrap="none" rtlCol="0">
              <a:spAutoFit/>
            </a:bodyPr>
            <a:lstStyle/>
            <a:p>
              <a:pPr algn="r">
                <a:buNone/>
              </a:pPr>
              <a:r>
                <a:rPr lang="en-GB" sz="1400" dirty="0"/>
                <a:t>100</a:t>
              </a:r>
            </a:p>
          </p:txBody>
        </p:sp>
        <p:sp>
          <p:nvSpPr>
            <p:cNvPr id="175" name="TextBox 174">
              <a:extLst>
                <a:ext uri="{FF2B5EF4-FFF2-40B4-BE49-F238E27FC236}">
                  <a16:creationId xmlns:a16="http://schemas.microsoft.com/office/drawing/2014/main" id="{7DAD3BD8-6F26-4D7A-BC0C-3A31C2040BFC}"/>
                </a:ext>
              </a:extLst>
            </p:cNvPr>
            <p:cNvSpPr txBox="1"/>
            <p:nvPr/>
          </p:nvSpPr>
          <p:spPr>
            <a:xfrm>
              <a:off x="830845" y="2724693"/>
              <a:ext cx="482825" cy="307777"/>
            </a:xfrm>
            <a:prstGeom prst="rect">
              <a:avLst/>
            </a:prstGeom>
            <a:noFill/>
          </p:spPr>
          <p:txBody>
            <a:bodyPr wrap="none" rtlCol="0">
              <a:spAutoFit/>
            </a:bodyPr>
            <a:lstStyle/>
            <a:p>
              <a:pPr algn="r">
                <a:buNone/>
              </a:pPr>
              <a:r>
                <a:rPr lang="en-GB" sz="1400" dirty="0"/>
                <a:t>100</a:t>
              </a:r>
            </a:p>
          </p:txBody>
        </p:sp>
        <p:sp>
          <p:nvSpPr>
            <p:cNvPr id="176" name="TextBox 175">
              <a:extLst>
                <a:ext uri="{FF2B5EF4-FFF2-40B4-BE49-F238E27FC236}">
                  <a16:creationId xmlns:a16="http://schemas.microsoft.com/office/drawing/2014/main" id="{A6733249-1BA7-467A-AB7C-562FE2F38B9D}"/>
                </a:ext>
              </a:extLst>
            </p:cNvPr>
            <p:cNvSpPr txBox="1"/>
            <p:nvPr/>
          </p:nvSpPr>
          <p:spPr>
            <a:xfrm>
              <a:off x="830845" y="3218013"/>
              <a:ext cx="482825" cy="307777"/>
            </a:xfrm>
            <a:prstGeom prst="rect">
              <a:avLst/>
            </a:prstGeom>
            <a:noFill/>
          </p:spPr>
          <p:txBody>
            <a:bodyPr wrap="none" rtlCol="0">
              <a:spAutoFit/>
            </a:bodyPr>
            <a:lstStyle/>
            <a:p>
              <a:pPr algn="r">
                <a:buNone/>
              </a:pPr>
              <a:r>
                <a:rPr lang="en-GB" sz="1400" dirty="0"/>
                <a:t>100</a:t>
              </a:r>
            </a:p>
          </p:txBody>
        </p:sp>
        <p:sp>
          <p:nvSpPr>
            <p:cNvPr id="177" name="TextBox 176">
              <a:extLst>
                <a:ext uri="{FF2B5EF4-FFF2-40B4-BE49-F238E27FC236}">
                  <a16:creationId xmlns:a16="http://schemas.microsoft.com/office/drawing/2014/main" id="{75DE2E80-B3C4-4766-B6F4-9E2D5C65F0FF}"/>
                </a:ext>
              </a:extLst>
            </p:cNvPr>
            <p:cNvSpPr txBox="1"/>
            <p:nvPr/>
          </p:nvSpPr>
          <p:spPr>
            <a:xfrm>
              <a:off x="830845" y="3711333"/>
              <a:ext cx="482825" cy="307777"/>
            </a:xfrm>
            <a:prstGeom prst="rect">
              <a:avLst/>
            </a:prstGeom>
            <a:noFill/>
          </p:spPr>
          <p:txBody>
            <a:bodyPr wrap="none" rtlCol="0">
              <a:spAutoFit/>
            </a:bodyPr>
            <a:lstStyle/>
            <a:p>
              <a:pPr algn="r">
                <a:buNone/>
              </a:pPr>
              <a:r>
                <a:rPr lang="en-GB" sz="1400" dirty="0"/>
                <a:t>100</a:t>
              </a:r>
            </a:p>
          </p:txBody>
        </p:sp>
        <p:sp>
          <p:nvSpPr>
            <p:cNvPr id="180" name="TextBox 179">
              <a:extLst>
                <a:ext uri="{FF2B5EF4-FFF2-40B4-BE49-F238E27FC236}">
                  <a16:creationId xmlns:a16="http://schemas.microsoft.com/office/drawing/2014/main" id="{DFFFF867-D2BB-4FCB-B52C-002E1BC7B0D2}"/>
                </a:ext>
              </a:extLst>
            </p:cNvPr>
            <p:cNvSpPr txBox="1"/>
            <p:nvPr/>
          </p:nvSpPr>
          <p:spPr>
            <a:xfrm>
              <a:off x="830845" y="4204653"/>
              <a:ext cx="482825" cy="307777"/>
            </a:xfrm>
            <a:prstGeom prst="rect">
              <a:avLst/>
            </a:prstGeom>
            <a:noFill/>
          </p:spPr>
          <p:txBody>
            <a:bodyPr wrap="none" rtlCol="0">
              <a:spAutoFit/>
            </a:bodyPr>
            <a:lstStyle/>
            <a:p>
              <a:pPr algn="r">
                <a:buNone/>
              </a:pPr>
              <a:r>
                <a:rPr lang="en-GB" sz="1400" dirty="0"/>
                <a:t>100</a:t>
              </a:r>
            </a:p>
          </p:txBody>
        </p:sp>
        <p:sp>
          <p:nvSpPr>
            <p:cNvPr id="182" name="TextBox 181">
              <a:extLst>
                <a:ext uri="{FF2B5EF4-FFF2-40B4-BE49-F238E27FC236}">
                  <a16:creationId xmlns:a16="http://schemas.microsoft.com/office/drawing/2014/main" id="{F0081DF6-F7F5-4ADB-AB30-458027932275}"/>
                </a:ext>
              </a:extLst>
            </p:cNvPr>
            <p:cNvSpPr txBox="1"/>
            <p:nvPr/>
          </p:nvSpPr>
          <p:spPr>
            <a:xfrm>
              <a:off x="830845" y="4697973"/>
              <a:ext cx="482825" cy="307777"/>
            </a:xfrm>
            <a:prstGeom prst="rect">
              <a:avLst/>
            </a:prstGeom>
            <a:noFill/>
          </p:spPr>
          <p:txBody>
            <a:bodyPr wrap="none" rtlCol="0">
              <a:spAutoFit/>
            </a:bodyPr>
            <a:lstStyle/>
            <a:p>
              <a:pPr algn="r">
                <a:buNone/>
              </a:pPr>
              <a:r>
                <a:rPr lang="en-GB" sz="1400" dirty="0"/>
                <a:t>100</a:t>
              </a:r>
            </a:p>
          </p:txBody>
        </p:sp>
        <p:sp>
          <p:nvSpPr>
            <p:cNvPr id="183" name="TextBox 182">
              <a:extLst>
                <a:ext uri="{FF2B5EF4-FFF2-40B4-BE49-F238E27FC236}">
                  <a16:creationId xmlns:a16="http://schemas.microsoft.com/office/drawing/2014/main" id="{A324AD07-723A-4F37-8798-B155D122F296}"/>
                </a:ext>
              </a:extLst>
            </p:cNvPr>
            <p:cNvSpPr txBox="1"/>
            <p:nvPr/>
          </p:nvSpPr>
          <p:spPr>
            <a:xfrm>
              <a:off x="830845" y="5191293"/>
              <a:ext cx="482825" cy="307777"/>
            </a:xfrm>
            <a:prstGeom prst="rect">
              <a:avLst/>
            </a:prstGeom>
            <a:noFill/>
          </p:spPr>
          <p:txBody>
            <a:bodyPr wrap="none" rtlCol="0">
              <a:spAutoFit/>
            </a:bodyPr>
            <a:lstStyle/>
            <a:p>
              <a:pPr algn="r">
                <a:buNone/>
              </a:pPr>
              <a:r>
                <a:rPr lang="en-GB" sz="1400" dirty="0"/>
                <a:t>100</a:t>
              </a:r>
            </a:p>
          </p:txBody>
        </p:sp>
        <p:sp>
          <p:nvSpPr>
            <p:cNvPr id="184" name="TextBox 183">
              <a:extLst>
                <a:ext uri="{FF2B5EF4-FFF2-40B4-BE49-F238E27FC236}">
                  <a16:creationId xmlns:a16="http://schemas.microsoft.com/office/drawing/2014/main" id="{B60B39AF-AE8C-4014-BEF8-458BA18D3BCB}"/>
                </a:ext>
              </a:extLst>
            </p:cNvPr>
            <p:cNvSpPr txBox="1"/>
            <p:nvPr/>
          </p:nvSpPr>
          <p:spPr>
            <a:xfrm>
              <a:off x="830845" y="5684613"/>
              <a:ext cx="482825" cy="307777"/>
            </a:xfrm>
            <a:prstGeom prst="rect">
              <a:avLst/>
            </a:prstGeom>
            <a:noFill/>
          </p:spPr>
          <p:txBody>
            <a:bodyPr wrap="none" rtlCol="0">
              <a:spAutoFit/>
            </a:bodyPr>
            <a:lstStyle/>
            <a:p>
              <a:pPr algn="r">
                <a:buNone/>
              </a:pPr>
              <a:r>
                <a:rPr lang="en-GB" sz="1400" dirty="0"/>
                <a:t>100</a:t>
              </a:r>
            </a:p>
          </p:txBody>
        </p:sp>
      </p:grpSp>
      <p:grpSp>
        <p:nvGrpSpPr>
          <p:cNvPr id="185" name="Group 184">
            <a:extLst>
              <a:ext uri="{FF2B5EF4-FFF2-40B4-BE49-F238E27FC236}">
                <a16:creationId xmlns:a16="http://schemas.microsoft.com/office/drawing/2014/main" id="{30572067-0F46-48B4-BF1F-646D6B98AFDE}"/>
              </a:ext>
            </a:extLst>
          </p:cNvPr>
          <p:cNvGrpSpPr/>
          <p:nvPr/>
        </p:nvGrpSpPr>
        <p:grpSpPr>
          <a:xfrm>
            <a:off x="1826533" y="1244733"/>
            <a:ext cx="494046" cy="4747657"/>
            <a:chOff x="830845" y="1244733"/>
            <a:chExt cx="494046" cy="4747657"/>
          </a:xfrm>
        </p:grpSpPr>
        <p:sp>
          <p:nvSpPr>
            <p:cNvPr id="186" name="TextBox 185">
              <a:extLst>
                <a:ext uri="{FF2B5EF4-FFF2-40B4-BE49-F238E27FC236}">
                  <a16:creationId xmlns:a16="http://schemas.microsoft.com/office/drawing/2014/main" id="{95894491-DFC1-4D93-891F-2A5520CBA1BA}"/>
                </a:ext>
              </a:extLst>
            </p:cNvPr>
            <p:cNvSpPr txBox="1"/>
            <p:nvPr/>
          </p:nvSpPr>
          <p:spPr>
            <a:xfrm>
              <a:off x="842066" y="1244733"/>
              <a:ext cx="482825" cy="307777"/>
            </a:xfrm>
            <a:prstGeom prst="rect">
              <a:avLst/>
            </a:prstGeom>
            <a:noFill/>
          </p:spPr>
          <p:txBody>
            <a:bodyPr wrap="none" rtlCol="0">
              <a:spAutoFit/>
            </a:bodyPr>
            <a:lstStyle/>
            <a:p>
              <a:pPr algn="r">
                <a:buNone/>
              </a:pPr>
              <a:r>
                <a:rPr lang="en-GB" sz="1400" dirty="0"/>
                <a:t>100</a:t>
              </a:r>
            </a:p>
          </p:txBody>
        </p:sp>
        <p:sp>
          <p:nvSpPr>
            <p:cNvPr id="187" name="TextBox 186">
              <a:extLst>
                <a:ext uri="{FF2B5EF4-FFF2-40B4-BE49-F238E27FC236}">
                  <a16:creationId xmlns:a16="http://schemas.microsoft.com/office/drawing/2014/main" id="{449C0D66-C8C1-4402-A948-A03A9386AE13}"/>
                </a:ext>
              </a:extLst>
            </p:cNvPr>
            <p:cNvSpPr txBox="1"/>
            <p:nvPr/>
          </p:nvSpPr>
          <p:spPr>
            <a:xfrm>
              <a:off x="830845" y="1738053"/>
              <a:ext cx="482825" cy="307777"/>
            </a:xfrm>
            <a:prstGeom prst="rect">
              <a:avLst/>
            </a:prstGeom>
            <a:noFill/>
          </p:spPr>
          <p:txBody>
            <a:bodyPr wrap="none" rtlCol="0">
              <a:spAutoFit/>
            </a:bodyPr>
            <a:lstStyle/>
            <a:p>
              <a:pPr algn="r">
                <a:buNone/>
              </a:pPr>
              <a:r>
                <a:rPr lang="en-GB" sz="1400" dirty="0"/>
                <a:t>100</a:t>
              </a:r>
            </a:p>
          </p:txBody>
        </p:sp>
        <p:sp>
          <p:nvSpPr>
            <p:cNvPr id="188" name="TextBox 187">
              <a:extLst>
                <a:ext uri="{FF2B5EF4-FFF2-40B4-BE49-F238E27FC236}">
                  <a16:creationId xmlns:a16="http://schemas.microsoft.com/office/drawing/2014/main" id="{C989CE4F-98B2-448D-9211-A229A8C10C05}"/>
                </a:ext>
              </a:extLst>
            </p:cNvPr>
            <p:cNvSpPr txBox="1"/>
            <p:nvPr/>
          </p:nvSpPr>
          <p:spPr>
            <a:xfrm>
              <a:off x="830845" y="2231373"/>
              <a:ext cx="482825" cy="307777"/>
            </a:xfrm>
            <a:prstGeom prst="rect">
              <a:avLst/>
            </a:prstGeom>
            <a:noFill/>
          </p:spPr>
          <p:txBody>
            <a:bodyPr wrap="none" rtlCol="0">
              <a:spAutoFit/>
            </a:bodyPr>
            <a:lstStyle/>
            <a:p>
              <a:pPr algn="r">
                <a:buNone/>
              </a:pPr>
              <a:r>
                <a:rPr lang="en-GB" sz="1400" dirty="0"/>
                <a:t>100</a:t>
              </a:r>
            </a:p>
          </p:txBody>
        </p:sp>
        <p:sp>
          <p:nvSpPr>
            <p:cNvPr id="189" name="TextBox 188">
              <a:extLst>
                <a:ext uri="{FF2B5EF4-FFF2-40B4-BE49-F238E27FC236}">
                  <a16:creationId xmlns:a16="http://schemas.microsoft.com/office/drawing/2014/main" id="{8AEC35D9-D49A-48F0-8651-5B8B435F050E}"/>
                </a:ext>
              </a:extLst>
            </p:cNvPr>
            <p:cNvSpPr txBox="1"/>
            <p:nvPr/>
          </p:nvSpPr>
          <p:spPr>
            <a:xfrm>
              <a:off x="830845" y="2724693"/>
              <a:ext cx="482825" cy="307777"/>
            </a:xfrm>
            <a:prstGeom prst="rect">
              <a:avLst/>
            </a:prstGeom>
            <a:noFill/>
          </p:spPr>
          <p:txBody>
            <a:bodyPr wrap="none" rtlCol="0">
              <a:spAutoFit/>
            </a:bodyPr>
            <a:lstStyle/>
            <a:p>
              <a:pPr algn="r">
                <a:buNone/>
              </a:pPr>
              <a:r>
                <a:rPr lang="en-GB" sz="1400" dirty="0"/>
                <a:t>100</a:t>
              </a:r>
            </a:p>
          </p:txBody>
        </p:sp>
        <p:sp>
          <p:nvSpPr>
            <p:cNvPr id="190" name="TextBox 189">
              <a:extLst>
                <a:ext uri="{FF2B5EF4-FFF2-40B4-BE49-F238E27FC236}">
                  <a16:creationId xmlns:a16="http://schemas.microsoft.com/office/drawing/2014/main" id="{5E403AEC-5023-4160-A3CC-D975602649A8}"/>
                </a:ext>
              </a:extLst>
            </p:cNvPr>
            <p:cNvSpPr txBox="1"/>
            <p:nvPr/>
          </p:nvSpPr>
          <p:spPr>
            <a:xfrm>
              <a:off x="830845" y="3218013"/>
              <a:ext cx="482825" cy="307777"/>
            </a:xfrm>
            <a:prstGeom prst="rect">
              <a:avLst/>
            </a:prstGeom>
            <a:noFill/>
          </p:spPr>
          <p:txBody>
            <a:bodyPr wrap="none" rtlCol="0">
              <a:spAutoFit/>
            </a:bodyPr>
            <a:lstStyle/>
            <a:p>
              <a:pPr algn="r">
                <a:buNone/>
              </a:pPr>
              <a:r>
                <a:rPr lang="en-GB" sz="1400" dirty="0"/>
                <a:t>100</a:t>
              </a:r>
            </a:p>
          </p:txBody>
        </p:sp>
        <p:sp>
          <p:nvSpPr>
            <p:cNvPr id="191" name="TextBox 190">
              <a:extLst>
                <a:ext uri="{FF2B5EF4-FFF2-40B4-BE49-F238E27FC236}">
                  <a16:creationId xmlns:a16="http://schemas.microsoft.com/office/drawing/2014/main" id="{424C7D63-45F5-4EB1-BBC2-E4E62664AD49}"/>
                </a:ext>
              </a:extLst>
            </p:cNvPr>
            <p:cNvSpPr txBox="1"/>
            <p:nvPr/>
          </p:nvSpPr>
          <p:spPr>
            <a:xfrm>
              <a:off x="830845" y="3711333"/>
              <a:ext cx="482825" cy="307777"/>
            </a:xfrm>
            <a:prstGeom prst="rect">
              <a:avLst/>
            </a:prstGeom>
            <a:noFill/>
          </p:spPr>
          <p:txBody>
            <a:bodyPr wrap="none" rtlCol="0">
              <a:spAutoFit/>
            </a:bodyPr>
            <a:lstStyle/>
            <a:p>
              <a:pPr algn="r">
                <a:buNone/>
              </a:pPr>
              <a:r>
                <a:rPr lang="en-GB" sz="1400" dirty="0"/>
                <a:t>100</a:t>
              </a:r>
            </a:p>
          </p:txBody>
        </p:sp>
        <p:sp>
          <p:nvSpPr>
            <p:cNvPr id="192" name="TextBox 191">
              <a:extLst>
                <a:ext uri="{FF2B5EF4-FFF2-40B4-BE49-F238E27FC236}">
                  <a16:creationId xmlns:a16="http://schemas.microsoft.com/office/drawing/2014/main" id="{C62FB799-F6C2-4C4A-8929-D1FBCE50C3E8}"/>
                </a:ext>
              </a:extLst>
            </p:cNvPr>
            <p:cNvSpPr txBox="1"/>
            <p:nvPr/>
          </p:nvSpPr>
          <p:spPr>
            <a:xfrm>
              <a:off x="830845" y="4204653"/>
              <a:ext cx="482825" cy="307777"/>
            </a:xfrm>
            <a:prstGeom prst="rect">
              <a:avLst/>
            </a:prstGeom>
            <a:noFill/>
          </p:spPr>
          <p:txBody>
            <a:bodyPr wrap="none" rtlCol="0">
              <a:spAutoFit/>
            </a:bodyPr>
            <a:lstStyle/>
            <a:p>
              <a:pPr algn="r">
                <a:buNone/>
              </a:pPr>
              <a:r>
                <a:rPr lang="en-GB" sz="1400" dirty="0"/>
                <a:t>100</a:t>
              </a:r>
            </a:p>
          </p:txBody>
        </p:sp>
        <p:sp>
          <p:nvSpPr>
            <p:cNvPr id="193" name="TextBox 192">
              <a:extLst>
                <a:ext uri="{FF2B5EF4-FFF2-40B4-BE49-F238E27FC236}">
                  <a16:creationId xmlns:a16="http://schemas.microsoft.com/office/drawing/2014/main" id="{171BA373-8DDB-42BF-B800-F5B950C7956E}"/>
                </a:ext>
              </a:extLst>
            </p:cNvPr>
            <p:cNvSpPr txBox="1"/>
            <p:nvPr/>
          </p:nvSpPr>
          <p:spPr>
            <a:xfrm>
              <a:off x="830845" y="4697973"/>
              <a:ext cx="482825" cy="307777"/>
            </a:xfrm>
            <a:prstGeom prst="rect">
              <a:avLst/>
            </a:prstGeom>
            <a:noFill/>
          </p:spPr>
          <p:txBody>
            <a:bodyPr wrap="none" rtlCol="0">
              <a:spAutoFit/>
            </a:bodyPr>
            <a:lstStyle/>
            <a:p>
              <a:pPr algn="r">
                <a:buNone/>
              </a:pPr>
              <a:r>
                <a:rPr lang="en-GB" sz="1400" dirty="0"/>
                <a:t>100</a:t>
              </a:r>
            </a:p>
          </p:txBody>
        </p:sp>
        <p:sp>
          <p:nvSpPr>
            <p:cNvPr id="194" name="TextBox 193">
              <a:extLst>
                <a:ext uri="{FF2B5EF4-FFF2-40B4-BE49-F238E27FC236}">
                  <a16:creationId xmlns:a16="http://schemas.microsoft.com/office/drawing/2014/main" id="{F093857C-20B6-47EF-9DFB-497D544B2CB8}"/>
                </a:ext>
              </a:extLst>
            </p:cNvPr>
            <p:cNvSpPr txBox="1"/>
            <p:nvPr/>
          </p:nvSpPr>
          <p:spPr>
            <a:xfrm>
              <a:off x="830845" y="5191293"/>
              <a:ext cx="482825" cy="307777"/>
            </a:xfrm>
            <a:prstGeom prst="rect">
              <a:avLst/>
            </a:prstGeom>
            <a:noFill/>
          </p:spPr>
          <p:txBody>
            <a:bodyPr wrap="none" rtlCol="0">
              <a:spAutoFit/>
            </a:bodyPr>
            <a:lstStyle/>
            <a:p>
              <a:pPr algn="r">
                <a:buNone/>
              </a:pPr>
              <a:r>
                <a:rPr lang="en-GB" sz="1400" dirty="0"/>
                <a:t>100</a:t>
              </a:r>
            </a:p>
          </p:txBody>
        </p:sp>
        <p:sp>
          <p:nvSpPr>
            <p:cNvPr id="195" name="TextBox 194">
              <a:extLst>
                <a:ext uri="{FF2B5EF4-FFF2-40B4-BE49-F238E27FC236}">
                  <a16:creationId xmlns:a16="http://schemas.microsoft.com/office/drawing/2014/main" id="{D6347A64-E997-4DCD-8001-A207C07E440B}"/>
                </a:ext>
              </a:extLst>
            </p:cNvPr>
            <p:cNvSpPr txBox="1"/>
            <p:nvPr/>
          </p:nvSpPr>
          <p:spPr>
            <a:xfrm>
              <a:off x="830845" y="5684613"/>
              <a:ext cx="482825" cy="307777"/>
            </a:xfrm>
            <a:prstGeom prst="rect">
              <a:avLst/>
            </a:prstGeom>
            <a:noFill/>
          </p:spPr>
          <p:txBody>
            <a:bodyPr wrap="none" rtlCol="0">
              <a:spAutoFit/>
            </a:bodyPr>
            <a:lstStyle/>
            <a:p>
              <a:pPr algn="r">
                <a:buNone/>
              </a:pPr>
              <a:r>
                <a:rPr lang="en-GB" sz="1400" dirty="0"/>
                <a:t>100</a:t>
              </a:r>
            </a:p>
          </p:txBody>
        </p:sp>
      </p:grpSp>
      <p:grpSp>
        <p:nvGrpSpPr>
          <p:cNvPr id="196" name="Group 195">
            <a:extLst>
              <a:ext uri="{FF2B5EF4-FFF2-40B4-BE49-F238E27FC236}">
                <a16:creationId xmlns:a16="http://schemas.microsoft.com/office/drawing/2014/main" id="{29679090-8808-478F-9D3C-6ABFF89D5219}"/>
              </a:ext>
            </a:extLst>
          </p:cNvPr>
          <p:cNvGrpSpPr/>
          <p:nvPr/>
        </p:nvGrpSpPr>
        <p:grpSpPr>
          <a:xfrm>
            <a:off x="2331503" y="1244733"/>
            <a:ext cx="494046" cy="4747657"/>
            <a:chOff x="830845" y="1244733"/>
            <a:chExt cx="494046" cy="4747657"/>
          </a:xfrm>
        </p:grpSpPr>
        <p:sp>
          <p:nvSpPr>
            <p:cNvPr id="197" name="TextBox 196">
              <a:extLst>
                <a:ext uri="{FF2B5EF4-FFF2-40B4-BE49-F238E27FC236}">
                  <a16:creationId xmlns:a16="http://schemas.microsoft.com/office/drawing/2014/main" id="{C4DDF71A-B2C2-44C6-9FA8-15E7B2DFC572}"/>
                </a:ext>
              </a:extLst>
            </p:cNvPr>
            <p:cNvSpPr txBox="1"/>
            <p:nvPr/>
          </p:nvSpPr>
          <p:spPr>
            <a:xfrm>
              <a:off x="842066" y="1244733"/>
              <a:ext cx="482825" cy="307777"/>
            </a:xfrm>
            <a:prstGeom prst="rect">
              <a:avLst/>
            </a:prstGeom>
            <a:noFill/>
          </p:spPr>
          <p:txBody>
            <a:bodyPr wrap="none" rtlCol="0">
              <a:spAutoFit/>
            </a:bodyPr>
            <a:lstStyle/>
            <a:p>
              <a:pPr algn="r">
                <a:buNone/>
              </a:pPr>
              <a:r>
                <a:rPr lang="en-GB" sz="1400" dirty="0"/>
                <a:t>100</a:t>
              </a:r>
            </a:p>
          </p:txBody>
        </p:sp>
        <p:sp>
          <p:nvSpPr>
            <p:cNvPr id="198" name="TextBox 197">
              <a:extLst>
                <a:ext uri="{FF2B5EF4-FFF2-40B4-BE49-F238E27FC236}">
                  <a16:creationId xmlns:a16="http://schemas.microsoft.com/office/drawing/2014/main" id="{EAEC43FA-17B6-421B-8350-F1FEB227DF78}"/>
                </a:ext>
              </a:extLst>
            </p:cNvPr>
            <p:cNvSpPr txBox="1"/>
            <p:nvPr/>
          </p:nvSpPr>
          <p:spPr>
            <a:xfrm>
              <a:off x="830845" y="1738053"/>
              <a:ext cx="482825" cy="307777"/>
            </a:xfrm>
            <a:prstGeom prst="rect">
              <a:avLst/>
            </a:prstGeom>
            <a:noFill/>
          </p:spPr>
          <p:txBody>
            <a:bodyPr wrap="none" rtlCol="0">
              <a:spAutoFit/>
            </a:bodyPr>
            <a:lstStyle/>
            <a:p>
              <a:pPr algn="r">
                <a:buNone/>
              </a:pPr>
              <a:r>
                <a:rPr lang="en-GB" sz="1400" dirty="0"/>
                <a:t>100</a:t>
              </a:r>
            </a:p>
          </p:txBody>
        </p:sp>
        <p:sp>
          <p:nvSpPr>
            <p:cNvPr id="199" name="TextBox 198">
              <a:extLst>
                <a:ext uri="{FF2B5EF4-FFF2-40B4-BE49-F238E27FC236}">
                  <a16:creationId xmlns:a16="http://schemas.microsoft.com/office/drawing/2014/main" id="{DF3C3F62-5AA5-4074-9580-0E8ADA8E931B}"/>
                </a:ext>
              </a:extLst>
            </p:cNvPr>
            <p:cNvSpPr txBox="1"/>
            <p:nvPr/>
          </p:nvSpPr>
          <p:spPr>
            <a:xfrm>
              <a:off x="830845" y="2231373"/>
              <a:ext cx="482825" cy="307777"/>
            </a:xfrm>
            <a:prstGeom prst="rect">
              <a:avLst/>
            </a:prstGeom>
            <a:noFill/>
          </p:spPr>
          <p:txBody>
            <a:bodyPr wrap="none" rtlCol="0">
              <a:spAutoFit/>
            </a:bodyPr>
            <a:lstStyle/>
            <a:p>
              <a:pPr algn="r">
                <a:buNone/>
              </a:pPr>
              <a:r>
                <a:rPr lang="en-GB" sz="1400" dirty="0"/>
                <a:t>100</a:t>
              </a:r>
            </a:p>
          </p:txBody>
        </p:sp>
        <p:sp>
          <p:nvSpPr>
            <p:cNvPr id="200" name="TextBox 199">
              <a:extLst>
                <a:ext uri="{FF2B5EF4-FFF2-40B4-BE49-F238E27FC236}">
                  <a16:creationId xmlns:a16="http://schemas.microsoft.com/office/drawing/2014/main" id="{46941551-2813-4786-B034-24D06A15CDF8}"/>
                </a:ext>
              </a:extLst>
            </p:cNvPr>
            <p:cNvSpPr txBox="1"/>
            <p:nvPr/>
          </p:nvSpPr>
          <p:spPr>
            <a:xfrm>
              <a:off x="830845" y="2724693"/>
              <a:ext cx="482825" cy="307777"/>
            </a:xfrm>
            <a:prstGeom prst="rect">
              <a:avLst/>
            </a:prstGeom>
            <a:noFill/>
          </p:spPr>
          <p:txBody>
            <a:bodyPr wrap="none" rtlCol="0">
              <a:spAutoFit/>
            </a:bodyPr>
            <a:lstStyle/>
            <a:p>
              <a:pPr algn="r">
                <a:buNone/>
              </a:pPr>
              <a:r>
                <a:rPr lang="en-GB" sz="1400" dirty="0"/>
                <a:t>100</a:t>
              </a:r>
            </a:p>
          </p:txBody>
        </p:sp>
        <p:sp>
          <p:nvSpPr>
            <p:cNvPr id="201" name="TextBox 200">
              <a:extLst>
                <a:ext uri="{FF2B5EF4-FFF2-40B4-BE49-F238E27FC236}">
                  <a16:creationId xmlns:a16="http://schemas.microsoft.com/office/drawing/2014/main" id="{9767EDFF-C562-4674-8472-248D44981A1B}"/>
                </a:ext>
              </a:extLst>
            </p:cNvPr>
            <p:cNvSpPr txBox="1"/>
            <p:nvPr/>
          </p:nvSpPr>
          <p:spPr>
            <a:xfrm>
              <a:off x="830845" y="3218013"/>
              <a:ext cx="482825" cy="307777"/>
            </a:xfrm>
            <a:prstGeom prst="rect">
              <a:avLst/>
            </a:prstGeom>
            <a:noFill/>
          </p:spPr>
          <p:txBody>
            <a:bodyPr wrap="none" rtlCol="0">
              <a:spAutoFit/>
            </a:bodyPr>
            <a:lstStyle/>
            <a:p>
              <a:pPr algn="r">
                <a:buNone/>
              </a:pPr>
              <a:r>
                <a:rPr lang="en-GB" sz="1400" dirty="0"/>
                <a:t>100</a:t>
              </a:r>
            </a:p>
          </p:txBody>
        </p:sp>
        <p:sp>
          <p:nvSpPr>
            <p:cNvPr id="202" name="TextBox 201">
              <a:extLst>
                <a:ext uri="{FF2B5EF4-FFF2-40B4-BE49-F238E27FC236}">
                  <a16:creationId xmlns:a16="http://schemas.microsoft.com/office/drawing/2014/main" id="{A9F0C2E8-8CAB-4659-850B-54BFB798572A}"/>
                </a:ext>
              </a:extLst>
            </p:cNvPr>
            <p:cNvSpPr txBox="1"/>
            <p:nvPr/>
          </p:nvSpPr>
          <p:spPr>
            <a:xfrm>
              <a:off x="830845" y="3711333"/>
              <a:ext cx="482825" cy="307777"/>
            </a:xfrm>
            <a:prstGeom prst="rect">
              <a:avLst/>
            </a:prstGeom>
            <a:noFill/>
          </p:spPr>
          <p:txBody>
            <a:bodyPr wrap="none" rtlCol="0">
              <a:spAutoFit/>
            </a:bodyPr>
            <a:lstStyle/>
            <a:p>
              <a:pPr algn="r">
                <a:buNone/>
              </a:pPr>
              <a:r>
                <a:rPr lang="en-GB" sz="1400" dirty="0"/>
                <a:t>100</a:t>
              </a:r>
            </a:p>
          </p:txBody>
        </p:sp>
        <p:sp>
          <p:nvSpPr>
            <p:cNvPr id="203" name="TextBox 202">
              <a:extLst>
                <a:ext uri="{FF2B5EF4-FFF2-40B4-BE49-F238E27FC236}">
                  <a16:creationId xmlns:a16="http://schemas.microsoft.com/office/drawing/2014/main" id="{72E4BFE6-B0C2-40D2-91BA-04D311A8D82D}"/>
                </a:ext>
              </a:extLst>
            </p:cNvPr>
            <p:cNvSpPr txBox="1"/>
            <p:nvPr/>
          </p:nvSpPr>
          <p:spPr>
            <a:xfrm>
              <a:off x="830845" y="4204653"/>
              <a:ext cx="482825" cy="307777"/>
            </a:xfrm>
            <a:prstGeom prst="rect">
              <a:avLst/>
            </a:prstGeom>
            <a:noFill/>
          </p:spPr>
          <p:txBody>
            <a:bodyPr wrap="none" rtlCol="0">
              <a:spAutoFit/>
            </a:bodyPr>
            <a:lstStyle/>
            <a:p>
              <a:pPr algn="r">
                <a:buNone/>
              </a:pPr>
              <a:r>
                <a:rPr lang="en-GB" sz="1400" dirty="0"/>
                <a:t>100</a:t>
              </a:r>
            </a:p>
          </p:txBody>
        </p:sp>
        <p:sp>
          <p:nvSpPr>
            <p:cNvPr id="204" name="TextBox 203">
              <a:extLst>
                <a:ext uri="{FF2B5EF4-FFF2-40B4-BE49-F238E27FC236}">
                  <a16:creationId xmlns:a16="http://schemas.microsoft.com/office/drawing/2014/main" id="{1E136FF4-AF86-4B26-A030-7CEABAC832AC}"/>
                </a:ext>
              </a:extLst>
            </p:cNvPr>
            <p:cNvSpPr txBox="1"/>
            <p:nvPr/>
          </p:nvSpPr>
          <p:spPr>
            <a:xfrm>
              <a:off x="830845" y="4697973"/>
              <a:ext cx="482825" cy="307777"/>
            </a:xfrm>
            <a:prstGeom prst="rect">
              <a:avLst/>
            </a:prstGeom>
            <a:noFill/>
          </p:spPr>
          <p:txBody>
            <a:bodyPr wrap="none" rtlCol="0">
              <a:spAutoFit/>
            </a:bodyPr>
            <a:lstStyle/>
            <a:p>
              <a:pPr algn="r">
                <a:buNone/>
              </a:pPr>
              <a:r>
                <a:rPr lang="en-GB" sz="1400" dirty="0"/>
                <a:t>100</a:t>
              </a:r>
            </a:p>
          </p:txBody>
        </p:sp>
        <p:sp>
          <p:nvSpPr>
            <p:cNvPr id="205" name="TextBox 204">
              <a:extLst>
                <a:ext uri="{FF2B5EF4-FFF2-40B4-BE49-F238E27FC236}">
                  <a16:creationId xmlns:a16="http://schemas.microsoft.com/office/drawing/2014/main" id="{1A3C2558-33C7-483C-A318-B5F6CD5EB2F9}"/>
                </a:ext>
              </a:extLst>
            </p:cNvPr>
            <p:cNvSpPr txBox="1"/>
            <p:nvPr/>
          </p:nvSpPr>
          <p:spPr>
            <a:xfrm>
              <a:off x="830845" y="5191293"/>
              <a:ext cx="482825" cy="307777"/>
            </a:xfrm>
            <a:prstGeom prst="rect">
              <a:avLst/>
            </a:prstGeom>
            <a:noFill/>
          </p:spPr>
          <p:txBody>
            <a:bodyPr wrap="none" rtlCol="0">
              <a:spAutoFit/>
            </a:bodyPr>
            <a:lstStyle/>
            <a:p>
              <a:pPr algn="r">
                <a:buNone/>
              </a:pPr>
              <a:r>
                <a:rPr lang="en-GB" sz="1400" dirty="0"/>
                <a:t>100</a:t>
              </a:r>
            </a:p>
          </p:txBody>
        </p:sp>
        <p:sp>
          <p:nvSpPr>
            <p:cNvPr id="206" name="TextBox 205">
              <a:extLst>
                <a:ext uri="{FF2B5EF4-FFF2-40B4-BE49-F238E27FC236}">
                  <a16:creationId xmlns:a16="http://schemas.microsoft.com/office/drawing/2014/main" id="{C83D8173-F175-4999-BA9E-CAE27810AD1C}"/>
                </a:ext>
              </a:extLst>
            </p:cNvPr>
            <p:cNvSpPr txBox="1"/>
            <p:nvPr/>
          </p:nvSpPr>
          <p:spPr>
            <a:xfrm>
              <a:off x="830845" y="5684613"/>
              <a:ext cx="482825" cy="307777"/>
            </a:xfrm>
            <a:prstGeom prst="rect">
              <a:avLst/>
            </a:prstGeom>
            <a:noFill/>
          </p:spPr>
          <p:txBody>
            <a:bodyPr wrap="none" rtlCol="0">
              <a:spAutoFit/>
            </a:bodyPr>
            <a:lstStyle/>
            <a:p>
              <a:pPr algn="r">
                <a:buNone/>
              </a:pPr>
              <a:r>
                <a:rPr lang="en-GB" sz="1400" dirty="0"/>
                <a:t>100</a:t>
              </a:r>
            </a:p>
          </p:txBody>
        </p:sp>
      </p:grpSp>
      <p:grpSp>
        <p:nvGrpSpPr>
          <p:cNvPr id="207" name="Group 206">
            <a:extLst>
              <a:ext uri="{FF2B5EF4-FFF2-40B4-BE49-F238E27FC236}">
                <a16:creationId xmlns:a16="http://schemas.microsoft.com/office/drawing/2014/main" id="{3DEDCB48-34EB-4238-846A-6C605E6AAD71}"/>
              </a:ext>
            </a:extLst>
          </p:cNvPr>
          <p:cNvGrpSpPr/>
          <p:nvPr/>
        </p:nvGrpSpPr>
        <p:grpSpPr>
          <a:xfrm>
            <a:off x="2820243" y="1244733"/>
            <a:ext cx="494046" cy="4747657"/>
            <a:chOff x="830845" y="1244733"/>
            <a:chExt cx="494046" cy="4747657"/>
          </a:xfrm>
        </p:grpSpPr>
        <p:sp>
          <p:nvSpPr>
            <p:cNvPr id="208" name="TextBox 207">
              <a:extLst>
                <a:ext uri="{FF2B5EF4-FFF2-40B4-BE49-F238E27FC236}">
                  <a16:creationId xmlns:a16="http://schemas.microsoft.com/office/drawing/2014/main" id="{73ACFDA9-6A54-4E6E-8ECB-D449C5238F44}"/>
                </a:ext>
              </a:extLst>
            </p:cNvPr>
            <p:cNvSpPr txBox="1"/>
            <p:nvPr/>
          </p:nvSpPr>
          <p:spPr>
            <a:xfrm>
              <a:off x="842066" y="1244733"/>
              <a:ext cx="482825" cy="307777"/>
            </a:xfrm>
            <a:prstGeom prst="rect">
              <a:avLst/>
            </a:prstGeom>
            <a:noFill/>
          </p:spPr>
          <p:txBody>
            <a:bodyPr wrap="none" rtlCol="0">
              <a:spAutoFit/>
            </a:bodyPr>
            <a:lstStyle/>
            <a:p>
              <a:pPr algn="r">
                <a:buNone/>
              </a:pPr>
              <a:r>
                <a:rPr lang="en-GB" sz="1400" dirty="0"/>
                <a:t>100</a:t>
              </a:r>
            </a:p>
          </p:txBody>
        </p:sp>
        <p:sp>
          <p:nvSpPr>
            <p:cNvPr id="209" name="TextBox 208">
              <a:extLst>
                <a:ext uri="{FF2B5EF4-FFF2-40B4-BE49-F238E27FC236}">
                  <a16:creationId xmlns:a16="http://schemas.microsoft.com/office/drawing/2014/main" id="{69DBE97C-996B-466E-A9AA-04206713BAD7}"/>
                </a:ext>
              </a:extLst>
            </p:cNvPr>
            <p:cNvSpPr txBox="1"/>
            <p:nvPr/>
          </p:nvSpPr>
          <p:spPr>
            <a:xfrm>
              <a:off x="830845" y="1738053"/>
              <a:ext cx="482825" cy="307777"/>
            </a:xfrm>
            <a:prstGeom prst="rect">
              <a:avLst/>
            </a:prstGeom>
            <a:noFill/>
          </p:spPr>
          <p:txBody>
            <a:bodyPr wrap="none" rtlCol="0">
              <a:spAutoFit/>
            </a:bodyPr>
            <a:lstStyle/>
            <a:p>
              <a:pPr algn="r">
                <a:buNone/>
              </a:pPr>
              <a:r>
                <a:rPr lang="en-GB" sz="1400" dirty="0"/>
                <a:t>100</a:t>
              </a:r>
            </a:p>
          </p:txBody>
        </p:sp>
        <p:sp>
          <p:nvSpPr>
            <p:cNvPr id="210" name="TextBox 209">
              <a:extLst>
                <a:ext uri="{FF2B5EF4-FFF2-40B4-BE49-F238E27FC236}">
                  <a16:creationId xmlns:a16="http://schemas.microsoft.com/office/drawing/2014/main" id="{6CA41F28-E99A-43FA-BFF5-19E6A2558053}"/>
                </a:ext>
              </a:extLst>
            </p:cNvPr>
            <p:cNvSpPr txBox="1"/>
            <p:nvPr/>
          </p:nvSpPr>
          <p:spPr>
            <a:xfrm>
              <a:off x="830845" y="2231373"/>
              <a:ext cx="482825" cy="307777"/>
            </a:xfrm>
            <a:prstGeom prst="rect">
              <a:avLst/>
            </a:prstGeom>
            <a:noFill/>
          </p:spPr>
          <p:txBody>
            <a:bodyPr wrap="none" rtlCol="0">
              <a:spAutoFit/>
            </a:bodyPr>
            <a:lstStyle/>
            <a:p>
              <a:pPr algn="r">
                <a:buNone/>
              </a:pPr>
              <a:r>
                <a:rPr lang="en-GB" sz="1400" dirty="0"/>
                <a:t>100</a:t>
              </a:r>
            </a:p>
          </p:txBody>
        </p:sp>
        <p:sp>
          <p:nvSpPr>
            <p:cNvPr id="211" name="TextBox 210">
              <a:extLst>
                <a:ext uri="{FF2B5EF4-FFF2-40B4-BE49-F238E27FC236}">
                  <a16:creationId xmlns:a16="http://schemas.microsoft.com/office/drawing/2014/main" id="{95CFFE26-FF27-4B93-A6F7-9C0498A7C4AB}"/>
                </a:ext>
              </a:extLst>
            </p:cNvPr>
            <p:cNvSpPr txBox="1"/>
            <p:nvPr/>
          </p:nvSpPr>
          <p:spPr>
            <a:xfrm>
              <a:off x="830845" y="2724693"/>
              <a:ext cx="482825" cy="307777"/>
            </a:xfrm>
            <a:prstGeom prst="rect">
              <a:avLst/>
            </a:prstGeom>
            <a:noFill/>
          </p:spPr>
          <p:txBody>
            <a:bodyPr wrap="none" rtlCol="0">
              <a:spAutoFit/>
            </a:bodyPr>
            <a:lstStyle/>
            <a:p>
              <a:pPr algn="r">
                <a:buNone/>
              </a:pPr>
              <a:r>
                <a:rPr lang="en-GB" sz="1400" dirty="0"/>
                <a:t>100</a:t>
              </a:r>
            </a:p>
          </p:txBody>
        </p:sp>
        <p:sp>
          <p:nvSpPr>
            <p:cNvPr id="212" name="TextBox 211">
              <a:extLst>
                <a:ext uri="{FF2B5EF4-FFF2-40B4-BE49-F238E27FC236}">
                  <a16:creationId xmlns:a16="http://schemas.microsoft.com/office/drawing/2014/main" id="{1D1E4600-311B-4BC8-A9C3-2A778DDD05CD}"/>
                </a:ext>
              </a:extLst>
            </p:cNvPr>
            <p:cNvSpPr txBox="1"/>
            <p:nvPr/>
          </p:nvSpPr>
          <p:spPr>
            <a:xfrm>
              <a:off x="830845" y="3218013"/>
              <a:ext cx="482825" cy="307777"/>
            </a:xfrm>
            <a:prstGeom prst="rect">
              <a:avLst/>
            </a:prstGeom>
            <a:noFill/>
          </p:spPr>
          <p:txBody>
            <a:bodyPr wrap="none" rtlCol="0">
              <a:spAutoFit/>
            </a:bodyPr>
            <a:lstStyle/>
            <a:p>
              <a:pPr algn="r">
                <a:buNone/>
              </a:pPr>
              <a:r>
                <a:rPr lang="en-GB" sz="1400" dirty="0"/>
                <a:t>100</a:t>
              </a:r>
            </a:p>
          </p:txBody>
        </p:sp>
        <p:sp>
          <p:nvSpPr>
            <p:cNvPr id="213" name="TextBox 212">
              <a:extLst>
                <a:ext uri="{FF2B5EF4-FFF2-40B4-BE49-F238E27FC236}">
                  <a16:creationId xmlns:a16="http://schemas.microsoft.com/office/drawing/2014/main" id="{4E562097-0709-466A-A270-B4C40A8BC092}"/>
                </a:ext>
              </a:extLst>
            </p:cNvPr>
            <p:cNvSpPr txBox="1"/>
            <p:nvPr/>
          </p:nvSpPr>
          <p:spPr>
            <a:xfrm>
              <a:off x="830845" y="3711333"/>
              <a:ext cx="482825" cy="307777"/>
            </a:xfrm>
            <a:prstGeom prst="rect">
              <a:avLst/>
            </a:prstGeom>
            <a:noFill/>
          </p:spPr>
          <p:txBody>
            <a:bodyPr wrap="none" rtlCol="0">
              <a:spAutoFit/>
            </a:bodyPr>
            <a:lstStyle/>
            <a:p>
              <a:pPr algn="r">
                <a:buNone/>
              </a:pPr>
              <a:r>
                <a:rPr lang="en-GB" sz="1400" dirty="0"/>
                <a:t>100</a:t>
              </a:r>
            </a:p>
          </p:txBody>
        </p:sp>
        <p:sp>
          <p:nvSpPr>
            <p:cNvPr id="214" name="TextBox 213">
              <a:extLst>
                <a:ext uri="{FF2B5EF4-FFF2-40B4-BE49-F238E27FC236}">
                  <a16:creationId xmlns:a16="http://schemas.microsoft.com/office/drawing/2014/main" id="{32F10B64-5699-4035-AB80-22A6A6FC0FFC}"/>
                </a:ext>
              </a:extLst>
            </p:cNvPr>
            <p:cNvSpPr txBox="1"/>
            <p:nvPr/>
          </p:nvSpPr>
          <p:spPr>
            <a:xfrm>
              <a:off x="830845" y="4204653"/>
              <a:ext cx="482825" cy="307777"/>
            </a:xfrm>
            <a:prstGeom prst="rect">
              <a:avLst/>
            </a:prstGeom>
            <a:noFill/>
          </p:spPr>
          <p:txBody>
            <a:bodyPr wrap="none" rtlCol="0">
              <a:spAutoFit/>
            </a:bodyPr>
            <a:lstStyle/>
            <a:p>
              <a:pPr algn="r">
                <a:buNone/>
              </a:pPr>
              <a:r>
                <a:rPr lang="en-GB" sz="1400" dirty="0"/>
                <a:t>100</a:t>
              </a:r>
            </a:p>
          </p:txBody>
        </p:sp>
        <p:sp>
          <p:nvSpPr>
            <p:cNvPr id="215" name="TextBox 214">
              <a:extLst>
                <a:ext uri="{FF2B5EF4-FFF2-40B4-BE49-F238E27FC236}">
                  <a16:creationId xmlns:a16="http://schemas.microsoft.com/office/drawing/2014/main" id="{609FD492-13AE-4368-BEFA-442247E06BC9}"/>
                </a:ext>
              </a:extLst>
            </p:cNvPr>
            <p:cNvSpPr txBox="1"/>
            <p:nvPr/>
          </p:nvSpPr>
          <p:spPr>
            <a:xfrm>
              <a:off x="830845" y="4697973"/>
              <a:ext cx="482825" cy="307777"/>
            </a:xfrm>
            <a:prstGeom prst="rect">
              <a:avLst/>
            </a:prstGeom>
            <a:noFill/>
          </p:spPr>
          <p:txBody>
            <a:bodyPr wrap="none" rtlCol="0">
              <a:spAutoFit/>
            </a:bodyPr>
            <a:lstStyle/>
            <a:p>
              <a:pPr algn="r">
                <a:buNone/>
              </a:pPr>
              <a:r>
                <a:rPr lang="en-GB" sz="1400" dirty="0"/>
                <a:t>100</a:t>
              </a:r>
            </a:p>
          </p:txBody>
        </p:sp>
        <p:sp>
          <p:nvSpPr>
            <p:cNvPr id="216" name="TextBox 215">
              <a:extLst>
                <a:ext uri="{FF2B5EF4-FFF2-40B4-BE49-F238E27FC236}">
                  <a16:creationId xmlns:a16="http://schemas.microsoft.com/office/drawing/2014/main" id="{9CFCDA4C-C3F5-4DA2-B3E9-430E361F87C5}"/>
                </a:ext>
              </a:extLst>
            </p:cNvPr>
            <p:cNvSpPr txBox="1"/>
            <p:nvPr/>
          </p:nvSpPr>
          <p:spPr>
            <a:xfrm>
              <a:off x="830845" y="5191293"/>
              <a:ext cx="482825" cy="307777"/>
            </a:xfrm>
            <a:prstGeom prst="rect">
              <a:avLst/>
            </a:prstGeom>
            <a:noFill/>
          </p:spPr>
          <p:txBody>
            <a:bodyPr wrap="none" rtlCol="0">
              <a:spAutoFit/>
            </a:bodyPr>
            <a:lstStyle/>
            <a:p>
              <a:pPr algn="r">
                <a:buNone/>
              </a:pPr>
              <a:r>
                <a:rPr lang="en-GB" sz="1400" dirty="0"/>
                <a:t>100</a:t>
              </a:r>
            </a:p>
          </p:txBody>
        </p:sp>
        <p:sp>
          <p:nvSpPr>
            <p:cNvPr id="217" name="TextBox 216">
              <a:extLst>
                <a:ext uri="{FF2B5EF4-FFF2-40B4-BE49-F238E27FC236}">
                  <a16:creationId xmlns:a16="http://schemas.microsoft.com/office/drawing/2014/main" id="{ADB7948D-8699-4716-BDB3-3A05723AAAF4}"/>
                </a:ext>
              </a:extLst>
            </p:cNvPr>
            <p:cNvSpPr txBox="1"/>
            <p:nvPr/>
          </p:nvSpPr>
          <p:spPr>
            <a:xfrm>
              <a:off x="830845" y="5684613"/>
              <a:ext cx="482825" cy="307777"/>
            </a:xfrm>
            <a:prstGeom prst="rect">
              <a:avLst/>
            </a:prstGeom>
            <a:noFill/>
          </p:spPr>
          <p:txBody>
            <a:bodyPr wrap="none" rtlCol="0">
              <a:spAutoFit/>
            </a:bodyPr>
            <a:lstStyle/>
            <a:p>
              <a:pPr algn="r">
                <a:buNone/>
              </a:pPr>
              <a:r>
                <a:rPr lang="en-GB" sz="1400" dirty="0"/>
                <a:t>100</a:t>
              </a:r>
            </a:p>
          </p:txBody>
        </p:sp>
      </p:grpSp>
      <p:grpSp>
        <p:nvGrpSpPr>
          <p:cNvPr id="218" name="Group 217">
            <a:extLst>
              <a:ext uri="{FF2B5EF4-FFF2-40B4-BE49-F238E27FC236}">
                <a16:creationId xmlns:a16="http://schemas.microsoft.com/office/drawing/2014/main" id="{1CC048C8-0B8D-4D4D-A038-A3875E70339F}"/>
              </a:ext>
            </a:extLst>
          </p:cNvPr>
          <p:cNvGrpSpPr/>
          <p:nvPr/>
        </p:nvGrpSpPr>
        <p:grpSpPr>
          <a:xfrm>
            <a:off x="3325213" y="1244733"/>
            <a:ext cx="494046" cy="4747657"/>
            <a:chOff x="830845" y="1244733"/>
            <a:chExt cx="494046" cy="4747657"/>
          </a:xfrm>
        </p:grpSpPr>
        <p:sp>
          <p:nvSpPr>
            <p:cNvPr id="219" name="TextBox 218">
              <a:extLst>
                <a:ext uri="{FF2B5EF4-FFF2-40B4-BE49-F238E27FC236}">
                  <a16:creationId xmlns:a16="http://schemas.microsoft.com/office/drawing/2014/main" id="{8AFDA290-55F0-4EA7-8C31-D8FC195C3AB4}"/>
                </a:ext>
              </a:extLst>
            </p:cNvPr>
            <p:cNvSpPr txBox="1"/>
            <p:nvPr/>
          </p:nvSpPr>
          <p:spPr>
            <a:xfrm>
              <a:off x="842066" y="1244733"/>
              <a:ext cx="482825" cy="307777"/>
            </a:xfrm>
            <a:prstGeom prst="rect">
              <a:avLst/>
            </a:prstGeom>
            <a:noFill/>
          </p:spPr>
          <p:txBody>
            <a:bodyPr wrap="none" rtlCol="0">
              <a:spAutoFit/>
            </a:bodyPr>
            <a:lstStyle/>
            <a:p>
              <a:pPr algn="r">
                <a:buNone/>
              </a:pPr>
              <a:r>
                <a:rPr lang="en-GB" sz="1400" dirty="0"/>
                <a:t>100</a:t>
              </a:r>
            </a:p>
          </p:txBody>
        </p:sp>
        <p:sp>
          <p:nvSpPr>
            <p:cNvPr id="220" name="TextBox 219">
              <a:extLst>
                <a:ext uri="{FF2B5EF4-FFF2-40B4-BE49-F238E27FC236}">
                  <a16:creationId xmlns:a16="http://schemas.microsoft.com/office/drawing/2014/main" id="{8D7D9B97-F542-4611-BDD7-19B27951CFC2}"/>
                </a:ext>
              </a:extLst>
            </p:cNvPr>
            <p:cNvSpPr txBox="1"/>
            <p:nvPr/>
          </p:nvSpPr>
          <p:spPr>
            <a:xfrm>
              <a:off x="830845" y="1738053"/>
              <a:ext cx="482825" cy="307777"/>
            </a:xfrm>
            <a:prstGeom prst="rect">
              <a:avLst/>
            </a:prstGeom>
            <a:noFill/>
          </p:spPr>
          <p:txBody>
            <a:bodyPr wrap="none" rtlCol="0">
              <a:spAutoFit/>
            </a:bodyPr>
            <a:lstStyle/>
            <a:p>
              <a:pPr algn="r">
                <a:buNone/>
              </a:pPr>
              <a:r>
                <a:rPr lang="en-GB" sz="1400" dirty="0"/>
                <a:t>100</a:t>
              </a:r>
            </a:p>
          </p:txBody>
        </p:sp>
        <p:sp>
          <p:nvSpPr>
            <p:cNvPr id="221" name="TextBox 220">
              <a:extLst>
                <a:ext uri="{FF2B5EF4-FFF2-40B4-BE49-F238E27FC236}">
                  <a16:creationId xmlns:a16="http://schemas.microsoft.com/office/drawing/2014/main" id="{25714EBA-7F7C-4BEF-92CF-431763C4C981}"/>
                </a:ext>
              </a:extLst>
            </p:cNvPr>
            <p:cNvSpPr txBox="1"/>
            <p:nvPr/>
          </p:nvSpPr>
          <p:spPr>
            <a:xfrm>
              <a:off x="830845" y="2231373"/>
              <a:ext cx="482825" cy="307777"/>
            </a:xfrm>
            <a:prstGeom prst="rect">
              <a:avLst/>
            </a:prstGeom>
            <a:noFill/>
          </p:spPr>
          <p:txBody>
            <a:bodyPr wrap="none" rtlCol="0">
              <a:spAutoFit/>
            </a:bodyPr>
            <a:lstStyle/>
            <a:p>
              <a:pPr algn="r">
                <a:buNone/>
              </a:pPr>
              <a:r>
                <a:rPr lang="en-GB" sz="1400" dirty="0"/>
                <a:t>100</a:t>
              </a:r>
            </a:p>
          </p:txBody>
        </p:sp>
        <p:sp>
          <p:nvSpPr>
            <p:cNvPr id="222" name="TextBox 221">
              <a:extLst>
                <a:ext uri="{FF2B5EF4-FFF2-40B4-BE49-F238E27FC236}">
                  <a16:creationId xmlns:a16="http://schemas.microsoft.com/office/drawing/2014/main" id="{B2E3F371-3E54-40BE-B362-AF023AE14504}"/>
                </a:ext>
              </a:extLst>
            </p:cNvPr>
            <p:cNvSpPr txBox="1"/>
            <p:nvPr/>
          </p:nvSpPr>
          <p:spPr>
            <a:xfrm>
              <a:off x="830845" y="2724693"/>
              <a:ext cx="482825" cy="307777"/>
            </a:xfrm>
            <a:prstGeom prst="rect">
              <a:avLst/>
            </a:prstGeom>
            <a:noFill/>
          </p:spPr>
          <p:txBody>
            <a:bodyPr wrap="none" rtlCol="0">
              <a:spAutoFit/>
            </a:bodyPr>
            <a:lstStyle/>
            <a:p>
              <a:pPr algn="r">
                <a:buNone/>
              </a:pPr>
              <a:r>
                <a:rPr lang="en-GB" sz="1400" dirty="0"/>
                <a:t>100</a:t>
              </a:r>
            </a:p>
          </p:txBody>
        </p:sp>
        <p:sp>
          <p:nvSpPr>
            <p:cNvPr id="223" name="TextBox 222">
              <a:extLst>
                <a:ext uri="{FF2B5EF4-FFF2-40B4-BE49-F238E27FC236}">
                  <a16:creationId xmlns:a16="http://schemas.microsoft.com/office/drawing/2014/main" id="{43B999AE-4699-41C3-AB8B-C7D1A3A19358}"/>
                </a:ext>
              </a:extLst>
            </p:cNvPr>
            <p:cNvSpPr txBox="1"/>
            <p:nvPr/>
          </p:nvSpPr>
          <p:spPr>
            <a:xfrm>
              <a:off x="830845" y="3218013"/>
              <a:ext cx="482825" cy="307777"/>
            </a:xfrm>
            <a:prstGeom prst="rect">
              <a:avLst/>
            </a:prstGeom>
            <a:noFill/>
          </p:spPr>
          <p:txBody>
            <a:bodyPr wrap="none" rtlCol="0">
              <a:spAutoFit/>
            </a:bodyPr>
            <a:lstStyle/>
            <a:p>
              <a:pPr algn="r">
                <a:buNone/>
              </a:pPr>
              <a:r>
                <a:rPr lang="en-GB" sz="1400" dirty="0"/>
                <a:t>100</a:t>
              </a:r>
            </a:p>
          </p:txBody>
        </p:sp>
        <p:sp>
          <p:nvSpPr>
            <p:cNvPr id="224" name="TextBox 223">
              <a:extLst>
                <a:ext uri="{FF2B5EF4-FFF2-40B4-BE49-F238E27FC236}">
                  <a16:creationId xmlns:a16="http://schemas.microsoft.com/office/drawing/2014/main" id="{10A7E247-9168-44FB-9875-23E2016EB107}"/>
                </a:ext>
              </a:extLst>
            </p:cNvPr>
            <p:cNvSpPr txBox="1"/>
            <p:nvPr/>
          </p:nvSpPr>
          <p:spPr>
            <a:xfrm>
              <a:off x="830845" y="3711333"/>
              <a:ext cx="482825" cy="307777"/>
            </a:xfrm>
            <a:prstGeom prst="rect">
              <a:avLst/>
            </a:prstGeom>
            <a:noFill/>
          </p:spPr>
          <p:txBody>
            <a:bodyPr wrap="none" rtlCol="0">
              <a:spAutoFit/>
            </a:bodyPr>
            <a:lstStyle/>
            <a:p>
              <a:pPr algn="r">
                <a:buNone/>
              </a:pPr>
              <a:r>
                <a:rPr lang="en-GB" sz="1400" dirty="0"/>
                <a:t>100</a:t>
              </a:r>
            </a:p>
          </p:txBody>
        </p:sp>
        <p:sp>
          <p:nvSpPr>
            <p:cNvPr id="225" name="TextBox 224">
              <a:extLst>
                <a:ext uri="{FF2B5EF4-FFF2-40B4-BE49-F238E27FC236}">
                  <a16:creationId xmlns:a16="http://schemas.microsoft.com/office/drawing/2014/main" id="{EBD349E5-7062-4B7F-B66B-6F5832FCC474}"/>
                </a:ext>
              </a:extLst>
            </p:cNvPr>
            <p:cNvSpPr txBox="1"/>
            <p:nvPr/>
          </p:nvSpPr>
          <p:spPr>
            <a:xfrm>
              <a:off x="830845" y="4204653"/>
              <a:ext cx="482825" cy="307777"/>
            </a:xfrm>
            <a:prstGeom prst="rect">
              <a:avLst/>
            </a:prstGeom>
            <a:noFill/>
          </p:spPr>
          <p:txBody>
            <a:bodyPr wrap="none" rtlCol="0">
              <a:spAutoFit/>
            </a:bodyPr>
            <a:lstStyle/>
            <a:p>
              <a:pPr algn="r">
                <a:buNone/>
              </a:pPr>
              <a:r>
                <a:rPr lang="en-GB" sz="1400" dirty="0"/>
                <a:t>100</a:t>
              </a:r>
            </a:p>
          </p:txBody>
        </p:sp>
        <p:sp>
          <p:nvSpPr>
            <p:cNvPr id="226" name="TextBox 225">
              <a:extLst>
                <a:ext uri="{FF2B5EF4-FFF2-40B4-BE49-F238E27FC236}">
                  <a16:creationId xmlns:a16="http://schemas.microsoft.com/office/drawing/2014/main" id="{CDAA6259-6BE6-47D1-B4B5-C79E5C0CA26F}"/>
                </a:ext>
              </a:extLst>
            </p:cNvPr>
            <p:cNvSpPr txBox="1"/>
            <p:nvPr/>
          </p:nvSpPr>
          <p:spPr>
            <a:xfrm>
              <a:off x="830845" y="4697973"/>
              <a:ext cx="482825" cy="307777"/>
            </a:xfrm>
            <a:prstGeom prst="rect">
              <a:avLst/>
            </a:prstGeom>
            <a:noFill/>
          </p:spPr>
          <p:txBody>
            <a:bodyPr wrap="none" rtlCol="0">
              <a:spAutoFit/>
            </a:bodyPr>
            <a:lstStyle/>
            <a:p>
              <a:pPr algn="r">
                <a:buNone/>
              </a:pPr>
              <a:r>
                <a:rPr lang="en-GB" sz="1400" dirty="0"/>
                <a:t>100</a:t>
              </a:r>
            </a:p>
          </p:txBody>
        </p:sp>
        <p:sp>
          <p:nvSpPr>
            <p:cNvPr id="227" name="TextBox 226">
              <a:extLst>
                <a:ext uri="{FF2B5EF4-FFF2-40B4-BE49-F238E27FC236}">
                  <a16:creationId xmlns:a16="http://schemas.microsoft.com/office/drawing/2014/main" id="{A8CCCE9C-9413-4E66-857B-88EE4C4448C3}"/>
                </a:ext>
              </a:extLst>
            </p:cNvPr>
            <p:cNvSpPr txBox="1"/>
            <p:nvPr/>
          </p:nvSpPr>
          <p:spPr>
            <a:xfrm>
              <a:off x="830845" y="5191293"/>
              <a:ext cx="482825" cy="307777"/>
            </a:xfrm>
            <a:prstGeom prst="rect">
              <a:avLst/>
            </a:prstGeom>
            <a:noFill/>
          </p:spPr>
          <p:txBody>
            <a:bodyPr wrap="none" rtlCol="0">
              <a:spAutoFit/>
            </a:bodyPr>
            <a:lstStyle/>
            <a:p>
              <a:pPr algn="r">
                <a:buNone/>
              </a:pPr>
              <a:r>
                <a:rPr lang="en-GB" sz="1400" dirty="0"/>
                <a:t>100</a:t>
              </a:r>
            </a:p>
          </p:txBody>
        </p:sp>
        <p:sp>
          <p:nvSpPr>
            <p:cNvPr id="228" name="TextBox 227">
              <a:extLst>
                <a:ext uri="{FF2B5EF4-FFF2-40B4-BE49-F238E27FC236}">
                  <a16:creationId xmlns:a16="http://schemas.microsoft.com/office/drawing/2014/main" id="{CC1A19F7-6D5A-4DE7-BA25-D7A2CB39D155}"/>
                </a:ext>
              </a:extLst>
            </p:cNvPr>
            <p:cNvSpPr txBox="1"/>
            <p:nvPr/>
          </p:nvSpPr>
          <p:spPr>
            <a:xfrm>
              <a:off x="830845" y="5684613"/>
              <a:ext cx="482825" cy="307777"/>
            </a:xfrm>
            <a:prstGeom prst="rect">
              <a:avLst/>
            </a:prstGeom>
            <a:noFill/>
          </p:spPr>
          <p:txBody>
            <a:bodyPr wrap="none" rtlCol="0">
              <a:spAutoFit/>
            </a:bodyPr>
            <a:lstStyle/>
            <a:p>
              <a:pPr algn="r">
                <a:buNone/>
              </a:pPr>
              <a:r>
                <a:rPr lang="en-GB" sz="1400" dirty="0"/>
                <a:t>100</a:t>
              </a:r>
            </a:p>
          </p:txBody>
        </p:sp>
      </p:grpSp>
      <p:grpSp>
        <p:nvGrpSpPr>
          <p:cNvPr id="229" name="Group 228">
            <a:extLst>
              <a:ext uri="{FF2B5EF4-FFF2-40B4-BE49-F238E27FC236}">
                <a16:creationId xmlns:a16="http://schemas.microsoft.com/office/drawing/2014/main" id="{916292AC-34F4-4CBA-AA46-1CBF7EFC198D}"/>
              </a:ext>
            </a:extLst>
          </p:cNvPr>
          <p:cNvGrpSpPr/>
          <p:nvPr/>
        </p:nvGrpSpPr>
        <p:grpSpPr>
          <a:xfrm>
            <a:off x="3813953" y="1244733"/>
            <a:ext cx="494046" cy="4747657"/>
            <a:chOff x="830845" y="1244733"/>
            <a:chExt cx="494046" cy="4747657"/>
          </a:xfrm>
        </p:grpSpPr>
        <p:sp>
          <p:nvSpPr>
            <p:cNvPr id="230" name="TextBox 229">
              <a:extLst>
                <a:ext uri="{FF2B5EF4-FFF2-40B4-BE49-F238E27FC236}">
                  <a16:creationId xmlns:a16="http://schemas.microsoft.com/office/drawing/2014/main" id="{4A6E8738-D05F-4613-9DD4-A69891AD231E}"/>
                </a:ext>
              </a:extLst>
            </p:cNvPr>
            <p:cNvSpPr txBox="1"/>
            <p:nvPr/>
          </p:nvSpPr>
          <p:spPr>
            <a:xfrm>
              <a:off x="842066" y="1244733"/>
              <a:ext cx="482825" cy="307777"/>
            </a:xfrm>
            <a:prstGeom prst="rect">
              <a:avLst/>
            </a:prstGeom>
            <a:noFill/>
          </p:spPr>
          <p:txBody>
            <a:bodyPr wrap="none" rtlCol="0">
              <a:spAutoFit/>
            </a:bodyPr>
            <a:lstStyle/>
            <a:p>
              <a:pPr algn="r">
                <a:buNone/>
              </a:pPr>
              <a:r>
                <a:rPr lang="en-GB" sz="1400" dirty="0"/>
                <a:t>100</a:t>
              </a:r>
            </a:p>
          </p:txBody>
        </p:sp>
        <p:sp>
          <p:nvSpPr>
            <p:cNvPr id="231" name="TextBox 230">
              <a:extLst>
                <a:ext uri="{FF2B5EF4-FFF2-40B4-BE49-F238E27FC236}">
                  <a16:creationId xmlns:a16="http://schemas.microsoft.com/office/drawing/2014/main" id="{C1C89BEC-CBE2-4051-B42A-4F93E46DEAA5}"/>
                </a:ext>
              </a:extLst>
            </p:cNvPr>
            <p:cNvSpPr txBox="1"/>
            <p:nvPr/>
          </p:nvSpPr>
          <p:spPr>
            <a:xfrm>
              <a:off x="830845" y="1738053"/>
              <a:ext cx="482825" cy="307777"/>
            </a:xfrm>
            <a:prstGeom prst="rect">
              <a:avLst/>
            </a:prstGeom>
            <a:noFill/>
          </p:spPr>
          <p:txBody>
            <a:bodyPr wrap="none" rtlCol="0">
              <a:spAutoFit/>
            </a:bodyPr>
            <a:lstStyle/>
            <a:p>
              <a:pPr algn="r">
                <a:buNone/>
              </a:pPr>
              <a:r>
                <a:rPr lang="en-GB" sz="1400" dirty="0"/>
                <a:t>100</a:t>
              </a:r>
            </a:p>
          </p:txBody>
        </p:sp>
        <p:sp>
          <p:nvSpPr>
            <p:cNvPr id="232" name="TextBox 231">
              <a:extLst>
                <a:ext uri="{FF2B5EF4-FFF2-40B4-BE49-F238E27FC236}">
                  <a16:creationId xmlns:a16="http://schemas.microsoft.com/office/drawing/2014/main" id="{EB495743-C6F1-4C99-A0E5-2A8BF1BF3952}"/>
                </a:ext>
              </a:extLst>
            </p:cNvPr>
            <p:cNvSpPr txBox="1"/>
            <p:nvPr/>
          </p:nvSpPr>
          <p:spPr>
            <a:xfrm>
              <a:off x="830845" y="2231373"/>
              <a:ext cx="482825" cy="307777"/>
            </a:xfrm>
            <a:prstGeom prst="rect">
              <a:avLst/>
            </a:prstGeom>
            <a:noFill/>
          </p:spPr>
          <p:txBody>
            <a:bodyPr wrap="none" rtlCol="0">
              <a:spAutoFit/>
            </a:bodyPr>
            <a:lstStyle/>
            <a:p>
              <a:pPr algn="r">
                <a:buNone/>
              </a:pPr>
              <a:r>
                <a:rPr lang="en-GB" sz="1400" dirty="0"/>
                <a:t>100</a:t>
              </a:r>
            </a:p>
          </p:txBody>
        </p:sp>
        <p:sp>
          <p:nvSpPr>
            <p:cNvPr id="233" name="TextBox 232">
              <a:extLst>
                <a:ext uri="{FF2B5EF4-FFF2-40B4-BE49-F238E27FC236}">
                  <a16:creationId xmlns:a16="http://schemas.microsoft.com/office/drawing/2014/main" id="{C66CACCB-BF38-4FB9-B0AB-3BB81C9FC13A}"/>
                </a:ext>
              </a:extLst>
            </p:cNvPr>
            <p:cNvSpPr txBox="1"/>
            <p:nvPr/>
          </p:nvSpPr>
          <p:spPr>
            <a:xfrm>
              <a:off x="830845" y="2724693"/>
              <a:ext cx="482825" cy="307777"/>
            </a:xfrm>
            <a:prstGeom prst="rect">
              <a:avLst/>
            </a:prstGeom>
            <a:noFill/>
          </p:spPr>
          <p:txBody>
            <a:bodyPr wrap="none" rtlCol="0">
              <a:spAutoFit/>
            </a:bodyPr>
            <a:lstStyle/>
            <a:p>
              <a:pPr algn="r">
                <a:buNone/>
              </a:pPr>
              <a:r>
                <a:rPr lang="en-GB" sz="1400" dirty="0"/>
                <a:t>100</a:t>
              </a:r>
            </a:p>
          </p:txBody>
        </p:sp>
        <p:sp>
          <p:nvSpPr>
            <p:cNvPr id="234" name="TextBox 233">
              <a:extLst>
                <a:ext uri="{FF2B5EF4-FFF2-40B4-BE49-F238E27FC236}">
                  <a16:creationId xmlns:a16="http://schemas.microsoft.com/office/drawing/2014/main" id="{7148215C-C109-4BF5-BB7E-DD9D30A0B8DA}"/>
                </a:ext>
              </a:extLst>
            </p:cNvPr>
            <p:cNvSpPr txBox="1"/>
            <p:nvPr/>
          </p:nvSpPr>
          <p:spPr>
            <a:xfrm>
              <a:off x="830845" y="3218013"/>
              <a:ext cx="482825" cy="307777"/>
            </a:xfrm>
            <a:prstGeom prst="rect">
              <a:avLst/>
            </a:prstGeom>
            <a:noFill/>
          </p:spPr>
          <p:txBody>
            <a:bodyPr wrap="none" rtlCol="0">
              <a:spAutoFit/>
            </a:bodyPr>
            <a:lstStyle/>
            <a:p>
              <a:pPr algn="r">
                <a:buNone/>
              </a:pPr>
              <a:r>
                <a:rPr lang="en-GB" sz="1400" dirty="0"/>
                <a:t>100</a:t>
              </a:r>
            </a:p>
          </p:txBody>
        </p:sp>
        <p:sp>
          <p:nvSpPr>
            <p:cNvPr id="235" name="TextBox 234">
              <a:extLst>
                <a:ext uri="{FF2B5EF4-FFF2-40B4-BE49-F238E27FC236}">
                  <a16:creationId xmlns:a16="http://schemas.microsoft.com/office/drawing/2014/main" id="{3A7A0A0C-8A22-445B-836B-7DA7B55B7C62}"/>
                </a:ext>
              </a:extLst>
            </p:cNvPr>
            <p:cNvSpPr txBox="1"/>
            <p:nvPr/>
          </p:nvSpPr>
          <p:spPr>
            <a:xfrm>
              <a:off x="830845" y="3711333"/>
              <a:ext cx="482825" cy="307777"/>
            </a:xfrm>
            <a:prstGeom prst="rect">
              <a:avLst/>
            </a:prstGeom>
            <a:noFill/>
          </p:spPr>
          <p:txBody>
            <a:bodyPr wrap="none" rtlCol="0">
              <a:spAutoFit/>
            </a:bodyPr>
            <a:lstStyle/>
            <a:p>
              <a:pPr algn="r">
                <a:buNone/>
              </a:pPr>
              <a:r>
                <a:rPr lang="en-GB" sz="1400" dirty="0"/>
                <a:t>100</a:t>
              </a:r>
            </a:p>
          </p:txBody>
        </p:sp>
        <p:sp>
          <p:nvSpPr>
            <p:cNvPr id="236" name="TextBox 235">
              <a:extLst>
                <a:ext uri="{FF2B5EF4-FFF2-40B4-BE49-F238E27FC236}">
                  <a16:creationId xmlns:a16="http://schemas.microsoft.com/office/drawing/2014/main" id="{43B9EEFB-DCD8-4271-B876-3E68F340D218}"/>
                </a:ext>
              </a:extLst>
            </p:cNvPr>
            <p:cNvSpPr txBox="1"/>
            <p:nvPr/>
          </p:nvSpPr>
          <p:spPr>
            <a:xfrm>
              <a:off x="830845" y="4204653"/>
              <a:ext cx="482825" cy="307777"/>
            </a:xfrm>
            <a:prstGeom prst="rect">
              <a:avLst/>
            </a:prstGeom>
            <a:noFill/>
          </p:spPr>
          <p:txBody>
            <a:bodyPr wrap="none" rtlCol="0">
              <a:spAutoFit/>
            </a:bodyPr>
            <a:lstStyle/>
            <a:p>
              <a:pPr algn="r">
                <a:buNone/>
              </a:pPr>
              <a:r>
                <a:rPr lang="en-GB" sz="1400" dirty="0"/>
                <a:t>100</a:t>
              </a:r>
            </a:p>
          </p:txBody>
        </p:sp>
        <p:sp>
          <p:nvSpPr>
            <p:cNvPr id="237" name="TextBox 236">
              <a:extLst>
                <a:ext uri="{FF2B5EF4-FFF2-40B4-BE49-F238E27FC236}">
                  <a16:creationId xmlns:a16="http://schemas.microsoft.com/office/drawing/2014/main" id="{ABA39653-F46E-4471-853E-9DE59F1ADCE5}"/>
                </a:ext>
              </a:extLst>
            </p:cNvPr>
            <p:cNvSpPr txBox="1"/>
            <p:nvPr/>
          </p:nvSpPr>
          <p:spPr>
            <a:xfrm>
              <a:off x="830845" y="4697973"/>
              <a:ext cx="482825" cy="307777"/>
            </a:xfrm>
            <a:prstGeom prst="rect">
              <a:avLst/>
            </a:prstGeom>
            <a:noFill/>
          </p:spPr>
          <p:txBody>
            <a:bodyPr wrap="none" rtlCol="0">
              <a:spAutoFit/>
            </a:bodyPr>
            <a:lstStyle/>
            <a:p>
              <a:pPr algn="r">
                <a:buNone/>
              </a:pPr>
              <a:r>
                <a:rPr lang="en-GB" sz="1400" dirty="0"/>
                <a:t>100</a:t>
              </a:r>
            </a:p>
          </p:txBody>
        </p:sp>
        <p:sp>
          <p:nvSpPr>
            <p:cNvPr id="238" name="TextBox 237">
              <a:extLst>
                <a:ext uri="{FF2B5EF4-FFF2-40B4-BE49-F238E27FC236}">
                  <a16:creationId xmlns:a16="http://schemas.microsoft.com/office/drawing/2014/main" id="{764F472D-6289-4593-BF29-C01AF3BCC71A}"/>
                </a:ext>
              </a:extLst>
            </p:cNvPr>
            <p:cNvSpPr txBox="1"/>
            <p:nvPr/>
          </p:nvSpPr>
          <p:spPr>
            <a:xfrm>
              <a:off x="830845" y="5191293"/>
              <a:ext cx="482825" cy="307777"/>
            </a:xfrm>
            <a:prstGeom prst="rect">
              <a:avLst/>
            </a:prstGeom>
            <a:noFill/>
          </p:spPr>
          <p:txBody>
            <a:bodyPr wrap="none" rtlCol="0">
              <a:spAutoFit/>
            </a:bodyPr>
            <a:lstStyle/>
            <a:p>
              <a:pPr algn="r">
                <a:buNone/>
              </a:pPr>
              <a:r>
                <a:rPr lang="en-GB" sz="1400" dirty="0"/>
                <a:t>100</a:t>
              </a:r>
            </a:p>
          </p:txBody>
        </p:sp>
        <p:sp>
          <p:nvSpPr>
            <p:cNvPr id="239" name="TextBox 238">
              <a:extLst>
                <a:ext uri="{FF2B5EF4-FFF2-40B4-BE49-F238E27FC236}">
                  <a16:creationId xmlns:a16="http://schemas.microsoft.com/office/drawing/2014/main" id="{804B688D-13DC-4438-9A52-D2CB4FF9FF95}"/>
                </a:ext>
              </a:extLst>
            </p:cNvPr>
            <p:cNvSpPr txBox="1"/>
            <p:nvPr/>
          </p:nvSpPr>
          <p:spPr>
            <a:xfrm>
              <a:off x="830845" y="5684613"/>
              <a:ext cx="482825" cy="307777"/>
            </a:xfrm>
            <a:prstGeom prst="rect">
              <a:avLst/>
            </a:prstGeom>
            <a:noFill/>
          </p:spPr>
          <p:txBody>
            <a:bodyPr wrap="none" rtlCol="0">
              <a:spAutoFit/>
            </a:bodyPr>
            <a:lstStyle/>
            <a:p>
              <a:pPr algn="r">
                <a:buNone/>
              </a:pPr>
              <a:r>
                <a:rPr lang="en-GB" sz="1400" dirty="0"/>
                <a:t>100</a:t>
              </a:r>
            </a:p>
          </p:txBody>
        </p:sp>
      </p:grpSp>
      <p:grpSp>
        <p:nvGrpSpPr>
          <p:cNvPr id="240" name="Group 239">
            <a:extLst>
              <a:ext uri="{FF2B5EF4-FFF2-40B4-BE49-F238E27FC236}">
                <a16:creationId xmlns:a16="http://schemas.microsoft.com/office/drawing/2014/main" id="{BD3F950A-6D61-4711-B27D-5024F5584C5B}"/>
              </a:ext>
            </a:extLst>
          </p:cNvPr>
          <p:cNvGrpSpPr/>
          <p:nvPr/>
        </p:nvGrpSpPr>
        <p:grpSpPr>
          <a:xfrm>
            <a:off x="4318923" y="1244733"/>
            <a:ext cx="494046" cy="4747657"/>
            <a:chOff x="830845" y="1244733"/>
            <a:chExt cx="494046" cy="4747657"/>
          </a:xfrm>
        </p:grpSpPr>
        <p:sp>
          <p:nvSpPr>
            <p:cNvPr id="241" name="TextBox 240">
              <a:extLst>
                <a:ext uri="{FF2B5EF4-FFF2-40B4-BE49-F238E27FC236}">
                  <a16:creationId xmlns:a16="http://schemas.microsoft.com/office/drawing/2014/main" id="{1FC86049-991D-4860-8132-62F1FA37A1FE}"/>
                </a:ext>
              </a:extLst>
            </p:cNvPr>
            <p:cNvSpPr txBox="1"/>
            <p:nvPr/>
          </p:nvSpPr>
          <p:spPr>
            <a:xfrm>
              <a:off x="842066" y="1244733"/>
              <a:ext cx="482825" cy="307777"/>
            </a:xfrm>
            <a:prstGeom prst="rect">
              <a:avLst/>
            </a:prstGeom>
            <a:noFill/>
          </p:spPr>
          <p:txBody>
            <a:bodyPr wrap="none" rtlCol="0">
              <a:spAutoFit/>
            </a:bodyPr>
            <a:lstStyle/>
            <a:p>
              <a:pPr algn="r">
                <a:buNone/>
              </a:pPr>
              <a:r>
                <a:rPr lang="en-GB" sz="1400" dirty="0"/>
                <a:t>100</a:t>
              </a:r>
            </a:p>
          </p:txBody>
        </p:sp>
        <p:sp>
          <p:nvSpPr>
            <p:cNvPr id="242" name="TextBox 241">
              <a:extLst>
                <a:ext uri="{FF2B5EF4-FFF2-40B4-BE49-F238E27FC236}">
                  <a16:creationId xmlns:a16="http://schemas.microsoft.com/office/drawing/2014/main" id="{9A0A4E33-F038-4DE0-A21B-7BDF1EF5883E}"/>
                </a:ext>
              </a:extLst>
            </p:cNvPr>
            <p:cNvSpPr txBox="1"/>
            <p:nvPr/>
          </p:nvSpPr>
          <p:spPr>
            <a:xfrm>
              <a:off x="830845" y="1738053"/>
              <a:ext cx="482825" cy="307777"/>
            </a:xfrm>
            <a:prstGeom prst="rect">
              <a:avLst/>
            </a:prstGeom>
            <a:noFill/>
          </p:spPr>
          <p:txBody>
            <a:bodyPr wrap="none" rtlCol="0">
              <a:spAutoFit/>
            </a:bodyPr>
            <a:lstStyle/>
            <a:p>
              <a:pPr algn="r">
                <a:buNone/>
              </a:pPr>
              <a:r>
                <a:rPr lang="en-GB" sz="1400" dirty="0"/>
                <a:t>100</a:t>
              </a:r>
            </a:p>
          </p:txBody>
        </p:sp>
        <p:sp>
          <p:nvSpPr>
            <p:cNvPr id="243" name="TextBox 242">
              <a:extLst>
                <a:ext uri="{FF2B5EF4-FFF2-40B4-BE49-F238E27FC236}">
                  <a16:creationId xmlns:a16="http://schemas.microsoft.com/office/drawing/2014/main" id="{ED77EDEE-7BAB-4A8D-BFCF-66D007B0963F}"/>
                </a:ext>
              </a:extLst>
            </p:cNvPr>
            <p:cNvSpPr txBox="1"/>
            <p:nvPr/>
          </p:nvSpPr>
          <p:spPr>
            <a:xfrm>
              <a:off x="830845" y="2231373"/>
              <a:ext cx="482825" cy="307777"/>
            </a:xfrm>
            <a:prstGeom prst="rect">
              <a:avLst/>
            </a:prstGeom>
            <a:noFill/>
          </p:spPr>
          <p:txBody>
            <a:bodyPr wrap="none" rtlCol="0">
              <a:spAutoFit/>
            </a:bodyPr>
            <a:lstStyle/>
            <a:p>
              <a:pPr algn="r">
                <a:buNone/>
              </a:pPr>
              <a:r>
                <a:rPr lang="en-GB" sz="1400" dirty="0"/>
                <a:t>100</a:t>
              </a:r>
            </a:p>
          </p:txBody>
        </p:sp>
        <p:sp>
          <p:nvSpPr>
            <p:cNvPr id="244" name="TextBox 243">
              <a:extLst>
                <a:ext uri="{FF2B5EF4-FFF2-40B4-BE49-F238E27FC236}">
                  <a16:creationId xmlns:a16="http://schemas.microsoft.com/office/drawing/2014/main" id="{5B8FDA47-6A6A-4204-AB03-E57102E65781}"/>
                </a:ext>
              </a:extLst>
            </p:cNvPr>
            <p:cNvSpPr txBox="1"/>
            <p:nvPr/>
          </p:nvSpPr>
          <p:spPr>
            <a:xfrm>
              <a:off x="830845" y="2724693"/>
              <a:ext cx="482825" cy="307777"/>
            </a:xfrm>
            <a:prstGeom prst="rect">
              <a:avLst/>
            </a:prstGeom>
            <a:noFill/>
          </p:spPr>
          <p:txBody>
            <a:bodyPr wrap="none" rtlCol="0">
              <a:spAutoFit/>
            </a:bodyPr>
            <a:lstStyle/>
            <a:p>
              <a:pPr algn="r">
                <a:buNone/>
              </a:pPr>
              <a:r>
                <a:rPr lang="en-GB" sz="1400" dirty="0"/>
                <a:t>100</a:t>
              </a:r>
            </a:p>
          </p:txBody>
        </p:sp>
        <p:sp>
          <p:nvSpPr>
            <p:cNvPr id="245" name="TextBox 244">
              <a:extLst>
                <a:ext uri="{FF2B5EF4-FFF2-40B4-BE49-F238E27FC236}">
                  <a16:creationId xmlns:a16="http://schemas.microsoft.com/office/drawing/2014/main" id="{522B83A6-20D9-493C-A6BF-D4B690AA1DA5}"/>
                </a:ext>
              </a:extLst>
            </p:cNvPr>
            <p:cNvSpPr txBox="1"/>
            <p:nvPr/>
          </p:nvSpPr>
          <p:spPr>
            <a:xfrm>
              <a:off x="830845" y="3218013"/>
              <a:ext cx="482825" cy="307777"/>
            </a:xfrm>
            <a:prstGeom prst="rect">
              <a:avLst/>
            </a:prstGeom>
            <a:noFill/>
          </p:spPr>
          <p:txBody>
            <a:bodyPr wrap="none" rtlCol="0">
              <a:spAutoFit/>
            </a:bodyPr>
            <a:lstStyle/>
            <a:p>
              <a:pPr algn="r">
                <a:buNone/>
              </a:pPr>
              <a:r>
                <a:rPr lang="en-GB" sz="1400" dirty="0"/>
                <a:t>100</a:t>
              </a:r>
            </a:p>
          </p:txBody>
        </p:sp>
        <p:sp>
          <p:nvSpPr>
            <p:cNvPr id="246" name="TextBox 245">
              <a:extLst>
                <a:ext uri="{FF2B5EF4-FFF2-40B4-BE49-F238E27FC236}">
                  <a16:creationId xmlns:a16="http://schemas.microsoft.com/office/drawing/2014/main" id="{BBA85314-66CC-4E7C-A960-75337A8691C6}"/>
                </a:ext>
              </a:extLst>
            </p:cNvPr>
            <p:cNvSpPr txBox="1"/>
            <p:nvPr/>
          </p:nvSpPr>
          <p:spPr>
            <a:xfrm>
              <a:off x="830845" y="3711333"/>
              <a:ext cx="482825" cy="307777"/>
            </a:xfrm>
            <a:prstGeom prst="rect">
              <a:avLst/>
            </a:prstGeom>
            <a:noFill/>
          </p:spPr>
          <p:txBody>
            <a:bodyPr wrap="none" rtlCol="0">
              <a:spAutoFit/>
            </a:bodyPr>
            <a:lstStyle/>
            <a:p>
              <a:pPr algn="r">
                <a:buNone/>
              </a:pPr>
              <a:r>
                <a:rPr lang="en-GB" sz="1400" dirty="0"/>
                <a:t>100</a:t>
              </a:r>
            </a:p>
          </p:txBody>
        </p:sp>
        <p:sp>
          <p:nvSpPr>
            <p:cNvPr id="247" name="TextBox 246">
              <a:extLst>
                <a:ext uri="{FF2B5EF4-FFF2-40B4-BE49-F238E27FC236}">
                  <a16:creationId xmlns:a16="http://schemas.microsoft.com/office/drawing/2014/main" id="{67D0B041-4A85-4BEA-B7CA-35C540711B54}"/>
                </a:ext>
              </a:extLst>
            </p:cNvPr>
            <p:cNvSpPr txBox="1"/>
            <p:nvPr/>
          </p:nvSpPr>
          <p:spPr>
            <a:xfrm>
              <a:off x="830845" y="4204653"/>
              <a:ext cx="482825" cy="307777"/>
            </a:xfrm>
            <a:prstGeom prst="rect">
              <a:avLst/>
            </a:prstGeom>
            <a:noFill/>
          </p:spPr>
          <p:txBody>
            <a:bodyPr wrap="none" rtlCol="0">
              <a:spAutoFit/>
            </a:bodyPr>
            <a:lstStyle/>
            <a:p>
              <a:pPr algn="r">
                <a:buNone/>
              </a:pPr>
              <a:r>
                <a:rPr lang="en-GB" sz="1400" dirty="0"/>
                <a:t>100</a:t>
              </a:r>
            </a:p>
          </p:txBody>
        </p:sp>
        <p:sp>
          <p:nvSpPr>
            <p:cNvPr id="248" name="TextBox 247">
              <a:extLst>
                <a:ext uri="{FF2B5EF4-FFF2-40B4-BE49-F238E27FC236}">
                  <a16:creationId xmlns:a16="http://schemas.microsoft.com/office/drawing/2014/main" id="{3C5CBE0D-95E1-46F5-8086-A64463A9831A}"/>
                </a:ext>
              </a:extLst>
            </p:cNvPr>
            <p:cNvSpPr txBox="1"/>
            <p:nvPr/>
          </p:nvSpPr>
          <p:spPr>
            <a:xfrm>
              <a:off x="830845" y="4697973"/>
              <a:ext cx="482825" cy="307777"/>
            </a:xfrm>
            <a:prstGeom prst="rect">
              <a:avLst/>
            </a:prstGeom>
            <a:noFill/>
          </p:spPr>
          <p:txBody>
            <a:bodyPr wrap="none" rtlCol="0">
              <a:spAutoFit/>
            </a:bodyPr>
            <a:lstStyle/>
            <a:p>
              <a:pPr algn="r">
                <a:buNone/>
              </a:pPr>
              <a:r>
                <a:rPr lang="en-GB" sz="1400" dirty="0"/>
                <a:t>100</a:t>
              </a:r>
            </a:p>
          </p:txBody>
        </p:sp>
        <p:sp>
          <p:nvSpPr>
            <p:cNvPr id="249" name="TextBox 248">
              <a:extLst>
                <a:ext uri="{FF2B5EF4-FFF2-40B4-BE49-F238E27FC236}">
                  <a16:creationId xmlns:a16="http://schemas.microsoft.com/office/drawing/2014/main" id="{84CD0663-0644-4ABD-A309-CFDA4E006BEC}"/>
                </a:ext>
              </a:extLst>
            </p:cNvPr>
            <p:cNvSpPr txBox="1"/>
            <p:nvPr/>
          </p:nvSpPr>
          <p:spPr>
            <a:xfrm>
              <a:off x="830845" y="5191293"/>
              <a:ext cx="482825" cy="307777"/>
            </a:xfrm>
            <a:prstGeom prst="rect">
              <a:avLst/>
            </a:prstGeom>
            <a:noFill/>
          </p:spPr>
          <p:txBody>
            <a:bodyPr wrap="none" rtlCol="0">
              <a:spAutoFit/>
            </a:bodyPr>
            <a:lstStyle/>
            <a:p>
              <a:pPr algn="r">
                <a:buNone/>
              </a:pPr>
              <a:r>
                <a:rPr lang="en-GB" sz="1400" dirty="0"/>
                <a:t>100</a:t>
              </a:r>
            </a:p>
          </p:txBody>
        </p:sp>
        <p:sp>
          <p:nvSpPr>
            <p:cNvPr id="250" name="TextBox 249">
              <a:extLst>
                <a:ext uri="{FF2B5EF4-FFF2-40B4-BE49-F238E27FC236}">
                  <a16:creationId xmlns:a16="http://schemas.microsoft.com/office/drawing/2014/main" id="{B430B45E-2E19-4EFA-8EE3-94E68AFDC5B8}"/>
                </a:ext>
              </a:extLst>
            </p:cNvPr>
            <p:cNvSpPr txBox="1"/>
            <p:nvPr/>
          </p:nvSpPr>
          <p:spPr>
            <a:xfrm>
              <a:off x="830845" y="5684613"/>
              <a:ext cx="482825" cy="307777"/>
            </a:xfrm>
            <a:prstGeom prst="rect">
              <a:avLst/>
            </a:prstGeom>
            <a:noFill/>
          </p:spPr>
          <p:txBody>
            <a:bodyPr wrap="none" rtlCol="0">
              <a:spAutoFit/>
            </a:bodyPr>
            <a:lstStyle/>
            <a:p>
              <a:pPr algn="r">
                <a:buNone/>
              </a:pPr>
              <a:r>
                <a:rPr lang="en-GB" sz="1400" dirty="0"/>
                <a:t>100</a:t>
              </a:r>
            </a:p>
          </p:txBody>
        </p:sp>
      </p:grpSp>
      <p:grpSp>
        <p:nvGrpSpPr>
          <p:cNvPr id="251" name="Group 250">
            <a:extLst>
              <a:ext uri="{FF2B5EF4-FFF2-40B4-BE49-F238E27FC236}">
                <a16:creationId xmlns:a16="http://schemas.microsoft.com/office/drawing/2014/main" id="{4BE41DA4-EC5F-4C09-BCF0-12189C1F8044}"/>
              </a:ext>
            </a:extLst>
          </p:cNvPr>
          <p:cNvGrpSpPr/>
          <p:nvPr/>
        </p:nvGrpSpPr>
        <p:grpSpPr>
          <a:xfrm>
            <a:off x="4811611" y="1244733"/>
            <a:ext cx="494046" cy="4747657"/>
            <a:chOff x="830845" y="1244733"/>
            <a:chExt cx="494046" cy="4747657"/>
          </a:xfrm>
        </p:grpSpPr>
        <p:sp>
          <p:nvSpPr>
            <p:cNvPr id="252" name="TextBox 251">
              <a:extLst>
                <a:ext uri="{FF2B5EF4-FFF2-40B4-BE49-F238E27FC236}">
                  <a16:creationId xmlns:a16="http://schemas.microsoft.com/office/drawing/2014/main" id="{4EC664F4-5D68-4E46-B369-EC960AF20DDA}"/>
                </a:ext>
              </a:extLst>
            </p:cNvPr>
            <p:cNvSpPr txBox="1"/>
            <p:nvPr/>
          </p:nvSpPr>
          <p:spPr>
            <a:xfrm>
              <a:off x="842066" y="1244733"/>
              <a:ext cx="482825" cy="307777"/>
            </a:xfrm>
            <a:prstGeom prst="rect">
              <a:avLst/>
            </a:prstGeom>
            <a:noFill/>
          </p:spPr>
          <p:txBody>
            <a:bodyPr wrap="none" rtlCol="0">
              <a:spAutoFit/>
            </a:bodyPr>
            <a:lstStyle/>
            <a:p>
              <a:pPr algn="r">
                <a:buNone/>
              </a:pPr>
              <a:r>
                <a:rPr lang="en-GB" sz="1400" dirty="0"/>
                <a:t>100</a:t>
              </a:r>
            </a:p>
          </p:txBody>
        </p:sp>
        <p:sp>
          <p:nvSpPr>
            <p:cNvPr id="253" name="TextBox 252">
              <a:extLst>
                <a:ext uri="{FF2B5EF4-FFF2-40B4-BE49-F238E27FC236}">
                  <a16:creationId xmlns:a16="http://schemas.microsoft.com/office/drawing/2014/main" id="{044509A1-480C-44E0-B460-BB88CB8F6035}"/>
                </a:ext>
              </a:extLst>
            </p:cNvPr>
            <p:cNvSpPr txBox="1"/>
            <p:nvPr/>
          </p:nvSpPr>
          <p:spPr>
            <a:xfrm>
              <a:off x="830845" y="1738053"/>
              <a:ext cx="482825" cy="307777"/>
            </a:xfrm>
            <a:prstGeom prst="rect">
              <a:avLst/>
            </a:prstGeom>
            <a:noFill/>
          </p:spPr>
          <p:txBody>
            <a:bodyPr wrap="none" rtlCol="0">
              <a:spAutoFit/>
            </a:bodyPr>
            <a:lstStyle/>
            <a:p>
              <a:pPr algn="r">
                <a:buNone/>
              </a:pPr>
              <a:r>
                <a:rPr lang="en-GB" sz="1400" dirty="0"/>
                <a:t>100</a:t>
              </a:r>
            </a:p>
          </p:txBody>
        </p:sp>
        <p:sp>
          <p:nvSpPr>
            <p:cNvPr id="254" name="TextBox 253">
              <a:extLst>
                <a:ext uri="{FF2B5EF4-FFF2-40B4-BE49-F238E27FC236}">
                  <a16:creationId xmlns:a16="http://schemas.microsoft.com/office/drawing/2014/main" id="{7BB23EB1-176F-42EB-B6FF-338FD4151EF0}"/>
                </a:ext>
              </a:extLst>
            </p:cNvPr>
            <p:cNvSpPr txBox="1"/>
            <p:nvPr/>
          </p:nvSpPr>
          <p:spPr>
            <a:xfrm>
              <a:off x="830845" y="2231373"/>
              <a:ext cx="482825" cy="307777"/>
            </a:xfrm>
            <a:prstGeom prst="rect">
              <a:avLst/>
            </a:prstGeom>
            <a:noFill/>
          </p:spPr>
          <p:txBody>
            <a:bodyPr wrap="none" rtlCol="0">
              <a:spAutoFit/>
            </a:bodyPr>
            <a:lstStyle/>
            <a:p>
              <a:pPr algn="r">
                <a:buNone/>
              </a:pPr>
              <a:r>
                <a:rPr lang="en-GB" sz="1400" dirty="0"/>
                <a:t>100</a:t>
              </a:r>
            </a:p>
          </p:txBody>
        </p:sp>
        <p:sp>
          <p:nvSpPr>
            <p:cNvPr id="255" name="TextBox 254">
              <a:extLst>
                <a:ext uri="{FF2B5EF4-FFF2-40B4-BE49-F238E27FC236}">
                  <a16:creationId xmlns:a16="http://schemas.microsoft.com/office/drawing/2014/main" id="{AEE71E43-D4C3-412F-801E-E5F70493EC6E}"/>
                </a:ext>
              </a:extLst>
            </p:cNvPr>
            <p:cNvSpPr txBox="1"/>
            <p:nvPr/>
          </p:nvSpPr>
          <p:spPr>
            <a:xfrm>
              <a:off x="830845" y="2724693"/>
              <a:ext cx="482825" cy="307777"/>
            </a:xfrm>
            <a:prstGeom prst="rect">
              <a:avLst/>
            </a:prstGeom>
            <a:noFill/>
          </p:spPr>
          <p:txBody>
            <a:bodyPr wrap="none" rtlCol="0">
              <a:spAutoFit/>
            </a:bodyPr>
            <a:lstStyle/>
            <a:p>
              <a:pPr algn="r">
                <a:buNone/>
              </a:pPr>
              <a:r>
                <a:rPr lang="en-GB" sz="1400" dirty="0"/>
                <a:t>100</a:t>
              </a:r>
            </a:p>
          </p:txBody>
        </p:sp>
        <p:sp>
          <p:nvSpPr>
            <p:cNvPr id="256" name="TextBox 255">
              <a:extLst>
                <a:ext uri="{FF2B5EF4-FFF2-40B4-BE49-F238E27FC236}">
                  <a16:creationId xmlns:a16="http://schemas.microsoft.com/office/drawing/2014/main" id="{13D582D8-7533-4C14-963E-39FC173F3DE4}"/>
                </a:ext>
              </a:extLst>
            </p:cNvPr>
            <p:cNvSpPr txBox="1"/>
            <p:nvPr/>
          </p:nvSpPr>
          <p:spPr>
            <a:xfrm>
              <a:off x="830845" y="3218013"/>
              <a:ext cx="482825" cy="307777"/>
            </a:xfrm>
            <a:prstGeom prst="rect">
              <a:avLst/>
            </a:prstGeom>
            <a:noFill/>
          </p:spPr>
          <p:txBody>
            <a:bodyPr wrap="none" rtlCol="0">
              <a:spAutoFit/>
            </a:bodyPr>
            <a:lstStyle/>
            <a:p>
              <a:pPr algn="r">
                <a:buNone/>
              </a:pPr>
              <a:r>
                <a:rPr lang="en-GB" sz="1400" dirty="0"/>
                <a:t>100</a:t>
              </a:r>
            </a:p>
          </p:txBody>
        </p:sp>
        <p:sp>
          <p:nvSpPr>
            <p:cNvPr id="257" name="TextBox 256">
              <a:extLst>
                <a:ext uri="{FF2B5EF4-FFF2-40B4-BE49-F238E27FC236}">
                  <a16:creationId xmlns:a16="http://schemas.microsoft.com/office/drawing/2014/main" id="{DF3D2B05-D811-4925-96D3-AF1A1899A259}"/>
                </a:ext>
              </a:extLst>
            </p:cNvPr>
            <p:cNvSpPr txBox="1"/>
            <p:nvPr/>
          </p:nvSpPr>
          <p:spPr>
            <a:xfrm>
              <a:off x="830845" y="3711333"/>
              <a:ext cx="482825" cy="307777"/>
            </a:xfrm>
            <a:prstGeom prst="rect">
              <a:avLst/>
            </a:prstGeom>
            <a:noFill/>
          </p:spPr>
          <p:txBody>
            <a:bodyPr wrap="none" rtlCol="0">
              <a:spAutoFit/>
            </a:bodyPr>
            <a:lstStyle/>
            <a:p>
              <a:pPr algn="r">
                <a:buNone/>
              </a:pPr>
              <a:r>
                <a:rPr lang="en-GB" sz="1400" dirty="0"/>
                <a:t>100</a:t>
              </a:r>
            </a:p>
          </p:txBody>
        </p:sp>
        <p:sp>
          <p:nvSpPr>
            <p:cNvPr id="258" name="TextBox 257">
              <a:extLst>
                <a:ext uri="{FF2B5EF4-FFF2-40B4-BE49-F238E27FC236}">
                  <a16:creationId xmlns:a16="http://schemas.microsoft.com/office/drawing/2014/main" id="{E0D2E1F9-3BD3-416A-967E-E1103FE0EC0D}"/>
                </a:ext>
              </a:extLst>
            </p:cNvPr>
            <p:cNvSpPr txBox="1"/>
            <p:nvPr/>
          </p:nvSpPr>
          <p:spPr>
            <a:xfrm>
              <a:off x="830845" y="4204653"/>
              <a:ext cx="482825" cy="307777"/>
            </a:xfrm>
            <a:prstGeom prst="rect">
              <a:avLst/>
            </a:prstGeom>
            <a:noFill/>
          </p:spPr>
          <p:txBody>
            <a:bodyPr wrap="none" rtlCol="0">
              <a:spAutoFit/>
            </a:bodyPr>
            <a:lstStyle/>
            <a:p>
              <a:pPr algn="r">
                <a:buNone/>
              </a:pPr>
              <a:r>
                <a:rPr lang="en-GB" sz="1400" dirty="0"/>
                <a:t>100</a:t>
              </a:r>
            </a:p>
          </p:txBody>
        </p:sp>
        <p:sp>
          <p:nvSpPr>
            <p:cNvPr id="259" name="TextBox 258">
              <a:extLst>
                <a:ext uri="{FF2B5EF4-FFF2-40B4-BE49-F238E27FC236}">
                  <a16:creationId xmlns:a16="http://schemas.microsoft.com/office/drawing/2014/main" id="{0EA04C49-D60B-49E4-9E05-5362046886F3}"/>
                </a:ext>
              </a:extLst>
            </p:cNvPr>
            <p:cNvSpPr txBox="1"/>
            <p:nvPr/>
          </p:nvSpPr>
          <p:spPr>
            <a:xfrm>
              <a:off x="830845" y="4697973"/>
              <a:ext cx="482825" cy="307777"/>
            </a:xfrm>
            <a:prstGeom prst="rect">
              <a:avLst/>
            </a:prstGeom>
            <a:noFill/>
          </p:spPr>
          <p:txBody>
            <a:bodyPr wrap="none" rtlCol="0">
              <a:spAutoFit/>
            </a:bodyPr>
            <a:lstStyle/>
            <a:p>
              <a:pPr algn="r">
                <a:buNone/>
              </a:pPr>
              <a:r>
                <a:rPr lang="en-GB" sz="1400" dirty="0"/>
                <a:t>100</a:t>
              </a:r>
            </a:p>
          </p:txBody>
        </p:sp>
        <p:sp>
          <p:nvSpPr>
            <p:cNvPr id="260" name="TextBox 259">
              <a:extLst>
                <a:ext uri="{FF2B5EF4-FFF2-40B4-BE49-F238E27FC236}">
                  <a16:creationId xmlns:a16="http://schemas.microsoft.com/office/drawing/2014/main" id="{2F26CD7F-F9E0-4F75-A583-9789CF719117}"/>
                </a:ext>
              </a:extLst>
            </p:cNvPr>
            <p:cNvSpPr txBox="1"/>
            <p:nvPr/>
          </p:nvSpPr>
          <p:spPr>
            <a:xfrm>
              <a:off x="830845" y="5191293"/>
              <a:ext cx="482825" cy="307777"/>
            </a:xfrm>
            <a:prstGeom prst="rect">
              <a:avLst/>
            </a:prstGeom>
            <a:noFill/>
          </p:spPr>
          <p:txBody>
            <a:bodyPr wrap="none" rtlCol="0">
              <a:spAutoFit/>
            </a:bodyPr>
            <a:lstStyle/>
            <a:p>
              <a:pPr algn="r">
                <a:buNone/>
              </a:pPr>
              <a:r>
                <a:rPr lang="en-GB" sz="1400" dirty="0"/>
                <a:t>100</a:t>
              </a:r>
            </a:p>
          </p:txBody>
        </p:sp>
        <p:sp>
          <p:nvSpPr>
            <p:cNvPr id="261" name="TextBox 260">
              <a:extLst>
                <a:ext uri="{FF2B5EF4-FFF2-40B4-BE49-F238E27FC236}">
                  <a16:creationId xmlns:a16="http://schemas.microsoft.com/office/drawing/2014/main" id="{BC6128F3-ED64-48C1-85D8-8CB3FCE9DD9A}"/>
                </a:ext>
              </a:extLst>
            </p:cNvPr>
            <p:cNvSpPr txBox="1"/>
            <p:nvPr/>
          </p:nvSpPr>
          <p:spPr>
            <a:xfrm>
              <a:off x="830845" y="5684613"/>
              <a:ext cx="482825" cy="307777"/>
            </a:xfrm>
            <a:prstGeom prst="rect">
              <a:avLst/>
            </a:prstGeom>
            <a:noFill/>
          </p:spPr>
          <p:txBody>
            <a:bodyPr wrap="none" rtlCol="0">
              <a:spAutoFit/>
            </a:bodyPr>
            <a:lstStyle/>
            <a:p>
              <a:pPr algn="r">
                <a:buNone/>
              </a:pPr>
              <a:r>
                <a:rPr lang="en-GB" sz="1400" dirty="0"/>
                <a:t>100</a:t>
              </a:r>
            </a:p>
          </p:txBody>
        </p:sp>
      </p:grpSp>
      <p:grpSp>
        <p:nvGrpSpPr>
          <p:cNvPr id="262" name="Group 261">
            <a:extLst>
              <a:ext uri="{FF2B5EF4-FFF2-40B4-BE49-F238E27FC236}">
                <a16:creationId xmlns:a16="http://schemas.microsoft.com/office/drawing/2014/main" id="{87DE7755-E3EC-4BB8-AC38-25C8905623B9}"/>
              </a:ext>
            </a:extLst>
          </p:cNvPr>
          <p:cNvGrpSpPr/>
          <p:nvPr/>
        </p:nvGrpSpPr>
        <p:grpSpPr>
          <a:xfrm>
            <a:off x="5316581" y="1244733"/>
            <a:ext cx="494046" cy="4747657"/>
            <a:chOff x="830845" y="1244733"/>
            <a:chExt cx="494046" cy="4747657"/>
          </a:xfrm>
        </p:grpSpPr>
        <p:sp>
          <p:nvSpPr>
            <p:cNvPr id="263" name="TextBox 262">
              <a:extLst>
                <a:ext uri="{FF2B5EF4-FFF2-40B4-BE49-F238E27FC236}">
                  <a16:creationId xmlns:a16="http://schemas.microsoft.com/office/drawing/2014/main" id="{B5667CAF-5ECE-4A9A-A9F7-06DD56466116}"/>
                </a:ext>
              </a:extLst>
            </p:cNvPr>
            <p:cNvSpPr txBox="1"/>
            <p:nvPr/>
          </p:nvSpPr>
          <p:spPr>
            <a:xfrm>
              <a:off x="842066" y="1244733"/>
              <a:ext cx="482825" cy="307777"/>
            </a:xfrm>
            <a:prstGeom prst="rect">
              <a:avLst/>
            </a:prstGeom>
            <a:noFill/>
          </p:spPr>
          <p:txBody>
            <a:bodyPr wrap="none" rtlCol="0">
              <a:spAutoFit/>
            </a:bodyPr>
            <a:lstStyle/>
            <a:p>
              <a:pPr algn="r">
                <a:buNone/>
              </a:pPr>
              <a:r>
                <a:rPr lang="en-GB" sz="1400" dirty="0"/>
                <a:t>100</a:t>
              </a:r>
            </a:p>
          </p:txBody>
        </p:sp>
        <p:sp>
          <p:nvSpPr>
            <p:cNvPr id="264" name="TextBox 263">
              <a:extLst>
                <a:ext uri="{FF2B5EF4-FFF2-40B4-BE49-F238E27FC236}">
                  <a16:creationId xmlns:a16="http://schemas.microsoft.com/office/drawing/2014/main" id="{983FFD56-B75C-4E8E-A120-66A74CFC9EED}"/>
                </a:ext>
              </a:extLst>
            </p:cNvPr>
            <p:cNvSpPr txBox="1"/>
            <p:nvPr/>
          </p:nvSpPr>
          <p:spPr>
            <a:xfrm>
              <a:off x="830845" y="1738053"/>
              <a:ext cx="482825" cy="307777"/>
            </a:xfrm>
            <a:prstGeom prst="rect">
              <a:avLst/>
            </a:prstGeom>
            <a:noFill/>
          </p:spPr>
          <p:txBody>
            <a:bodyPr wrap="none" rtlCol="0">
              <a:spAutoFit/>
            </a:bodyPr>
            <a:lstStyle/>
            <a:p>
              <a:pPr algn="r">
                <a:buNone/>
              </a:pPr>
              <a:r>
                <a:rPr lang="en-GB" sz="1400" dirty="0"/>
                <a:t>100</a:t>
              </a:r>
            </a:p>
          </p:txBody>
        </p:sp>
        <p:sp>
          <p:nvSpPr>
            <p:cNvPr id="265" name="TextBox 264">
              <a:extLst>
                <a:ext uri="{FF2B5EF4-FFF2-40B4-BE49-F238E27FC236}">
                  <a16:creationId xmlns:a16="http://schemas.microsoft.com/office/drawing/2014/main" id="{F4F3FB12-C7D0-41D3-A0D7-BA1E39E72EB8}"/>
                </a:ext>
              </a:extLst>
            </p:cNvPr>
            <p:cNvSpPr txBox="1"/>
            <p:nvPr/>
          </p:nvSpPr>
          <p:spPr>
            <a:xfrm>
              <a:off x="830845" y="2231373"/>
              <a:ext cx="482825" cy="307777"/>
            </a:xfrm>
            <a:prstGeom prst="rect">
              <a:avLst/>
            </a:prstGeom>
            <a:noFill/>
          </p:spPr>
          <p:txBody>
            <a:bodyPr wrap="none" rtlCol="0">
              <a:spAutoFit/>
            </a:bodyPr>
            <a:lstStyle/>
            <a:p>
              <a:pPr algn="r">
                <a:buNone/>
              </a:pPr>
              <a:r>
                <a:rPr lang="en-GB" sz="1400" dirty="0"/>
                <a:t>100</a:t>
              </a:r>
            </a:p>
          </p:txBody>
        </p:sp>
        <p:sp>
          <p:nvSpPr>
            <p:cNvPr id="266" name="TextBox 265">
              <a:extLst>
                <a:ext uri="{FF2B5EF4-FFF2-40B4-BE49-F238E27FC236}">
                  <a16:creationId xmlns:a16="http://schemas.microsoft.com/office/drawing/2014/main" id="{F92A637D-62EE-4ABF-A513-70AD66943E77}"/>
                </a:ext>
              </a:extLst>
            </p:cNvPr>
            <p:cNvSpPr txBox="1"/>
            <p:nvPr/>
          </p:nvSpPr>
          <p:spPr>
            <a:xfrm>
              <a:off x="830845" y="2724693"/>
              <a:ext cx="482825" cy="307777"/>
            </a:xfrm>
            <a:prstGeom prst="rect">
              <a:avLst/>
            </a:prstGeom>
            <a:noFill/>
          </p:spPr>
          <p:txBody>
            <a:bodyPr wrap="none" rtlCol="0">
              <a:spAutoFit/>
            </a:bodyPr>
            <a:lstStyle/>
            <a:p>
              <a:pPr algn="r">
                <a:buNone/>
              </a:pPr>
              <a:r>
                <a:rPr lang="en-GB" sz="1400" dirty="0"/>
                <a:t>100</a:t>
              </a:r>
            </a:p>
          </p:txBody>
        </p:sp>
        <p:sp>
          <p:nvSpPr>
            <p:cNvPr id="267" name="TextBox 266">
              <a:extLst>
                <a:ext uri="{FF2B5EF4-FFF2-40B4-BE49-F238E27FC236}">
                  <a16:creationId xmlns:a16="http://schemas.microsoft.com/office/drawing/2014/main" id="{09E3D9D3-D1FD-44B5-8829-861AAE21BD0C}"/>
                </a:ext>
              </a:extLst>
            </p:cNvPr>
            <p:cNvSpPr txBox="1"/>
            <p:nvPr/>
          </p:nvSpPr>
          <p:spPr>
            <a:xfrm>
              <a:off x="830845" y="3218013"/>
              <a:ext cx="482825" cy="307777"/>
            </a:xfrm>
            <a:prstGeom prst="rect">
              <a:avLst/>
            </a:prstGeom>
            <a:noFill/>
          </p:spPr>
          <p:txBody>
            <a:bodyPr wrap="none" rtlCol="0">
              <a:spAutoFit/>
            </a:bodyPr>
            <a:lstStyle/>
            <a:p>
              <a:pPr algn="r">
                <a:buNone/>
              </a:pPr>
              <a:r>
                <a:rPr lang="en-GB" sz="1400" dirty="0"/>
                <a:t>100</a:t>
              </a:r>
            </a:p>
          </p:txBody>
        </p:sp>
        <p:sp>
          <p:nvSpPr>
            <p:cNvPr id="268" name="TextBox 267">
              <a:extLst>
                <a:ext uri="{FF2B5EF4-FFF2-40B4-BE49-F238E27FC236}">
                  <a16:creationId xmlns:a16="http://schemas.microsoft.com/office/drawing/2014/main" id="{1F35A0CD-8FE2-40E5-B5E9-0B72EFE3A80C}"/>
                </a:ext>
              </a:extLst>
            </p:cNvPr>
            <p:cNvSpPr txBox="1"/>
            <p:nvPr/>
          </p:nvSpPr>
          <p:spPr>
            <a:xfrm>
              <a:off x="830845" y="3711333"/>
              <a:ext cx="482825" cy="307777"/>
            </a:xfrm>
            <a:prstGeom prst="rect">
              <a:avLst/>
            </a:prstGeom>
            <a:noFill/>
          </p:spPr>
          <p:txBody>
            <a:bodyPr wrap="none" rtlCol="0">
              <a:spAutoFit/>
            </a:bodyPr>
            <a:lstStyle/>
            <a:p>
              <a:pPr algn="r">
                <a:buNone/>
              </a:pPr>
              <a:r>
                <a:rPr lang="en-GB" sz="1400" dirty="0"/>
                <a:t>100</a:t>
              </a:r>
            </a:p>
          </p:txBody>
        </p:sp>
        <p:sp>
          <p:nvSpPr>
            <p:cNvPr id="269" name="TextBox 268">
              <a:extLst>
                <a:ext uri="{FF2B5EF4-FFF2-40B4-BE49-F238E27FC236}">
                  <a16:creationId xmlns:a16="http://schemas.microsoft.com/office/drawing/2014/main" id="{B9054553-87A9-434D-8AD4-F65481F0EB6A}"/>
                </a:ext>
              </a:extLst>
            </p:cNvPr>
            <p:cNvSpPr txBox="1"/>
            <p:nvPr/>
          </p:nvSpPr>
          <p:spPr>
            <a:xfrm>
              <a:off x="830845" y="4204653"/>
              <a:ext cx="482825" cy="307777"/>
            </a:xfrm>
            <a:prstGeom prst="rect">
              <a:avLst/>
            </a:prstGeom>
            <a:noFill/>
          </p:spPr>
          <p:txBody>
            <a:bodyPr wrap="none" rtlCol="0">
              <a:spAutoFit/>
            </a:bodyPr>
            <a:lstStyle/>
            <a:p>
              <a:pPr algn="r">
                <a:buNone/>
              </a:pPr>
              <a:r>
                <a:rPr lang="en-GB" sz="1400" dirty="0"/>
                <a:t>100</a:t>
              </a:r>
            </a:p>
          </p:txBody>
        </p:sp>
        <p:sp>
          <p:nvSpPr>
            <p:cNvPr id="270" name="TextBox 269">
              <a:extLst>
                <a:ext uri="{FF2B5EF4-FFF2-40B4-BE49-F238E27FC236}">
                  <a16:creationId xmlns:a16="http://schemas.microsoft.com/office/drawing/2014/main" id="{1FD2B65C-839D-403D-93A4-C429EDB7C841}"/>
                </a:ext>
              </a:extLst>
            </p:cNvPr>
            <p:cNvSpPr txBox="1"/>
            <p:nvPr/>
          </p:nvSpPr>
          <p:spPr>
            <a:xfrm>
              <a:off x="830845" y="4697973"/>
              <a:ext cx="482825" cy="307777"/>
            </a:xfrm>
            <a:prstGeom prst="rect">
              <a:avLst/>
            </a:prstGeom>
            <a:noFill/>
          </p:spPr>
          <p:txBody>
            <a:bodyPr wrap="none" rtlCol="0">
              <a:spAutoFit/>
            </a:bodyPr>
            <a:lstStyle/>
            <a:p>
              <a:pPr algn="r">
                <a:buNone/>
              </a:pPr>
              <a:r>
                <a:rPr lang="en-GB" sz="1400" dirty="0"/>
                <a:t>100</a:t>
              </a:r>
            </a:p>
          </p:txBody>
        </p:sp>
        <p:sp>
          <p:nvSpPr>
            <p:cNvPr id="271" name="TextBox 270">
              <a:extLst>
                <a:ext uri="{FF2B5EF4-FFF2-40B4-BE49-F238E27FC236}">
                  <a16:creationId xmlns:a16="http://schemas.microsoft.com/office/drawing/2014/main" id="{46D6C287-86F1-4348-9AFB-8DB8CB207BA9}"/>
                </a:ext>
              </a:extLst>
            </p:cNvPr>
            <p:cNvSpPr txBox="1"/>
            <p:nvPr/>
          </p:nvSpPr>
          <p:spPr>
            <a:xfrm>
              <a:off x="830845" y="5191293"/>
              <a:ext cx="482825" cy="307777"/>
            </a:xfrm>
            <a:prstGeom prst="rect">
              <a:avLst/>
            </a:prstGeom>
            <a:noFill/>
          </p:spPr>
          <p:txBody>
            <a:bodyPr wrap="none" rtlCol="0">
              <a:spAutoFit/>
            </a:bodyPr>
            <a:lstStyle/>
            <a:p>
              <a:pPr algn="r">
                <a:buNone/>
              </a:pPr>
              <a:r>
                <a:rPr lang="en-GB" sz="1400" dirty="0"/>
                <a:t>100</a:t>
              </a:r>
            </a:p>
          </p:txBody>
        </p:sp>
        <p:sp>
          <p:nvSpPr>
            <p:cNvPr id="272" name="TextBox 271">
              <a:extLst>
                <a:ext uri="{FF2B5EF4-FFF2-40B4-BE49-F238E27FC236}">
                  <a16:creationId xmlns:a16="http://schemas.microsoft.com/office/drawing/2014/main" id="{D8A6221D-192C-44F6-B1D8-919B127025E0}"/>
                </a:ext>
              </a:extLst>
            </p:cNvPr>
            <p:cNvSpPr txBox="1"/>
            <p:nvPr/>
          </p:nvSpPr>
          <p:spPr>
            <a:xfrm>
              <a:off x="830845" y="5684613"/>
              <a:ext cx="482825" cy="307777"/>
            </a:xfrm>
            <a:prstGeom prst="rect">
              <a:avLst/>
            </a:prstGeom>
            <a:noFill/>
          </p:spPr>
          <p:txBody>
            <a:bodyPr wrap="none" rtlCol="0">
              <a:spAutoFit/>
            </a:bodyPr>
            <a:lstStyle/>
            <a:p>
              <a:pPr algn="r">
                <a:buNone/>
              </a:pPr>
              <a:r>
                <a:rPr lang="en-GB" sz="1400" dirty="0"/>
                <a:t>100</a:t>
              </a:r>
            </a:p>
          </p:txBody>
        </p:sp>
      </p:grpSp>
    </p:spTree>
    <p:extLst>
      <p:ext uri="{BB962C8B-B14F-4D97-AF65-F5344CB8AC3E}">
        <p14:creationId xmlns:p14="http://schemas.microsoft.com/office/powerpoint/2010/main" val="5765067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 grpId="0" animBg="1"/>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9DCF68C-F31D-4679-AD92-51EA20843FD8}"/>
              </a:ext>
            </a:extLst>
          </p:cNvPr>
          <p:cNvSpPr>
            <a:spLocks noGrp="1"/>
          </p:cNvSpPr>
          <p:nvPr>
            <p:ph type="title"/>
          </p:nvPr>
        </p:nvSpPr>
        <p:spPr/>
        <p:txBody>
          <a:bodyPr/>
          <a:lstStyle/>
          <a:p>
            <a:r>
              <a:rPr lang="en-US" altLang="en-US" dirty="0"/>
              <a:t>4NPV-1 Equivalence of 10 hundreds and 1 thousand</a:t>
            </a:r>
            <a:endParaRPr lang="en-GB" dirty="0"/>
          </a:p>
        </p:txBody>
      </p:sp>
      <p:graphicFrame>
        <p:nvGraphicFramePr>
          <p:cNvPr id="14" name="Table 13">
            <a:extLst>
              <a:ext uri="{FF2B5EF4-FFF2-40B4-BE49-F238E27FC236}">
                <a16:creationId xmlns:a16="http://schemas.microsoft.com/office/drawing/2014/main" id="{53C2C025-9664-4806-BEA7-427B7DA50178}"/>
              </a:ext>
            </a:extLst>
          </p:cNvPr>
          <p:cNvGraphicFramePr>
            <a:graphicFrameLocks noGrp="1"/>
          </p:cNvGraphicFramePr>
          <p:nvPr/>
        </p:nvGraphicFramePr>
        <p:xfrm>
          <a:off x="609600" y="1557338"/>
          <a:ext cx="10958517" cy="2297468"/>
        </p:xfrm>
        <a:graphic>
          <a:graphicData uri="http://schemas.openxmlformats.org/drawingml/2006/table">
            <a:tbl>
              <a:tblPr firstRow="1" bandRow="1">
                <a:tableStyleId>{5C22544A-7EE6-4342-B048-85BDC9FD1C3A}</a:tableStyleId>
              </a:tblPr>
              <a:tblGrid>
                <a:gridCol w="1217613">
                  <a:extLst>
                    <a:ext uri="{9D8B030D-6E8A-4147-A177-3AD203B41FA5}">
                      <a16:colId xmlns:a16="http://schemas.microsoft.com/office/drawing/2014/main" val="1273128360"/>
                    </a:ext>
                  </a:extLst>
                </a:gridCol>
                <a:gridCol w="1217613">
                  <a:extLst>
                    <a:ext uri="{9D8B030D-6E8A-4147-A177-3AD203B41FA5}">
                      <a16:colId xmlns:a16="http://schemas.microsoft.com/office/drawing/2014/main" val="824520397"/>
                    </a:ext>
                  </a:extLst>
                </a:gridCol>
                <a:gridCol w="1217613">
                  <a:extLst>
                    <a:ext uri="{9D8B030D-6E8A-4147-A177-3AD203B41FA5}">
                      <a16:colId xmlns:a16="http://schemas.microsoft.com/office/drawing/2014/main" val="250178287"/>
                    </a:ext>
                  </a:extLst>
                </a:gridCol>
                <a:gridCol w="1217613">
                  <a:extLst>
                    <a:ext uri="{9D8B030D-6E8A-4147-A177-3AD203B41FA5}">
                      <a16:colId xmlns:a16="http://schemas.microsoft.com/office/drawing/2014/main" val="1960120542"/>
                    </a:ext>
                  </a:extLst>
                </a:gridCol>
                <a:gridCol w="1217613">
                  <a:extLst>
                    <a:ext uri="{9D8B030D-6E8A-4147-A177-3AD203B41FA5}">
                      <a16:colId xmlns:a16="http://schemas.microsoft.com/office/drawing/2014/main" val="2597188261"/>
                    </a:ext>
                  </a:extLst>
                </a:gridCol>
                <a:gridCol w="1217613">
                  <a:extLst>
                    <a:ext uri="{9D8B030D-6E8A-4147-A177-3AD203B41FA5}">
                      <a16:colId xmlns:a16="http://schemas.microsoft.com/office/drawing/2014/main" val="294434210"/>
                    </a:ext>
                  </a:extLst>
                </a:gridCol>
                <a:gridCol w="1217613">
                  <a:extLst>
                    <a:ext uri="{9D8B030D-6E8A-4147-A177-3AD203B41FA5}">
                      <a16:colId xmlns:a16="http://schemas.microsoft.com/office/drawing/2014/main" val="580488784"/>
                    </a:ext>
                  </a:extLst>
                </a:gridCol>
                <a:gridCol w="1217613">
                  <a:extLst>
                    <a:ext uri="{9D8B030D-6E8A-4147-A177-3AD203B41FA5}">
                      <a16:colId xmlns:a16="http://schemas.microsoft.com/office/drawing/2014/main" val="1250443830"/>
                    </a:ext>
                  </a:extLst>
                </a:gridCol>
                <a:gridCol w="1217613">
                  <a:extLst>
                    <a:ext uri="{9D8B030D-6E8A-4147-A177-3AD203B41FA5}">
                      <a16:colId xmlns:a16="http://schemas.microsoft.com/office/drawing/2014/main" val="4153792470"/>
                    </a:ext>
                  </a:extLst>
                </a:gridCol>
              </a:tblGrid>
              <a:tr h="574367">
                <a:tc>
                  <a:txBody>
                    <a:bodyPr/>
                    <a:lstStyle/>
                    <a:p>
                      <a:pPr algn="r"/>
                      <a:r>
                        <a:rPr lang="en-GB" sz="2000" b="0" dirty="0">
                          <a:solidFill>
                            <a:schemeClr val="tx1"/>
                          </a:solidFill>
                          <a:latin typeface="Calibri" panose="020F0502020204030204" pitchFamily="34" charset="0"/>
                          <a:cs typeface="Calibri" panose="020F0502020204030204" pitchFamily="34" charset="0"/>
                        </a:rPr>
                        <a:t>       1,000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b="0" dirty="0">
                          <a:solidFill>
                            <a:schemeClr val="tx1"/>
                          </a:solidFill>
                          <a:latin typeface="Calibri" panose="020F0502020204030204" pitchFamily="34" charset="0"/>
                          <a:cs typeface="Calibri" panose="020F0502020204030204" pitchFamily="34" charset="0"/>
                        </a:rPr>
                        <a:t>       2,000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b="0" dirty="0">
                          <a:solidFill>
                            <a:schemeClr val="tx1"/>
                          </a:solidFill>
                          <a:latin typeface="Calibri" panose="020F0502020204030204" pitchFamily="34" charset="0"/>
                          <a:cs typeface="Calibri" panose="020F0502020204030204" pitchFamily="34" charset="0"/>
                        </a:rPr>
                        <a:t>       3,000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b="0" dirty="0">
                          <a:solidFill>
                            <a:schemeClr val="tx1"/>
                          </a:solidFill>
                          <a:latin typeface="Calibri" panose="020F0502020204030204" pitchFamily="34" charset="0"/>
                          <a:cs typeface="Calibri" panose="020F0502020204030204" pitchFamily="34" charset="0"/>
                        </a:rPr>
                        <a:t>       4,000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b="0" dirty="0">
                          <a:solidFill>
                            <a:schemeClr val="tx1"/>
                          </a:solidFill>
                          <a:latin typeface="Calibri" panose="020F0502020204030204" pitchFamily="34" charset="0"/>
                          <a:cs typeface="Calibri" panose="020F0502020204030204" pitchFamily="34" charset="0"/>
                        </a:rPr>
                        <a:t>       5,000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b="0" dirty="0">
                          <a:solidFill>
                            <a:schemeClr val="tx1"/>
                          </a:solidFill>
                          <a:latin typeface="Calibri" panose="020F0502020204030204" pitchFamily="34" charset="0"/>
                          <a:cs typeface="Calibri" panose="020F0502020204030204" pitchFamily="34" charset="0"/>
                        </a:rPr>
                        <a:t>       6,000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b="0" dirty="0">
                          <a:solidFill>
                            <a:schemeClr val="tx1"/>
                          </a:solidFill>
                          <a:latin typeface="Calibri" panose="020F0502020204030204" pitchFamily="34" charset="0"/>
                          <a:cs typeface="Calibri" panose="020F0502020204030204" pitchFamily="34" charset="0"/>
                        </a:rPr>
                        <a:t>       7,000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b="0" dirty="0">
                          <a:solidFill>
                            <a:schemeClr val="tx1"/>
                          </a:solidFill>
                          <a:latin typeface="Calibri" panose="020F0502020204030204" pitchFamily="34" charset="0"/>
                          <a:cs typeface="Calibri" panose="020F0502020204030204" pitchFamily="34" charset="0"/>
                        </a:rPr>
                        <a:t>       8,000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b="0" dirty="0">
                          <a:solidFill>
                            <a:schemeClr val="tx1"/>
                          </a:solidFill>
                          <a:latin typeface="Calibri" panose="020F0502020204030204" pitchFamily="34" charset="0"/>
                          <a:cs typeface="Calibri" panose="020F0502020204030204" pitchFamily="34" charset="0"/>
                        </a:rPr>
                        <a:t>       9,000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4506615"/>
                  </a:ext>
                </a:extLst>
              </a:tr>
              <a:tr h="574367">
                <a:tc>
                  <a:txBody>
                    <a:bodyPr/>
                    <a:lstStyle/>
                    <a:p>
                      <a:pPr algn="r"/>
                      <a:r>
                        <a:rPr lang="en-GB" sz="2000" dirty="0">
                          <a:latin typeface="Calibri" panose="020F0502020204030204" pitchFamily="34" charset="0"/>
                          <a:cs typeface="Calibri" panose="020F0502020204030204" pitchFamily="34" charset="0"/>
                        </a:rPr>
                        <a:t>          100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dirty="0">
                          <a:latin typeface="Calibri" panose="020F0502020204030204" pitchFamily="34" charset="0"/>
                          <a:cs typeface="Calibri" panose="020F0502020204030204" pitchFamily="34" charset="0"/>
                        </a:rPr>
                        <a:t>          200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dirty="0">
                          <a:latin typeface="Calibri" panose="020F0502020204030204" pitchFamily="34" charset="0"/>
                          <a:cs typeface="Calibri" panose="020F0502020204030204" pitchFamily="34" charset="0"/>
                        </a:rPr>
                        <a:t>          300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dirty="0">
                          <a:latin typeface="Calibri" panose="020F0502020204030204" pitchFamily="34" charset="0"/>
                          <a:cs typeface="Calibri" panose="020F0502020204030204" pitchFamily="34" charset="0"/>
                        </a:rPr>
                        <a:t>          400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dirty="0">
                          <a:latin typeface="Calibri" panose="020F0502020204030204" pitchFamily="34" charset="0"/>
                          <a:cs typeface="Calibri" panose="020F0502020204030204" pitchFamily="34" charset="0"/>
                        </a:rPr>
                        <a:t>          500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dirty="0">
                          <a:latin typeface="Calibri" panose="020F0502020204030204" pitchFamily="34" charset="0"/>
                          <a:cs typeface="Calibri" panose="020F0502020204030204" pitchFamily="34" charset="0"/>
                        </a:rPr>
                        <a:t>          600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dirty="0">
                          <a:latin typeface="Calibri" panose="020F0502020204030204" pitchFamily="34" charset="0"/>
                          <a:cs typeface="Calibri" panose="020F0502020204030204" pitchFamily="34" charset="0"/>
                        </a:rPr>
                        <a:t>          700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dirty="0">
                          <a:latin typeface="Calibri" panose="020F0502020204030204" pitchFamily="34" charset="0"/>
                          <a:cs typeface="Calibri" panose="020F0502020204030204" pitchFamily="34" charset="0"/>
                        </a:rPr>
                        <a:t>          800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dirty="0">
                          <a:latin typeface="Calibri" panose="020F0502020204030204" pitchFamily="34" charset="0"/>
                          <a:cs typeface="Calibri" panose="020F0502020204030204" pitchFamily="34" charset="0"/>
                        </a:rPr>
                        <a:t>          900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80370131"/>
                  </a:ext>
                </a:extLst>
              </a:tr>
              <a:tr h="574367">
                <a:tc>
                  <a:txBody>
                    <a:bodyPr/>
                    <a:lstStyle/>
                    <a:p>
                      <a:pPr algn="r"/>
                      <a:r>
                        <a:rPr lang="en-GB" sz="2000" dirty="0">
                          <a:latin typeface="Calibri" panose="020F0502020204030204" pitchFamily="34" charset="0"/>
                          <a:cs typeface="Calibri" panose="020F0502020204030204" pitchFamily="34" charset="0"/>
                        </a:rPr>
                        <a:t>            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dirty="0">
                          <a:latin typeface="Calibri" panose="020F0502020204030204" pitchFamily="34" charset="0"/>
                          <a:cs typeface="Calibri" panose="020F0502020204030204" pitchFamily="34" charset="0"/>
                        </a:rPr>
                        <a:t>            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dirty="0">
                          <a:latin typeface="Calibri" panose="020F0502020204030204" pitchFamily="34" charset="0"/>
                          <a:cs typeface="Calibri" panose="020F0502020204030204" pitchFamily="34" charset="0"/>
                        </a:rPr>
                        <a:t>            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dirty="0">
                          <a:latin typeface="Calibri" panose="020F0502020204030204" pitchFamily="34" charset="0"/>
                          <a:cs typeface="Calibri" panose="020F0502020204030204" pitchFamily="34" charset="0"/>
                        </a:rPr>
                        <a:t>            40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dirty="0">
                          <a:latin typeface="Calibri" panose="020F0502020204030204" pitchFamily="34" charset="0"/>
                          <a:cs typeface="Calibri" panose="020F0502020204030204" pitchFamily="34" charset="0"/>
                        </a:rPr>
                        <a:t>            50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dirty="0">
                          <a:latin typeface="Calibri" panose="020F0502020204030204" pitchFamily="34" charset="0"/>
                          <a:cs typeface="Calibri" panose="020F0502020204030204" pitchFamily="34" charset="0"/>
                        </a:rPr>
                        <a:t>            60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dirty="0">
                          <a:latin typeface="Calibri" panose="020F0502020204030204" pitchFamily="34" charset="0"/>
                          <a:cs typeface="Calibri" panose="020F0502020204030204" pitchFamily="34" charset="0"/>
                        </a:rPr>
                        <a:t>            70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dirty="0">
                          <a:latin typeface="Calibri" panose="020F0502020204030204" pitchFamily="34" charset="0"/>
                          <a:cs typeface="Calibri" panose="020F0502020204030204" pitchFamily="34" charset="0"/>
                        </a:rPr>
                        <a:t>            80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dirty="0">
                          <a:latin typeface="Calibri" panose="020F0502020204030204" pitchFamily="34" charset="0"/>
                          <a:cs typeface="Calibri" panose="020F0502020204030204" pitchFamily="34" charset="0"/>
                        </a:rPr>
                        <a:t>            90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93389198"/>
                  </a:ext>
                </a:extLst>
              </a:tr>
              <a:tr h="574367">
                <a:tc>
                  <a:txBody>
                    <a:bodyPr/>
                    <a:lstStyle/>
                    <a:p>
                      <a:pPr algn="r"/>
                      <a:r>
                        <a:rPr lang="en-GB" sz="2000" dirty="0">
                          <a:latin typeface="Calibri" panose="020F0502020204030204" pitchFamily="34" charset="0"/>
                          <a:cs typeface="Calibri" panose="020F0502020204030204" pitchFamily="34" charset="0"/>
                        </a:rPr>
                        <a:t>              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dirty="0">
                          <a:latin typeface="Calibri" panose="020F0502020204030204" pitchFamily="34" charset="0"/>
                          <a:cs typeface="Calibri" panose="020F0502020204030204" pitchFamily="34" charset="0"/>
                        </a:rPr>
                        <a:t>              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dirty="0">
                          <a:latin typeface="Calibri" panose="020F0502020204030204" pitchFamily="34" charset="0"/>
                          <a:cs typeface="Calibri" panose="020F0502020204030204" pitchFamily="34" charset="0"/>
                        </a:rPr>
                        <a:t>              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dirty="0">
                          <a:latin typeface="Calibri" panose="020F0502020204030204" pitchFamily="34" charset="0"/>
                          <a:cs typeface="Calibri" panose="020F0502020204030204" pitchFamily="34" charset="0"/>
                        </a:rPr>
                        <a:t>              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dirty="0">
                          <a:latin typeface="Calibri" panose="020F0502020204030204" pitchFamily="34" charset="0"/>
                          <a:cs typeface="Calibri" panose="020F0502020204030204" pitchFamily="34" charset="0"/>
                        </a:rPr>
                        <a:t>              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dirty="0">
                          <a:latin typeface="Calibri" panose="020F0502020204030204" pitchFamily="34" charset="0"/>
                          <a:cs typeface="Calibri" panose="020F0502020204030204" pitchFamily="34" charset="0"/>
                        </a:rPr>
                        <a:t>              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dirty="0">
                          <a:latin typeface="Calibri" panose="020F0502020204030204" pitchFamily="34" charset="0"/>
                          <a:cs typeface="Calibri" panose="020F0502020204030204" pitchFamily="34" charset="0"/>
                        </a:rPr>
                        <a:t>              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dirty="0">
                          <a:latin typeface="Calibri" panose="020F0502020204030204" pitchFamily="34" charset="0"/>
                          <a:cs typeface="Calibri" panose="020F0502020204030204" pitchFamily="34" charset="0"/>
                        </a:rPr>
                        <a:t>              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2000" dirty="0">
                          <a:latin typeface="Calibri" panose="020F0502020204030204" pitchFamily="34" charset="0"/>
                          <a:cs typeface="Calibri" panose="020F0502020204030204" pitchFamily="34" charset="0"/>
                        </a:rPr>
                        <a:t>              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73077553"/>
                  </a:ext>
                </a:extLst>
              </a:tr>
            </a:tbl>
          </a:graphicData>
        </a:graphic>
      </p:graphicFrame>
      <p:sp>
        <p:nvSpPr>
          <p:cNvPr id="6" name="Oval 5">
            <a:extLst>
              <a:ext uri="{FF2B5EF4-FFF2-40B4-BE49-F238E27FC236}">
                <a16:creationId xmlns:a16="http://schemas.microsoft.com/office/drawing/2014/main" id="{B7977738-168F-4CEE-95DA-5D965A279594}"/>
              </a:ext>
            </a:extLst>
          </p:cNvPr>
          <p:cNvSpPr/>
          <p:nvPr/>
        </p:nvSpPr>
        <p:spPr bwMode="auto">
          <a:xfrm>
            <a:off x="7085124" y="2158443"/>
            <a:ext cx="810829" cy="529818"/>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16" name="Oval 15">
            <a:extLst>
              <a:ext uri="{FF2B5EF4-FFF2-40B4-BE49-F238E27FC236}">
                <a16:creationId xmlns:a16="http://schemas.microsoft.com/office/drawing/2014/main" id="{56883745-325E-45AA-8170-050283F606FD}"/>
              </a:ext>
            </a:extLst>
          </p:cNvPr>
          <p:cNvSpPr/>
          <p:nvPr/>
        </p:nvSpPr>
        <p:spPr bwMode="auto">
          <a:xfrm>
            <a:off x="3438340" y="1575035"/>
            <a:ext cx="810829" cy="529818"/>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20" name="Content Placeholder 2">
            <a:extLst>
              <a:ext uri="{FF2B5EF4-FFF2-40B4-BE49-F238E27FC236}">
                <a16:creationId xmlns:a16="http://schemas.microsoft.com/office/drawing/2014/main" id="{6FD5FA12-EFB2-4F94-A25D-6F88EB39422D}"/>
              </a:ext>
            </a:extLst>
          </p:cNvPr>
          <p:cNvSpPr txBox="1">
            <a:spLocks/>
          </p:cNvSpPr>
          <p:nvPr/>
        </p:nvSpPr>
        <p:spPr>
          <a:xfrm>
            <a:off x="637192" y="4283894"/>
            <a:ext cx="9734029" cy="1993689"/>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Click to reveal a number</a:t>
            </a:r>
            <a:r>
              <a:rPr lang="en-GB" sz="2000" dirty="0">
                <a:solidFill>
                  <a:srgbClr val="FF0000"/>
                </a:solidFill>
                <a:latin typeface="Arial" panose="020B0604020202020204" pitchFamily="34" charset="0"/>
                <a:cs typeface="Arial" panose="020B0604020202020204" pitchFamily="34" charset="0"/>
              </a:rPr>
              <a:t>.</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Use this slide to </a:t>
            </a:r>
            <a:r>
              <a:rPr lang="en-GB" sz="2000" dirty="0">
                <a:solidFill>
                  <a:schemeClr val="tx1"/>
                </a:solidFill>
                <a:latin typeface="Arial" panose="020B0604020202020204" pitchFamily="34" charset="0"/>
                <a:cs typeface="Arial" panose="020B0604020202020204" pitchFamily="34" charset="0"/>
              </a:rPr>
              <a:t>practise</a:t>
            </a:r>
            <a:r>
              <a:rPr lang="en-GB" sz="2000" dirty="0">
                <a:latin typeface="Arial" panose="020B0604020202020204" pitchFamily="34" charset="0"/>
                <a:cs typeface="Arial" panose="020B0604020202020204" pitchFamily="34" charset="0"/>
              </a:rPr>
              <a:t> saying other numbers made of thousands and hundreds, or place counters onto Gattegno charts to identify and say other numbers.</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How many hundreds are there in each number you say?</a:t>
            </a:r>
            <a:endParaRPr lang="en-GB" sz="2000" kern="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177075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422BC001-7F95-493F-99ED-F3CB0A31C38F}"/>
              </a:ext>
            </a:extLst>
          </p:cNvPr>
          <p:cNvSpPr>
            <a:spLocks noGrp="1" noChangeArrowheads="1"/>
          </p:cNvSpPr>
          <p:nvPr>
            <p:ph type="title"/>
          </p:nvPr>
        </p:nvSpPr>
        <p:spPr/>
        <p:txBody>
          <a:bodyPr/>
          <a:lstStyle/>
          <a:p>
            <a:r>
              <a:rPr lang="en-US" altLang="en-US" dirty="0"/>
              <a:t>4NPV-1 Equivalence of 10 hundreds and 1 thousand</a:t>
            </a:r>
            <a:endParaRPr lang="en-GB" altLang="en-US" dirty="0"/>
          </a:p>
        </p:txBody>
      </p:sp>
      <p:grpSp>
        <p:nvGrpSpPr>
          <p:cNvPr id="10" name="Group 9">
            <a:extLst>
              <a:ext uri="{FF2B5EF4-FFF2-40B4-BE49-F238E27FC236}">
                <a16:creationId xmlns:a16="http://schemas.microsoft.com/office/drawing/2014/main" id="{A07D6D9A-BF44-4111-83DF-1849169FD51A}"/>
              </a:ext>
            </a:extLst>
          </p:cNvPr>
          <p:cNvGrpSpPr/>
          <p:nvPr/>
        </p:nvGrpSpPr>
        <p:grpSpPr>
          <a:xfrm>
            <a:off x="1228308" y="5040031"/>
            <a:ext cx="1444100" cy="1079773"/>
            <a:chOff x="3865319" y="5323200"/>
            <a:chExt cx="1444100" cy="1079773"/>
          </a:xfrm>
        </p:grpSpPr>
        <p:sp>
          <p:nvSpPr>
            <p:cNvPr id="3" name="TextBox 2">
              <a:extLst>
                <a:ext uri="{FF2B5EF4-FFF2-40B4-BE49-F238E27FC236}">
                  <a16:creationId xmlns:a16="http://schemas.microsoft.com/office/drawing/2014/main" id="{9E1E3F63-7C14-4764-A7FC-FE9FE26A1632}"/>
                </a:ext>
              </a:extLst>
            </p:cNvPr>
            <p:cNvSpPr txBox="1"/>
            <p:nvPr/>
          </p:nvSpPr>
          <p:spPr>
            <a:xfrm>
              <a:off x="3865319" y="5695087"/>
              <a:ext cx="1432347" cy="707886"/>
            </a:xfrm>
            <a:prstGeom prst="rect">
              <a:avLst/>
            </a:prstGeom>
            <a:noFill/>
          </p:spPr>
          <p:txBody>
            <a:bodyPr wrap="square" rtlCol="0">
              <a:spAutoFit/>
            </a:bodyPr>
            <a:lstStyle/>
            <a:p>
              <a:pPr algn="ctr">
                <a:buNone/>
              </a:pPr>
              <a:r>
                <a:rPr lang="en-GB" sz="2000" dirty="0">
                  <a:solidFill>
                    <a:schemeClr val="tx2"/>
                  </a:solidFill>
                </a:rPr>
                <a:t>ten times the size</a:t>
              </a:r>
            </a:p>
          </p:txBody>
        </p:sp>
        <p:pic>
          <p:nvPicPr>
            <p:cNvPr id="5" name="Picture 4">
              <a:extLst>
                <a:ext uri="{FF2B5EF4-FFF2-40B4-BE49-F238E27FC236}">
                  <a16:creationId xmlns:a16="http://schemas.microsoft.com/office/drawing/2014/main" id="{E9AACAAC-A0FE-42F7-B256-BD47AC8F9783}"/>
                </a:ext>
              </a:extLst>
            </p:cNvPr>
            <p:cNvPicPr>
              <a:picLocks noChangeAspect="1"/>
            </p:cNvPicPr>
            <p:nvPr/>
          </p:nvPicPr>
          <p:blipFill>
            <a:blip r:embed="rId4"/>
            <a:stretch>
              <a:fillRect/>
            </a:stretch>
          </p:blipFill>
          <p:spPr>
            <a:xfrm>
              <a:off x="3957308" y="5323200"/>
              <a:ext cx="1352111" cy="354296"/>
            </a:xfrm>
            <a:prstGeom prst="rect">
              <a:avLst/>
            </a:prstGeom>
          </p:spPr>
        </p:pic>
      </p:grpSp>
      <p:pic>
        <p:nvPicPr>
          <p:cNvPr id="12" name="Picture 11">
            <a:extLst>
              <a:ext uri="{FF2B5EF4-FFF2-40B4-BE49-F238E27FC236}">
                <a16:creationId xmlns:a16="http://schemas.microsoft.com/office/drawing/2014/main" id="{151127A3-CD87-4837-82AF-1032D29B000E}"/>
              </a:ext>
            </a:extLst>
          </p:cNvPr>
          <p:cNvPicPr>
            <a:picLocks noChangeAspect="1"/>
          </p:cNvPicPr>
          <p:nvPr/>
        </p:nvPicPr>
        <p:blipFill>
          <a:blip r:embed="rId5"/>
          <a:stretch>
            <a:fillRect/>
          </a:stretch>
        </p:blipFill>
        <p:spPr>
          <a:xfrm>
            <a:off x="789315" y="2400334"/>
            <a:ext cx="5079775" cy="2590349"/>
          </a:xfrm>
          <a:prstGeom prst="rect">
            <a:avLst/>
          </a:prstGeom>
        </p:spPr>
      </p:pic>
      <p:grpSp>
        <p:nvGrpSpPr>
          <p:cNvPr id="17" name="Group 16">
            <a:extLst>
              <a:ext uri="{FF2B5EF4-FFF2-40B4-BE49-F238E27FC236}">
                <a16:creationId xmlns:a16="http://schemas.microsoft.com/office/drawing/2014/main" id="{B6A613EC-5508-471B-886A-E5FE5AA80F9C}"/>
              </a:ext>
            </a:extLst>
          </p:cNvPr>
          <p:cNvGrpSpPr/>
          <p:nvPr/>
        </p:nvGrpSpPr>
        <p:grpSpPr>
          <a:xfrm>
            <a:off x="2553653" y="5040031"/>
            <a:ext cx="1444100" cy="1079773"/>
            <a:chOff x="3865319" y="5323200"/>
            <a:chExt cx="1444100" cy="1079773"/>
          </a:xfrm>
        </p:grpSpPr>
        <p:sp>
          <p:nvSpPr>
            <p:cNvPr id="18" name="TextBox 17">
              <a:extLst>
                <a:ext uri="{FF2B5EF4-FFF2-40B4-BE49-F238E27FC236}">
                  <a16:creationId xmlns:a16="http://schemas.microsoft.com/office/drawing/2014/main" id="{94C8849C-2D31-44D5-8E50-68F9DF3A6589}"/>
                </a:ext>
              </a:extLst>
            </p:cNvPr>
            <p:cNvSpPr txBox="1"/>
            <p:nvPr/>
          </p:nvSpPr>
          <p:spPr>
            <a:xfrm>
              <a:off x="3865319" y="5695087"/>
              <a:ext cx="1432347" cy="707886"/>
            </a:xfrm>
            <a:prstGeom prst="rect">
              <a:avLst/>
            </a:prstGeom>
            <a:noFill/>
          </p:spPr>
          <p:txBody>
            <a:bodyPr wrap="square" rtlCol="0">
              <a:spAutoFit/>
            </a:bodyPr>
            <a:lstStyle/>
            <a:p>
              <a:pPr algn="ctr">
                <a:buNone/>
              </a:pPr>
              <a:r>
                <a:rPr lang="en-GB" sz="2000" dirty="0">
                  <a:solidFill>
                    <a:schemeClr val="tx2"/>
                  </a:solidFill>
                </a:rPr>
                <a:t>ten times the size</a:t>
              </a:r>
            </a:p>
          </p:txBody>
        </p:sp>
        <p:pic>
          <p:nvPicPr>
            <p:cNvPr id="19" name="Picture 18">
              <a:extLst>
                <a:ext uri="{FF2B5EF4-FFF2-40B4-BE49-F238E27FC236}">
                  <a16:creationId xmlns:a16="http://schemas.microsoft.com/office/drawing/2014/main" id="{478F5CD8-9C8C-4828-9B50-1FCACF219F6D}"/>
                </a:ext>
              </a:extLst>
            </p:cNvPr>
            <p:cNvPicPr>
              <a:picLocks noChangeAspect="1"/>
            </p:cNvPicPr>
            <p:nvPr/>
          </p:nvPicPr>
          <p:blipFill>
            <a:blip r:embed="rId4"/>
            <a:stretch>
              <a:fillRect/>
            </a:stretch>
          </p:blipFill>
          <p:spPr>
            <a:xfrm>
              <a:off x="3957308" y="5323200"/>
              <a:ext cx="1352111" cy="354296"/>
            </a:xfrm>
            <a:prstGeom prst="rect">
              <a:avLst/>
            </a:prstGeom>
          </p:spPr>
        </p:pic>
      </p:grpSp>
      <p:grpSp>
        <p:nvGrpSpPr>
          <p:cNvPr id="20" name="Group 19">
            <a:extLst>
              <a:ext uri="{FF2B5EF4-FFF2-40B4-BE49-F238E27FC236}">
                <a16:creationId xmlns:a16="http://schemas.microsoft.com/office/drawing/2014/main" id="{E7173ADD-4059-4A5C-97E4-2BBDF4EF6A5B}"/>
              </a:ext>
            </a:extLst>
          </p:cNvPr>
          <p:cNvGrpSpPr/>
          <p:nvPr/>
        </p:nvGrpSpPr>
        <p:grpSpPr>
          <a:xfrm>
            <a:off x="3869615" y="5040031"/>
            <a:ext cx="1444100" cy="1079773"/>
            <a:chOff x="3865319" y="5323200"/>
            <a:chExt cx="1444100" cy="1079773"/>
          </a:xfrm>
        </p:grpSpPr>
        <p:sp>
          <p:nvSpPr>
            <p:cNvPr id="21" name="TextBox 20">
              <a:extLst>
                <a:ext uri="{FF2B5EF4-FFF2-40B4-BE49-F238E27FC236}">
                  <a16:creationId xmlns:a16="http://schemas.microsoft.com/office/drawing/2014/main" id="{2BEB2573-78DC-4155-8A37-E85962176B69}"/>
                </a:ext>
              </a:extLst>
            </p:cNvPr>
            <p:cNvSpPr txBox="1"/>
            <p:nvPr/>
          </p:nvSpPr>
          <p:spPr>
            <a:xfrm>
              <a:off x="3865319" y="5695087"/>
              <a:ext cx="1432347" cy="707886"/>
            </a:xfrm>
            <a:prstGeom prst="rect">
              <a:avLst/>
            </a:prstGeom>
            <a:noFill/>
          </p:spPr>
          <p:txBody>
            <a:bodyPr wrap="square" rtlCol="0">
              <a:spAutoFit/>
            </a:bodyPr>
            <a:lstStyle/>
            <a:p>
              <a:pPr algn="ctr">
                <a:buNone/>
              </a:pPr>
              <a:r>
                <a:rPr lang="en-GB" sz="2000" dirty="0">
                  <a:solidFill>
                    <a:schemeClr val="tx2"/>
                  </a:solidFill>
                </a:rPr>
                <a:t>ten times the size</a:t>
              </a:r>
            </a:p>
          </p:txBody>
        </p:sp>
        <p:pic>
          <p:nvPicPr>
            <p:cNvPr id="22" name="Picture 21">
              <a:extLst>
                <a:ext uri="{FF2B5EF4-FFF2-40B4-BE49-F238E27FC236}">
                  <a16:creationId xmlns:a16="http://schemas.microsoft.com/office/drawing/2014/main" id="{44469E98-A704-49C7-8637-EB19ADECD67E}"/>
                </a:ext>
              </a:extLst>
            </p:cNvPr>
            <p:cNvPicPr>
              <a:picLocks noChangeAspect="1"/>
            </p:cNvPicPr>
            <p:nvPr/>
          </p:nvPicPr>
          <p:blipFill>
            <a:blip r:embed="rId4"/>
            <a:stretch>
              <a:fillRect/>
            </a:stretch>
          </p:blipFill>
          <p:spPr>
            <a:xfrm>
              <a:off x="3957308" y="5323200"/>
              <a:ext cx="1352111" cy="354296"/>
            </a:xfrm>
            <a:prstGeom prst="rect">
              <a:avLst/>
            </a:prstGeom>
          </p:spPr>
        </p:pic>
      </p:grpSp>
      <p:grpSp>
        <p:nvGrpSpPr>
          <p:cNvPr id="26" name="Group 25">
            <a:extLst>
              <a:ext uri="{FF2B5EF4-FFF2-40B4-BE49-F238E27FC236}">
                <a16:creationId xmlns:a16="http://schemas.microsoft.com/office/drawing/2014/main" id="{D32F81D1-F3F3-4335-80FD-DE4C2CD7CF87}"/>
              </a:ext>
            </a:extLst>
          </p:cNvPr>
          <p:cNvGrpSpPr/>
          <p:nvPr/>
        </p:nvGrpSpPr>
        <p:grpSpPr>
          <a:xfrm>
            <a:off x="1280178" y="1296908"/>
            <a:ext cx="1432347" cy="1062182"/>
            <a:chOff x="3865319" y="5695087"/>
            <a:chExt cx="1432347" cy="1062182"/>
          </a:xfrm>
        </p:grpSpPr>
        <p:sp>
          <p:nvSpPr>
            <p:cNvPr id="27" name="TextBox 26">
              <a:extLst>
                <a:ext uri="{FF2B5EF4-FFF2-40B4-BE49-F238E27FC236}">
                  <a16:creationId xmlns:a16="http://schemas.microsoft.com/office/drawing/2014/main" id="{AF5D5965-4400-481E-B2AE-A5590010CB55}"/>
                </a:ext>
              </a:extLst>
            </p:cNvPr>
            <p:cNvSpPr txBox="1"/>
            <p:nvPr/>
          </p:nvSpPr>
          <p:spPr>
            <a:xfrm>
              <a:off x="3865319" y="5695087"/>
              <a:ext cx="1432347" cy="707886"/>
            </a:xfrm>
            <a:prstGeom prst="rect">
              <a:avLst/>
            </a:prstGeom>
            <a:noFill/>
          </p:spPr>
          <p:txBody>
            <a:bodyPr wrap="square" rtlCol="0">
              <a:spAutoFit/>
            </a:bodyPr>
            <a:lstStyle/>
            <a:p>
              <a:pPr algn="ctr">
                <a:buNone/>
              </a:pPr>
              <a:r>
                <a:rPr lang="en-GB" sz="2000" dirty="0">
                  <a:solidFill>
                    <a:schemeClr val="tx2"/>
                  </a:solidFill>
                </a:rPr>
                <a:t>one-tenth of the size</a:t>
              </a:r>
            </a:p>
          </p:txBody>
        </p:sp>
        <p:pic>
          <p:nvPicPr>
            <p:cNvPr id="28" name="Picture 27">
              <a:extLst>
                <a:ext uri="{FF2B5EF4-FFF2-40B4-BE49-F238E27FC236}">
                  <a16:creationId xmlns:a16="http://schemas.microsoft.com/office/drawing/2014/main" id="{1D6F1A47-E387-467A-A7F3-8EED085F3B26}"/>
                </a:ext>
              </a:extLst>
            </p:cNvPr>
            <p:cNvPicPr>
              <a:picLocks noChangeAspect="1"/>
            </p:cNvPicPr>
            <p:nvPr/>
          </p:nvPicPr>
          <p:blipFill>
            <a:blip r:embed="rId4"/>
            <a:stretch>
              <a:fillRect/>
            </a:stretch>
          </p:blipFill>
          <p:spPr>
            <a:xfrm flipH="1" flipV="1">
              <a:off x="3865319" y="6402973"/>
              <a:ext cx="1352111" cy="354296"/>
            </a:xfrm>
            <a:prstGeom prst="rect">
              <a:avLst/>
            </a:prstGeom>
          </p:spPr>
        </p:pic>
      </p:grpSp>
      <p:grpSp>
        <p:nvGrpSpPr>
          <p:cNvPr id="29" name="Group 28">
            <a:extLst>
              <a:ext uri="{FF2B5EF4-FFF2-40B4-BE49-F238E27FC236}">
                <a16:creationId xmlns:a16="http://schemas.microsoft.com/office/drawing/2014/main" id="{10996257-EC53-432E-9B2D-F05E441C9025}"/>
              </a:ext>
            </a:extLst>
          </p:cNvPr>
          <p:cNvGrpSpPr/>
          <p:nvPr/>
        </p:nvGrpSpPr>
        <p:grpSpPr>
          <a:xfrm>
            <a:off x="2613029" y="1296908"/>
            <a:ext cx="1432347" cy="1062182"/>
            <a:chOff x="3865319" y="5695087"/>
            <a:chExt cx="1432347" cy="1062182"/>
          </a:xfrm>
        </p:grpSpPr>
        <p:sp>
          <p:nvSpPr>
            <p:cNvPr id="30" name="TextBox 29">
              <a:extLst>
                <a:ext uri="{FF2B5EF4-FFF2-40B4-BE49-F238E27FC236}">
                  <a16:creationId xmlns:a16="http://schemas.microsoft.com/office/drawing/2014/main" id="{3D2E64FE-974B-441D-9A4E-3C8145B0A5B0}"/>
                </a:ext>
              </a:extLst>
            </p:cNvPr>
            <p:cNvSpPr txBox="1"/>
            <p:nvPr/>
          </p:nvSpPr>
          <p:spPr>
            <a:xfrm>
              <a:off x="3865319" y="5695087"/>
              <a:ext cx="1432347" cy="707886"/>
            </a:xfrm>
            <a:prstGeom prst="rect">
              <a:avLst/>
            </a:prstGeom>
            <a:noFill/>
          </p:spPr>
          <p:txBody>
            <a:bodyPr wrap="square" rtlCol="0">
              <a:spAutoFit/>
            </a:bodyPr>
            <a:lstStyle/>
            <a:p>
              <a:pPr algn="ctr">
                <a:buNone/>
              </a:pPr>
              <a:r>
                <a:rPr lang="en-GB" sz="2000" dirty="0">
                  <a:solidFill>
                    <a:schemeClr val="tx2"/>
                  </a:solidFill>
                </a:rPr>
                <a:t>one-tenth of the size</a:t>
              </a:r>
            </a:p>
          </p:txBody>
        </p:sp>
        <p:pic>
          <p:nvPicPr>
            <p:cNvPr id="31" name="Picture 30">
              <a:extLst>
                <a:ext uri="{FF2B5EF4-FFF2-40B4-BE49-F238E27FC236}">
                  <a16:creationId xmlns:a16="http://schemas.microsoft.com/office/drawing/2014/main" id="{68DD0E38-9C9A-4FEE-9B61-F812908AED9E}"/>
                </a:ext>
              </a:extLst>
            </p:cNvPr>
            <p:cNvPicPr>
              <a:picLocks noChangeAspect="1"/>
            </p:cNvPicPr>
            <p:nvPr/>
          </p:nvPicPr>
          <p:blipFill>
            <a:blip r:embed="rId4"/>
            <a:stretch>
              <a:fillRect/>
            </a:stretch>
          </p:blipFill>
          <p:spPr>
            <a:xfrm flipH="1" flipV="1">
              <a:off x="3865319" y="6402973"/>
              <a:ext cx="1352111" cy="354296"/>
            </a:xfrm>
            <a:prstGeom prst="rect">
              <a:avLst/>
            </a:prstGeom>
          </p:spPr>
        </p:pic>
      </p:grpSp>
      <p:grpSp>
        <p:nvGrpSpPr>
          <p:cNvPr id="32" name="Group 31">
            <a:extLst>
              <a:ext uri="{FF2B5EF4-FFF2-40B4-BE49-F238E27FC236}">
                <a16:creationId xmlns:a16="http://schemas.microsoft.com/office/drawing/2014/main" id="{06D9AE1E-F723-487F-BE37-561727F5F10E}"/>
              </a:ext>
            </a:extLst>
          </p:cNvPr>
          <p:cNvGrpSpPr/>
          <p:nvPr/>
        </p:nvGrpSpPr>
        <p:grpSpPr>
          <a:xfrm>
            <a:off x="3917891" y="1296908"/>
            <a:ext cx="1432347" cy="1062182"/>
            <a:chOff x="3865319" y="5695087"/>
            <a:chExt cx="1432347" cy="1062182"/>
          </a:xfrm>
        </p:grpSpPr>
        <p:sp>
          <p:nvSpPr>
            <p:cNvPr id="33" name="TextBox 32">
              <a:extLst>
                <a:ext uri="{FF2B5EF4-FFF2-40B4-BE49-F238E27FC236}">
                  <a16:creationId xmlns:a16="http://schemas.microsoft.com/office/drawing/2014/main" id="{45241EAE-F953-4341-B5B7-30FCD99D5EBD}"/>
                </a:ext>
              </a:extLst>
            </p:cNvPr>
            <p:cNvSpPr txBox="1"/>
            <p:nvPr/>
          </p:nvSpPr>
          <p:spPr>
            <a:xfrm>
              <a:off x="3865319" y="5695087"/>
              <a:ext cx="1432347" cy="707886"/>
            </a:xfrm>
            <a:prstGeom prst="rect">
              <a:avLst/>
            </a:prstGeom>
            <a:noFill/>
          </p:spPr>
          <p:txBody>
            <a:bodyPr wrap="square" rtlCol="0">
              <a:spAutoFit/>
            </a:bodyPr>
            <a:lstStyle/>
            <a:p>
              <a:pPr algn="ctr">
                <a:buNone/>
              </a:pPr>
              <a:r>
                <a:rPr lang="en-GB" sz="2000" dirty="0">
                  <a:solidFill>
                    <a:schemeClr val="tx2"/>
                  </a:solidFill>
                </a:rPr>
                <a:t>one-tenth of the size</a:t>
              </a:r>
            </a:p>
          </p:txBody>
        </p:sp>
        <p:pic>
          <p:nvPicPr>
            <p:cNvPr id="34" name="Picture 33">
              <a:extLst>
                <a:ext uri="{FF2B5EF4-FFF2-40B4-BE49-F238E27FC236}">
                  <a16:creationId xmlns:a16="http://schemas.microsoft.com/office/drawing/2014/main" id="{E97EFCFB-ACA6-4101-B6CD-79EA75EFEB6D}"/>
                </a:ext>
              </a:extLst>
            </p:cNvPr>
            <p:cNvPicPr>
              <a:picLocks noChangeAspect="1"/>
            </p:cNvPicPr>
            <p:nvPr/>
          </p:nvPicPr>
          <p:blipFill>
            <a:blip r:embed="rId4"/>
            <a:stretch>
              <a:fillRect/>
            </a:stretch>
          </p:blipFill>
          <p:spPr>
            <a:xfrm flipH="1" flipV="1">
              <a:off x="3865319" y="6402973"/>
              <a:ext cx="1352111" cy="354296"/>
            </a:xfrm>
            <a:prstGeom prst="rect">
              <a:avLst/>
            </a:prstGeom>
          </p:spPr>
        </p:pic>
      </p:grpSp>
      <p:sp>
        <p:nvSpPr>
          <p:cNvPr id="13" name="Content Placeholder 2">
            <a:extLst>
              <a:ext uri="{FF2B5EF4-FFF2-40B4-BE49-F238E27FC236}">
                <a16:creationId xmlns:a16="http://schemas.microsoft.com/office/drawing/2014/main" id="{54811027-AB9F-4BCB-A762-BF5C0392BD3A}"/>
              </a:ext>
            </a:extLst>
          </p:cNvPr>
          <p:cNvSpPr txBox="1">
            <a:spLocks/>
          </p:cNvSpPr>
          <p:nvPr/>
        </p:nvSpPr>
        <p:spPr>
          <a:xfrm>
            <a:off x="6192012" y="1556792"/>
            <a:ext cx="5390389" cy="388843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solidFill>
                  <a:schemeClr val="tx1"/>
                </a:solidFill>
                <a:latin typeface="Arial" panose="020B0604020202020204" pitchFamily="34" charset="0"/>
                <a:cs typeface="Arial" panose="020B0604020202020204" pitchFamily="34" charset="0"/>
              </a:rPr>
              <a:t>If the blue counter has a value of 1, what happens to its value when it moves from the ones column to the tens column? And from the tens column to the hundreds column? And from the hundreds column to the thousands column?</a:t>
            </a:r>
          </a:p>
          <a:p>
            <a:pPr>
              <a:lnSpc>
                <a:spcPct val="120000"/>
              </a:lnSpc>
              <a:spcBef>
                <a:spcPts val="600"/>
              </a:spcBef>
              <a:spcAft>
                <a:spcPts val="600"/>
              </a:spcAft>
              <a:buClr>
                <a:srgbClr val="585858"/>
              </a:buClr>
              <a:buFont typeface="Arial" panose="020B0604020202020204" pitchFamily="34" charset="0"/>
              <a:buChar char="•"/>
            </a:pPr>
            <a:r>
              <a:rPr lang="en-GB" sz="2000" dirty="0">
                <a:solidFill>
                  <a:schemeClr val="tx1"/>
                </a:solidFill>
                <a:latin typeface="Arial" panose="020B0604020202020204" pitchFamily="34" charset="0"/>
                <a:cs typeface="Arial" panose="020B0604020202020204" pitchFamily="34" charset="0"/>
              </a:rPr>
              <a:t>What happens to the counter’s value when you move it the other way?</a:t>
            </a:r>
            <a:endParaRPr lang="en-GB" sz="2000" kern="0" dirty="0">
              <a:solidFill>
                <a:schemeClr val="tx1"/>
              </a:solidFill>
              <a:latin typeface="Arial" panose="020B0604020202020204" pitchFamily="34" charset="0"/>
              <a:cs typeface="Arial" panose="020B0604020202020204" pitchFamily="34" charset="0"/>
            </a:endParaRPr>
          </a:p>
          <a:p>
            <a:pPr>
              <a:lnSpc>
                <a:spcPct val="120000"/>
              </a:lnSpc>
              <a:spcBef>
                <a:spcPts val="600"/>
              </a:spcBef>
              <a:spcAft>
                <a:spcPts val="600"/>
              </a:spcAft>
            </a:pPr>
            <a:endParaRPr lang="en-GB" sz="2000" kern="0" dirty="0">
              <a:solidFill>
                <a:schemeClr val="tx1"/>
              </a:solidFill>
            </a:endParaRPr>
          </a:p>
        </p:txBody>
      </p:sp>
    </p:spTree>
    <p:custDataLst>
      <p:tags r:id="rId1"/>
    </p:custDataLst>
    <p:extLst>
      <p:ext uri="{BB962C8B-B14F-4D97-AF65-F5344CB8AC3E}">
        <p14:creationId xmlns:p14="http://schemas.microsoft.com/office/powerpoint/2010/main" val="16234686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B090337-5F63-4342-BD9C-E86630FBF4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845" y="2177458"/>
            <a:ext cx="7894311" cy="3722287"/>
          </a:xfrm>
          <a:prstGeom prst="rect">
            <a:avLst/>
          </a:prstGeom>
        </p:spPr>
      </p:pic>
      <p:sp>
        <p:nvSpPr>
          <p:cNvPr id="2" name="Title 1">
            <a:extLst>
              <a:ext uri="{FF2B5EF4-FFF2-40B4-BE49-F238E27FC236}">
                <a16:creationId xmlns:a16="http://schemas.microsoft.com/office/drawing/2014/main" id="{FE891E7E-122F-492A-B237-295CBFECE5A0}"/>
              </a:ext>
            </a:extLst>
          </p:cNvPr>
          <p:cNvSpPr>
            <a:spLocks noGrp="1"/>
          </p:cNvSpPr>
          <p:nvPr>
            <p:ph type="title"/>
          </p:nvPr>
        </p:nvSpPr>
        <p:spPr/>
        <p:txBody>
          <a:bodyPr/>
          <a:lstStyle/>
          <a:p>
            <a:r>
              <a:rPr lang="en-US" altLang="en-US" dirty="0"/>
              <a:t>4NPV-1 Equivalence of 10 hundreds and 1 thousand</a:t>
            </a:r>
            <a:endParaRPr lang="en-GB" dirty="0"/>
          </a:p>
        </p:txBody>
      </p:sp>
      <p:sp>
        <p:nvSpPr>
          <p:cNvPr id="3" name="Content Placeholder 2">
            <a:extLst>
              <a:ext uri="{FF2B5EF4-FFF2-40B4-BE49-F238E27FC236}">
                <a16:creationId xmlns:a16="http://schemas.microsoft.com/office/drawing/2014/main" id="{FDEFC8DA-884E-4B42-9B86-79C2973ABC28}"/>
              </a:ext>
            </a:extLst>
          </p:cNvPr>
          <p:cNvSpPr txBox="1">
            <a:spLocks/>
          </p:cNvSpPr>
          <p:nvPr/>
        </p:nvSpPr>
        <p:spPr>
          <a:xfrm>
            <a:off x="623888" y="1183413"/>
            <a:ext cx="10285378" cy="49439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solidFill>
                  <a:schemeClr val="tx1"/>
                </a:solidFill>
                <a:latin typeface="Arial" panose="020B0604020202020204" pitchFamily="34" charset="0"/>
                <a:cs typeface="Arial" panose="020B0604020202020204" pitchFamily="34" charset="0"/>
              </a:rPr>
              <a:t>Compare the value of the units. What do you notice?</a:t>
            </a:r>
          </a:p>
          <a:p>
            <a:endParaRPr lang="en-GB" sz="2000" kern="0" dirty="0">
              <a:solidFill>
                <a:schemeClr val="tx1"/>
              </a:solidFill>
            </a:endParaRPr>
          </a:p>
          <a:p>
            <a:pPr marL="0" indent="0">
              <a:buNone/>
            </a:pPr>
            <a:endParaRPr lang="en-GB" sz="2000" kern="0" dirty="0">
              <a:solidFill>
                <a:schemeClr val="tx1"/>
              </a:solidFill>
            </a:endParaRPr>
          </a:p>
          <a:p>
            <a:endParaRPr lang="en-GB" kern="0" dirty="0">
              <a:solidFill>
                <a:schemeClr val="tx1"/>
              </a:solidFill>
            </a:endParaRPr>
          </a:p>
        </p:txBody>
      </p:sp>
    </p:spTree>
    <p:extLst>
      <p:ext uri="{BB962C8B-B14F-4D97-AF65-F5344CB8AC3E}">
        <p14:creationId xmlns:p14="http://schemas.microsoft.com/office/powerpoint/2010/main" val="18859118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8FF3F552-8B8B-43C1-BEB0-AE9454A7BF7A}"/>
              </a:ext>
            </a:extLst>
          </p:cNvPr>
          <p:cNvSpPr>
            <a:spLocks noGrp="1"/>
          </p:cNvSpPr>
          <p:nvPr>
            <p:ph type="title"/>
          </p:nvPr>
        </p:nvSpPr>
        <p:spPr/>
        <p:txBody>
          <a:bodyPr/>
          <a:lstStyle/>
          <a:p>
            <a:r>
              <a:rPr lang="en-US" altLang="en-US" dirty="0"/>
              <a:t>4NPV-1 Equivalence of 10 hundreds and 1 thousand</a:t>
            </a:r>
            <a:endParaRPr lang="en-GB" dirty="0"/>
          </a:p>
        </p:txBody>
      </p:sp>
      <p:grpSp>
        <p:nvGrpSpPr>
          <p:cNvPr id="4" name="Group 3">
            <a:extLst>
              <a:ext uri="{FF2B5EF4-FFF2-40B4-BE49-F238E27FC236}">
                <a16:creationId xmlns:a16="http://schemas.microsoft.com/office/drawing/2014/main" id="{474B6381-60D9-4863-A3FD-A25B6F6F7E86}"/>
              </a:ext>
            </a:extLst>
          </p:cNvPr>
          <p:cNvGrpSpPr/>
          <p:nvPr/>
        </p:nvGrpSpPr>
        <p:grpSpPr>
          <a:xfrm>
            <a:off x="2720540" y="1859487"/>
            <a:ext cx="1112158" cy="2766616"/>
            <a:chOff x="2278793" y="1414033"/>
            <a:chExt cx="1440000" cy="3582164"/>
          </a:xfrm>
        </p:grpSpPr>
        <p:pic>
          <p:nvPicPr>
            <p:cNvPr id="5" name="Picture 4" descr="A picture containing sitting, indoor, window, looking&#10;&#10;Description automatically generated">
              <a:extLst>
                <a:ext uri="{FF2B5EF4-FFF2-40B4-BE49-F238E27FC236}">
                  <a16:creationId xmlns:a16="http://schemas.microsoft.com/office/drawing/2014/main" id="{35FB3667-A653-4CEC-A52B-A3DB1C094F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1207711" y="2485115"/>
              <a:ext cx="3582164" cy="14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A picture containing drawing&#10;&#10;Description automatically generated">
              <a:extLst>
                <a:ext uri="{FF2B5EF4-FFF2-40B4-BE49-F238E27FC236}">
                  <a16:creationId xmlns:a16="http://schemas.microsoft.com/office/drawing/2014/main" id="{6FC8A544-58DD-4793-9D8E-0FF894CBED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0022" y="145800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A picture containing drawing&#10;&#10;Description automatically generated">
              <a:extLst>
                <a:ext uri="{FF2B5EF4-FFF2-40B4-BE49-F238E27FC236}">
                  <a16:creationId xmlns:a16="http://schemas.microsoft.com/office/drawing/2014/main" id="{FF888E2E-41D3-4DF9-90D9-B7A48161CF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3301" y="145800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A picture containing drawing&#10;&#10;Description automatically generated">
              <a:extLst>
                <a:ext uri="{FF2B5EF4-FFF2-40B4-BE49-F238E27FC236}">
                  <a16:creationId xmlns:a16="http://schemas.microsoft.com/office/drawing/2014/main" id="{5C33CFB8-237F-49B4-8229-68D7159E2C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0022" y="218049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A picture containing drawing&#10;&#10;Description automatically generated">
              <a:extLst>
                <a:ext uri="{FF2B5EF4-FFF2-40B4-BE49-F238E27FC236}">
                  <a16:creationId xmlns:a16="http://schemas.microsoft.com/office/drawing/2014/main" id="{BC1C1741-162C-4C54-955A-45208D5332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3301" y="218049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A picture containing drawing&#10;&#10;Description automatically generated">
              <a:extLst>
                <a:ext uri="{FF2B5EF4-FFF2-40B4-BE49-F238E27FC236}">
                  <a16:creationId xmlns:a16="http://schemas.microsoft.com/office/drawing/2014/main" id="{B9412F19-6702-489F-9968-05A4D97536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0022" y="290299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A picture containing drawing&#10;&#10;Description automatically generated">
              <a:extLst>
                <a:ext uri="{FF2B5EF4-FFF2-40B4-BE49-F238E27FC236}">
                  <a16:creationId xmlns:a16="http://schemas.microsoft.com/office/drawing/2014/main" id="{C052E1BE-4DFD-4CFE-A624-7DDCDE686B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3301" y="2902990"/>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descr="A picture containing drawing&#10;&#10;Description automatically generated">
              <a:extLst>
                <a:ext uri="{FF2B5EF4-FFF2-40B4-BE49-F238E27FC236}">
                  <a16:creationId xmlns:a16="http://schemas.microsoft.com/office/drawing/2014/main" id="{A18B6400-F28B-4D90-8094-B43516AEBE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0022" y="362548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A picture containing drawing&#10;&#10;Description automatically generated">
              <a:extLst>
                <a:ext uri="{FF2B5EF4-FFF2-40B4-BE49-F238E27FC236}">
                  <a16:creationId xmlns:a16="http://schemas.microsoft.com/office/drawing/2014/main" id="{CAD5E7D5-F134-4E82-8A1F-946BA2382C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3301" y="3625485"/>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descr="A picture containing drawing&#10;&#10;Description automatically generated">
              <a:extLst>
                <a:ext uri="{FF2B5EF4-FFF2-40B4-BE49-F238E27FC236}">
                  <a16:creationId xmlns:a16="http://schemas.microsoft.com/office/drawing/2014/main" id="{FDF360CF-3C33-478C-AFBA-A8FA60EF19B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0022" y="4310841"/>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A picture containing drawing&#10;&#10;Description automatically generated">
              <a:extLst>
                <a:ext uri="{FF2B5EF4-FFF2-40B4-BE49-F238E27FC236}">
                  <a16:creationId xmlns:a16="http://schemas.microsoft.com/office/drawing/2014/main" id="{C2F7867E-01D6-4899-914F-B0F1667B1B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3301" y="4310841"/>
              <a:ext cx="624086" cy="62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 name="TextBox 19">
            <a:extLst>
              <a:ext uri="{FF2B5EF4-FFF2-40B4-BE49-F238E27FC236}">
                <a16:creationId xmlns:a16="http://schemas.microsoft.com/office/drawing/2014/main" id="{EEA032F5-1651-4E08-AD22-0FB72F2BDF22}"/>
              </a:ext>
            </a:extLst>
          </p:cNvPr>
          <p:cNvSpPr txBox="1"/>
          <p:nvPr/>
        </p:nvSpPr>
        <p:spPr>
          <a:xfrm>
            <a:off x="1473439" y="4814563"/>
            <a:ext cx="3780000" cy="707886"/>
          </a:xfrm>
          <a:prstGeom prst="rect">
            <a:avLst/>
          </a:prstGeom>
          <a:solidFill>
            <a:schemeClr val="accent2"/>
          </a:solidFill>
        </p:spPr>
        <p:txBody>
          <a:bodyPr wrap="square" rtlCol="0">
            <a:spAutoFit/>
          </a:bodyPr>
          <a:lstStyle/>
          <a:p>
            <a:pPr algn="ctr">
              <a:buNone/>
            </a:pPr>
            <a:r>
              <a:rPr lang="en-GB" sz="2000" i="1" dirty="0">
                <a:latin typeface="Arial" panose="020B0604020202020204" pitchFamily="34" charset="0"/>
                <a:cs typeface="Arial" panose="020B0604020202020204" pitchFamily="34" charset="0"/>
              </a:rPr>
              <a:t>10 hundreds are equivalent to </a:t>
            </a:r>
          </a:p>
          <a:p>
            <a:pPr algn="ctr">
              <a:buNone/>
            </a:pPr>
            <a:r>
              <a:rPr lang="en-GB" sz="2000" i="1" dirty="0">
                <a:latin typeface="Arial" panose="020B0604020202020204" pitchFamily="34" charset="0"/>
                <a:cs typeface="Arial" panose="020B0604020202020204" pitchFamily="34" charset="0"/>
              </a:rPr>
              <a:t>1 thousand.</a:t>
            </a:r>
          </a:p>
        </p:txBody>
      </p:sp>
      <p:sp>
        <p:nvSpPr>
          <p:cNvPr id="22" name="TextBox 21">
            <a:extLst>
              <a:ext uri="{FF2B5EF4-FFF2-40B4-BE49-F238E27FC236}">
                <a16:creationId xmlns:a16="http://schemas.microsoft.com/office/drawing/2014/main" id="{6B55FAE6-08D1-4C55-90B8-8A991EBA09D8}"/>
              </a:ext>
            </a:extLst>
          </p:cNvPr>
          <p:cNvSpPr txBox="1"/>
          <p:nvPr/>
        </p:nvSpPr>
        <p:spPr>
          <a:xfrm>
            <a:off x="6819827" y="4814563"/>
            <a:ext cx="4329435" cy="707886"/>
          </a:xfrm>
          <a:prstGeom prst="rect">
            <a:avLst/>
          </a:prstGeom>
          <a:solidFill>
            <a:schemeClr val="accent2"/>
          </a:solidFill>
        </p:spPr>
        <p:txBody>
          <a:bodyPr wrap="square" lIns="0" rIns="0" rtlCol="0">
            <a:spAutoFit/>
          </a:bodyPr>
          <a:lstStyle/>
          <a:p>
            <a:pPr algn="ctr">
              <a:buNone/>
            </a:pPr>
            <a:r>
              <a:rPr lang="en-GB" sz="2000" i="1" dirty="0">
                <a:latin typeface="Arial" panose="020B0604020202020204" pitchFamily="34" charset="0"/>
                <a:cs typeface="Arial" panose="020B0604020202020204" pitchFamily="34" charset="0"/>
              </a:rPr>
              <a:t>1,000 is ten times the size of 100.</a:t>
            </a:r>
          </a:p>
          <a:p>
            <a:pPr algn="ctr">
              <a:buNone/>
            </a:pPr>
            <a:r>
              <a:rPr lang="en-GB" sz="2000" i="1" dirty="0">
                <a:latin typeface="Arial" panose="020B0604020202020204" pitchFamily="34" charset="0"/>
                <a:cs typeface="Arial" panose="020B0604020202020204" pitchFamily="34" charset="0"/>
              </a:rPr>
              <a:t>100 is one-tenth of the size of 1,000.</a:t>
            </a:r>
          </a:p>
        </p:txBody>
      </p:sp>
      <p:sp>
        <p:nvSpPr>
          <p:cNvPr id="25" name="Rectangle 24">
            <a:extLst>
              <a:ext uri="{FF2B5EF4-FFF2-40B4-BE49-F238E27FC236}">
                <a16:creationId xmlns:a16="http://schemas.microsoft.com/office/drawing/2014/main" id="{63E85ABD-D43A-4935-A7E7-DDCBD5F00A3D}"/>
              </a:ext>
            </a:extLst>
          </p:cNvPr>
          <p:cNvSpPr/>
          <p:nvPr/>
        </p:nvSpPr>
        <p:spPr>
          <a:xfrm>
            <a:off x="1395213" y="1226304"/>
            <a:ext cx="4102405" cy="400110"/>
          </a:xfrm>
          <a:prstGeom prst="rect">
            <a:avLst/>
          </a:prstGeom>
        </p:spPr>
        <p:txBody>
          <a:bodyPr wrap="none">
            <a:spAutoFit/>
          </a:bodyPr>
          <a:lstStyle/>
          <a:p>
            <a:pPr algn="ctr">
              <a:buNone/>
            </a:pPr>
            <a:r>
              <a:rPr lang="en-GB" sz="2000" b="1" dirty="0"/>
              <a:t>Grouping and exchange model</a:t>
            </a:r>
          </a:p>
        </p:txBody>
      </p:sp>
      <p:sp>
        <p:nvSpPr>
          <p:cNvPr id="26" name="TextBox 25">
            <a:extLst>
              <a:ext uri="{FF2B5EF4-FFF2-40B4-BE49-F238E27FC236}">
                <a16:creationId xmlns:a16="http://schemas.microsoft.com/office/drawing/2014/main" id="{03EF614B-249F-44C2-B3A1-95530B95BEA5}"/>
              </a:ext>
            </a:extLst>
          </p:cNvPr>
          <p:cNvSpPr txBox="1"/>
          <p:nvPr/>
        </p:nvSpPr>
        <p:spPr>
          <a:xfrm>
            <a:off x="6945878" y="1226304"/>
            <a:ext cx="3674984" cy="400110"/>
          </a:xfrm>
          <a:prstGeom prst="rect">
            <a:avLst/>
          </a:prstGeom>
          <a:noFill/>
        </p:spPr>
        <p:txBody>
          <a:bodyPr wrap="square" rtlCol="0">
            <a:spAutoFit/>
          </a:bodyPr>
          <a:lstStyle/>
          <a:p>
            <a:pPr algn="ctr">
              <a:buNone/>
            </a:pPr>
            <a:r>
              <a:rPr lang="en-GB" sz="2000" b="1" dirty="0"/>
              <a:t>Scaling model</a:t>
            </a:r>
          </a:p>
        </p:txBody>
      </p:sp>
      <p:sp>
        <p:nvSpPr>
          <p:cNvPr id="3" name="Content Placeholder 2">
            <a:extLst>
              <a:ext uri="{FF2B5EF4-FFF2-40B4-BE49-F238E27FC236}">
                <a16:creationId xmlns:a16="http://schemas.microsoft.com/office/drawing/2014/main" id="{0C0B713D-AA2A-47EB-BF29-2394876591B7}"/>
              </a:ext>
            </a:extLst>
          </p:cNvPr>
          <p:cNvSpPr txBox="1">
            <a:spLocks/>
          </p:cNvSpPr>
          <p:nvPr/>
        </p:nvSpPr>
        <p:spPr>
          <a:xfrm>
            <a:off x="623888" y="5755408"/>
            <a:ext cx="10285378" cy="49439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Practise describing the relationship between 100 and 1,000 in these two different ways.</a:t>
            </a:r>
            <a:endParaRPr lang="en-GB" sz="2000" kern="0" dirty="0">
              <a:solidFill>
                <a:schemeClr val="tx1"/>
              </a:solidFill>
              <a:latin typeface="Arial" panose="020B0604020202020204" pitchFamily="34" charset="0"/>
              <a:cs typeface="Arial" panose="020B0604020202020204" pitchFamily="34" charset="0"/>
            </a:endParaRPr>
          </a:p>
        </p:txBody>
      </p:sp>
      <p:pic>
        <p:nvPicPr>
          <p:cNvPr id="18" name="Picture 17">
            <a:extLst>
              <a:ext uri="{FF2B5EF4-FFF2-40B4-BE49-F238E27FC236}">
                <a16:creationId xmlns:a16="http://schemas.microsoft.com/office/drawing/2014/main" id="{1C31F4A5-533C-4777-A23E-A0561769E453}"/>
              </a:ext>
            </a:extLst>
          </p:cNvPr>
          <p:cNvPicPr>
            <a:picLocks noChangeAspect="1"/>
          </p:cNvPicPr>
          <p:nvPr/>
        </p:nvPicPr>
        <p:blipFill>
          <a:blip r:embed="rId5"/>
          <a:stretch>
            <a:fillRect/>
          </a:stretch>
        </p:blipFill>
        <p:spPr>
          <a:xfrm>
            <a:off x="7217510" y="1794969"/>
            <a:ext cx="3056635" cy="2762655"/>
          </a:xfrm>
          <a:prstGeom prst="rect">
            <a:avLst/>
          </a:prstGeom>
        </p:spPr>
      </p:pic>
    </p:spTree>
    <p:extLst>
      <p:ext uri="{BB962C8B-B14F-4D97-AF65-F5344CB8AC3E}">
        <p14:creationId xmlns:p14="http://schemas.microsoft.com/office/powerpoint/2010/main" val="42645883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2283839005"/>
              </p:ext>
            </p:extLst>
          </p:nvPr>
        </p:nvGraphicFramePr>
        <p:xfrm>
          <a:off x="594008" y="1535029"/>
          <a:ext cx="10712127" cy="2880045"/>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a:t>
                      </a:r>
                    </a:p>
                  </a:txBody>
                  <a:tcPr anchor="ctr">
                    <a:solidFill>
                      <a:srgbClr val="E5F3F2"/>
                    </a:solidFill>
                  </a:tcPr>
                </a:tc>
                <a:tc>
                  <a:txBody>
                    <a:bodyPr/>
                    <a:lstStyle/>
                    <a:p>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3" action="ppaction://hlinksldjump"/>
                        </a:rPr>
                        <a:t>Pupils explain how many tens, hundreds and ones 1,000 is composed of</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a:t>
                      </a:r>
                    </a:p>
                  </a:txBody>
                  <a:tcPr anchor="ctr">
                    <a:solidFill>
                      <a:srgbClr val="E5F3F2"/>
                    </a:solidFill>
                  </a:tcPr>
                </a:tc>
                <a:tc>
                  <a:txBody>
                    <a:bodyPr/>
                    <a:lstStyle/>
                    <a:p>
                      <a:pPr>
                        <a:lnSpc>
                          <a:spcPct val="120000"/>
                        </a:lnSpc>
                        <a:buClr>
                          <a:srgbClr val="585858"/>
                        </a:buClr>
                      </a:pP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4" action="ppaction://hlinksldjump"/>
                        </a:rPr>
                        <a:t>Pupils use knowledge of 1,000 to explain common measure conversions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3</a:t>
                      </a:r>
                    </a:p>
                  </a:txBody>
                  <a:tcPr anchor="ctr">
                    <a:solidFill>
                      <a:srgbClr val="E5F3F2"/>
                    </a:solidFill>
                  </a:tcPr>
                </a:tc>
                <a:tc>
                  <a:txBody>
                    <a:bodyPr/>
                    <a:lstStyle/>
                    <a:p>
                      <a:pPr>
                        <a:lnSpc>
                          <a:spcPct val="120000"/>
                        </a:lnSpc>
                        <a:buClr>
                          <a:srgbClr val="585858"/>
                        </a:buClr>
                      </a:pP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5" action="ppaction://hlinksldjump"/>
                        </a:rPr>
                        <a:t>Pupils use knowledge of 1,000 to solve problems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4</a:t>
                      </a:r>
                    </a:p>
                  </a:txBody>
                  <a:tcPr anchor="ctr">
                    <a:solidFill>
                      <a:srgbClr val="E5F3F2"/>
                    </a:solidFill>
                  </a:tcPr>
                </a:tc>
                <a:tc>
                  <a:txBody>
                    <a:bodyPr/>
                    <a:lstStyle/>
                    <a:p>
                      <a:pPr>
                        <a:lnSpc>
                          <a:spcPct val="120000"/>
                        </a:lnSpc>
                        <a:buClr>
                          <a:srgbClr val="585858"/>
                        </a:buClr>
                      </a:pP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6" action="ppaction://hlinksldjump"/>
                        </a:rPr>
                        <a:t>Pupils use different strategies to add multiples of 100</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5</a:t>
                      </a:r>
                    </a:p>
                  </a:txBody>
                  <a:tcPr anchor="ctr">
                    <a:solidFill>
                      <a:srgbClr val="E5F3F2"/>
                    </a:solidFill>
                  </a:tcPr>
                </a:tc>
                <a:tc>
                  <a:txBody>
                    <a:bodyPr/>
                    <a:lstStyle/>
                    <a:p>
                      <a:pPr>
                        <a:lnSpc>
                          <a:spcPct val="120000"/>
                        </a:lnSpc>
                        <a:buClr>
                          <a:srgbClr val="585858"/>
                        </a:buClr>
                      </a:pP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7" action="ppaction://hlinksldjump"/>
                        </a:rPr>
                        <a:t>Pupils use different strategies to subtract multiples of 100</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6</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8" action="ppaction://hlinksldjump"/>
                        </a:rPr>
                        <a:t>Pupils use</a:t>
                      </a:r>
                      <a:r>
                        <a:rPr lang="en-GB" sz="1600" b="0" i="0" u="none" strike="noStrike" kern="1200" dirty="0">
                          <a:solidFill>
                            <a:schemeClr val="dk1"/>
                          </a:solidFill>
                          <a:effectLst/>
                          <a:latin typeface="+mn-lt"/>
                          <a:ea typeface="+mn-ea"/>
                          <a:cs typeface="+mn-cs"/>
                          <a:hlinkClick r:id="rId8" action="ppaction://hlinksldjump"/>
                        </a:rPr>
                        <a:t> </a:t>
                      </a: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8" action="ppaction://hlinksldjump"/>
                        </a:rPr>
                        <a:t>knowledge of calculation and common measure conversions to solve problems </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7079877"/>
                  </a:ext>
                </a:extLst>
              </a:tr>
            </a:tbl>
          </a:graphicData>
        </a:graphic>
      </p:graphicFrame>
      <p:sp>
        <p:nvSpPr>
          <p:cNvPr id="7" name="Action Button: Return 6">
            <a:hlinkClick r:id="rId9" action="ppaction://hlinksldjump" highlightClick="1"/>
            <a:extLst>
              <a:ext uri="{FF2B5EF4-FFF2-40B4-BE49-F238E27FC236}">
                <a16:creationId xmlns:a16="http://schemas.microsoft.com/office/drawing/2014/main" id="{2570C625-E476-4A8C-BF3D-99D1E479925B}"/>
              </a:ext>
            </a:extLst>
          </p:cNvPr>
          <p:cNvSpPr/>
          <p:nvPr/>
        </p:nvSpPr>
        <p:spPr>
          <a:xfrm>
            <a:off x="594007" y="4907586"/>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88023" y="4861306"/>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763056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2, Learning Outcome 2</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56402785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a:t>
                      </a:r>
                    </a:p>
                  </a:txBody>
                  <a:tcPr anchor="ctr">
                    <a:solidFill>
                      <a:srgbClr val="327473"/>
                    </a:solidFill>
                  </a:tcPr>
                </a:tc>
                <a:extLst>
                  <a:ext uri="{0D108BD9-81ED-4DB2-BD59-A6C34878D82A}">
                    <a16:rowId xmlns:a16="http://schemas.microsoft.com/office/drawing/2014/main" val="2928509842"/>
                  </a:ext>
                </a:extLst>
              </a:tr>
              <a:tr h="1607131">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use knowledge of 1,000 to explain common measure conversions</a:t>
                      </a:r>
                      <a:br>
                        <a:rPr lang="en-GB" sz="2400" dirty="0"/>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564211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4, Unit 2, Learning Outcome 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table&#10;&#10;Description automatically generated">
            <a:extLst>
              <a:ext uri="{FF2B5EF4-FFF2-40B4-BE49-F238E27FC236}">
                <a16:creationId xmlns:a16="http://schemas.microsoft.com/office/drawing/2014/main" id="{73589DBD-A992-40EF-A792-151477D78CB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1.22 </a:t>
            </a:r>
            <a:r>
              <a:rPr lang="en-GB" sz="2000" b="0" i="0" u="sng" strike="noStrike" dirty="0">
                <a:solidFill>
                  <a:srgbClr val="1155CC"/>
                </a:solidFill>
                <a:effectLst/>
                <a:latin typeface="Roboto" panose="02000000000000000000" pitchFamily="2" charset="0"/>
                <a:hlinkClick r:id="rId4"/>
              </a:rPr>
              <a:t>Composition and calculation: 1,000 and four-digit numbers</a:t>
            </a:r>
            <a:r>
              <a:rPr lang="en-GB" sz="2000" dirty="0"/>
              <a:t>.</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136128383"/>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1:5-1:7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764685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1:5</a:t>
            </a:r>
          </a:p>
        </p:txBody>
      </p:sp>
      <p:pic>
        <p:nvPicPr>
          <p:cNvPr id="5" name="Picture 4" descr="A close up of a clock&#10;&#10;Description generated with high confidence">
            <a:extLst>
              <a:ext uri="{FF2B5EF4-FFF2-40B4-BE49-F238E27FC236}">
                <a16:creationId xmlns:a16="http://schemas.microsoft.com/office/drawing/2014/main" id="{D81BFE17-9265-4E7A-9F91-DFE463EAB3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3487" y="1022351"/>
            <a:ext cx="2045029" cy="4813301"/>
          </a:xfrm>
          <a:prstGeom prst="rect">
            <a:avLst/>
          </a:prstGeom>
        </p:spPr>
      </p:pic>
    </p:spTree>
    <p:extLst>
      <p:ext uri="{BB962C8B-B14F-4D97-AF65-F5344CB8AC3E}">
        <p14:creationId xmlns:p14="http://schemas.microsoft.com/office/powerpoint/2010/main" val="12885786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1:6</a:t>
            </a:r>
          </a:p>
        </p:txBody>
      </p:sp>
      <p:pic>
        <p:nvPicPr>
          <p:cNvPr id="4" name="Picture 3" descr="A close up of a map&#10;&#10;Description generated with very high confidence">
            <a:extLst>
              <a:ext uri="{FF2B5EF4-FFF2-40B4-BE49-F238E27FC236}">
                <a16:creationId xmlns:a16="http://schemas.microsoft.com/office/drawing/2014/main" id="{EF0356FB-3B40-4F95-A237-02F520AB97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0971" y="1104649"/>
            <a:ext cx="4090058" cy="4648702"/>
          </a:xfrm>
          <a:prstGeom prst="rect">
            <a:avLst/>
          </a:prstGeom>
        </p:spPr>
      </p:pic>
    </p:spTree>
    <p:extLst>
      <p:ext uri="{BB962C8B-B14F-4D97-AF65-F5344CB8AC3E}">
        <p14:creationId xmlns:p14="http://schemas.microsoft.com/office/powerpoint/2010/main" val="31768865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1:6</a:t>
            </a:r>
          </a:p>
        </p:txBody>
      </p:sp>
      <p:pic>
        <p:nvPicPr>
          <p:cNvPr id="5" name="Picture 4">
            <a:extLst>
              <a:ext uri="{FF2B5EF4-FFF2-40B4-BE49-F238E27FC236}">
                <a16:creationId xmlns:a16="http://schemas.microsoft.com/office/drawing/2014/main" id="{1F090BE6-57A7-4B76-B62C-4DDE343EED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03869" y="1295831"/>
            <a:ext cx="2384263" cy="4266338"/>
          </a:xfrm>
          <a:prstGeom prst="rect">
            <a:avLst/>
          </a:prstGeom>
        </p:spPr>
      </p:pic>
    </p:spTree>
    <p:extLst>
      <p:ext uri="{BB962C8B-B14F-4D97-AF65-F5344CB8AC3E}">
        <p14:creationId xmlns:p14="http://schemas.microsoft.com/office/powerpoint/2010/main" val="13591269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1:6</a:t>
            </a:r>
          </a:p>
        </p:txBody>
      </p:sp>
      <p:pic>
        <p:nvPicPr>
          <p:cNvPr id="4" name="Picture 3">
            <a:extLst>
              <a:ext uri="{FF2B5EF4-FFF2-40B4-BE49-F238E27FC236}">
                <a16:creationId xmlns:a16="http://schemas.microsoft.com/office/drawing/2014/main" id="{2E2B5F72-2002-4C56-88A4-577B07E699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5395" y="878368"/>
            <a:ext cx="7901211" cy="5101267"/>
          </a:xfrm>
          <a:prstGeom prst="rect">
            <a:avLst/>
          </a:prstGeom>
        </p:spPr>
      </p:pic>
    </p:spTree>
    <p:extLst>
      <p:ext uri="{BB962C8B-B14F-4D97-AF65-F5344CB8AC3E}">
        <p14:creationId xmlns:p14="http://schemas.microsoft.com/office/powerpoint/2010/main" val="11207139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1:7</a:t>
            </a:r>
          </a:p>
        </p:txBody>
      </p:sp>
      <p:pic>
        <p:nvPicPr>
          <p:cNvPr id="7" name="Picture 6" descr="A close up of a logo&#10;&#10;Description generated with very high confidence">
            <a:extLst>
              <a:ext uri="{FF2B5EF4-FFF2-40B4-BE49-F238E27FC236}">
                <a16:creationId xmlns:a16="http://schemas.microsoft.com/office/drawing/2014/main" id="{8CABB509-9A95-4277-A568-8E52A3533E2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13348" y="2488785"/>
            <a:ext cx="4386414" cy="630000"/>
          </a:xfrm>
          <a:prstGeom prst="rect">
            <a:avLst/>
          </a:prstGeom>
        </p:spPr>
      </p:pic>
      <p:pic>
        <p:nvPicPr>
          <p:cNvPr id="8" name="Picture 7" descr="A close up of a logo&#10;&#10;Description generated with very high confidence">
            <a:extLst>
              <a:ext uri="{FF2B5EF4-FFF2-40B4-BE49-F238E27FC236}">
                <a16:creationId xmlns:a16="http://schemas.microsoft.com/office/drawing/2014/main" id="{BB9BB0AB-C904-4FE8-877F-FA4EC6E42ABF}"/>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756561" y="3118785"/>
            <a:ext cx="2743201" cy="455688"/>
          </a:xfrm>
          <a:prstGeom prst="rect">
            <a:avLst/>
          </a:prstGeom>
        </p:spPr>
      </p:pic>
      <p:pic>
        <p:nvPicPr>
          <p:cNvPr id="9" name="Picture 8" descr="A close up of a logo&#10;&#10;Description generated with very high confidence">
            <a:extLst>
              <a:ext uri="{FF2B5EF4-FFF2-40B4-BE49-F238E27FC236}">
                <a16:creationId xmlns:a16="http://schemas.microsoft.com/office/drawing/2014/main" id="{AD994032-66A0-41F7-8DD4-D6D9BF855208}"/>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3756560" y="3574473"/>
            <a:ext cx="2743201" cy="344384"/>
          </a:xfrm>
          <a:prstGeom prst="rect">
            <a:avLst/>
          </a:prstGeom>
        </p:spPr>
      </p:pic>
      <p:pic>
        <p:nvPicPr>
          <p:cNvPr id="11" name="Picture 10" descr="A picture containing object&#10;&#10;Description generated with very high confidence">
            <a:extLst>
              <a:ext uri="{FF2B5EF4-FFF2-40B4-BE49-F238E27FC236}">
                <a16:creationId xmlns:a16="http://schemas.microsoft.com/office/drawing/2014/main" id="{54CFBEDE-4F6C-434B-8442-4CA378257E69}"/>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4854341" y="2488785"/>
            <a:ext cx="1982805" cy="1880430"/>
          </a:xfrm>
          <a:prstGeom prst="rect">
            <a:avLst/>
          </a:prstGeom>
        </p:spPr>
      </p:pic>
      <p:sp>
        <p:nvSpPr>
          <p:cNvPr id="12" name="Rectangle 11">
            <a:extLst>
              <a:ext uri="{FF2B5EF4-FFF2-40B4-BE49-F238E27FC236}">
                <a16:creationId xmlns:a16="http://schemas.microsoft.com/office/drawing/2014/main" id="{8665BCEF-6668-43C6-9476-A15324A1F138}"/>
              </a:ext>
            </a:extLst>
          </p:cNvPr>
          <p:cNvSpPr/>
          <p:nvPr/>
        </p:nvSpPr>
        <p:spPr bwMode="auto">
          <a:xfrm rot="18560839">
            <a:off x="5916615" y="3200401"/>
            <a:ext cx="1587500" cy="1037167"/>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3" name="Picture 12" descr="A close up of a logo&#10;&#10;Description generated with very high confidence">
            <a:extLst>
              <a:ext uri="{FF2B5EF4-FFF2-40B4-BE49-F238E27FC236}">
                <a16:creationId xmlns:a16="http://schemas.microsoft.com/office/drawing/2014/main" id="{8D794B5E-4BEA-4189-8153-799A2A6C4BEC}"/>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6577264" y="2494115"/>
            <a:ext cx="1260909" cy="624671"/>
          </a:xfrm>
          <a:prstGeom prst="rect">
            <a:avLst/>
          </a:prstGeom>
        </p:spPr>
      </p:pic>
      <p:sp>
        <p:nvSpPr>
          <p:cNvPr id="5" name="Rectangle 4">
            <a:extLst>
              <a:ext uri="{FF2B5EF4-FFF2-40B4-BE49-F238E27FC236}">
                <a16:creationId xmlns:a16="http://schemas.microsoft.com/office/drawing/2014/main" id="{F1F2EC48-A45F-4336-9340-6EB79083E4D1}"/>
              </a:ext>
            </a:extLst>
          </p:cNvPr>
          <p:cNvSpPr/>
          <p:nvPr/>
        </p:nvSpPr>
        <p:spPr bwMode="auto">
          <a:xfrm>
            <a:off x="4344203" y="3602271"/>
            <a:ext cx="587375" cy="3175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4" name="Picture 3" descr="A picture containing object&#10;&#10;Description generated with very high confidence">
            <a:extLst>
              <a:ext uri="{FF2B5EF4-FFF2-40B4-BE49-F238E27FC236}">
                <a16:creationId xmlns:a16="http://schemas.microsoft.com/office/drawing/2014/main" id="{8C124EFC-065A-41B1-992D-E584ADD8B70D}"/>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4344202" y="3617913"/>
            <a:ext cx="577516" cy="277812"/>
          </a:xfrm>
          <a:prstGeom prst="rect">
            <a:avLst/>
          </a:prstGeom>
        </p:spPr>
      </p:pic>
    </p:spTree>
    <p:extLst>
      <p:ext uri="{BB962C8B-B14F-4D97-AF65-F5344CB8AC3E}">
        <p14:creationId xmlns:p14="http://schemas.microsoft.com/office/powerpoint/2010/main" val="1360730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0" nodeType="clickEffect">
                                  <p:stCondLst>
                                    <p:cond delay="0"/>
                                  </p:stCondLst>
                                  <p:childTnLst>
                                    <p:animEffect transition="out" filter="fade">
                                      <p:cBhvr>
                                        <p:cTn id="20" dur="500"/>
                                        <p:tgtEl>
                                          <p:spTgt spid="12"/>
                                        </p:tgtEl>
                                      </p:cBhvr>
                                    </p:animEffect>
                                    <p:set>
                                      <p:cBhvr>
                                        <p:cTn id="21" dur="1" fill="hold">
                                          <p:stCondLst>
                                            <p:cond delay="499"/>
                                          </p:stCondLst>
                                        </p:cTn>
                                        <p:tgtEl>
                                          <p:spTgt spid="12"/>
                                        </p:tgtEl>
                                        <p:attrNameLst>
                                          <p:attrName>style.visibility</p:attrName>
                                        </p:attrNameLst>
                                      </p:cBhvr>
                                      <p:to>
                                        <p:strVal val="hidden"/>
                                      </p:to>
                                    </p:se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map&#10;&#10;Description generated with very high confidence">
            <a:extLst>
              <a:ext uri="{FF2B5EF4-FFF2-40B4-BE49-F238E27FC236}">
                <a16:creationId xmlns:a16="http://schemas.microsoft.com/office/drawing/2014/main" id="{EF0356FB-3B40-4F95-A237-02F520AB97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5873" y="1753159"/>
            <a:ext cx="3512841" cy="3992645"/>
          </a:xfrm>
          <a:prstGeom prst="rect">
            <a:avLst/>
          </a:prstGeom>
        </p:spPr>
      </p:pic>
      <p:sp>
        <p:nvSpPr>
          <p:cNvPr id="2" name="Title 1">
            <a:extLst>
              <a:ext uri="{FF2B5EF4-FFF2-40B4-BE49-F238E27FC236}">
                <a16:creationId xmlns:a16="http://schemas.microsoft.com/office/drawing/2014/main" id="{54DAFB2B-CC2A-45DC-9975-534047E533BC}"/>
              </a:ext>
            </a:extLst>
          </p:cNvPr>
          <p:cNvSpPr>
            <a:spLocks noGrp="1"/>
          </p:cNvSpPr>
          <p:nvPr>
            <p:ph type="title"/>
          </p:nvPr>
        </p:nvSpPr>
        <p:spPr/>
        <p:txBody>
          <a:bodyPr/>
          <a:lstStyle/>
          <a:p>
            <a:r>
              <a:rPr lang="en-US" altLang="en-US" dirty="0"/>
              <a:t>4NPV-1 Equivalence of 10 hundreds and 1 thousand</a:t>
            </a:r>
            <a:endParaRPr lang="en-GB" dirty="0"/>
          </a:p>
        </p:txBody>
      </p:sp>
      <p:pic>
        <p:nvPicPr>
          <p:cNvPr id="3" name="Picture 2">
            <a:extLst>
              <a:ext uri="{FF2B5EF4-FFF2-40B4-BE49-F238E27FC236}">
                <a16:creationId xmlns:a16="http://schemas.microsoft.com/office/drawing/2014/main" id="{1BC3DEB4-D19F-4F74-AD62-3D032E577D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5580" y="1295831"/>
            <a:ext cx="2384263" cy="4266338"/>
          </a:xfrm>
          <a:prstGeom prst="rect">
            <a:avLst/>
          </a:prstGeom>
        </p:spPr>
      </p:pic>
      <p:sp>
        <p:nvSpPr>
          <p:cNvPr id="8" name="Content Placeholder 2">
            <a:extLst>
              <a:ext uri="{FF2B5EF4-FFF2-40B4-BE49-F238E27FC236}">
                <a16:creationId xmlns:a16="http://schemas.microsoft.com/office/drawing/2014/main" id="{0E1E1ADC-BC02-4DC2-B2B2-42BC943D4C19}"/>
              </a:ext>
            </a:extLst>
          </p:cNvPr>
          <p:cNvSpPr txBox="1">
            <a:spLocks/>
          </p:cNvSpPr>
          <p:nvPr/>
        </p:nvSpPr>
        <p:spPr>
          <a:xfrm>
            <a:off x="7983166" y="1556792"/>
            <a:ext cx="3599235" cy="388843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How many 100ml jugs of water does it take to fill the 1 litre measuring cylinder?</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How many lots of 100m do I need to walk to walk 1km?</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If we walked 100m from the school gate, where would we get to?</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If we walked 1,000m from the school gate, where would we get to?</a:t>
            </a:r>
          </a:p>
          <a:p>
            <a:pPr>
              <a:lnSpc>
                <a:spcPct val="120000"/>
              </a:lnSpc>
              <a:spcBef>
                <a:spcPts val="600"/>
              </a:spcBef>
              <a:spcAft>
                <a:spcPts val="600"/>
              </a:spcAft>
              <a:buFont typeface="Arial" panose="020B0604020202020204" pitchFamily="34" charset="0"/>
              <a:buChar char="•"/>
            </a:pPr>
            <a:endParaRPr lang="en-GB" sz="2000" dirty="0"/>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Tree>
    <p:extLst>
      <p:ext uri="{BB962C8B-B14F-4D97-AF65-F5344CB8AC3E}">
        <p14:creationId xmlns:p14="http://schemas.microsoft.com/office/powerpoint/2010/main" val="1946804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2, Learning Outcome 3</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25492512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a:t>
                      </a:r>
                    </a:p>
                  </a:txBody>
                  <a:tcPr anchor="ctr">
                    <a:solidFill>
                      <a:srgbClr val="327473"/>
                    </a:solidFill>
                  </a:tcPr>
                </a:tc>
                <a:extLst>
                  <a:ext uri="{0D108BD9-81ED-4DB2-BD59-A6C34878D82A}">
                    <a16:rowId xmlns:a16="http://schemas.microsoft.com/office/drawing/2014/main" val="2928509842"/>
                  </a:ext>
                </a:extLst>
              </a:tr>
              <a:tr h="1607131">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use knowledge of 1,000 to solve problems</a:t>
                      </a:r>
                      <a:br>
                        <a:rPr lang="en-GB" sz="2400" dirty="0"/>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760862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4, Unit 2,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7" name="Picture Placeholder 6" descr="A picture containing table&#10;&#10;Description automatically generated">
            <a:extLst>
              <a:ext uri="{FF2B5EF4-FFF2-40B4-BE49-F238E27FC236}">
                <a16:creationId xmlns:a16="http://schemas.microsoft.com/office/drawing/2014/main" id="{73589DBD-A992-40EF-A792-151477D78CB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1.22 </a:t>
            </a:r>
            <a:r>
              <a:rPr lang="en-GB" sz="2000" b="0" i="0" u="sng" strike="noStrike" dirty="0">
                <a:solidFill>
                  <a:srgbClr val="1155CC"/>
                </a:solidFill>
                <a:effectLst/>
                <a:latin typeface="Roboto" panose="02000000000000000000" pitchFamily="2" charset="0"/>
                <a:hlinkClick r:id="rId4"/>
              </a:rPr>
              <a:t>Composition and calculation: 1,000 and four-digit numbers</a:t>
            </a:r>
            <a:r>
              <a:rPr lang="en-GB" sz="2000" dirty="0"/>
              <a:t>.</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15221197"/>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1:8</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983329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1387190746"/>
              </p:ext>
            </p:extLst>
          </p:nvPr>
        </p:nvGraphicFramePr>
        <p:xfrm>
          <a:off x="594008" y="1535029"/>
          <a:ext cx="10712127" cy="2736978"/>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7</a:t>
                      </a:r>
                    </a:p>
                  </a:txBody>
                  <a:tcPr anchor="ctr">
                    <a:solidFill>
                      <a:srgbClr val="E5F3F2"/>
                    </a:solidFill>
                  </a:tcPr>
                </a:tc>
                <a:tc>
                  <a:txBody>
                    <a:bodyPr/>
                    <a:lstStyle/>
                    <a:p>
                      <a:pPr>
                        <a:lnSpc>
                          <a:spcPct val="120000"/>
                        </a:lnSpc>
                        <a:buClr>
                          <a:srgbClr val="585858"/>
                        </a:buClr>
                      </a:pP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3" action="ppaction://hlinksldjump"/>
                        </a:rPr>
                        <a:t>Pupils compose and decompose four-digit numbers in different ways </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8</a:t>
                      </a:r>
                    </a:p>
                  </a:txBody>
                  <a:tcPr anchor="ctr">
                    <a:solidFill>
                      <a:srgbClr val="E5F3F2"/>
                    </a:solidFill>
                  </a:tcPr>
                </a:tc>
                <a:tc>
                  <a:txBody>
                    <a:bodyPr/>
                    <a:lstStyle/>
                    <a:p>
                      <a:pPr>
                        <a:lnSpc>
                          <a:spcPct val="120000"/>
                        </a:lnSpc>
                        <a:buClr>
                          <a:srgbClr val="585858"/>
                        </a:buClr>
                      </a:pP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4" action="ppaction://hlinksldjump"/>
                        </a:rPr>
                        <a:t>Pupils use strategies to make solving calculations more efficient</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9</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5" action="ppaction://hlinksldjump"/>
                        </a:rPr>
                        <a:t>Pupils compare and order four-digit numbers </a:t>
                      </a:r>
                      <a:r>
                        <a:rPr lang="en-GB" sz="2000" b="1" kern="1200" dirty="0">
                          <a:solidFill>
                            <a:schemeClr val="tx1">
                              <a:lumMod val="65000"/>
                              <a:lumOff val="35000"/>
                            </a:schemeClr>
                          </a:solidFill>
                          <a:latin typeface="Arial" panose="020B0604020202020204" pitchFamily="34" charset="0"/>
                          <a:ea typeface="+mn-ea"/>
                          <a:cs typeface="Arial" panose="020B0604020202020204" pitchFamily="34" charset="0"/>
                        </a:rPr>
                        <a:t> </a:t>
                      </a: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10</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6" action="ppaction://hlinksldjump"/>
                        </a:rPr>
                        <a:t>Pupils calculate efficiently by using knowledge of place value, addition and subtraction </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11</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7" action="ppaction://hlinksldjump"/>
                        </a:rPr>
                        <a:t>Pupils explain what rounding is</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12</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8" action="ppaction://hlinksldjump"/>
                        </a:rPr>
                        <a:t>Pupils</a:t>
                      </a:r>
                      <a:r>
                        <a:rPr lang="en-GB" sz="1600" b="0" i="0" u="none" strike="noStrike" kern="1200" dirty="0">
                          <a:solidFill>
                            <a:schemeClr val="dk1"/>
                          </a:solidFill>
                          <a:effectLst/>
                          <a:latin typeface="+mn-lt"/>
                          <a:ea typeface="+mn-ea"/>
                          <a:cs typeface="+mn-cs"/>
                          <a:hlinkClick r:id="rId8" action="ppaction://hlinksldjump"/>
                        </a:rPr>
                        <a:t> </a:t>
                      </a: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8" action="ppaction://hlinksldjump"/>
                        </a:rPr>
                        <a:t>round a four-digit number to the nearest thousand</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17079877"/>
                  </a:ext>
                </a:extLst>
              </a:tr>
            </a:tbl>
          </a:graphicData>
        </a:graphic>
      </p:graphicFrame>
      <p:sp>
        <p:nvSpPr>
          <p:cNvPr id="7" name="Action Button: Return 6">
            <a:hlinkClick r:id="rId9" action="ppaction://hlinksldjump" highlightClick="1"/>
            <a:extLst>
              <a:ext uri="{FF2B5EF4-FFF2-40B4-BE49-F238E27FC236}">
                <a16:creationId xmlns:a16="http://schemas.microsoft.com/office/drawing/2014/main" id="{2570C625-E476-4A8C-BF3D-99D1E479925B}"/>
              </a:ext>
            </a:extLst>
          </p:cNvPr>
          <p:cNvSpPr/>
          <p:nvPr/>
        </p:nvSpPr>
        <p:spPr>
          <a:xfrm>
            <a:off x="594007" y="4907586"/>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88023" y="4861306"/>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20098013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1:8</a:t>
            </a:r>
          </a:p>
        </p:txBody>
      </p:sp>
      <p:pic>
        <p:nvPicPr>
          <p:cNvPr id="4" name="Picture 3">
            <a:extLst>
              <a:ext uri="{FF2B5EF4-FFF2-40B4-BE49-F238E27FC236}">
                <a16:creationId xmlns:a16="http://schemas.microsoft.com/office/drawing/2014/main" id="{E2A22075-43CC-450C-8070-0D77DAAFE9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0971" y="1166999"/>
            <a:ext cx="4090058" cy="4524005"/>
          </a:xfrm>
          <a:prstGeom prst="rect">
            <a:avLst/>
          </a:prstGeom>
        </p:spPr>
      </p:pic>
    </p:spTree>
    <p:extLst>
      <p:ext uri="{BB962C8B-B14F-4D97-AF65-F5344CB8AC3E}">
        <p14:creationId xmlns:p14="http://schemas.microsoft.com/office/powerpoint/2010/main" val="3467212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2, Learning Outcome 4</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95000555"/>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4</a:t>
                      </a:r>
                    </a:p>
                  </a:txBody>
                  <a:tcPr anchor="ctr">
                    <a:solidFill>
                      <a:srgbClr val="327473"/>
                    </a:solidFill>
                  </a:tcPr>
                </a:tc>
                <a:extLst>
                  <a:ext uri="{0D108BD9-81ED-4DB2-BD59-A6C34878D82A}">
                    <a16:rowId xmlns:a16="http://schemas.microsoft.com/office/drawing/2014/main" val="2928509842"/>
                  </a:ext>
                </a:extLst>
              </a:tr>
              <a:tr h="1607131">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use different strategies to add multiples of 100</a:t>
                      </a:r>
                      <a:b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108849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4, Unit 2, Learning Outcome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7" name="Picture Placeholder 6" descr="A picture containing table&#10;&#10;Description automatically generated">
            <a:extLst>
              <a:ext uri="{FF2B5EF4-FFF2-40B4-BE49-F238E27FC236}">
                <a16:creationId xmlns:a16="http://schemas.microsoft.com/office/drawing/2014/main" id="{73589DBD-A992-40EF-A792-151477D78CB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1.22 </a:t>
            </a:r>
            <a:r>
              <a:rPr lang="en-GB" sz="2000" b="0" i="0" u="sng" strike="noStrike" dirty="0">
                <a:solidFill>
                  <a:srgbClr val="1155CC"/>
                </a:solidFill>
                <a:effectLst/>
                <a:latin typeface="Roboto" panose="02000000000000000000" pitchFamily="2" charset="0"/>
                <a:hlinkClick r:id="rId4"/>
              </a:rPr>
              <a:t>Composition and calculation: 1,000 and four-digit numbers</a:t>
            </a:r>
            <a:r>
              <a:rPr lang="en-GB" sz="2000" dirty="0"/>
              <a:t>.</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835494258"/>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2:1-2:4 and 2:7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11-14</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85702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2:1</a:t>
            </a:r>
          </a:p>
        </p:txBody>
      </p:sp>
      <p:pic>
        <p:nvPicPr>
          <p:cNvPr id="5" name="Picture 4">
            <a:extLst>
              <a:ext uri="{FF2B5EF4-FFF2-40B4-BE49-F238E27FC236}">
                <a16:creationId xmlns:a16="http://schemas.microsoft.com/office/drawing/2014/main" id="{D74DC26D-4DF2-462C-9E84-6BA7AC893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69815" y="3139705"/>
            <a:ext cx="7252373" cy="578593"/>
          </a:xfrm>
          <a:prstGeom prst="rect">
            <a:avLst/>
          </a:prstGeom>
        </p:spPr>
      </p:pic>
      <p:sp>
        <p:nvSpPr>
          <p:cNvPr id="6" name="Rectangle 5">
            <a:extLst>
              <a:ext uri="{FF2B5EF4-FFF2-40B4-BE49-F238E27FC236}">
                <a16:creationId xmlns:a16="http://schemas.microsoft.com/office/drawing/2014/main" id="{AEC55139-A3B4-4F2B-82B0-3F744C612269}"/>
              </a:ext>
            </a:extLst>
          </p:cNvPr>
          <p:cNvSpPr/>
          <p:nvPr/>
        </p:nvSpPr>
        <p:spPr bwMode="auto">
          <a:xfrm>
            <a:off x="2469814" y="3335867"/>
            <a:ext cx="197187" cy="2540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 name="Rectangle 6">
            <a:extLst>
              <a:ext uri="{FF2B5EF4-FFF2-40B4-BE49-F238E27FC236}">
                <a16:creationId xmlns:a16="http://schemas.microsoft.com/office/drawing/2014/main" id="{CDCBFBD1-545E-41F2-99DB-30B637A55C7D}"/>
              </a:ext>
            </a:extLst>
          </p:cNvPr>
          <p:cNvSpPr/>
          <p:nvPr/>
        </p:nvSpPr>
        <p:spPr bwMode="auto">
          <a:xfrm>
            <a:off x="2819400" y="3361267"/>
            <a:ext cx="197187" cy="2540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 name="Rectangle 7">
            <a:extLst>
              <a:ext uri="{FF2B5EF4-FFF2-40B4-BE49-F238E27FC236}">
                <a16:creationId xmlns:a16="http://schemas.microsoft.com/office/drawing/2014/main" id="{19ABB157-14F1-45E1-937D-BBD2E8FE8E05}"/>
              </a:ext>
            </a:extLst>
          </p:cNvPr>
          <p:cNvSpPr/>
          <p:nvPr/>
        </p:nvSpPr>
        <p:spPr bwMode="auto">
          <a:xfrm>
            <a:off x="3168986" y="3361267"/>
            <a:ext cx="197187" cy="2540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9" name="Rectangle 8">
            <a:extLst>
              <a:ext uri="{FF2B5EF4-FFF2-40B4-BE49-F238E27FC236}">
                <a16:creationId xmlns:a16="http://schemas.microsoft.com/office/drawing/2014/main" id="{605A7836-AD72-4F70-B626-0A3DF5F1429B}"/>
              </a:ext>
            </a:extLst>
          </p:cNvPr>
          <p:cNvSpPr/>
          <p:nvPr/>
        </p:nvSpPr>
        <p:spPr bwMode="auto">
          <a:xfrm>
            <a:off x="3548876" y="3346479"/>
            <a:ext cx="197187" cy="2540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0" name="Rectangle 9">
            <a:extLst>
              <a:ext uri="{FF2B5EF4-FFF2-40B4-BE49-F238E27FC236}">
                <a16:creationId xmlns:a16="http://schemas.microsoft.com/office/drawing/2014/main" id="{D52986FC-C929-434F-8D1C-62A0F0F23446}"/>
              </a:ext>
            </a:extLst>
          </p:cNvPr>
          <p:cNvSpPr/>
          <p:nvPr/>
        </p:nvSpPr>
        <p:spPr bwMode="auto">
          <a:xfrm>
            <a:off x="3701276" y="3498879"/>
            <a:ext cx="197187" cy="2540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 name="Rectangle 10">
            <a:extLst>
              <a:ext uri="{FF2B5EF4-FFF2-40B4-BE49-F238E27FC236}">
                <a16:creationId xmlns:a16="http://schemas.microsoft.com/office/drawing/2014/main" id="{DCA71CA7-9464-432F-AD1F-D3D29479B8DA}"/>
              </a:ext>
            </a:extLst>
          </p:cNvPr>
          <p:cNvSpPr/>
          <p:nvPr/>
        </p:nvSpPr>
        <p:spPr bwMode="auto">
          <a:xfrm>
            <a:off x="3881761" y="3369734"/>
            <a:ext cx="197187" cy="2540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Rectangle 11">
            <a:extLst>
              <a:ext uri="{FF2B5EF4-FFF2-40B4-BE49-F238E27FC236}">
                <a16:creationId xmlns:a16="http://schemas.microsoft.com/office/drawing/2014/main" id="{60ECE05E-09BF-46FC-AB13-45D1C8A3D40D}"/>
              </a:ext>
            </a:extLst>
          </p:cNvPr>
          <p:cNvSpPr/>
          <p:nvPr/>
        </p:nvSpPr>
        <p:spPr bwMode="auto">
          <a:xfrm>
            <a:off x="4229128" y="3369734"/>
            <a:ext cx="197187" cy="2540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3" name="Rectangle 12">
            <a:extLst>
              <a:ext uri="{FF2B5EF4-FFF2-40B4-BE49-F238E27FC236}">
                <a16:creationId xmlns:a16="http://schemas.microsoft.com/office/drawing/2014/main" id="{1DCBC254-DB31-4970-AF98-C72AAC636B24}"/>
              </a:ext>
            </a:extLst>
          </p:cNvPr>
          <p:cNvSpPr/>
          <p:nvPr/>
        </p:nvSpPr>
        <p:spPr bwMode="auto">
          <a:xfrm>
            <a:off x="4034161" y="3522134"/>
            <a:ext cx="197187" cy="2540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4" name="Rectangle 13">
            <a:extLst>
              <a:ext uri="{FF2B5EF4-FFF2-40B4-BE49-F238E27FC236}">
                <a16:creationId xmlns:a16="http://schemas.microsoft.com/office/drawing/2014/main" id="{C53493E0-0062-46BA-8A2F-8C7129BA5499}"/>
              </a:ext>
            </a:extLst>
          </p:cNvPr>
          <p:cNvSpPr/>
          <p:nvPr/>
        </p:nvSpPr>
        <p:spPr bwMode="auto">
          <a:xfrm>
            <a:off x="4609018" y="3369734"/>
            <a:ext cx="197187" cy="2540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5" name="Rectangle 14">
            <a:extLst>
              <a:ext uri="{FF2B5EF4-FFF2-40B4-BE49-F238E27FC236}">
                <a16:creationId xmlns:a16="http://schemas.microsoft.com/office/drawing/2014/main" id="{E0189A59-3295-4140-86D2-B1314D2A02B3}"/>
              </a:ext>
            </a:extLst>
          </p:cNvPr>
          <p:cNvSpPr/>
          <p:nvPr/>
        </p:nvSpPr>
        <p:spPr bwMode="auto">
          <a:xfrm>
            <a:off x="4932737" y="3369734"/>
            <a:ext cx="197187" cy="2540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6" name="Rectangle 15">
            <a:extLst>
              <a:ext uri="{FF2B5EF4-FFF2-40B4-BE49-F238E27FC236}">
                <a16:creationId xmlns:a16="http://schemas.microsoft.com/office/drawing/2014/main" id="{0D49E4BB-73B1-44E9-86B3-56A3B5F8F9FA}"/>
              </a:ext>
            </a:extLst>
          </p:cNvPr>
          <p:cNvSpPr/>
          <p:nvPr/>
        </p:nvSpPr>
        <p:spPr bwMode="auto">
          <a:xfrm>
            <a:off x="5285444" y="3369734"/>
            <a:ext cx="197187" cy="2540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7" name="Rectangle 16">
            <a:extLst>
              <a:ext uri="{FF2B5EF4-FFF2-40B4-BE49-F238E27FC236}">
                <a16:creationId xmlns:a16="http://schemas.microsoft.com/office/drawing/2014/main" id="{4919FE30-42BA-4062-9630-6C7DBBCC5534}"/>
              </a:ext>
            </a:extLst>
          </p:cNvPr>
          <p:cNvSpPr/>
          <p:nvPr/>
        </p:nvSpPr>
        <p:spPr bwMode="auto">
          <a:xfrm>
            <a:off x="5638151" y="3358092"/>
            <a:ext cx="197187" cy="39161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8" name="Rectangle 17">
            <a:extLst>
              <a:ext uri="{FF2B5EF4-FFF2-40B4-BE49-F238E27FC236}">
                <a16:creationId xmlns:a16="http://schemas.microsoft.com/office/drawing/2014/main" id="{DB9224AA-AE03-43F5-BC61-84FAF730CA80}"/>
              </a:ext>
            </a:extLst>
          </p:cNvPr>
          <p:cNvSpPr/>
          <p:nvPr/>
        </p:nvSpPr>
        <p:spPr bwMode="auto">
          <a:xfrm>
            <a:off x="6004116" y="3361267"/>
            <a:ext cx="197187" cy="35703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9" name="Rectangle 18">
            <a:extLst>
              <a:ext uri="{FF2B5EF4-FFF2-40B4-BE49-F238E27FC236}">
                <a16:creationId xmlns:a16="http://schemas.microsoft.com/office/drawing/2014/main" id="{5B90C69D-BD7B-4998-B3B3-F135CA754BCC}"/>
              </a:ext>
            </a:extLst>
          </p:cNvPr>
          <p:cNvSpPr/>
          <p:nvPr/>
        </p:nvSpPr>
        <p:spPr bwMode="auto">
          <a:xfrm>
            <a:off x="6369460" y="3352114"/>
            <a:ext cx="197187" cy="45788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0" name="Rectangle 19">
            <a:extLst>
              <a:ext uri="{FF2B5EF4-FFF2-40B4-BE49-F238E27FC236}">
                <a16:creationId xmlns:a16="http://schemas.microsoft.com/office/drawing/2014/main" id="{BB1AA607-A62B-437D-865A-81C99134EDA0}"/>
              </a:ext>
            </a:extLst>
          </p:cNvPr>
          <p:cNvSpPr/>
          <p:nvPr/>
        </p:nvSpPr>
        <p:spPr bwMode="auto">
          <a:xfrm>
            <a:off x="6708564" y="3352114"/>
            <a:ext cx="197187" cy="45788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1" name="Rectangle 20">
            <a:extLst>
              <a:ext uri="{FF2B5EF4-FFF2-40B4-BE49-F238E27FC236}">
                <a16:creationId xmlns:a16="http://schemas.microsoft.com/office/drawing/2014/main" id="{031D68FB-276C-44F6-AC5A-71E67418563C}"/>
              </a:ext>
            </a:extLst>
          </p:cNvPr>
          <p:cNvSpPr/>
          <p:nvPr/>
        </p:nvSpPr>
        <p:spPr bwMode="auto">
          <a:xfrm>
            <a:off x="7049712" y="3345392"/>
            <a:ext cx="197187" cy="45788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2" name="Rectangle 21">
            <a:extLst>
              <a:ext uri="{FF2B5EF4-FFF2-40B4-BE49-F238E27FC236}">
                <a16:creationId xmlns:a16="http://schemas.microsoft.com/office/drawing/2014/main" id="{9E10DB6E-0370-4F17-A0AE-8A0A4CFB2D70}"/>
              </a:ext>
            </a:extLst>
          </p:cNvPr>
          <p:cNvSpPr/>
          <p:nvPr/>
        </p:nvSpPr>
        <p:spPr bwMode="auto">
          <a:xfrm>
            <a:off x="7423556" y="3324955"/>
            <a:ext cx="197187" cy="45788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3" name="Rectangle 22">
            <a:extLst>
              <a:ext uri="{FF2B5EF4-FFF2-40B4-BE49-F238E27FC236}">
                <a16:creationId xmlns:a16="http://schemas.microsoft.com/office/drawing/2014/main" id="{51B4B28B-BE2D-4AE1-9541-676A1899D79E}"/>
              </a:ext>
            </a:extLst>
          </p:cNvPr>
          <p:cNvSpPr/>
          <p:nvPr/>
        </p:nvSpPr>
        <p:spPr bwMode="auto">
          <a:xfrm>
            <a:off x="7756441" y="3345392"/>
            <a:ext cx="197187" cy="45788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4" name="Rectangle 23">
            <a:extLst>
              <a:ext uri="{FF2B5EF4-FFF2-40B4-BE49-F238E27FC236}">
                <a16:creationId xmlns:a16="http://schemas.microsoft.com/office/drawing/2014/main" id="{42BE43A3-8B49-4513-89BD-B16D01A8E7E5}"/>
              </a:ext>
            </a:extLst>
          </p:cNvPr>
          <p:cNvSpPr/>
          <p:nvPr/>
        </p:nvSpPr>
        <p:spPr bwMode="auto">
          <a:xfrm>
            <a:off x="8128774" y="3345392"/>
            <a:ext cx="197187" cy="45788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5" name="Rectangle 24">
            <a:extLst>
              <a:ext uri="{FF2B5EF4-FFF2-40B4-BE49-F238E27FC236}">
                <a16:creationId xmlns:a16="http://schemas.microsoft.com/office/drawing/2014/main" id="{00256726-2461-4646-9116-6ED8313A756F}"/>
              </a:ext>
            </a:extLst>
          </p:cNvPr>
          <p:cNvSpPr/>
          <p:nvPr/>
        </p:nvSpPr>
        <p:spPr bwMode="auto">
          <a:xfrm>
            <a:off x="8474278" y="3335867"/>
            <a:ext cx="197187" cy="45788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6" name="Rectangle 25">
            <a:extLst>
              <a:ext uri="{FF2B5EF4-FFF2-40B4-BE49-F238E27FC236}">
                <a16:creationId xmlns:a16="http://schemas.microsoft.com/office/drawing/2014/main" id="{1441DB83-122C-4EEF-BFCD-EF74ECCF1D8E}"/>
              </a:ext>
            </a:extLst>
          </p:cNvPr>
          <p:cNvSpPr/>
          <p:nvPr/>
        </p:nvSpPr>
        <p:spPr bwMode="auto">
          <a:xfrm>
            <a:off x="8819782" y="3333422"/>
            <a:ext cx="197187" cy="45788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7" name="Rectangle 26">
            <a:extLst>
              <a:ext uri="{FF2B5EF4-FFF2-40B4-BE49-F238E27FC236}">
                <a16:creationId xmlns:a16="http://schemas.microsoft.com/office/drawing/2014/main" id="{7C416630-0008-44D2-9707-6AB0DB0DCAF0}"/>
              </a:ext>
            </a:extLst>
          </p:cNvPr>
          <p:cNvSpPr/>
          <p:nvPr/>
        </p:nvSpPr>
        <p:spPr bwMode="auto">
          <a:xfrm>
            <a:off x="9157084" y="3324956"/>
            <a:ext cx="197187" cy="45788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8" name="Rectangle 27">
            <a:extLst>
              <a:ext uri="{FF2B5EF4-FFF2-40B4-BE49-F238E27FC236}">
                <a16:creationId xmlns:a16="http://schemas.microsoft.com/office/drawing/2014/main" id="{9FFC2DE1-D498-4DE6-AC97-661A9066F090}"/>
              </a:ext>
            </a:extLst>
          </p:cNvPr>
          <p:cNvSpPr/>
          <p:nvPr/>
        </p:nvSpPr>
        <p:spPr bwMode="auto">
          <a:xfrm>
            <a:off x="9525000" y="3345392"/>
            <a:ext cx="197187" cy="45788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 name="Rectangle 2">
            <a:extLst>
              <a:ext uri="{FF2B5EF4-FFF2-40B4-BE49-F238E27FC236}">
                <a16:creationId xmlns:a16="http://schemas.microsoft.com/office/drawing/2014/main" id="{E5FC59C2-22AF-4C0D-BCDF-DBE092FDEF04}"/>
              </a:ext>
            </a:extLst>
          </p:cNvPr>
          <p:cNvSpPr/>
          <p:nvPr/>
        </p:nvSpPr>
        <p:spPr bwMode="auto">
          <a:xfrm>
            <a:off x="2599966" y="3275585"/>
            <a:ext cx="3404150" cy="7652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9" name="Rectangle 28">
            <a:extLst>
              <a:ext uri="{FF2B5EF4-FFF2-40B4-BE49-F238E27FC236}">
                <a16:creationId xmlns:a16="http://schemas.microsoft.com/office/drawing/2014/main" id="{E66FD70D-28BC-4180-BCC6-73FEDD47E051}"/>
              </a:ext>
            </a:extLst>
          </p:cNvPr>
          <p:cNvSpPr/>
          <p:nvPr/>
        </p:nvSpPr>
        <p:spPr bwMode="auto">
          <a:xfrm>
            <a:off x="6174845" y="3275584"/>
            <a:ext cx="3283670" cy="6980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4194297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0" nodeType="clickEffect">
                                  <p:stCondLst>
                                    <p:cond delay="0"/>
                                  </p:stCondLst>
                                  <p:childTnLst>
                                    <p:animEffect transition="out" filter="fade">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grpId="0" nodeType="clickEffect">
                                  <p:stCondLst>
                                    <p:cond delay="0"/>
                                  </p:stCondLst>
                                  <p:childTnLst>
                                    <p:animEffect transition="out" filter="fade">
                                      <p:cBhvr>
                                        <p:cTn id="61" dur="500"/>
                                        <p:tgtEl>
                                          <p:spTgt spid="19"/>
                                        </p:tgtEl>
                                      </p:cBhvr>
                                    </p:animEffect>
                                    <p:set>
                                      <p:cBhvr>
                                        <p:cTn id="62" dur="1" fill="hold">
                                          <p:stCondLst>
                                            <p:cond delay="499"/>
                                          </p:stCondLst>
                                        </p:cTn>
                                        <p:tgtEl>
                                          <p:spTgt spid="19"/>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0" nodeType="clickEffect">
                                  <p:stCondLst>
                                    <p:cond delay="0"/>
                                  </p:stCondLst>
                                  <p:childTnLst>
                                    <p:animEffect transition="out" filter="fade">
                                      <p:cBhvr>
                                        <p:cTn id="66" dur="500"/>
                                        <p:tgtEl>
                                          <p:spTgt spid="20"/>
                                        </p:tgtEl>
                                      </p:cBhvr>
                                    </p:animEffect>
                                    <p:set>
                                      <p:cBhvr>
                                        <p:cTn id="67" dur="1" fill="hold">
                                          <p:stCondLst>
                                            <p:cond delay="499"/>
                                          </p:stCondLst>
                                        </p:cTn>
                                        <p:tgtEl>
                                          <p:spTgt spid="20"/>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0" presetClass="exit" presetSubtype="0" fill="hold" grpId="0" nodeType="clickEffect">
                                  <p:stCondLst>
                                    <p:cond delay="0"/>
                                  </p:stCondLst>
                                  <p:childTnLst>
                                    <p:animEffect transition="out" filter="fade">
                                      <p:cBhvr>
                                        <p:cTn id="71" dur="500"/>
                                        <p:tgtEl>
                                          <p:spTgt spid="21"/>
                                        </p:tgtEl>
                                      </p:cBhvr>
                                    </p:animEffect>
                                    <p:set>
                                      <p:cBhvr>
                                        <p:cTn id="72" dur="1" fill="hold">
                                          <p:stCondLst>
                                            <p:cond delay="499"/>
                                          </p:stCondLst>
                                        </p:cTn>
                                        <p:tgtEl>
                                          <p:spTgt spid="21"/>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grpId="0" nodeType="clickEffect">
                                  <p:stCondLst>
                                    <p:cond delay="0"/>
                                  </p:stCondLst>
                                  <p:childTnLst>
                                    <p:animEffect transition="out" filter="fade">
                                      <p:cBhvr>
                                        <p:cTn id="76" dur="500"/>
                                        <p:tgtEl>
                                          <p:spTgt spid="22"/>
                                        </p:tgtEl>
                                      </p:cBhvr>
                                    </p:animEffect>
                                    <p:set>
                                      <p:cBhvr>
                                        <p:cTn id="77" dur="1" fill="hold">
                                          <p:stCondLst>
                                            <p:cond delay="499"/>
                                          </p:stCondLst>
                                        </p:cTn>
                                        <p:tgtEl>
                                          <p:spTgt spid="22"/>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0" presetClass="exit" presetSubtype="0" fill="hold" grpId="0" nodeType="clickEffect">
                                  <p:stCondLst>
                                    <p:cond delay="0"/>
                                  </p:stCondLst>
                                  <p:childTnLst>
                                    <p:animEffect transition="out" filter="fade">
                                      <p:cBhvr>
                                        <p:cTn id="81" dur="500"/>
                                        <p:tgtEl>
                                          <p:spTgt spid="23"/>
                                        </p:tgtEl>
                                      </p:cBhvr>
                                    </p:animEffect>
                                    <p:set>
                                      <p:cBhvr>
                                        <p:cTn id="82" dur="1" fill="hold">
                                          <p:stCondLst>
                                            <p:cond delay="499"/>
                                          </p:stCondLst>
                                        </p:cTn>
                                        <p:tgtEl>
                                          <p:spTgt spid="23"/>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10" presetClass="exit" presetSubtype="0" fill="hold" grpId="0" nodeType="clickEffect">
                                  <p:stCondLst>
                                    <p:cond delay="0"/>
                                  </p:stCondLst>
                                  <p:childTnLst>
                                    <p:animEffect transition="out" filter="fade">
                                      <p:cBhvr>
                                        <p:cTn id="86" dur="500"/>
                                        <p:tgtEl>
                                          <p:spTgt spid="24"/>
                                        </p:tgtEl>
                                      </p:cBhvr>
                                    </p:animEffect>
                                    <p:set>
                                      <p:cBhvr>
                                        <p:cTn id="87" dur="1" fill="hold">
                                          <p:stCondLst>
                                            <p:cond delay="499"/>
                                          </p:stCondLst>
                                        </p:cTn>
                                        <p:tgtEl>
                                          <p:spTgt spid="24"/>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10" presetClass="exit" presetSubtype="0" fill="hold" grpId="0" nodeType="clickEffect">
                                  <p:stCondLst>
                                    <p:cond delay="0"/>
                                  </p:stCondLst>
                                  <p:childTnLst>
                                    <p:animEffect transition="out" filter="fade">
                                      <p:cBhvr>
                                        <p:cTn id="91" dur="500"/>
                                        <p:tgtEl>
                                          <p:spTgt spid="25"/>
                                        </p:tgtEl>
                                      </p:cBhvr>
                                    </p:animEffect>
                                    <p:set>
                                      <p:cBhvr>
                                        <p:cTn id="92" dur="1" fill="hold">
                                          <p:stCondLst>
                                            <p:cond delay="499"/>
                                          </p:stCondLst>
                                        </p:cTn>
                                        <p:tgtEl>
                                          <p:spTgt spid="25"/>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0" presetClass="exit" presetSubtype="0" fill="hold" grpId="0" nodeType="clickEffect">
                                  <p:stCondLst>
                                    <p:cond delay="0"/>
                                  </p:stCondLst>
                                  <p:childTnLst>
                                    <p:animEffect transition="out" filter="fade">
                                      <p:cBhvr>
                                        <p:cTn id="96" dur="500"/>
                                        <p:tgtEl>
                                          <p:spTgt spid="26"/>
                                        </p:tgtEl>
                                      </p:cBhvr>
                                    </p:animEffect>
                                    <p:set>
                                      <p:cBhvr>
                                        <p:cTn id="97" dur="1" fill="hold">
                                          <p:stCondLst>
                                            <p:cond delay="499"/>
                                          </p:stCondLst>
                                        </p:cTn>
                                        <p:tgtEl>
                                          <p:spTgt spid="26"/>
                                        </p:tgtEl>
                                        <p:attrNameLst>
                                          <p:attrName>style.visibility</p:attrName>
                                        </p:attrNameLst>
                                      </p:cBhvr>
                                      <p:to>
                                        <p:strVal val="hidden"/>
                                      </p:to>
                                    </p:set>
                                  </p:childTnLst>
                                </p:cTn>
                              </p:par>
                            </p:childTnLst>
                          </p:cTn>
                        </p:par>
                      </p:childTnLst>
                    </p:cTn>
                  </p:par>
                  <p:par>
                    <p:cTn id="98" fill="hold">
                      <p:stCondLst>
                        <p:cond delay="indefinite"/>
                      </p:stCondLst>
                      <p:childTnLst>
                        <p:par>
                          <p:cTn id="99" fill="hold">
                            <p:stCondLst>
                              <p:cond delay="0"/>
                            </p:stCondLst>
                            <p:childTnLst>
                              <p:par>
                                <p:cTn id="100" presetID="10" presetClass="exit" presetSubtype="0" fill="hold" grpId="0" nodeType="clickEffect">
                                  <p:stCondLst>
                                    <p:cond delay="0"/>
                                  </p:stCondLst>
                                  <p:childTnLst>
                                    <p:animEffect transition="out" filter="fade">
                                      <p:cBhvr>
                                        <p:cTn id="101" dur="500"/>
                                        <p:tgtEl>
                                          <p:spTgt spid="27"/>
                                        </p:tgtEl>
                                      </p:cBhvr>
                                    </p:animEffect>
                                    <p:set>
                                      <p:cBhvr>
                                        <p:cTn id="102" dur="1" fill="hold">
                                          <p:stCondLst>
                                            <p:cond delay="499"/>
                                          </p:stCondLst>
                                        </p:cTn>
                                        <p:tgtEl>
                                          <p:spTgt spid="27"/>
                                        </p:tgtEl>
                                        <p:attrNameLst>
                                          <p:attrName>style.visibility</p:attrName>
                                        </p:attrNameLst>
                                      </p:cBhvr>
                                      <p:to>
                                        <p:strVal val="hidden"/>
                                      </p:to>
                                    </p:set>
                                  </p:childTnLst>
                                </p:cTn>
                              </p:par>
                            </p:childTnLst>
                          </p:cTn>
                        </p:par>
                      </p:childTnLst>
                    </p:cTn>
                  </p:par>
                  <p:par>
                    <p:cTn id="103" fill="hold">
                      <p:stCondLst>
                        <p:cond delay="indefinite"/>
                      </p:stCondLst>
                      <p:childTnLst>
                        <p:par>
                          <p:cTn id="104" fill="hold">
                            <p:stCondLst>
                              <p:cond delay="0"/>
                            </p:stCondLst>
                            <p:childTnLst>
                              <p:par>
                                <p:cTn id="105" presetID="10" presetClass="exit" presetSubtype="0" fill="hold" grpId="0" nodeType="clickEffect">
                                  <p:stCondLst>
                                    <p:cond delay="0"/>
                                  </p:stCondLst>
                                  <p:childTnLst>
                                    <p:animEffect transition="out" filter="fade">
                                      <p:cBhvr>
                                        <p:cTn id="106" dur="500"/>
                                        <p:tgtEl>
                                          <p:spTgt spid="28"/>
                                        </p:tgtEl>
                                      </p:cBhvr>
                                    </p:animEffect>
                                    <p:set>
                                      <p:cBhvr>
                                        <p:cTn id="107" dur="1" fill="hold">
                                          <p:stCondLst>
                                            <p:cond delay="499"/>
                                          </p:stCondLst>
                                        </p:cTn>
                                        <p:tgtEl>
                                          <p:spTgt spid="28"/>
                                        </p:tgtEl>
                                        <p:attrNameLst>
                                          <p:attrName>style.visibility</p:attrName>
                                        </p:attrNameLst>
                                      </p:cBhvr>
                                      <p:to>
                                        <p:strVal val="hidden"/>
                                      </p:to>
                                    </p:se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1" nodeType="clickEffect">
                                  <p:stCondLst>
                                    <p:cond delay="0"/>
                                  </p:stCondLst>
                                  <p:childTnLst>
                                    <p:set>
                                      <p:cBhvr>
                                        <p:cTn id="111" dur="1" fill="hold">
                                          <p:stCondLst>
                                            <p:cond delay="0"/>
                                          </p:stCondLst>
                                        </p:cTn>
                                        <p:tgtEl>
                                          <p:spTgt spid="6"/>
                                        </p:tgtEl>
                                        <p:attrNameLst>
                                          <p:attrName>style.visibility</p:attrName>
                                        </p:attrNameLst>
                                      </p:cBhvr>
                                      <p:to>
                                        <p:strVal val="visible"/>
                                      </p:to>
                                    </p:set>
                                    <p:animEffect transition="in" filter="fade">
                                      <p:cBhvr>
                                        <p:cTn id="112" dur="500"/>
                                        <p:tgtEl>
                                          <p:spTgt spid="6"/>
                                        </p:tgtEl>
                                      </p:cBhvr>
                                    </p:animEffect>
                                  </p:childTnLst>
                                </p:cTn>
                              </p:par>
                              <p:par>
                                <p:cTn id="113" presetID="10" presetClass="entr" presetSubtype="0" fill="hold" grpId="1" nodeType="withEffect">
                                  <p:stCondLst>
                                    <p:cond delay="0"/>
                                  </p:stCondLst>
                                  <p:childTnLst>
                                    <p:set>
                                      <p:cBhvr>
                                        <p:cTn id="114" dur="1" fill="hold">
                                          <p:stCondLst>
                                            <p:cond delay="0"/>
                                          </p:stCondLst>
                                        </p:cTn>
                                        <p:tgtEl>
                                          <p:spTgt spid="7"/>
                                        </p:tgtEl>
                                        <p:attrNameLst>
                                          <p:attrName>style.visibility</p:attrName>
                                        </p:attrNameLst>
                                      </p:cBhvr>
                                      <p:to>
                                        <p:strVal val="visible"/>
                                      </p:to>
                                    </p:set>
                                    <p:animEffect transition="in" filter="fade">
                                      <p:cBhvr>
                                        <p:cTn id="115" dur="500"/>
                                        <p:tgtEl>
                                          <p:spTgt spid="7"/>
                                        </p:tgtEl>
                                      </p:cBhvr>
                                    </p:animEffect>
                                  </p:childTnLst>
                                </p:cTn>
                              </p:par>
                              <p:par>
                                <p:cTn id="116" presetID="10" presetClass="entr" presetSubtype="0" fill="hold" grpId="1" nodeType="withEffect">
                                  <p:stCondLst>
                                    <p:cond delay="0"/>
                                  </p:stCondLst>
                                  <p:childTnLst>
                                    <p:set>
                                      <p:cBhvr>
                                        <p:cTn id="117" dur="1" fill="hold">
                                          <p:stCondLst>
                                            <p:cond delay="0"/>
                                          </p:stCondLst>
                                        </p:cTn>
                                        <p:tgtEl>
                                          <p:spTgt spid="8"/>
                                        </p:tgtEl>
                                        <p:attrNameLst>
                                          <p:attrName>style.visibility</p:attrName>
                                        </p:attrNameLst>
                                      </p:cBhvr>
                                      <p:to>
                                        <p:strVal val="visible"/>
                                      </p:to>
                                    </p:set>
                                    <p:animEffect transition="in" filter="fade">
                                      <p:cBhvr>
                                        <p:cTn id="118" dur="500"/>
                                        <p:tgtEl>
                                          <p:spTgt spid="8"/>
                                        </p:tgtEl>
                                      </p:cBhvr>
                                    </p:animEffect>
                                  </p:childTnLst>
                                </p:cTn>
                              </p:par>
                              <p:par>
                                <p:cTn id="119" presetID="10" presetClass="entr" presetSubtype="0" fill="hold" grpId="1" nodeType="withEffect">
                                  <p:stCondLst>
                                    <p:cond delay="0"/>
                                  </p:stCondLst>
                                  <p:childTnLst>
                                    <p:set>
                                      <p:cBhvr>
                                        <p:cTn id="120" dur="1" fill="hold">
                                          <p:stCondLst>
                                            <p:cond delay="0"/>
                                          </p:stCondLst>
                                        </p:cTn>
                                        <p:tgtEl>
                                          <p:spTgt spid="9"/>
                                        </p:tgtEl>
                                        <p:attrNameLst>
                                          <p:attrName>style.visibility</p:attrName>
                                        </p:attrNameLst>
                                      </p:cBhvr>
                                      <p:to>
                                        <p:strVal val="visible"/>
                                      </p:to>
                                    </p:set>
                                    <p:animEffect transition="in" filter="fade">
                                      <p:cBhvr>
                                        <p:cTn id="121" dur="500"/>
                                        <p:tgtEl>
                                          <p:spTgt spid="9"/>
                                        </p:tgtEl>
                                      </p:cBhvr>
                                    </p:animEffect>
                                  </p:childTnLst>
                                </p:cTn>
                              </p:par>
                              <p:par>
                                <p:cTn id="122" presetID="10" presetClass="entr" presetSubtype="0" fill="hold" grpId="1" nodeType="withEffect">
                                  <p:stCondLst>
                                    <p:cond delay="0"/>
                                  </p:stCondLst>
                                  <p:childTnLst>
                                    <p:set>
                                      <p:cBhvr>
                                        <p:cTn id="123" dur="1" fill="hold">
                                          <p:stCondLst>
                                            <p:cond delay="0"/>
                                          </p:stCondLst>
                                        </p:cTn>
                                        <p:tgtEl>
                                          <p:spTgt spid="11"/>
                                        </p:tgtEl>
                                        <p:attrNameLst>
                                          <p:attrName>style.visibility</p:attrName>
                                        </p:attrNameLst>
                                      </p:cBhvr>
                                      <p:to>
                                        <p:strVal val="visible"/>
                                      </p:to>
                                    </p:set>
                                    <p:animEffect transition="in" filter="fade">
                                      <p:cBhvr>
                                        <p:cTn id="124" dur="500"/>
                                        <p:tgtEl>
                                          <p:spTgt spid="11"/>
                                        </p:tgtEl>
                                      </p:cBhvr>
                                    </p:animEffect>
                                  </p:childTnLst>
                                </p:cTn>
                              </p:par>
                              <p:par>
                                <p:cTn id="125" presetID="10" presetClass="entr" presetSubtype="0" fill="hold" grpId="1" nodeType="withEffect">
                                  <p:stCondLst>
                                    <p:cond delay="0"/>
                                  </p:stCondLst>
                                  <p:childTnLst>
                                    <p:set>
                                      <p:cBhvr>
                                        <p:cTn id="126" dur="1" fill="hold">
                                          <p:stCondLst>
                                            <p:cond delay="0"/>
                                          </p:stCondLst>
                                        </p:cTn>
                                        <p:tgtEl>
                                          <p:spTgt spid="12"/>
                                        </p:tgtEl>
                                        <p:attrNameLst>
                                          <p:attrName>style.visibility</p:attrName>
                                        </p:attrNameLst>
                                      </p:cBhvr>
                                      <p:to>
                                        <p:strVal val="visible"/>
                                      </p:to>
                                    </p:set>
                                    <p:animEffect transition="in" filter="fade">
                                      <p:cBhvr>
                                        <p:cTn id="127" dur="500"/>
                                        <p:tgtEl>
                                          <p:spTgt spid="12"/>
                                        </p:tgtEl>
                                      </p:cBhvr>
                                    </p:animEffect>
                                  </p:childTnLst>
                                </p:cTn>
                              </p:par>
                              <p:par>
                                <p:cTn id="128" presetID="10" presetClass="entr" presetSubtype="0" fill="hold" grpId="1" nodeType="withEffect">
                                  <p:stCondLst>
                                    <p:cond delay="0"/>
                                  </p:stCondLst>
                                  <p:childTnLst>
                                    <p:set>
                                      <p:cBhvr>
                                        <p:cTn id="129" dur="1" fill="hold">
                                          <p:stCondLst>
                                            <p:cond delay="0"/>
                                          </p:stCondLst>
                                        </p:cTn>
                                        <p:tgtEl>
                                          <p:spTgt spid="14"/>
                                        </p:tgtEl>
                                        <p:attrNameLst>
                                          <p:attrName>style.visibility</p:attrName>
                                        </p:attrNameLst>
                                      </p:cBhvr>
                                      <p:to>
                                        <p:strVal val="visible"/>
                                      </p:to>
                                    </p:set>
                                    <p:animEffect transition="in" filter="fade">
                                      <p:cBhvr>
                                        <p:cTn id="130" dur="500"/>
                                        <p:tgtEl>
                                          <p:spTgt spid="14"/>
                                        </p:tgtEl>
                                      </p:cBhvr>
                                    </p:animEffect>
                                  </p:childTnLst>
                                </p:cTn>
                              </p:par>
                              <p:par>
                                <p:cTn id="131" presetID="10" presetClass="entr" presetSubtype="0" fill="hold" grpId="1" nodeType="withEffect">
                                  <p:stCondLst>
                                    <p:cond delay="0"/>
                                  </p:stCondLst>
                                  <p:childTnLst>
                                    <p:set>
                                      <p:cBhvr>
                                        <p:cTn id="132" dur="1" fill="hold">
                                          <p:stCondLst>
                                            <p:cond delay="0"/>
                                          </p:stCondLst>
                                        </p:cTn>
                                        <p:tgtEl>
                                          <p:spTgt spid="15"/>
                                        </p:tgtEl>
                                        <p:attrNameLst>
                                          <p:attrName>style.visibility</p:attrName>
                                        </p:attrNameLst>
                                      </p:cBhvr>
                                      <p:to>
                                        <p:strVal val="visible"/>
                                      </p:to>
                                    </p:set>
                                    <p:animEffect transition="in" filter="fade">
                                      <p:cBhvr>
                                        <p:cTn id="133" dur="500"/>
                                        <p:tgtEl>
                                          <p:spTgt spid="15"/>
                                        </p:tgtEl>
                                      </p:cBhvr>
                                    </p:animEffect>
                                  </p:childTnLst>
                                </p:cTn>
                              </p:par>
                              <p:par>
                                <p:cTn id="134" presetID="10" presetClass="entr" presetSubtype="0" fill="hold" grpId="1" nodeType="withEffect">
                                  <p:stCondLst>
                                    <p:cond delay="0"/>
                                  </p:stCondLst>
                                  <p:childTnLst>
                                    <p:set>
                                      <p:cBhvr>
                                        <p:cTn id="135" dur="1" fill="hold">
                                          <p:stCondLst>
                                            <p:cond delay="0"/>
                                          </p:stCondLst>
                                        </p:cTn>
                                        <p:tgtEl>
                                          <p:spTgt spid="16"/>
                                        </p:tgtEl>
                                        <p:attrNameLst>
                                          <p:attrName>style.visibility</p:attrName>
                                        </p:attrNameLst>
                                      </p:cBhvr>
                                      <p:to>
                                        <p:strVal val="visible"/>
                                      </p:to>
                                    </p:set>
                                    <p:animEffect transition="in" filter="fade">
                                      <p:cBhvr>
                                        <p:cTn id="136" dur="500"/>
                                        <p:tgtEl>
                                          <p:spTgt spid="16"/>
                                        </p:tgtEl>
                                      </p:cBhvr>
                                    </p:animEffect>
                                  </p:childTnLst>
                                </p:cTn>
                              </p:par>
                              <p:par>
                                <p:cTn id="137" presetID="10" presetClass="entr" presetSubtype="0" fill="hold" grpId="1" nodeType="withEffect">
                                  <p:stCondLst>
                                    <p:cond delay="0"/>
                                  </p:stCondLst>
                                  <p:childTnLst>
                                    <p:set>
                                      <p:cBhvr>
                                        <p:cTn id="138" dur="1" fill="hold">
                                          <p:stCondLst>
                                            <p:cond delay="0"/>
                                          </p:stCondLst>
                                        </p:cTn>
                                        <p:tgtEl>
                                          <p:spTgt spid="17"/>
                                        </p:tgtEl>
                                        <p:attrNameLst>
                                          <p:attrName>style.visibility</p:attrName>
                                        </p:attrNameLst>
                                      </p:cBhvr>
                                      <p:to>
                                        <p:strVal val="visible"/>
                                      </p:to>
                                    </p:set>
                                    <p:animEffect transition="in" filter="fade">
                                      <p:cBhvr>
                                        <p:cTn id="139" dur="500"/>
                                        <p:tgtEl>
                                          <p:spTgt spid="17"/>
                                        </p:tgtEl>
                                      </p:cBhvr>
                                    </p:animEffect>
                                  </p:childTnLst>
                                </p:cTn>
                              </p:par>
                              <p:par>
                                <p:cTn id="140" presetID="10" presetClass="entr" presetSubtype="0" fill="hold" grpId="1" nodeType="withEffect">
                                  <p:stCondLst>
                                    <p:cond delay="0"/>
                                  </p:stCondLst>
                                  <p:childTnLst>
                                    <p:set>
                                      <p:cBhvr>
                                        <p:cTn id="141" dur="1" fill="hold">
                                          <p:stCondLst>
                                            <p:cond delay="0"/>
                                          </p:stCondLst>
                                        </p:cTn>
                                        <p:tgtEl>
                                          <p:spTgt spid="18"/>
                                        </p:tgtEl>
                                        <p:attrNameLst>
                                          <p:attrName>style.visibility</p:attrName>
                                        </p:attrNameLst>
                                      </p:cBhvr>
                                      <p:to>
                                        <p:strVal val="visible"/>
                                      </p:to>
                                    </p:set>
                                    <p:animEffect transition="in" filter="fade">
                                      <p:cBhvr>
                                        <p:cTn id="142" dur="500"/>
                                        <p:tgtEl>
                                          <p:spTgt spid="18"/>
                                        </p:tgtEl>
                                      </p:cBhvr>
                                    </p:animEffect>
                                  </p:childTnLst>
                                </p:cTn>
                              </p:par>
                              <p:par>
                                <p:cTn id="143" presetID="10" presetClass="entr" presetSubtype="0" fill="hold" grpId="1" nodeType="withEffect">
                                  <p:stCondLst>
                                    <p:cond delay="0"/>
                                  </p:stCondLst>
                                  <p:childTnLst>
                                    <p:set>
                                      <p:cBhvr>
                                        <p:cTn id="144" dur="1" fill="hold">
                                          <p:stCondLst>
                                            <p:cond delay="0"/>
                                          </p:stCondLst>
                                        </p:cTn>
                                        <p:tgtEl>
                                          <p:spTgt spid="19"/>
                                        </p:tgtEl>
                                        <p:attrNameLst>
                                          <p:attrName>style.visibility</p:attrName>
                                        </p:attrNameLst>
                                      </p:cBhvr>
                                      <p:to>
                                        <p:strVal val="visible"/>
                                      </p:to>
                                    </p:set>
                                    <p:animEffect transition="in" filter="fade">
                                      <p:cBhvr>
                                        <p:cTn id="145" dur="500"/>
                                        <p:tgtEl>
                                          <p:spTgt spid="19"/>
                                        </p:tgtEl>
                                      </p:cBhvr>
                                    </p:animEffect>
                                  </p:childTnLst>
                                </p:cTn>
                              </p:par>
                              <p:par>
                                <p:cTn id="146" presetID="10" presetClass="entr" presetSubtype="0" fill="hold" grpId="1" nodeType="withEffect">
                                  <p:stCondLst>
                                    <p:cond delay="0"/>
                                  </p:stCondLst>
                                  <p:childTnLst>
                                    <p:set>
                                      <p:cBhvr>
                                        <p:cTn id="147" dur="1" fill="hold">
                                          <p:stCondLst>
                                            <p:cond delay="0"/>
                                          </p:stCondLst>
                                        </p:cTn>
                                        <p:tgtEl>
                                          <p:spTgt spid="20"/>
                                        </p:tgtEl>
                                        <p:attrNameLst>
                                          <p:attrName>style.visibility</p:attrName>
                                        </p:attrNameLst>
                                      </p:cBhvr>
                                      <p:to>
                                        <p:strVal val="visible"/>
                                      </p:to>
                                    </p:set>
                                    <p:animEffect transition="in" filter="fade">
                                      <p:cBhvr>
                                        <p:cTn id="148" dur="500"/>
                                        <p:tgtEl>
                                          <p:spTgt spid="20"/>
                                        </p:tgtEl>
                                      </p:cBhvr>
                                    </p:animEffect>
                                  </p:childTnLst>
                                </p:cTn>
                              </p:par>
                              <p:par>
                                <p:cTn id="149" presetID="10" presetClass="entr" presetSubtype="0" fill="hold" grpId="1" nodeType="withEffect">
                                  <p:stCondLst>
                                    <p:cond delay="0"/>
                                  </p:stCondLst>
                                  <p:childTnLst>
                                    <p:set>
                                      <p:cBhvr>
                                        <p:cTn id="150" dur="1" fill="hold">
                                          <p:stCondLst>
                                            <p:cond delay="0"/>
                                          </p:stCondLst>
                                        </p:cTn>
                                        <p:tgtEl>
                                          <p:spTgt spid="21"/>
                                        </p:tgtEl>
                                        <p:attrNameLst>
                                          <p:attrName>style.visibility</p:attrName>
                                        </p:attrNameLst>
                                      </p:cBhvr>
                                      <p:to>
                                        <p:strVal val="visible"/>
                                      </p:to>
                                    </p:set>
                                    <p:animEffect transition="in" filter="fade">
                                      <p:cBhvr>
                                        <p:cTn id="151" dur="500"/>
                                        <p:tgtEl>
                                          <p:spTgt spid="21"/>
                                        </p:tgtEl>
                                      </p:cBhvr>
                                    </p:animEffect>
                                  </p:childTnLst>
                                </p:cTn>
                              </p:par>
                              <p:par>
                                <p:cTn id="152" presetID="10" presetClass="entr" presetSubtype="0" fill="hold" grpId="1" nodeType="withEffect">
                                  <p:stCondLst>
                                    <p:cond delay="0"/>
                                  </p:stCondLst>
                                  <p:childTnLst>
                                    <p:set>
                                      <p:cBhvr>
                                        <p:cTn id="153" dur="1" fill="hold">
                                          <p:stCondLst>
                                            <p:cond delay="0"/>
                                          </p:stCondLst>
                                        </p:cTn>
                                        <p:tgtEl>
                                          <p:spTgt spid="22"/>
                                        </p:tgtEl>
                                        <p:attrNameLst>
                                          <p:attrName>style.visibility</p:attrName>
                                        </p:attrNameLst>
                                      </p:cBhvr>
                                      <p:to>
                                        <p:strVal val="visible"/>
                                      </p:to>
                                    </p:set>
                                    <p:animEffect transition="in" filter="fade">
                                      <p:cBhvr>
                                        <p:cTn id="154" dur="500"/>
                                        <p:tgtEl>
                                          <p:spTgt spid="22"/>
                                        </p:tgtEl>
                                      </p:cBhvr>
                                    </p:animEffect>
                                  </p:childTnLst>
                                </p:cTn>
                              </p:par>
                              <p:par>
                                <p:cTn id="155" presetID="10" presetClass="entr" presetSubtype="0" fill="hold" grpId="1" nodeType="withEffect">
                                  <p:stCondLst>
                                    <p:cond delay="0"/>
                                  </p:stCondLst>
                                  <p:childTnLst>
                                    <p:set>
                                      <p:cBhvr>
                                        <p:cTn id="156" dur="1" fill="hold">
                                          <p:stCondLst>
                                            <p:cond delay="0"/>
                                          </p:stCondLst>
                                        </p:cTn>
                                        <p:tgtEl>
                                          <p:spTgt spid="23"/>
                                        </p:tgtEl>
                                        <p:attrNameLst>
                                          <p:attrName>style.visibility</p:attrName>
                                        </p:attrNameLst>
                                      </p:cBhvr>
                                      <p:to>
                                        <p:strVal val="visible"/>
                                      </p:to>
                                    </p:set>
                                    <p:animEffect transition="in" filter="fade">
                                      <p:cBhvr>
                                        <p:cTn id="157" dur="500"/>
                                        <p:tgtEl>
                                          <p:spTgt spid="23"/>
                                        </p:tgtEl>
                                      </p:cBhvr>
                                    </p:animEffect>
                                  </p:childTnLst>
                                </p:cTn>
                              </p:par>
                              <p:par>
                                <p:cTn id="158" presetID="10" presetClass="entr" presetSubtype="0" fill="hold" grpId="1" nodeType="withEffect">
                                  <p:stCondLst>
                                    <p:cond delay="0"/>
                                  </p:stCondLst>
                                  <p:childTnLst>
                                    <p:set>
                                      <p:cBhvr>
                                        <p:cTn id="159" dur="1" fill="hold">
                                          <p:stCondLst>
                                            <p:cond delay="0"/>
                                          </p:stCondLst>
                                        </p:cTn>
                                        <p:tgtEl>
                                          <p:spTgt spid="24"/>
                                        </p:tgtEl>
                                        <p:attrNameLst>
                                          <p:attrName>style.visibility</p:attrName>
                                        </p:attrNameLst>
                                      </p:cBhvr>
                                      <p:to>
                                        <p:strVal val="visible"/>
                                      </p:to>
                                    </p:set>
                                    <p:animEffect transition="in" filter="fade">
                                      <p:cBhvr>
                                        <p:cTn id="160" dur="500"/>
                                        <p:tgtEl>
                                          <p:spTgt spid="24"/>
                                        </p:tgtEl>
                                      </p:cBhvr>
                                    </p:animEffect>
                                  </p:childTnLst>
                                </p:cTn>
                              </p:par>
                              <p:par>
                                <p:cTn id="161" presetID="10" presetClass="entr" presetSubtype="0" fill="hold" grpId="1" nodeType="withEffect">
                                  <p:stCondLst>
                                    <p:cond delay="0"/>
                                  </p:stCondLst>
                                  <p:childTnLst>
                                    <p:set>
                                      <p:cBhvr>
                                        <p:cTn id="162" dur="1" fill="hold">
                                          <p:stCondLst>
                                            <p:cond delay="0"/>
                                          </p:stCondLst>
                                        </p:cTn>
                                        <p:tgtEl>
                                          <p:spTgt spid="25"/>
                                        </p:tgtEl>
                                        <p:attrNameLst>
                                          <p:attrName>style.visibility</p:attrName>
                                        </p:attrNameLst>
                                      </p:cBhvr>
                                      <p:to>
                                        <p:strVal val="visible"/>
                                      </p:to>
                                    </p:set>
                                    <p:animEffect transition="in" filter="fade">
                                      <p:cBhvr>
                                        <p:cTn id="163" dur="500"/>
                                        <p:tgtEl>
                                          <p:spTgt spid="25"/>
                                        </p:tgtEl>
                                      </p:cBhvr>
                                    </p:animEffect>
                                  </p:childTnLst>
                                </p:cTn>
                              </p:par>
                              <p:par>
                                <p:cTn id="164" presetID="10" presetClass="entr" presetSubtype="0" fill="hold" grpId="1" nodeType="withEffect">
                                  <p:stCondLst>
                                    <p:cond delay="0"/>
                                  </p:stCondLst>
                                  <p:childTnLst>
                                    <p:set>
                                      <p:cBhvr>
                                        <p:cTn id="165" dur="1" fill="hold">
                                          <p:stCondLst>
                                            <p:cond delay="0"/>
                                          </p:stCondLst>
                                        </p:cTn>
                                        <p:tgtEl>
                                          <p:spTgt spid="26"/>
                                        </p:tgtEl>
                                        <p:attrNameLst>
                                          <p:attrName>style.visibility</p:attrName>
                                        </p:attrNameLst>
                                      </p:cBhvr>
                                      <p:to>
                                        <p:strVal val="visible"/>
                                      </p:to>
                                    </p:set>
                                    <p:animEffect transition="in" filter="fade">
                                      <p:cBhvr>
                                        <p:cTn id="166" dur="500"/>
                                        <p:tgtEl>
                                          <p:spTgt spid="26"/>
                                        </p:tgtEl>
                                      </p:cBhvr>
                                    </p:animEffect>
                                  </p:childTnLst>
                                </p:cTn>
                              </p:par>
                              <p:par>
                                <p:cTn id="167" presetID="10" presetClass="entr" presetSubtype="0" fill="hold" grpId="1" nodeType="withEffect">
                                  <p:stCondLst>
                                    <p:cond delay="0"/>
                                  </p:stCondLst>
                                  <p:childTnLst>
                                    <p:set>
                                      <p:cBhvr>
                                        <p:cTn id="168" dur="1" fill="hold">
                                          <p:stCondLst>
                                            <p:cond delay="0"/>
                                          </p:stCondLst>
                                        </p:cTn>
                                        <p:tgtEl>
                                          <p:spTgt spid="27"/>
                                        </p:tgtEl>
                                        <p:attrNameLst>
                                          <p:attrName>style.visibility</p:attrName>
                                        </p:attrNameLst>
                                      </p:cBhvr>
                                      <p:to>
                                        <p:strVal val="visible"/>
                                      </p:to>
                                    </p:set>
                                    <p:animEffect transition="in" filter="fade">
                                      <p:cBhvr>
                                        <p:cTn id="169" dur="500"/>
                                        <p:tgtEl>
                                          <p:spTgt spid="27"/>
                                        </p:tgtEl>
                                      </p:cBhvr>
                                    </p:animEffect>
                                  </p:childTnLst>
                                </p:cTn>
                              </p:par>
                              <p:par>
                                <p:cTn id="170" presetID="10" presetClass="entr" presetSubtype="0" fill="hold" grpId="0" nodeType="withEffect">
                                  <p:stCondLst>
                                    <p:cond delay="0"/>
                                  </p:stCondLst>
                                  <p:childTnLst>
                                    <p:set>
                                      <p:cBhvr>
                                        <p:cTn id="171" dur="1" fill="hold">
                                          <p:stCondLst>
                                            <p:cond delay="0"/>
                                          </p:stCondLst>
                                        </p:cTn>
                                        <p:tgtEl>
                                          <p:spTgt spid="10"/>
                                        </p:tgtEl>
                                        <p:attrNameLst>
                                          <p:attrName>style.visibility</p:attrName>
                                        </p:attrNameLst>
                                      </p:cBhvr>
                                      <p:to>
                                        <p:strVal val="visible"/>
                                      </p:to>
                                    </p:set>
                                    <p:animEffect transition="in" filter="fade">
                                      <p:cBhvr>
                                        <p:cTn id="172" dur="500"/>
                                        <p:tgtEl>
                                          <p:spTgt spid="10"/>
                                        </p:tgtEl>
                                      </p:cBhvr>
                                    </p:animEffect>
                                  </p:childTnLst>
                                </p:cTn>
                              </p:par>
                              <p:par>
                                <p:cTn id="173" presetID="10" presetClass="entr" presetSubtype="0" fill="hold" grpId="0" nodeType="withEffect">
                                  <p:stCondLst>
                                    <p:cond delay="0"/>
                                  </p:stCondLst>
                                  <p:childTnLst>
                                    <p:set>
                                      <p:cBhvr>
                                        <p:cTn id="174" dur="1" fill="hold">
                                          <p:stCondLst>
                                            <p:cond delay="0"/>
                                          </p:stCondLst>
                                        </p:cTn>
                                        <p:tgtEl>
                                          <p:spTgt spid="13"/>
                                        </p:tgtEl>
                                        <p:attrNameLst>
                                          <p:attrName>style.visibility</p:attrName>
                                        </p:attrNameLst>
                                      </p:cBhvr>
                                      <p:to>
                                        <p:strVal val="visible"/>
                                      </p:to>
                                    </p:set>
                                    <p:animEffect transition="in" filter="fade">
                                      <p:cBhvr>
                                        <p:cTn id="175" dur="500"/>
                                        <p:tgtEl>
                                          <p:spTgt spid="13"/>
                                        </p:tgtEl>
                                      </p:cBhvr>
                                    </p:animEffect>
                                  </p:childTnLst>
                                </p:cTn>
                              </p:par>
                            </p:childTnLst>
                          </p:cTn>
                        </p:par>
                      </p:childTnLst>
                    </p:cTn>
                  </p:par>
                  <p:par>
                    <p:cTn id="176" fill="hold">
                      <p:stCondLst>
                        <p:cond delay="indefinite"/>
                      </p:stCondLst>
                      <p:childTnLst>
                        <p:par>
                          <p:cTn id="177" fill="hold">
                            <p:stCondLst>
                              <p:cond delay="0"/>
                            </p:stCondLst>
                            <p:childTnLst>
                              <p:par>
                                <p:cTn id="178" presetID="10" presetClass="exit" presetSubtype="0" fill="hold" grpId="2" nodeType="clickEffect">
                                  <p:stCondLst>
                                    <p:cond delay="0"/>
                                  </p:stCondLst>
                                  <p:childTnLst>
                                    <p:animEffect transition="out" filter="fade">
                                      <p:cBhvr>
                                        <p:cTn id="179" dur="500"/>
                                        <p:tgtEl>
                                          <p:spTgt spid="27"/>
                                        </p:tgtEl>
                                      </p:cBhvr>
                                    </p:animEffect>
                                    <p:set>
                                      <p:cBhvr>
                                        <p:cTn id="180" dur="1" fill="hold">
                                          <p:stCondLst>
                                            <p:cond delay="499"/>
                                          </p:stCondLst>
                                        </p:cTn>
                                        <p:tgtEl>
                                          <p:spTgt spid="27"/>
                                        </p:tgtEl>
                                        <p:attrNameLst>
                                          <p:attrName>style.visibility</p:attrName>
                                        </p:attrNameLst>
                                      </p:cBhvr>
                                      <p:to>
                                        <p:strVal val="hidden"/>
                                      </p:to>
                                    </p:set>
                                  </p:childTnLst>
                                </p:cTn>
                              </p:par>
                            </p:childTnLst>
                          </p:cTn>
                        </p:par>
                      </p:childTnLst>
                    </p:cTn>
                  </p:par>
                  <p:par>
                    <p:cTn id="181" fill="hold">
                      <p:stCondLst>
                        <p:cond delay="indefinite"/>
                      </p:stCondLst>
                      <p:childTnLst>
                        <p:par>
                          <p:cTn id="182" fill="hold">
                            <p:stCondLst>
                              <p:cond delay="0"/>
                            </p:stCondLst>
                            <p:childTnLst>
                              <p:par>
                                <p:cTn id="183" presetID="10" presetClass="exit" presetSubtype="0" fill="hold" grpId="2" nodeType="clickEffect">
                                  <p:stCondLst>
                                    <p:cond delay="0"/>
                                  </p:stCondLst>
                                  <p:childTnLst>
                                    <p:animEffect transition="out" filter="fade">
                                      <p:cBhvr>
                                        <p:cTn id="184" dur="500"/>
                                        <p:tgtEl>
                                          <p:spTgt spid="26"/>
                                        </p:tgtEl>
                                      </p:cBhvr>
                                    </p:animEffect>
                                    <p:set>
                                      <p:cBhvr>
                                        <p:cTn id="185" dur="1" fill="hold">
                                          <p:stCondLst>
                                            <p:cond delay="499"/>
                                          </p:stCondLst>
                                        </p:cTn>
                                        <p:tgtEl>
                                          <p:spTgt spid="26"/>
                                        </p:tgtEl>
                                        <p:attrNameLst>
                                          <p:attrName>style.visibility</p:attrName>
                                        </p:attrNameLst>
                                      </p:cBhvr>
                                      <p:to>
                                        <p:strVal val="hidden"/>
                                      </p:to>
                                    </p:set>
                                  </p:childTnLst>
                                </p:cTn>
                              </p:par>
                            </p:childTnLst>
                          </p:cTn>
                        </p:par>
                      </p:childTnLst>
                    </p:cTn>
                  </p:par>
                  <p:par>
                    <p:cTn id="186" fill="hold">
                      <p:stCondLst>
                        <p:cond delay="indefinite"/>
                      </p:stCondLst>
                      <p:childTnLst>
                        <p:par>
                          <p:cTn id="187" fill="hold">
                            <p:stCondLst>
                              <p:cond delay="0"/>
                            </p:stCondLst>
                            <p:childTnLst>
                              <p:par>
                                <p:cTn id="188" presetID="10" presetClass="exit" presetSubtype="0" fill="hold" grpId="2" nodeType="clickEffect">
                                  <p:stCondLst>
                                    <p:cond delay="0"/>
                                  </p:stCondLst>
                                  <p:childTnLst>
                                    <p:animEffect transition="out" filter="fade">
                                      <p:cBhvr>
                                        <p:cTn id="189" dur="500"/>
                                        <p:tgtEl>
                                          <p:spTgt spid="25"/>
                                        </p:tgtEl>
                                      </p:cBhvr>
                                    </p:animEffect>
                                    <p:set>
                                      <p:cBhvr>
                                        <p:cTn id="190" dur="1" fill="hold">
                                          <p:stCondLst>
                                            <p:cond delay="499"/>
                                          </p:stCondLst>
                                        </p:cTn>
                                        <p:tgtEl>
                                          <p:spTgt spid="25"/>
                                        </p:tgtEl>
                                        <p:attrNameLst>
                                          <p:attrName>style.visibility</p:attrName>
                                        </p:attrNameLst>
                                      </p:cBhvr>
                                      <p:to>
                                        <p:strVal val="hidden"/>
                                      </p:to>
                                    </p:set>
                                  </p:childTnLst>
                                </p:cTn>
                              </p:par>
                            </p:childTnLst>
                          </p:cTn>
                        </p:par>
                      </p:childTnLst>
                    </p:cTn>
                  </p:par>
                  <p:par>
                    <p:cTn id="191" fill="hold">
                      <p:stCondLst>
                        <p:cond delay="indefinite"/>
                      </p:stCondLst>
                      <p:childTnLst>
                        <p:par>
                          <p:cTn id="192" fill="hold">
                            <p:stCondLst>
                              <p:cond delay="0"/>
                            </p:stCondLst>
                            <p:childTnLst>
                              <p:par>
                                <p:cTn id="193" presetID="10" presetClass="exit" presetSubtype="0" fill="hold" grpId="2" nodeType="clickEffect">
                                  <p:stCondLst>
                                    <p:cond delay="0"/>
                                  </p:stCondLst>
                                  <p:childTnLst>
                                    <p:animEffect transition="out" filter="fade">
                                      <p:cBhvr>
                                        <p:cTn id="194" dur="500"/>
                                        <p:tgtEl>
                                          <p:spTgt spid="24"/>
                                        </p:tgtEl>
                                      </p:cBhvr>
                                    </p:animEffect>
                                    <p:set>
                                      <p:cBhvr>
                                        <p:cTn id="195" dur="1" fill="hold">
                                          <p:stCondLst>
                                            <p:cond delay="499"/>
                                          </p:stCondLst>
                                        </p:cTn>
                                        <p:tgtEl>
                                          <p:spTgt spid="24"/>
                                        </p:tgtEl>
                                        <p:attrNameLst>
                                          <p:attrName>style.visibility</p:attrName>
                                        </p:attrNameLst>
                                      </p:cBhvr>
                                      <p:to>
                                        <p:strVal val="hidden"/>
                                      </p:to>
                                    </p:set>
                                  </p:childTnLst>
                                </p:cTn>
                              </p:par>
                            </p:childTnLst>
                          </p:cTn>
                        </p:par>
                      </p:childTnLst>
                    </p:cTn>
                  </p:par>
                  <p:par>
                    <p:cTn id="196" fill="hold">
                      <p:stCondLst>
                        <p:cond delay="indefinite"/>
                      </p:stCondLst>
                      <p:childTnLst>
                        <p:par>
                          <p:cTn id="197" fill="hold">
                            <p:stCondLst>
                              <p:cond delay="0"/>
                            </p:stCondLst>
                            <p:childTnLst>
                              <p:par>
                                <p:cTn id="198" presetID="10" presetClass="exit" presetSubtype="0" fill="hold" grpId="2" nodeType="clickEffect">
                                  <p:stCondLst>
                                    <p:cond delay="0"/>
                                  </p:stCondLst>
                                  <p:childTnLst>
                                    <p:animEffect transition="out" filter="fade">
                                      <p:cBhvr>
                                        <p:cTn id="199" dur="500"/>
                                        <p:tgtEl>
                                          <p:spTgt spid="23"/>
                                        </p:tgtEl>
                                      </p:cBhvr>
                                    </p:animEffect>
                                    <p:set>
                                      <p:cBhvr>
                                        <p:cTn id="200" dur="1" fill="hold">
                                          <p:stCondLst>
                                            <p:cond delay="499"/>
                                          </p:stCondLst>
                                        </p:cTn>
                                        <p:tgtEl>
                                          <p:spTgt spid="23"/>
                                        </p:tgtEl>
                                        <p:attrNameLst>
                                          <p:attrName>style.visibility</p:attrName>
                                        </p:attrNameLst>
                                      </p:cBhvr>
                                      <p:to>
                                        <p:strVal val="hidden"/>
                                      </p:to>
                                    </p:set>
                                  </p:childTnLst>
                                </p:cTn>
                              </p:par>
                            </p:childTnLst>
                          </p:cTn>
                        </p:par>
                      </p:childTnLst>
                    </p:cTn>
                  </p:par>
                  <p:par>
                    <p:cTn id="201" fill="hold">
                      <p:stCondLst>
                        <p:cond delay="indefinite"/>
                      </p:stCondLst>
                      <p:childTnLst>
                        <p:par>
                          <p:cTn id="202" fill="hold">
                            <p:stCondLst>
                              <p:cond delay="0"/>
                            </p:stCondLst>
                            <p:childTnLst>
                              <p:par>
                                <p:cTn id="203" presetID="10" presetClass="exit" presetSubtype="0" fill="hold" grpId="2" nodeType="clickEffect">
                                  <p:stCondLst>
                                    <p:cond delay="0"/>
                                  </p:stCondLst>
                                  <p:childTnLst>
                                    <p:animEffect transition="out" filter="fade">
                                      <p:cBhvr>
                                        <p:cTn id="204" dur="500"/>
                                        <p:tgtEl>
                                          <p:spTgt spid="22"/>
                                        </p:tgtEl>
                                      </p:cBhvr>
                                    </p:animEffect>
                                    <p:set>
                                      <p:cBhvr>
                                        <p:cTn id="205" dur="1" fill="hold">
                                          <p:stCondLst>
                                            <p:cond delay="499"/>
                                          </p:stCondLst>
                                        </p:cTn>
                                        <p:tgtEl>
                                          <p:spTgt spid="22"/>
                                        </p:tgtEl>
                                        <p:attrNameLst>
                                          <p:attrName>style.visibility</p:attrName>
                                        </p:attrNameLst>
                                      </p:cBhvr>
                                      <p:to>
                                        <p:strVal val="hidden"/>
                                      </p:to>
                                    </p:set>
                                  </p:childTnLst>
                                </p:cTn>
                              </p:par>
                            </p:childTnLst>
                          </p:cTn>
                        </p:par>
                      </p:childTnLst>
                    </p:cTn>
                  </p:par>
                  <p:par>
                    <p:cTn id="206" fill="hold">
                      <p:stCondLst>
                        <p:cond delay="indefinite"/>
                      </p:stCondLst>
                      <p:childTnLst>
                        <p:par>
                          <p:cTn id="207" fill="hold">
                            <p:stCondLst>
                              <p:cond delay="0"/>
                            </p:stCondLst>
                            <p:childTnLst>
                              <p:par>
                                <p:cTn id="208" presetID="10" presetClass="exit" presetSubtype="0" fill="hold" grpId="2" nodeType="clickEffect">
                                  <p:stCondLst>
                                    <p:cond delay="0"/>
                                  </p:stCondLst>
                                  <p:childTnLst>
                                    <p:animEffect transition="out" filter="fade">
                                      <p:cBhvr>
                                        <p:cTn id="209" dur="500"/>
                                        <p:tgtEl>
                                          <p:spTgt spid="21"/>
                                        </p:tgtEl>
                                      </p:cBhvr>
                                    </p:animEffect>
                                    <p:set>
                                      <p:cBhvr>
                                        <p:cTn id="210" dur="1" fill="hold">
                                          <p:stCondLst>
                                            <p:cond delay="499"/>
                                          </p:stCondLst>
                                        </p:cTn>
                                        <p:tgtEl>
                                          <p:spTgt spid="21"/>
                                        </p:tgtEl>
                                        <p:attrNameLst>
                                          <p:attrName>style.visibility</p:attrName>
                                        </p:attrNameLst>
                                      </p:cBhvr>
                                      <p:to>
                                        <p:strVal val="hidden"/>
                                      </p:to>
                                    </p:set>
                                  </p:childTnLst>
                                </p:cTn>
                              </p:par>
                            </p:childTnLst>
                          </p:cTn>
                        </p:par>
                      </p:childTnLst>
                    </p:cTn>
                  </p:par>
                  <p:par>
                    <p:cTn id="211" fill="hold">
                      <p:stCondLst>
                        <p:cond delay="indefinite"/>
                      </p:stCondLst>
                      <p:childTnLst>
                        <p:par>
                          <p:cTn id="212" fill="hold">
                            <p:stCondLst>
                              <p:cond delay="0"/>
                            </p:stCondLst>
                            <p:childTnLst>
                              <p:par>
                                <p:cTn id="213" presetID="10" presetClass="exit" presetSubtype="0" fill="hold" grpId="2" nodeType="clickEffect">
                                  <p:stCondLst>
                                    <p:cond delay="0"/>
                                  </p:stCondLst>
                                  <p:childTnLst>
                                    <p:animEffect transition="out" filter="fade">
                                      <p:cBhvr>
                                        <p:cTn id="214" dur="500"/>
                                        <p:tgtEl>
                                          <p:spTgt spid="20"/>
                                        </p:tgtEl>
                                      </p:cBhvr>
                                    </p:animEffect>
                                    <p:set>
                                      <p:cBhvr>
                                        <p:cTn id="215" dur="1" fill="hold">
                                          <p:stCondLst>
                                            <p:cond delay="499"/>
                                          </p:stCondLst>
                                        </p:cTn>
                                        <p:tgtEl>
                                          <p:spTgt spid="20"/>
                                        </p:tgtEl>
                                        <p:attrNameLst>
                                          <p:attrName>style.visibility</p:attrName>
                                        </p:attrNameLst>
                                      </p:cBhvr>
                                      <p:to>
                                        <p:strVal val="hidden"/>
                                      </p:to>
                                    </p:set>
                                  </p:childTnLst>
                                </p:cTn>
                              </p:par>
                            </p:childTnLst>
                          </p:cTn>
                        </p:par>
                      </p:childTnLst>
                    </p:cTn>
                  </p:par>
                  <p:par>
                    <p:cTn id="216" fill="hold">
                      <p:stCondLst>
                        <p:cond delay="indefinite"/>
                      </p:stCondLst>
                      <p:childTnLst>
                        <p:par>
                          <p:cTn id="217" fill="hold">
                            <p:stCondLst>
                              <p:cond delay="0"/>
                            </p:stCondLst>
                            <p:childTnLst>
                              <p:par>
                                <p:cTn id="218" presetID="10" presetClass="exit" presetSubtype="0" fill="hold" grpId="2" nodeType="clickEffect">
                                  <p:stCondLst>
                                    <p:cond delay="0"/>
                                  </p:stCondLst>
                                  <p:childTnLst>
                                    <p:animEffect transition="out" filter="fade">
                                      <p:cBhvr>
                                        <p:cTn id="219" dur="500"/>
                                        <p:tgtEl>
                                          <p:spTgt spid="19"/>
                                        </p:tgtEl>
                                      </p:cBhvr>
                                    </p:animEffect>
                                    <p:set>
                                      <p:cBhvr>
                                        <p:cTn id="220" dur="1" fill="hold">
                                          <p:stCondLst>
                                            <p:cond delay="499"/>
                                          </p:stCondLst>
                                        </p:cTn>
                                        <p:tgtEl>
                                          <p:spTgt spid="19"/>
                                        </p:tgtEl>
                                        <p:attrNameLst>
                                          <p:attrName>style.visibility</p:attrName>
                                        </p:attrNameLst>
                                      </p:cBhvr>
                                      <p:to>
                                        <p:strVal val="hidden"/>
                                      </p:to>
                                    </p:set>
                                  </p:childTnLst>
                                </p:cTn>
                              </p:par>
                            </p:childTnLst>
                          </p:cTn>
                        </p:par>
                      </p:childTnLst>
                    </p:cTn>
                  </p:par>
                  <p:par>
                    <p:cTn id="221" fill="hold">
                      <p:stCondLst>
                        <p:cond delay="indefinite"/>
                      </p:stCondLst>
                      <p:childTnLst>
                        <p:par>
                          <p:cTn id="222" fill="hold">
                            <p:stCondLst>
                              <p:cond delay="0"/>
                            </p:stCondLst>
                            <p:childTnLst>
                              <p:par>
                                <p:cTn id="223" presetID="10" presetClass="exit" presetSubtype="0" fill="hold" grpId="2" nodeType="clickEffect">
                                  <p:stCondLst>
                                    <p:cond delay="0"/>
                                  </p:stCondLst>
                                  <p:childTnLst>
                                    <p:animEffect transition="out" filter="fade">
                                      <p:cBhvr>
                                        <p:cTn id="224" dur="500"/>
                                        <p:tgtEl>
                                          <p:spTgt spid="18"/>
                                        </p:tgtEl>
                                      </p:cBhvr>
                                    </p:animEffect>
                                    <p:set>
                                      <p:cBhvr>
                                        <p:cTn id="225" dur="1" fill="hold">
                                          <p:stCondLst>
                                            <p:cond delay="499"/>
                                          </p:stCondLst>
                                        </p:cTn>
                                        <p:tgtEl>
                                          <p:spTgt spid="18"/>
                                        </p:tgtEl>
                                        <p:attrNameLst>
                                          <p:attrName>style.visibility</p:attrName>
                                        </p:attrNameLst>
                                      </p:cBhvr>
                                      <p:to>
                                        <p:strVal val="hidden"/>
                                      </p:to>
                                    </p:set>
                                  </p:childTnLst>
                                </p:cTn>
                              </p:par>
                            </p:childTnLst>
                          </p:cTn>
                        </p:par>
                      </p:childTnLst>
                    </p:cTn>
                  </p:par>
                  <p:par>
                    <p:cTn id="226" fill="hold">
                      <p:stCondLst>
                        <p:cond delay="indefinite"/>
                      </p:stCondLst>
                      <p:childTnLst>
                        <p:par>
                          <p:cTn id="227" fill="hold">
                            <p:stCondLst>
                              <p:cond delay="0"/>
                            </p:stCondLst>
                            <p:childTnLst>
                              <p:par>
                                <p:cTn id="228" presetID="10" presetClass="exit" presetSubtype="0" fill="hold" grpId="2" nodeType="clickEffect">
                                  <p:stCondLst>
                                    <p:cond delay="0"/>
                                  </p:stCondLst>
                                  <p:childTnLst>
                                    <p:animEffect transition="out" filter="fade">
                                      <p:cBhvr>
                                        <p:cTn id="229" dur="500"/>
                                        <p:tgtEl>
                                          <p:spTgt spid="17"/>
                                        </p:tgtEl>
                                      </p:cBhvr>
                                    </p:animEffect>
                                    <p:set>
                                      <p:cBhvr>
                                        <p:cTn id="230" dur="1" fill="hold">
                                          <p:stCondLst>
                                            <p:cond delay="499"/>
                                          </p:stCondLst>
                                        </p:cTn>
                                        <p:tgtEl>
                                          <p:spTgt spid="17"/>
                                        </p:tgtEl>
                                        <p:attrNameLst>
                                          <p:attrName>style.visibility</p:attrName>
                                        </p:attrNameLst>
                                      </p:cBhvr>
                                      <p:to>
                                        <p:strVal val="hidden"/>
                                      </p:to>
                                    </p:set>
                                  </p:childTnLst>
                                </p:cTn>
                              </p:par>
                            </p:childTnLst>
                          </p:cTn>
                        </p:par>
                      </p:childTnLst>
                    </p:cTn>
                  </p:par>
                  <p:par>
                    <p:cTn id="231" fill="hold">
                      <p:stCondLst>
                        <p:cond delay="indefinite"/>
                      </p:stCondLst>
                      <p:childTnLst>
                        <p:par>
                          <p:cTn id="232" fill="hold">
                            <p:stCondLst>
                              <p:cond delay="0"/>
                            </p:stCondLst>
                            <p:childTnLst>
                              <p:par>
                                <p:cTn id="233" presetID="10" presetClass="exit" presetSubtype="0" fill="hold" grpId="2" nodeType="clickEffect">
                                  <p:stCondLst>
                                    <p:cond delay="0"/>
                                  </p:stCondLst>
                                  <p:childTnLst>
                                    <p:animEffect transition="out" filter="fade">
                                      <p:cBhvr>
                                        <p:cTn id="234" dur="500"/>
                                        <p:tgtEl>
                                          <p:spTgt spid="16"/>
                                        </p:tgtEl>
                                      </p:cBhvr>
                                    </p:animEffect>
                                    <p:set>
                                      <p:cBhvr>
                                        <p:cTn id="235" dur="1" fill="hold">
                                          <p:stCondLst>
                                            <p:cond delay="499"/>
                                          </p:stCondLst>
                                        </p:cTn>
                                        <p:tgtEl>
                                          <p:spTgt spid="16"/>
                                        </p:tgtEl>
                                        <p:attrNameLst>
                                          <p:attrName>style.visibility</p:attrName>
                                        </p:attrNameLst>
                                      </p:cBhvr>
                                      <p:to>
                                        <p:strVal val="hidden"/>
                                      </p:to>
                                    </p:set>
                                  </p:childTnLst>
                                </p:cTn>
                              </p:par>
                            </p:childTnLst>
                          </p:cTn>
                        </p:par>
                      </p:childTnLst>
                    </p:cTn>
                  </p:par>
                  <p:par>
                    <p:cTn id="236" fill="hold">
                      <p:stCondLst>
                        <p:cond delay="indefinite"/>
                      </p:stCondLst>
                      <p:childTnLst>
                        <p:par>
                          <p:cTn id="237" fill="hold">
                            <p:stCondLst>
                              <p:cond delay="0"/>
                            </p:stCondLst>
                            <p:childTnLst>
                              <p:par>
                                <p:cTn id="238" presetID="10" presetClass="exit" presetSubtype="0" fill="hold" grpId="2" nodeType="clickEffect">
                                  <p:stCondLst>
                                    <p:cond delay="0"/>
                                  </p:stCondLst>
                                  <p:childTnLst>
                                    <p:animEffect transition="out" filter="fade">
                                      <p:cBhvr>
                                        <p:cTn id="239" dur="500"/>
                                        <p:tgtEl>
                                          <p:spTgt spid="15"/>
                                        </p:tgtEl>
                                      </p:cBhvr>
                                    </p:animEffect>
                                    <p:set>
                                      <p:cBhvr>
                                        <p:cTn id="240" dur="1" fill="hold">
                                          <p:stCondLst>
                                            <p:cond delay="499"/>
                                          </p:stCondLst>
                                        </p:cTn>
                                        <p:tgtEl>
                                          <p:spTgt spid="15"/>
                                        </p:tgtEl>
                                        <p:attrNameLst>
                                          <p:attrName>style.visibility</p:attrName>
                                        </p:attrNameLst>
                                      </p:cBhvr>
                                      <p:to>
                                        <p:strVal val="hidden"/>
                                      </p:to>
                                    </p:set>
                                  </p:childTnLst>
                                </p:cTn>
                              </p:par>
                            </p:childTnLst>
                          </p:cTn>
                        </p:par>
                      </p:childTnLst>
                    </p:cTn>
                  </p:par>
                  <p:par>
                    <p:cTn id="241" fill="hold">
                      <p:stCondLst>
                        <p:cond delay="indefinite"/>
                      </p:stCondLst>
                      <p:childTnLst>
                        <p:par>
                          <p:cTn id="242" fill="hold">
                            <p:stCondLst>
                              <p:cond delay="0"/>
                            </p:stCondLst>
                            <p:childTnLst>
                              <p:par>
                                <p:cTn id="243" presetID="10" presetClass="exit" presetSubtype="0" fill="hold" grpId="2" nodeType="clickEffect">
                                  <p:stCondLst>
                                    <p:cond delay="0"/>
                                  </p:stCondLst>
                                  <p:childTnLst>
                                    <p:animEffect transition="out" filter="fade">
                                      <p:cBhvr>
                                        <p:cTn id="244" dur="500"/>
                                        <p:tgtEl>
                                          <p:spTgt spid="14"/>
                                        </p:tgtEl>
                                      </p:cBhvr>
                                    </p:animEffect>
                                    <p:set>
                                      <p:cBhvr>
                                        <p:cTn id="245" dur="1" fill="hold">
                                          <p:stCondLst>
                                            <p:cond delay="499"/>
                                          </p:stCondLst>
                                        </p:cTn>
                                        <p:tgtEl>
                                          <p:spTgt spid="14"/>
                                        </p:tgtEl>
                                        <p:attrNameLst>
                                          <p:attrName>style.visibility</p:attrName>
                                        </p:attrNameLst>
                                      </p:cBhvr>
                                      <p:to>
                                        <p:strVal val="hidden"/>
                                      </p:to>
                                    </p:set>
                                  </p:childTnLst>
                                </p:cTn>
                              </p:par>
                            </p:childTnLst>
                          </p:cTn>
                        </p:par>
                      </p:childTnLst>
                    </p:cTn>
                  </p:par>
                  <p:par>
                    <p:cTn id="246" fill="hold">
                      <p:stCondLst>
                        <p:cond delay="indefinite"/>
                      </p:stCondLst>
                      <p:childTnLst>
                        <p:par>
                          <p:cTn id="247" fill="hold">
                            <p:stCondLst>
                              <p:cond delay="0"/>
                            </p:stCondLst>
                            <p:childTnLst>
                              <p:par>
                                <p:cTn id="248" presetID="10" presetClass="exit" presetSubtype="0" fill="hold" grpId="2" nodeType="clickEffect">
                                  <p:stCondLst>
                                    <p:cond delay="0"/>
                                  </p:stCondLst>
                                  <p:childTnLst>
                                    <p:animEffect transition="out" filter="fade">
                                      <p:cBhvr>
                                        <p:cTn id="249" dur="500"/>
                                        <p:tgtEl>
                                          <p:spTgt spid="12"/>
                                        </p:tgtEl>
                                      </p:cBhvr>
                                    </p:animEffect>
                                    <p:set>
                                      <p:cBhvr>
                                        <p:cTn id="250" dur="1" fill="hold">
                                          <p:stCondLst>
                                            <p:cond delay="499"/>
                                          </p:stCondLst>
                                        </p:cTn>
                                        <p:tgtEl>
                                          <p:spTgt spid="12"/>
                                        </p:tgtEl>
                                        <p:attrNameLst>
                                          <p:attrName>style.visibility</p:attrName>
                                        </p:attrNameLst>
                                      </p:cBhvr>
                                      <p:to>
                                        <p:strVal val="hidden"/>
                                      </p:to>
                                    </p:set>
                                  </p:childTnLst>
                                </p:cTn>
                              </p:par>
                            </p:childTnLst>
                          </p:cTn>
                        </p:par>
                      </p:childTnLst>
                    </p:cTn>
                  </p:par>
                  <p:par>
                    <p:cTn id="251" fill="hold">
                      <p:stCondLst>
                        <p:cond delay="indefinite"/>
                      </p:stCondLst>
                      <p:childTnLst>
                        <p:par>
                          <p:cTn id="252" fill="hold">
                            <p:stCondLst>
                              <p:cond delay="0"/>
                            </p:stCondLst>
                            <p:childTnLst>
                              <p:par>
                                <p:cTn id="253" presetID="10" presetClass="exit" presetSubtype="0" fill="hold" grpId="2" nodeType="clickEffect">
                                  <p:stCondLst>
                                    <p:cond delay="0"/>
                                  </p:stCondLst>
                                  <p:childTnLst>
                                    <p:animEffect transition="out" filter="fade">
                                      <p:cBhvr>
                                        <p:cTn id="254" dur="500"/>
                                        <p:tgtEl>
                                          <p:spTgt spid="11"/>
                                        </p:tgtEl>
                                      </p:cBhvr>
                                    </p:animEffect>
                                    <p:set>
                                      <p:cBhvr>
                                        <p:cTn id="255" dur="1" fill="hold">
                                          <p:stCondLst>
                                            <p:cond delay="499"/>
                                          </p:stCondLst>
                                        </p:cTn>
                                        <p:tgtEl>
                                          <p:spTgt spid="11"/>
                                        </p:tgtEl>
                                        <p:attrNameLst>
                                          <p:attrName>style.visibility</p:attrName>
                                        </p:attrNameLst>
                                      </p:cBhvr>
                                      <p:to>
                                        <p:strVal val="hidden"/>
                                      </p:to>
                                    </p:set>
                                  </p:childTnLst>
                                </p:cTn>
                              </p:par>
                            </p:childTnLst>
                          </p:cTn>
                        </p:par>
                      </p:childTnLst>
                    </p:cTn>
                  </p:par>
                  <p:par>
                    <p:cTn id="256" fill="hold">
                      <p:stCondLst>
                        <p:cond delay="indefinite"/>
                      </p:stCondLst>
                      <p:childTnLst>
                        <p:par>
                          <p:cTn id="257" fill="hold">
                            <p:stCondLst>
                              <p:cond delay="0"/>
                            </p:stCondLst>
                            <p:childTnLst>
                              <p:par>
                                <p:cTn id="258" presetID="10" presetClass="exit" presetSubtype="0" fill="hold" grpId="2" nodeType="clickEffect">
                                  <p:stCondLst>
                                    <p:cond delay="0"/>
                                  </p:stCondLst>
                                  <p:childTnLst>
                                    <p:animEffect transition="out" filter="fade">
                                      <p:cBhvr>
                                        <p:cTn id="259" dur="500"/>
                                        <p:tgtEl>
                                          <p:spTgt spid="9"/>
                                        </p:tgtEl>
                                      </p:cBhvr>
                                    </p:animEffect>
                                    <p:set>
                                      <p:cBhvr>
                                        <p:cTn id="260" dur="1" fill="hold">
                                          <p:stCondLst>
                                            <p:cond delay="499"/>
                                          </p:stCondLst>
                                        </p:cTn>
                                        <p:tgtEl>
                                          <p:spTgt spid="9"/>
                                        </p:tgtEl>
                                        <p:attrNameLst>
                                          <p:attrName>style.visibility</p:attrName>
                                        </p:attrNameLst>
                                      </p:cBhvr>
                                      <p:to>
                                        <p:strVal val="hidden"/>
                                      </p:to>
                                    </p:set>
                                  </p:childTnLst>
                                </p:cTn>
                              </p:par>
                            </p:childTnLst>
                          </p:cTn>
                        </p:par>
                      </p:childTnLst>
                    </p:cTn>
                  </p:par>
                  <p:par>
                    <p:cTn id="261" fill="hold">
                      <p:stCondLst>
                        <p:cond delay="indefinite"/>
                      </p:stCondLst>
                      <p:childTnLst>
                        <p:par>
                          <p:cTn id="262" fill="hold">
                            <p:stCondLst>
                              <p:cond delay="0"/>
                            </p:stCondLst>
                            <p:childTnLst>
                              <p:par>
                                <p:cTn id="263" presetID="10" presetClass="exit" presetSubtype="0" fill="hold" grpId="2" nodeType="clickEffect">
                                  <p:stCondLst>
                                    <p:cond delay="0"/>
                                  </p:stCondLst>
                                  <p:childTnLst>
                                    <p:animEffect transition="out" filter="fade">
                                      <p:cBhvr>
                                        <p:cTn id="264" dur="500"/>
                                        <p:tgtEl>
                                          <p:spTgt spid="8"/>
                                        </p:tgtEl>
                                      </p:cBhvr>
                                    </p:animEffect>
                                    <p:set>
                                      <p:cBhvr>
                                        <p:cTn id="265" dur="1" fill="hold">
                                          <p:stCondLst>
                                            <p:cond delay="499"/>
                                          </p:stCondLst>
                                        </p:cTn>
                                        <p:tgtEl>
                                          <p:spTgt spid="8"/>
                                        </p:tgtEl>
                                        <p:attrNameLst>
                                          <p:attrName>style.visibility</p:attrName>
                                        </p:attrNameLst>
                                      </p:cBhvr>
                                      <p:to>
                                        <p:strVal val="hidden"/>
                                      </p:to>
                                    </p:set>
                                  </p:childTnLst>
                                </p:cTn>
                              </p:par>
                            </p:childTnLst>
                          </p:cTn>
                        </p:par>
                      </p:childTnLst>
                    </p:cTn>
                  </p:par>
                  <p:par>
                    <p:cTn id="266" fill="hold">
                      <p:stCondLst>
                        <p:cond delay="indefinite"/>
                      </p:stCondLst>
                      <p:childTnLst>
                        <p:par>
                          <p:cTn id="267" fill="hold">
                            <p:stCondLst>
                              <p:cond delay="0"/>
                            </p:stCondLst>
                            <p:childTnLst>
                              <p:par>
                                <p:cTn id="268" presetID="10" presetClass="exit" presetSubtype="0" fill="hold" grpId="2" nodeType="clickEffect">
                                  <p:stCondLst>
                                    <p:cond delay="0"/>
                                  </p:stCondLst>
                                  <p:childTnLst>
                                    <p:animEffect transition="out" filter="fade">
                                      <p:cBhvr>
                                        <p:cTn id="269" dur="500"/>
                                        <p:tgtEl>
                                          <p:spTgt spid="7"/>
                                        </p:tgtEl>
                                      </p:cBhvr>
                                    </p:animEffect>
                                    <p:set>
                                      <p:cBhvr>
                                        <p:cTn id="270" dur="1" fill="hold">
                                          <p:stCondLst>
                                            <p:cond delay="499"/>
                                          </p:stCondLst>
                                        </p:cTn>
                                        <p:tgtEl>
                                          <p:spTgt spid="7"/>
                                        </p:tgtEl>
                                        <p:attrNameLst>
                                          <p:attrName>style.visibility</p:attrName>
                                        </p:attrNameLst>
                                      </p:cBhvr>
                                      <p:to>
                                        <p:strVal val="hidden"/>
                                      </p:to>
                                    </p:set>
                                  </p:childTnLst>
                                </p:cTn>
                              </p:par>
                            </p:childTnLst>
                          </p:cTn>
                        </p:par>
                      </p:childTnLst>
                    </p:cTn>
                  </p:par>
                  <p:par>
                    <p:cTn id="271" fill="hold">
                      <p:stCondLst>
                        <p:cond delay="indefinite"/>
                      </p:stCondLst>
                      <p:childTnLst>
                        <p:par>
                          <p:cTn id="272" fill="hold">
                            <p:stCondLst>
                              <p:cond delay="0"/>
                            </p:stCondLst>
                            <p:childTnLst>
                              <p:par>
                                <p:cTn id="273" presetID="10" presetClass="exit" presetSubtype="0" fill="hold" grpId="2" nodeType="clickEffect">
                                  <p:stCondLst>
                                    <p:cond delay="0"/>
                                  </p:stCondLst>
                                  <p:childTnLst>
                                    <p:animEffect transition="out" filter="fade">
                                      <p:cBhvr>
                                        <p:cTn id="274" dur="500"/>
                                        <p:tgtEl>
                                          <p:spTgt spid="6"/>
                                        </p:tgtEl>
                                      </p:cBhvr>
                                    </p:animEffect>
                                    <p:set>
                                      <p:cBhvr>
                                        <p:cTn id="275"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1" grpId="0" animBg="1"/>
      <p:bldP spid="11" grpId="1" animBg="1"/>
      <p:bldP spid="11" grpId="2" animBg="1"/>
      <p:bldP spid="12" grpId="0" animBg="1"/>
      <p:bldP spid="12" grpId="1" animBg="1"/>
      <p:bldP spid="12" grpId="2" animBg="1"/>
      <p:bldP spid="13" grpId="0" animBg="1"/>
      <p:bldP spid="14" grpId="0" animBg="1"/>
      <p:bldP spid="14" grpId="1" animBg="1"/>
      <p:bldP spid="14" grpId="2" animBg="1"/>
      <p:bldP spid="15" grpId="0" animBg="1"/>
      <p:bldP spid="15" grpId="1" animBg="1"/>
      <p:bldP spid="15" grpId="2" animBg="1"/>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0" grpId="1" animBg="1"/>
      <p:bldP spid="20" grpId="2" animBg="1"/>
      <p:bldP spid="21" grpId="0" animBg="1"/>
      <p:bldP spid="21" grpId="1" animBg="1"/>
      <p:bldP spid="21" grpId="2" animBg="1"/>
      <p:bldP spid="22" grpId="0" animBg="1"/>
      <p:bldP spid="22" grpId="1" animBg="1"/>
      <p:bldP spid="22" grpId="2" animBg="1"/>
      <p:bldP spid="23" grpId="0" animBg="1"/>
      <p:bldP spid="23" grpId="1" animBg="1"/>
      <p:bldP spid="23" grpId="2" animBg="1"/>
      <p:bldP spid="24" grpId="0" animBg="1"/>
      <p:bldP spid="24" grpId="1" animBg="1"/>
      <p:bldP spid="24" grpId="2" animBg="1"/>
      <p:bldP spid="25" grpId="0" animBg="1"/>
      <p:bldP spid="25" grpId="1" animBg="1"/>
      <p:bldP spid="25" grpId="2" animBg="1"/>
      <p:bldP spid="26" grpId="0" animBg="1"/>
      <p:bldP spid="26" grpId="1" animBg="1"/>
      <p:bldP spid="26" grpId="2" animBg="1"/>
      <p:bldP spid="27" grpId="0" animBg="1"/>
      <p:bldP spid="27" grpId="1" animBg="1"/>
      <p:bldP spid="27" grpId="2" animBg="1"/>
      <p:bldP spid="2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2:1</a:t>
            </a:r>
          </a:p>
        </p:txBody>
      </p:sp>
      <p:sp>
        <p:nvSpPr>
          <p:cNvPr id="3" name="TextBox 2">
            <a:extLst>
              <a:ext uri="{FF2B5EF4-FFF2-40B4-BE49-F238E27FC236}">
                <a16:creationId xmlns:a16="http://schemas.microsoft.com/office/drawing/2014/main" id="{FBF52330-5824-4B95-9E5F-18E85F2F19B5}"/>
              </a:ext>
            </a:extLst>
          </p:cNvPr>
          <p:cNvSpPr txBox="1"/>
          <p:nvPr/>
        </p:nvSpPr>
        <p:spPr bwMode="auto">
          <a:xfrm>
            <a:off x="4635500" y="1003301"/>
            <a:ext cx="2921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1,400</a:t>
            </a:r>
          </a:p>
        </p:txBody>
      </p:sp>
      <p:graphicFrame>
        <p:nvGraphicFramePr>
          <p:cNvPr id="8" name="Table 7">
            <a:extLst>
              <a:ext uri="{FF2B5EF4-FFF2-40B4-BE49-F238E27FC236}">
                <a16:creationId xmlns:a16="http://schemas.microsoft.com/office/drawing/2014/main" id="{D5383E7D-47B2-44BC-AB13-32824370B372}"/>
              </a:ext>
            </a:extLst>
          </p:cNvPr>
          <p:cNvGraphicFramePr>
            <a:graphicFrameLocks noGrp="1"/>
          </p:cNvGraphicFramePr>
          <p:nvPr/>
        </p:nvGraphicFramePr>
        <p:xfrm>
          <a:off x="3379692" y="2553230"/>
          <a:ext cx="5432616" cy="1751540"/>
        </p:xfrm>
        <a:graphic>
          <a:graphicData uri="http://schemas.openxmlformats.org/drawingml/2006/table">
            <a:tbl>
              <a:tblPr firstRow="1" bandRow="1">
                <a:tableStyleId>{5C22544A-7EE6-4342-B048-85BDC9FD1C3A}</a:tableStyleId>
              </a:tblPr>
              <a:tblGrid>
                <a:gridCol w="1358154">
                  <a:extLst>
                    <a:ext uri="{9D8B030D-6E8A-4147-A177-3AD203B41FA5}">
                      <a16:colId xmlns:a16="http://schemas.microsoft.com/office/drawing/2014/main" val="359674703"/>
                    </a:ext>
                  </a:extLst>
                </a:gridCol>
                <a:gridCol w="1358154">
                  <a:extLst>
                    <a:ext uri="{9D8B030D-6E8A-4147-A177-3AD203B41FA5}">
                      <a16:colId xmlns:a16="http://schemas.microsoft.com/office/drawing/2014/main" val="1381558999"/>
                    </a:ext>
                  </a:extLst>
                </a:gridCol>
                <a:gridCol w="1358154">
                  <a:extLst>
                    <a:ext uri="{9D8B030D-6E8A-4147-A177-3AD203B41FA5}">
                      <a16:colId xmlns:a16="http://schemas.microsoft.com/office/drawing/2014/main" val="2504133960"/>
                    </a:ext>
                  </a:extLst>
                </a:gridCol>
                <a:gridCol w="1358154">
                  <a:extLst>
                    <a:ext uri="{9D8B030D-6E8A-4147-A177-3AD203B41FA5}">
                      <a16:colId xmlns:a16="http://schemas.microsoft.com/office/drawing/2014/main" val="2064331815"/>
                    </a:ext>
                  </a:extLst>
                </a:gridCol>
              </a:tblGrid>
              <a:tr h="506207">
                <a:tc>
                  <a:txBody>
                    <a:bodyPr/>
                    <a:lstStyle/>
                    <a:p>
                      <a:pPr algn="ctr"/>
                      <a:r>
                        <a:rPr lang="en-GB" sz="2400" dirty="0">
                          <a:solidFill>
                            <a:schemeClr val="tx1"/>
                          </a:solidFill>
                          <a:latin typeface="Myriad Pro Semibold"/>
                        </a:rPr>
                        <a:t>1,000s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100s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extLst>
                  <a:ext uri="{0D108BD9-81ED-4DB2-BD59-A6C34878D82A}">
                    <a16:rowId xmlns:a16="http://schemas.microsoft.com/office/drawing/2014/main" val="3809645214"/>
                  </a:ext>
                </a:extLst>
              </a:tr>
              <a:tr h="1245333">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23166"/>
                  </a:ext>
                </a:extLst>
              </a:tr>
            </a:tbl>
          </a:graphicData>
        </a:graphic>
      </p:graphicFrame>
      <p:sp>
        <p:nvSpPr>
          <p:cNvPr id="9" name="TextBox 8">
            <a:extLst>
              <a:ext uri="{FF2B5EF4-FFF2-40B4-BE49-F238E27FC236}">
                <a16:creationId xmlns:a16="http://schemas.microsoft.com/office/drawing/2014/main" id="{4E97B7D1-DFC2-4AC6-9E59-F1F4CD7C7263}"/>
              </a:ext>
            </a:extLst>
          </p:cNvPr>
          <p:cNvSpPr txBox="1"/>
          <p:nvPr/>
        </p:nvSpPr>
        <p:spPr bwMode="auto">
          <a:xfrm>
            <a:off x="3803650" y="3437446"/>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a:t>
            </a:r>
          </a:p>
        </p:txBody>
      </p:sp>
      <p:sp>
        <p:nvSpPr>
          <p:cNvPr id="10" name="TextBox 9">
            <a:extLst>
              <a:ext uri="{FF2B5EF4-FFF2-40B4-BE49-F238E27FC236}">
                <a16:creationId xmlns:a16="http://schemas.microsoft.com/office/drawing/2014/main" id="{3B0415AC-5E14-4250-BA97-175155D6B1AA}"/>
              </a:ext>
            </a:extLst>
          </p:cNvPr>
          <p:cNvSpPr txBox="1"/>
          <p:nvPr/>
        </p:nvSpPr>
        <p:spPr bwMode="auto">
          <a:xfrm>
            <a:off x="5130800" y="3437445"/>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a:t>
            </a:r>
          </a:p>
        </p:txBody>
      </p:sp>
      <p:sp>
        <p:nvSpPr>
          <p:cNvPr id="12" name="TextBox 11">
            <a:extLst>
              <a:ext uri="{FF2B5EF4-FFF2-40B4-BE49-F238E27FC236}">
                <a16:creationId xmlns:a16="http://schemas.microsoft.com/office/drawing/2014/main" id="{10FBA553-72B7-4471-B089-66A4C54172EB}"/>
              </a:ext>
            </a:extLst>
          </p:cNvPr>
          <p:cNvSpPr txBox="1"/>
          <p:nvPr/>
        </p:nvSpPr>
        <p:spPr bwMode="auto">
          <a:xfrm>
            <a:off x="6515100" y="3437445"/>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
        <p:nvSpPr>
          <p:cNvPr id="16" name="TextBox 15">
            <a:extLst>
              <a:ext uri="{FF2B5EF4-FFF2-40B4-BE49-F238E27FC236}">
                <a16:creationId xmlns:a16="http://schemas.microsoft.com/office/drawing/2014/main" id="{0843E546-70D1-47C8-8172-BD8DBB9DBE75}"/>
              </a:ext>
            </a:extLst>
          </p:cNvPr>
          <p:cNvSpPr txBox="1"/>
          <p:nvPr/>
        </p:nvSpPr>
        <p:spPr bwMode="auto">
          <a:xfrm>
            <a:off x="7899400" y="3437444"/>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Tree>
    <p:extLst>
      <p:ext uri="{BB962C8B-B14F-4D97-AF65-F5344CB8AC3E}">
        <p14:creationId xmlns:p14="http://schemas.microsoft.com/office/powerpoint/2010/main" val="2972659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2:1</a:t>
            </a:r>
          </a:p>
        </p:txBody>
      </p:sp>
      <p:pic>
        <p:nvPicPr>
          <p:cNvPr id="11" name="Picture 10" descr="A close up of a screen&#10;&#10;Description generated with high confidence">
            <a:extLst>
              <a:ext uri="{FF2B5EF4-FFF2-40B4-BE49-F238E27FC236}">
                <a16:creationId xmlns:a16="http://schemas.microsoft.com/office/drawing/2014/main" id="{6494210C-291F-43E0-949D-04CD411F34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0494" y="2185023"/>
            <a:ext cx="7811015" cy="2487954"/>
          </a:xfrm>
          <a:prstGeom prst="rect">
            <a:avLst/>
          </a:prstGeom>
        </p:spPr>
      </p:pic>
      <p:pic>
        <p:nvPicPr>
          <p:cNvPr id="13" name="Picture 12" descr="A close up of a logo&#10;&#10;Description generated with very high confidence">
            <a:extLst>
              <a:ext uri="{FF2B5EF4-FFF2-40B4-BE49-F238E27FC236}">
                <a16:creationId xmlns:a16="http://schemas.microsoft.com/office/drawing/2014/main" id="{0DB90DC4-6D5D-4CBF-BF0C-E8BF38C649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78276" y="1961359"/>
            <a:ext cx="5294133" cy="1581488"/>
          </a:xfrm>
          <a:prstGeom prst="rect">
            <a:avLst/>
          </a:prstGeom>
        </p:spPr>
      </p:pic>
      <p:pic>
        <p:nvPicPr>
          <p:cNvPr id="15" name="Picture 14" descr="A close up of a logo&#10;&#10;Description generated with very high confidence">
            <a:extLst>
              <a:ext uri="{FF2B5EF4-FFF2-40B4-BE49-F238E27FC236}">
                <a16:creationId xmlns:a16="http://schemas.microsoft.com/office/drawing/2014/main" id="{83AF3466-F873-48EC-9D0A-0A704A41CDA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8305800" y="2667000"/>
            <a:ext cx="899880" cy="893625"/>
          </a:xfrm>
          <a:prstGeom prst="rect">
            <a:avLst/>
          </a:prstGeom>
        </p:spPr>
      </p:pic>
      <p:pic>
        <p:nvPicPr>
          <p:cNvPr id="6" name="Picture 5" descr="A close up of a logo&#10;&#10;Description generated with very high confidence">
            <a:extLst>
              <a:ext uri="{FF2B5EF4-FFF2-40B4-BE49-F238E27FC236}">
                <a16:creationId xmlns:a16="http://schemas.microsoft.com/office/drawing/2014/main" id="{419324D0-8432-42DE-97E8-79FF295A0D11}"/>
              </a:ext>
            </a:extLst>
          </p:cNvPr>
          <p:cNvPicPr>
            <a:picLocks noChangeAspect="1"/>
          </p:cNvPicPr>
          <p:nvPr/>
        </p:nvPicPr>
        <p:blipFill rotWithShape="1">
          <a:blip r:embed="rId6">
            <a:extLst>
              <a:ext uri="{28A0092B-C50C-407E-A947-70E740481C1C}">
                <a14:useLocalDpi xmlns:a14="http://schemas.microsoft.com/office/drawing/2010/main" val="0"/>
              </a:ext>
            </a:extLst>
          </a:blip>
          <a:srcRect l="-3812" t="-9072"/>
          <a:stretch/>
        </p:blipFill>
        <p:spPr>
          <a:xfrm>
            <a:off x="2142943" y="1861608"/>
            <a:ext cx="1155883" cy="1262615"/>
          </a:xfrm>
          <a:prstGeom prst="rect">
            <a:avLst/>
          </a:prstGeom>
        </p:spPr>
      </p:pic>
    </p:spTree>
    <p:extLst>
      <p:ext uri="{BB962C8B-B14F-4D97-AF65-F5344CB8AC3E}">
        <p14:creationId xmlns:p14="http://schemas.microsoft.com/office/powerpoint/2010/main" val="2388568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2:2</a:t>
            </a:r>
          </a:p>
        </p:txBody>
      </p:sp>
      <p:sp>
        <p:nvSpPr>
          <p:cNvPr id="5" name="TextBox 4">
            <a:extLst>
              <a:ext uri="{FF2B5EF4-FFF2-40B4-BE49-F238E27FC236}">
                <a16:creationId xmlns:a16="http://schemas.microsoft.com/office/drawing/2014/main" id="{0918BA02-2DEF-4116-96AF-FB62B2A91487}"/>
              </a:ext>
            </a:extLst>
          </p:cNvPr>
          <p:cNvSpPr txBox="1"/>
          <p:nvPr/>
        </p:nvSpPr>
        <p:spPr bwMode="auto">
          <a:xfrm>
            <a:off x="4874186" y="915008"/>
            <a:ext cx="1564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600 + 500</a:t>
            </a:r>
          </a:p>
        </p:txBody>
      </p:sp>
      <p:pic>
        <p:nvPicPr>
          <p:cNvPr id="7" name="Picture 6" descr="A picture containing indoor, bathroom, wall&#10;&#10;Description generated with high confidence">
            <a:extLst>
              <a:ext uri="{FF2B5EF4-FFF2-40B4-BE49-F238E27FC236}">
                <a16:creationId xmlns:a16="http://schemas.microsoft.com/office/drawing/2014/main" id="{38DE57F6-8868-44A3-8117-2C716A5EBC4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4509930" y="1693219"/>
            <a:ext cx="3224865" cy="3471562"/>
          </a:xfrm>
          <a:prstGeom prst="rect">
            <a:avLst/>
          </a:prstGeom>
        </p:spPr>
      </p:pic>
      <p:pic>
        <p:nvPicPr>
          <p:cNvPr id="9" name="Picture 8" descr="A close up of a calculator&#10;&#10;Description generated with high confidence">
            <a:extLst>
              <a:ext uri="{FF2B5EF4-FFF2-40B4-BE49-F238E27FC236}">
                <a16:creationId xmlns:a16="http://schemas.microsoft.com/office/drawing/2014/main" id="{EC7F5DD7-57A6-4318-B91D-126B1AA1BEB5}"/>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558685" y="1760723"/>
            <a:ext cx="1335434" cy="3336557"/>
          </a:xfrm>
          <a:prstGeom prst="rect">
            <a:avLst/>
          </a:prstGeom>
        </p:spPr>
      </p:pic>
      <p:pic>
        <p:nvPicPr>
          <p:cNvPr id="14" name="Picture 13" descr="A close up of a calculator&#10;&#10;Description generated with high confidence">
            <a:extLst>
              <a:ext uri="{FF2B5EF4-FFF2-40B4-BE49-F238E27FC236}">
                <a16:creationId xmlns:a16="http://schemas.microsoft.com/office/drawing/2014/main" id="{C8BC2980-F1E3-43C1-973D-8D01E13A59EB}"/>
              </a:ext>
            </a:extLst>
          </p:cNvPr>
          <p:cNvPicPr>
            <a:picLocks noChangeAspect="1"/>
          </p:cNvPicPr>
          <p:nvPr/>
        </p:nvPicPr>
        <p:blipFill rotWithShape="1">
          <a:blip r:embed="rId5">
            <a:extLst>
              <a:ext uri="{28A0092B-C50C-407E-A947-70E740481C1C}">
                <a14:useLocalDpi xmlns:a14="http://schemas.microsoft.com/office/drawing/2010/main" val="0"/>
              </a:ext>
            </a:extLst>
          </a:blip>
          <a:srcRect t="-9939"/>
          <a:stretch/>
        </p:blipFill>
        <p:spPr>
          <a:xfrm>
            <a:off x="6309755" y="1693220"/>
            <a:ext cx="712518" cy="746672"/>
          </a:xfrm>
          <a:prstGeom prst="rect">
            <a:avLst/>
          </a:prstGeom>
        </p:spPr>
      </p:pic>
      <p:pic>
        <p:nvPicPr>
          <p:cNvPr id="16" name="Picture 15" descr="A close up of a calculator&#10;&#10;Description generated with high confidence">
            <a:extLst>
              <a:ext uri="{FF2B5EF4-FFF2-40B4-BE49-F238E27FC236}">
                <a16:creationId xmlns:a16="http://schemas.microsoft.com/office/drawing/2014/main" id="{CB477443-ED2D-4631-A54F-23042EF543CB}"/>
              </a:ext>
            </a:extLst>
          </p:cNvPr>
          <p:cNvPicPr>
            <a:picLocks noChangeAspect="1"/>
          </p:cNvPicPr>
          <p:nvPr/>
        </p:nvPicPr>
        <p:blipFill rotWithShape="1">
          <a:blip r:embed="rId6">
            <a:extLst>
              <a:ext uri="{28A0092B-C50C-407E-A947-70E740481C1C}">
                <a14:useLocalDpi xmlns:a14="http://schemas.microsoft.com/office/drawing/2010/main" val="0"/>
              </a:ext>
            </a:extLst>
          </a:blip>
          <a:srcRect b="-2539"/>
          <a:stretch/>
        </p:blipFill>
        <p:spPr>
          <a:xfrm>
            <a:off x="6309755" y="2439891"/>
            <a:ext cx="712518" cy="2724889"/>
          </a:xfrm>
          <a:prstGeom prst="rect">
            <a:avLst/>
          </a:prstGeom>
        </p:spPr>
      </p:pic>
      <p:sp>
        <p:nvSpPr>
          <p:cNvPr id="17" name="TextBox 16">
            <a:extLst>
              <a:ext uri="{FF2B5EF4-FFF2-40B4-BE49-F238E27FC236}">
                <a16:creationId xmlns:a16="http://schemas.microsoft.com/office/drawing/2014/main" id="{35F34CB5-321B-497A-97D9-E3284964148C}"/>
              </a:ext>
            </a:extLst>
          </p:cNvPr>
          <p:cNvSpPr txBox="1"/>
          <p:nvPr/>
        </p:nvSpPr>
        <p:spPr bwMode="auto">
          <a:xfrm>
            <a:off x="6226365" y="915008"/>
            <a:ext cx="12137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1,100</a:t>
            </a:r>
          </a:p>
        </p:txBody>
      </p:sp>
    </p:spTree>
    <p:extLst>
      <p:ext uri="{BB962C8B-B14F-4D97-AF65-F5344CB8AC3E}">
        <p14:creationId xmlns:p14="http://schemas.microsoft.com/office/powerpoint/2010/main" val="2871321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0.00157 1.85185E-6 L -0.09127 1.85185E-6 " pathEditMode="relative" rAng="0" ptsTypes="AA">
                                      <p:cBhvr>
                                        <p:cTn id="6" dur="2000" fill="hold"/>
                                        <p:tgtEl>
                                          <p:spTgt spid="16"/>
                                        </p:tgtEl>
                                        <p:attrNameLst>
                                          <p:attrName>ppt_x</p:attrName>
                                          <p:attrName>ppt_y</p:attrName>
                                        </p:attrNameLst>
                                      </p:cBhvr>
                                      <p:rCtr x="-4648" y="0"/>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2:2</a:t>
            </a:r>
          </a:p>
        </p:txBody>
      </p:sp>
      <p:pic>
        <p:nvPicPr>
          <p:cNvPr id="4" name="Picture 3">
            <a:extLst>
              <a:ext uri="{FF2B5EF4-FFF2-40B4-BE49-F238E27FC236}">
                <a16:creationId xmlns:a16="http://schemas.microsoft.com/office/drawing/2014/main" id="{4F40AC31-2174-4FCF-82B4-E62FCA408CE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745694" y="2244247"/>
            <a:ext cx="2402745" cy="2364864"/>
          </a:xfrm>
          <a:prstGeom prst="rect">
            <a:avLst/>
          </a:prstGeom>
        </p:spPr>
      </p:pic>
      <p:pic>
        <p:nvPicPr>
          <p:cNvPr id="13" name="Picture 12">
            <a:extLst>
              <a:ext uri="{FF2B5EF4-FFF2-40B4-BE49-F238E27FC236}">
                <a16:creationId xmlns:a16="http://schemas.microsoft.com/office/drawing/2014/main" id="{B656826E-B27F-4DED-8D6B-81A0243B324F}"/>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885936" y="2245793"/>
            <a:ext cx="2402745" cy="2364864"/>
          </a:xfrm>
          <a:prstGeom prst="rect">
            <a:avLst/>
          </a:prstGeom>
        </p:spPr>
      </p:pic>
      <p:pic>
        <p:nvPicPr>
          <p:cNvPr id="15" name="Picture 14">
            <a:extLst>
              <a:ext uri="{FF2B5EF4-FFF2-40B4-BE49-F238E27FC236}">
                <a16:creationId xmlns:a16="http://schemas.microsoft.com/office/drawing/2014/main" id="{BB62AA88-DDE8-4BE6-BD15-42BDE84F638D}"/>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8026178" y="2244248"/>
            <a:ext cx="2402745" cy="2369505"/>
          </a:xfrm>
          <a:prstGeom prst="rect">
            <a:avLst/>
          </a:prstGeom>
        </p:spPr>
      </p:pic>
      <p:sp>
        <p:nvSpPr>
          <p:cNvPr id="8" name="Rectangle 7">
            <a:extLst>
              <a:ext uri="{FF2B5EF4-FFF2-40B4-BE49-F238E27FC236}">
                <a16:creationId xmlns:a16="http://schemas.microsoft.com/office/drawing/2014/main" id="{872EE1B3-798D-495C-9118-3BDF3CD33626}"/>
              </a:ext>
            </a:extLst>
          </p:cNvPr>
          <p:cNvSpPr/>
          <p:nvPr/>
        </p:nvSpPr>
        <p:spPr bwMode="auto">
          <a:xfrm>
            <a:off x="2892259" y="4338712"/>
            <a:ext cx="154379" cy="37097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8" name="Rectangle 17">
            <a:extLst>
              <a:ext uri="{FF2B5EF4-FFF2-40B4-BE49-F238E27FC236}">
                <a16:creationId xmlns:a16="http://schemas.microsoft.com/office/drawing/2014/main" id="{F9AC5B43-B819-48D3-8A75-498C0661989B}"/>
              </a:ext>
            </a:extLst>
          </p:cNvPr>
          <p:cNvSpPr/>
          <p:nvPr/>
        </p:nvSpPr>
        <p:spPr bwMode="auto">
          <a:xfrm>
            <a:off x="6013451" y="4407435"/>
            <a:ext cx="154379" cy="37097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2869651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2:3</a:t>
            </a:r>
          </a:p>
        </p:txBody>
      </p:sp>
      <p:pic>
        <p:nvPicPr>
          <p:cNvPr id="5" name="Picture 4" descr="A picture containing object, indoor, sky&#10;&#10;Description generated with high confidence">
            <a:extLst>
              <a:ext uri="{FF2B5EF4-FFF2-40B4-BE49-F238E27FC236}">
                <a16:creationId xmlns:a16="http://schemas.microsoft.com/office/drawing/2014/main" id="{ABBC29F0-3F4C-4C00-8A97-EF1055F322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2618970"/>
            <a:ext cx="7907446" cy="1620063"/>
          </a:xfrm>
          <a:prstGeom prst="rect">
            <a:avLst/>
          </a:prstGeom>
        </p:spPr>
      </p:pic>
      <p:sp>
        <p:nvSpPr>
          <p:cNvPr id="12" name="TextBox 11">
            <a:extLst>
              <a:ext uri="{FF2B5EF4-FFF2-40B4-BE49-F238E27FC236}">
                <a16:creationId xmlns:a16="http://schemas.microsoft.com/office/drawing/2014/main" id="{B88D50A1-CBFE-424A-8856-FC350DC93B08}"/>
              </a:ext>
            </a:extLst>
          </p:cNvPr>
          <p:cNvSpPr txBox="1"/>
          <p:nvPr/>
        </p:nvSpPr>
        <p:spPr bwMode="auto">
          <a:xfrm>
            <a:off x="4874186" y="915008"/>
            <a:ext cx="1564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600 + 500</a:t>
            </a:r>
          </a:p>
        </p:txBody>
      </p:sp>
      <p:sp>
        <p:nvSpPr>
          <p:cNvPr id="6" name="Rectangle 5">
            <a:extLst>
              <a:ext uri="{FF2B5EF4-FFF2-40B4-BE49-F238E27FC236}">
                <a16:creationId xmlns:a16="http://schemas.microsoft.com/office/drawing/2014/main" id="{3757F6D1-0306-4C1A-99D5-04A24695953A}"/>
              </a:ext>
            </a:extLst>
          </p:cNvPr>
          <p:cNvSpPr/>
          <p:nvPr/>
        </p:nvSpPr>
        <p:spPr bwMode="auto">
          <a:xfrm>
            <a:off x="2142278" y="2909456"/>
            <a:ext cx="6102563" cy="73798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4" name="Rectangle 13">
            <a:extLst>
              <a:ext uri="{FF2B5EF4-FFF2-40B4-BE49-F238E27FC236}">
                <a16:creationId xmlns:a16="http://schemas.microsoft.com/office/drawing/2014/main" id="{3E6A99B3-404F-448F-8935-BCCD9DC55957}"/>
              </a:ext>
            </a:extLst>
          </p:cNvPr>
          <p:cNvSpPr/>
          <p:nvPr/>
        </p:nvSpPr>
        <p:spPr bwMode="auto">
          <a:xfrm>
            <a:off x="2142278" y="2229657"/>
            <a:ext cx="6102563" cy="73798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6" name="Rectangle 15">
            <a:extLst>
              <a:ext uri="{FF2B5EF4-FFF2-40B4-BE49-F238E27FC236}">
                <a16:creationId xmlns:a16="http://schemas.microsoft.com/office/drawing/2014/main" id="{E4F2E321-2F96-4529-A9EC-D220FB6500C3}"/>
              </a:ext>
            </a:extLst>
          </p:cNvPr>
          <p:cNvSpPr/>
          <p:nvPr/>
        </p:nvSpPr>
        <p:spPr bwMode="auto">
          <a:xfrm>
            <a:off x="8244841" y="2909456"/>
            <a:ext cx="1804882" cy="73798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7" name="Rectangle 16">
            <a:extLst>
              <a:ext uri="{FF2B5EF4-FFF2-40B4-BE49-F238E27FC236}">
                <a16:creationId xmlns:a16="http://schemas.microsoft.com/office/drawing/2014/main" id="{5EFE6429-5575-4A72-AB9D-03FD1A8443DB}"/>
              </a:ext>
            </a:extLst>
          </p:cNvPr>
          <p:cNvSpPr/>
          <p:nvPr/>
        </p:nvSpPr>
        <p:spPr bwMode="auto">
          <a:xfrm>
            <a:off x="8368366" y="2223508"/>
            <a:ext cx="1804882" cy="73798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1" name="Rectangle 20">
            <a:extLst>
              <a:ext uri="{FF2B5EF4-FFF2-40B4-BE49-F238E27FC236}">
                <a16:creationId xmlns:a16="http://schemas.microsoft.com/office/drawing/2014/main" id="{F23825C4-095C-4174-9DAF-FD005B0B86D9}"/>
              </a:ext>
            </a:extLst>
          </p:cNvPr>
          <p:cNvSpPr/>
          <p:nvPr/>
        </p:nvSpPr>
        <p:spPr bwMode="auto">
          <a:xfrm>
            <a:off x="7846998" y="3711575"/>
            <a:ext cx="1117330" cy="84342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2" name="Rectangle 21">
            <a:extLst>
              <a:ext uri="{FF2B5EF4-FFF2-40B4-BE49-F238E27FC236}">
                <a16:creationId xmlns:a16="http://schemas.microsoft.com/office/drawing/2014/main" id="{A33EEE0F-120C-4F17-89D0-E1F10D6856C1}"/>
              </a:ext>
            </a:extLst>
          </p:cNvPr>
          <p:cNvSpPr/>
          <p:nvPr/>
        </p:nvSpPr>
        <p:spPr bwMode="auto">
          <a:xfrm>
            <a:off x="8948361" y="3715158"/>
            <a:ext cx="1117330" cy="84342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4" name="TextBox 23">
            <a:extLst>
              <a:ext uri="{FF2B5EF4-FFF2-40B4-BE49-F238E27FC236}">
                <a16:creationId xmlns:a16="http://schemas.microsoft.com/office/drawing/2014/main" id="{66E1DD7D-9601-4226-A0D4-9C029E44ED8A}"/>
              </a:ext>
            </a:extLst>
          </p:cNvPr>
          <p:cNvSpPr txBox="1"/>
          <p:nvPr/>
        </p:nvSpPr>
        <p:spPr bwMode="auto">
          <a:xfrm>
            <a:off x="6226365" y="915008"/>
            <a:ext cx="12137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1,100</a:t>
            </a:r>
          </a:p>
        </p:txBody>
      </p:sp>
    </p:spTree>
    <p:extLst>
      <p:ext uri="{BB962C8B-B14F-4D97-AF65-F5344CB8AC3E}">
        <p14:creationId xmlns:p14="http://schemas.microsoft.com/office/powerpoint/2010/main" val="972993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grpId="0" nodeType="clickEffect">
                                  <p:stCondLst>
                                    <p:cond delay="0"/>
                                  </p:stCondLst>
                                  <p:childTnLst>
                                    <p:animEffect transition="out" filter="wipe(left)">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par>
                          <p:cTn id="8" fill="hold">
                            <p:stCondLst>
                              <p:cond delay="500"/>
                            </p:stCondLst>
                            <p:childTnLst>
                              <p:par>
                                <p:cTn id="9" presetID="10" presetClass="exit" presetSubtype="0" fill="hold" grpId="0" nodeType="afterEffect">
                                  <p:stCondLst>
                                    <p:cond delay="0"/>
                                  </p:stCondLst>
                                  <p:childTnLst>
                                    <p:animEffect transition="out" filter="fade">
                                      <p:cBhvr>
                                        <p:cTn id="10" dur="500"/>
                                        <p:tgtEl>
                                          <p:spTgt spid="14"/>
                                        </p:tgtEl>
                                      </p:cBhvr>
                                    </p:animEffect>
                                    <p:set>
                                      <p:cBhvr>
                                        <p:cTn id="11" dur="1" fill="hold">
                                          <p:stCondLst>
                                            <p:cond delay="499"/>
                                          </p:stCondLst>
                                        </p:cTn>
                                        <p:tgtEl>
                                          <p:spTgt spid="14"/>
                                        </p:tgtEl>
                                        <p:attrNameLst>
                                          <p:attrName>style.visibility</p:attrName>
                                        </p:attrNameLst>
                                      </p:cBhvr>
                                      <p:to>
                                        <p:strVal val="hidden"/>
                                      </p:to>
                                    </p:set>
                                  </p:childTnLst>
                                </p:cTn>
                              </p:par>
                            </p:childTnLst>
                          </p:cTn>
                        </p:par>
                        <p:par>
                          <p:cTn id="12" fill="hold">
                            <p:stCondLst>
                              <p:cond delay="1000"/>
                            </p:stCondLst>
                            <p:childTnLst>
                              <p:par>
                                <p:cTn id="13" presetID="10" presetClass="exit" presetSubtype="0" fill="hold" grpId="0" nodeType="afterEffect">
                                  <p:stCondLst>
                                    <p:cond delay="0"/>
                                  </p:stCondLst>
                                  <p:childTnLst>
                                    <p:animEffect transition="out" filter="fade">
                                      <p:cBhvr>
                                        <p:cTn id="14" dur="500"/>
                                        <p:tgtEl>
                                          <p:spTgt spid="21"/>
                                        </p:tgtEl>
                                      </p:cBhvr>
                                    </p:animEffect>
                                    <p:set>
                                      <p:cBhvr>
                                        <p:cTn id="15" dur="1" fill="hold">
                                          <p:stCondLst>
                                            <p:cond delay="499"/>
                                          </p:stCondLst>
                                        </p:cTn>
                                        <p:tgtEl>
                                          <p:spTgt spid="21"/>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8" fill="hold" grpId="0" nodeType="clickEffect">
                                  <p:stCondLst>
                                    <p:cond delay="0"/>
                                  </p:stCondLst>
                                  <p:childTnLst>
                                    <p:animEffect transition="out" filter="wipe(left)">
                                      <p:cBhvr>
                                        <p:cTn id="19" dur="500"/>
                                        <p:tgtEl>
                                          <p:spTgt spid="16"/>
                                        </p:tgtEl>
                                      </p:cBhvr>
                                    </p:animEffect>
                                    <p:set>
                                      <p:cBhvr>
                                        <p:cTn id="20" dur="1" fill="hold">
                                          <p:stCondLst>
                                            <p:cond delay="499"/>
                                          </p:stCondLst>
                                        </p:cTn>
                                        <p:tgtEl>
                                          <p:spTgt spid="16"/>
                                        </p:tgtEl>
                                        <p:attrNameLst>
                                          <p:attrName>style.visibility</p:attrName>
                                        </p:attrNameLst>
                                      </p:cBhvr>
                                      <p:to>
                                        <p:strVal val="hidden"/>
                                      </p:to>
                                    </p:set>
                                  </p:childTnLst>
                                </p:cTn>
                              </p:par>
                            </p:childTnLst>
                          </p:cTn>
                        </p:par>
                        <p:par>
                          <p:cTn id="21" fill="hold">
                            <p:stCondLst>
                              <p:cond delay="500"/>
                            </p:stCondLst>
                            <p:childTnLst>
                              <p:par>
                                <p:cTn id="22" presetID="10" presetClass="exit" presetSubtype="0" fill="hold" grpId="0" nodeType="afterEffect">
                                  <p:stCondLst>
                                    <p:cond delay="0"/>
                                  </p:stCondLst>
                                  <p:childTnLst>
                                    <p:animEffect transition="out" filter="fade">
                                      <p:cBhvr>
                                        <p:cTn id="23" dur="500"/>
                                        <p:tgtEl>
                                          <p:spTgt spid="17"/>
                                        </p:tgtEl>
                                      </p:cBhvr>
                                    </p:animEffect>
                                    <p:set>
                                      <p:cBhvr>
                                        <p:cTn id="24" dur="1" fill="hold">
                                          <p:stCondLst>
                                            <p:cond delay="499"/>
                                          </p:stCondLst>
                                        </p:cTn>
                                        <p:tgtEl>
                                          <p:spTgt spid="17"/>
                                        </p:tgtEl>
                                        <p:attrNameLst>
                                          <p:attrName>style.visibility</p:attrName>
                                        </p:attrNameLst>
                                      </p:cBhvr>
                                      <p:to>
                                        <p:strVal val="hidden"/>
                                      </p:to>
                                    </p:set>
                                  </p:childTnLst>
                                </p:cTn>
                              </p:par>
                            </p:childTnLst>
                          </p:cTn>
                        </p:par>
                        <p:par>
                          <p:cTn id="25" fill="hold">
                            <p:stCondLst>
                              <p:cond delay="1000"/>
                            </p:stCondLst>
                            <p:childTnLst>
                              <p:par>
                                <p:cTn id="26" presetID="10" presetClass="exit" presetSubtype="0" fill="hold" grpId="0" nodeType="afterEffect">
                                  <p:stCondLst>
                                    <p:cond delay="0"/>
                                  </p:stCondLst>
                                  <p:childTnLst>
                                    <p:animEffect transition="out" filter="fade">
                                      <p:cBhvr>
                                        <p:cTn id="27" dur="500"/>
                                        <p:tgtEl>
                                          <p:spTgt spid="22"/>
                                        </p:tgtEl>
                                      </p:cBhvr>
                                    </p:animEffect>
                                    <p:set>
                                      <p:cBhvr>
                                        <p:cTn id="28" dur="1" fill="hold">
                                          <p:stCondLst>
                                            <p:cond delay="499"/>
                                          </p:stCondLst>
                                        </p:cTn>
                                        <p:tgtEl>
                                          <p:spTgt spid="22"/>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P spid="16" grpId="0" animBg="1"/>
      <p:bldP spid="17" grpId="0" animBg="1"/>
      <p:bldP spid="21" grpId="0" animBg="1"/>
      <p:bldP spid="22" grpId="0" animBg="1"/>
      <p:bldP spid="2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2:4</a:t>
            </a:r>
          </a:p>
        </p:txBody>
      </p:sp>
      <p:pic>
        <p:nvPicPr>
          <p:cNvPr id="4" name="Picture 3" descr="A close up of a logo&#10;&#10;Description generated with very high confidence">
            <a:extLst>
              <a:ext uri="{FF2B5EF4-FFF2-40B4-BE49-F238E27FC236}">
                <a16:creationId xmlns:a16="http://schemas.microsoft.com/office/drawing/2014/main" id="{6305263A-D18D-446E-A990-9B7E4044A9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0971" y="1017282"/>
            <a:ext cx="4090058" cy="2035054"/>
          </a:xfrm>
          <a:prstGeom prst="rect">
            <a:avLst/>
          </a:prstGeom>
        </p:spPr>
      </p:pic>
      <p:pic>
        <p:nvPicPr>
          <p:cNvPr id="8" name="Picture 7">
            <a:extLst>
              <a:ext uri="{FF2B5EF4-FFF2-40B4-BE49-F238E27FC236}">
                <a16:creationId xmlns:a16="http://schemas.microsoft.com/office/drawing/2014/main" id="{0F038B69-22B0-48DF-A2AE-2509F5DCF3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08527" y="3443749"/>
            <a:ext cx="7974949" cy="2642246"/>
          </a:xfrm>
          <a:prstGeom prst="rect">
            <a:avLst/>
          </a:prstGeom>
        </p:spPr>
      </p:pic>
      <p:sp>
        <p:nvSpPr>
          <p:cNvPr id="19" name="Rectangle 18">
            <a:extLst>
              <a:ext uri="{FF2B5EF4-FFF2-40B4-BE49-F238E27FC236}">
                <a16:creationId xmlns:a16="http://schemas.microsoft.com/office/drawing/2014/main" id="{78CB231D-63DC-4F9C-94DB-3FDFE5D6707F}"/>
              </a:ext>
            </a:extLst>
          </p:cNvPr>
          <p:cNvSpPr/>
          <p:nvPr/>
        </p:nvSpPr>
        <p:spPr bwMode="auto">
          <a:xfrm>
            <a:off x="2108526" y="4364261"/>
            <a:ext cx="7974949" cy="83354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0" name="Rectangle 19">
            <a:extLst>
              <a:ext uri="{FF2B5EF4-FFF2-40B4-BE49-F238E27FC236}">
                <a16:creationId xmlns:a16="http://schemas.microsoft.com/office/drawing/2014/main" id="{3687E292-C3CF-4FAB-B6BB-17F016464BDB}"/>
              </a:ext>
            </a:extLst>
          </p:cNvPr>
          <p:cNvSpPr/>
          <p:nvPr/>
        </p:nvSpPr>
        <p:spPr bwMode="auto">
          <a:xfrm>
            <a:off x="2108525" y="5197801"/>
            <a:ext cx="7974949" cy="88819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3803526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9"/>
                                        </p:tgtEl>
                                      </p:cBhvr>
                                    </p:animEffect>
                                    <p:set>
                                      <p:cBhvr>
                                        <p:cTn id="7" dur="1" fill="hold">
                                          <p:stCondLst>
                                            <p:cond delay="499"/>
                                          </p:stCondLst>
                                        </p:cTn>
                                        <p:tgtEl>
                                          <p:spTgt spid="1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3832711809"/>
              </p:ext>
            </p:extLst>
          </p:nvPr>
        </p:nvGraphicFramePr>
        <p:xfrm>
          <a:off x="594008" y="1535029"/>
          <a:ext cx="10712127" cy="2828418"/>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13</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3" action="ppaction://hlinksldjump"/>
                        </a:rPr>
                        <a:t>Pupils</a:t>
                      </a:r>
                      <a:r>
                        <a:rPr lang="en-GB" sz="1600" b="0" i="0" u="none" strike="noStrike" kern="1200" dirty="0">
                          <a:solidFill>
                            <a:schemeClr val="dk1"/>
                          </a:solidFill>
                          <a:effectLst/>
                          <a:latin typeface="+mn-lt"/>
                          <a:ea typeface="+mn-ea"/>
                          <a:cs typeface="+mn-cs"/>
                          <a:hlinkClick r:id="rId3" action="ppaction://hlinksldjump"/>
                        </a:rPr>
                        <a:t> </a:t>
                      </a: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3" action="ppaction://hlinksldjump"/>
                        </a:rPr>
                        <a:t>round a four-digit number to the nearest hundred and ten</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14</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4" action="ppaction://hlinksldjump"/>
                        </a:rPr>
                        <a:t>Pupils</a:t>
                      </a:r>
                      <a:r>
                        <a:rPr lang="en-GB" sz="1600" b="0" i="0" u="none" strike="noStrike" kern="1200" dirty="0">
                          <a:solidFill>
                            <a:schemeClr val="dk1"/>
                          </a:solidFill>
                          <a:effectLst/>
                          <a:latin typeface="+mn-lt"/>
                          <a:ea typeface="+mn-ea"/>
                          <a:cs typeface="+mn-cs"/>
                          <a:hlinkClick r:id="rId4" action="ppaction://hlinksldjump"/>
                        </a:rPr>
                        <a:t> </a:t>
                      </a: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4" action="ppaction://hlinksldjump"/>
                        </a:rPr>
                        <a:t>round a four-digit number to the nearest thousand, hundred and ten</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15</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5" action="ppaction://hlinksldjump"/>
                        </a:rPr>
                        <a:t>Pupils</a:t>
                      </a:r>
                      <a:r>
                        <a:rPr lang="en-GB" sz="1600" b="0" i="0" u="none" strike="noStrike" kern="1200" dirty="0">
                          <a:solidFill>
                            <a:schemeClr val="dk1"/>
                          </a:solidFill>
                          <a:effectLst/>
                          <a:latin typeface="+mn-lt"/>
                          <a:ea typeface="+mn-ea"/>
                          <a:cs typeface="+mn-cs"/>
                          <a:hlinkClick r:id="rId5" action="ppaction://hlinksldjump"/>
                        </a:rPr>
                        <a:t> </a:t>
                      </a: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5" action="ppaction://hlinksldjump"/>
                        </a:rPr>
                        <a:t>add up to 3 four-digit numbers using a column addition</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16</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6" action="ppaction://hlinksldjump"/>
                        </a:rPr>
                        <a:t>Pupils subtract</a:t>
                      </a:r>
                      <a:r>
                        <a:rPr lang="en-GB" sz="1600" b="0" i="0" u="none" strike="noStrike" kern="1200" dirty="0">
                          <a:solidFill>
                            <a:schemeClr val="dk1"/>
                          </a:solidFill>
                          <a:effectLst/>
                          <a:latin typeface="+mn-lt"/>
                          <a:ea typeface="+mn-ea"/>
                          <a:cs typeface="+mn-cs"/>
                          <a:hlinkClick r:id="rId6" action="ppaction://hlinksldjump"/>
                        </a:rPr>
                        <a:t> </a:t>
                      </a: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6" action="ppaction://hlinksldjump"/>
                        </a:rPr>
                        <a:t> four-digit numbers using a column subtraction</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17</a:t>
                      </a:r>
                    </a:p>
                  </a:txBody>
                  <a:tcPr anchor="ctr">
                    <a:solidFill>
                      <a:srgbClr val="E5F3F2"/>
                    </a:solidFill>
                  </a:tcPr>
                </a:tc>
                <a:tc>
                  <a:txBody>
                    <a:bodyPr/>
                    <a:lstStyle/>
                    <a:p>
                      <a:pPr rtl="0"/>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7" action="ppaction://hlinksldjump"/>
                        </a:rPr>
                        <a:t>Pupils use strategies to make solving calculations more efficient</a:t>
                      </a:r>
                      <a:endPar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18</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8" action="ppaction://hlinksldjump"/>
                        </a:rPr>
                        <a:t>Pupils explain how many ‘100s’ and ‘200s’, 1,000 is composed of </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7079877"/>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19</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kern="1200" dirty="0">
                          <a:solidFill>
                            <a:schemeClr val="tx1">
                              <a:lumMod val="65000"/>
                              <a:lumOff val="35000"/>
                            </a:schemeClr>
                          </a:solidFill>
                          <a:latin typeface="Arial" panose="020B0604020202020204" pitchFamily="34" charset="0"/>
                          <a:ea typeface="+mn-ea"/>
                          <a:cs typeface="Arial" panose="020B0604020202020204" pitchFamily="34" charset="0"/>
                          <a:hlinkClick r:id="rId9" action="ppaction://hlinksldjump"/>
                        </a:rPr>
                        <a:t>Pupils explain how many ‘500s’ and ‘250s’, 1,000 is composed of </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148480576"/>
                  </a:ext>
                </a:extLst>
              </a:tr>
            </a:tbl>
          </a:graphicData>
        </a:graphic>
      </p:graphicFrame>
      <p:sp>
        <p:nvSpPr>
          <p:cNvPr id="7" name="Action Button: Return 6">
            <a:hlinkClick r:id="rId10" action="ppaction://hlinksldjump" highlightClick="1"/>
            <a:extLst>
              <a:ext uri="{FF2B5EF4-FFF2-40B4-BE49-F238E27FC236}">
                <a16:creationId xmlns:a16="http://schemas.microsoft.com/office/drawing/2014/main" id="{2570C625-E476-4A8C-BF3D-99D1E479925B}"/>
              </a:ext>
            </a:extLst>
          </p:cNvPr>
          <p:cNvSpPr/>
          <p:nvPr/>
        </p:nvSpPr>
        <p:spPr>
          <a:xfrm>
            <a:off x="594007" y="4907586"/>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88023" y="4861306"/>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9735172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2:7</a:t>
            </a:r>
          </a:p>
        </p:txBody>
      </p:sp>
      <p:pic>
        <p:nvPicPr>
          <p:cNvPr id="5" name="Picture 4">
            <a:extLst>
              <a:ext uri="{FF2B5EF4-FFF2-40B4-BE49-F238E27FC236}">
                <a16:creationId xmlns:a16="http://schemas.microsoft.com/office/drawing/2014/main" id="{3E4E18DE-7688-4C8F-AD82-1D97721FA11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39715" y="987921"/>
            <a:ext cx="2556286" cy="3323174"/>
          </a:xfrm>
          <a:prstGeom prst="rect">
            <a:avLst/>
          </a:prstGeom>
        </p:spPr>
      </p:pic>
      <p:sp>
        <p:nvSpPr>
          <p:cNvPr id="8" name="TextBox 7">
            <a:extLst>
              <a:ext uri="{FF2B5EF4-FFF2-40B4-BE49-F238E27FC236}">
                <a16:creationId xmlns:a16="http://schemas.microsoft.com/office/drawing/2014/main" id="{02D119D8-109F-4EED-9648-52FD510EEF6D}"/>
              </a:ext>
            </a:extLst>
          </p:cNvPr>
          <p:cNvSpPr txBox="1"/>
          <p:nvPr/>
        </p:nvSpPr>
        <p:spPr bwMode="auto">
          <a:xfrm>
            <a:off x="4263060" y="4658612"/>
            <a:ext cx="11095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400 ml</a:t>
            </a:r>
          </a:p>
        </p:txBody>
      </p:sp>
      <p:pic>
        <p:nvPicPr>
          <p:cNvPr id="9" name="Picture 8">
            <a:extLst>
              <a:ext uri="{FF2B5EF4-FFF2-40B4-BE49-F238E27FC236}">
                <a16:creationId xmlns:a16="http://schemas.microsoft.com/office/drawing/2014/main" id="{46CC0253-52E9-4D8F-9C8C-6329E9510222}"/>
              </a:ext>
            </a:extLst>
          </p:cNvPr>
          <p:cNvPicPr>
            <a:picLocks noChangeAspect="1"/>
          </p:cNvPicPr>
          <p:nvPr/>
        </p:nvPicPr>
        <p:blipFill rotWithShape="1">
          <a:blip r:embed="rId4">
            <a:extLst>
              <a:ext uri="{28A0092B-C50C-407E-A947-70E740481C1C}">
                <a14:useLocalDpi xmlns:a14="http://schemas.microsoft.com/office/drawing/2010/main" val="0"/>
              </a:ext>
            </a:extLst>
          </a:blip>
          <a:srcRect r="-9634"/>
          <a:stretch/>
        </p:blipFill>
        <p:spPr>
          <a:xfrm>
            <a:off x="6096000" y="987921"/>
            <a:ext cx="2802577" cy="3323174"/>
          </a:xfrm>
          <a:prstGeom prst="rect">
            <a:avLst/>
          </a:prstGeom>
        </p:spPr>
      </p:pic>
      <p:sp>
        <p:nvSpPr>
          <p:cNvPr id="10" name="TextBox 9">
            <a:extLst>
              <a:ext uri="{FF2B5EF4-FFF2-40B4-BE49-F238E27FC236}">
                <a16:creationId xmlns:a16="http://schemas.microsoft.com/office/drawing/2014/main" id="{49C539C0-8CAE-446B-BFA1-9ED493D8716F}"/>
              </a:ext>
            </a:extLst>
          </p:cNvPr>
          <p:cNvSpPr txBox="1"/>
          <p:nvPr/>
        </p:nvSpPr>
        <p:spPr bwMode="auto">
          <a:xfrm>
            <a:off x="6942489" y="4658611"/>
            <a:ext cx="11095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900 ml</a:t>
            </a:r>
          </a:p>
        </p:txBody>
      </p:sp>
      <p:sp>
        <p:nvSpPr>
          <p:cNvPr id="11" name="TextBox 10">
            <a:extLst>
              <a:ext uri="{FF2B5EF4-FFF2-40B4-BE49-F238E27FC236}">
                <a16:creationId xmlns:a16="http://schemas.microsoft.com/office/drawing/2014/main" id="{A90ACB70-66E8-4B91-A1BD-8191BD803E5E}"/>
              </a:ext>
            </a:extLst>
          </p:cNvPr>
          <p:cNvSpPr txBox="1"/>
          <p:nvPr/>
        </p:nvSpPr>
        <p:spPr bwMode="auto">
          <a:xfrm>
            <a:off x="5924069" y="5434176"/>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a:t>
            </a:r>
          </a:p>
        </p:txBody>
      </p:sp>
      <p:sp>
        <p:nvSpPr>
          <p:cNvPr id="12" name="TextBox 11">
            <a:extLst>
              <a:ext uri="{FF2B5EF4-FFF2-40B4-BE49-F238E27FC236}">
                <a16:creationId xmlns:a16="http://schemas.microsoft.com/office/drawing/2014/main" id="{DB238DC2-599B-485E-BEA9-5E91E5BE2431}"/>
              </a:ext>
            </a:extLst>
          </p:cNvPr>
          <p:cNvSpPr txBox="1"/>
          <p:nvPr/>
        </p:nvSpPr>
        <p:spPr bwMode="auto">
          <a:xfrm>
            <a:off x="7425496" y="5434176"/>
            <a:ext cx="16385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1,300 ml</a:t>
            </a:r>
          </a:p>
        </p:txBody>
      </p:sp>
    </p:spTree>
    <p:extLst>
      <p:ext uri="{BB962C8B-B14F-4D97-AF65-F5344CB8AC3E}">
        <p14:creationId xmlns:p14="http://schemas.microsoft.com/office/powerpoint/2010/main" val="1354342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path" presetSubtype="0" accel="50000" decel="50000" fill="hold" grpId="1" nodeType="clickEffect">
                                  <p:stCondLst>
                                    <p:cond delay="0"/>
                                  </p:stCondLst>
                                  <p:childTnLst>
                                    <p:animMotion origin="layout" path="M -2.29167E-6 -3.33333E-6 L 0.04805 0.11366 " pathEditMode="relative" rAng="0" ptsTypes="AA">
                                      <p:cBhvr>
                                        <p:cTn id="21" dur="2000" fill="hold"/>
                                        <p:tgtEl>
                                          <p:spTgt spid="8"/>
                                        </p:tgtEl>
                                        <p:attrNameLst>
                                          <p:attrName>ppt_x</p:attrName>
                                          <p:attrName>ppt_y</p:attrName>
                                        </p:attrNameLst>
                                      </p:cBhvr>
                                      <p:rCtr x="2396" y="5602"/>
                                    </p:animMotion>
                                  </p:childTnLst>
                                </p:cTn>
                              </p:par>
                              <p:par>
                                <p:cTn id="22" presetID="42" presetClass="path" presetSubtype="0" accel="50000" decel="50000" fill="hold" grpId="1" nodeType="withEffect">
                                  <p:stCondLst>
                                    <p:cond delay="0"/>
                                  </p:stCondLst>
                                  <p:childTnLst>
                                    <p:animMotion origin="layout" path="M -4.375E-6 2.96296E-6 L -0.05377 0.11204 " pathEditMode="relative" rAng="0" ptsTypes="AA">
                                      <p:cBhvr>
                                        <p:cTn id="23" dur="2000" fill="hold"/>
                                        <p:tgtEl>
                                          <p:spTgt spid="10"/>
                                        </p:tgtEl>
                                        <p:attrNameLst>
                                          <p:attrName>ppt_x</p:attrName>
                                          <p:attrName>ppt_y</p:attrName>
                                        </p:attrNameLst>
                                      </p:cBhvr>
                                      <p:rCtr x="-2396" y="5648"/>
                                    </p:animMotion>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0" grpId="0"/>
      <p:bldP spid="10" grpId="1"/>
      <p:bldP spid="11" grpId="0"/>
      <p:bldP spid="1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2:7</a:t>
            </a:r>
          </a:p>
        </p:txBody>
      </p:sp>
      <p:pic>
        <p:nvPicPr>
          <p:cNvPr id="4" name="Picture 3">
            <a:extLst>
              <a:ext uri="{FF2B5EF4-FFF2-40B4-BE49-F238E27FC236}">
                <a16:creationId xmlns:a16="http://schemas.microsoft.com/office/drawing/2014/main" id="{A92C5B72-BB1F-4CFC-894F-B434CDB9EC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2175380"/>
            <a:ext cx="7907446" cy="2507240"/>
          </a:xfrm>
          <a:prstGeom prst="rect">
            <a:avLst/>
          </a:prstGeom>
        </p:spPr>
      </p:pic>
      <p:sp>
        <p:nvSpPr>
          <p:cNvPr id="13" name="TextBox 12">
            <a:extLst>
              <a:ext uri="{FF2B5EF4-FFF2-40B4-BE49-F238E27FC236}">
                <a16:creationId xmlns:a16="http://schemas.microsoft.com/office/drawing/2014/main" id="{2AEEE571-C0A0-4F05-B515-E05DB1E69C5A}"/>
              </a:ext>
            </a:extLst>
          </p:cNvPr>
          <p:cNvSpPr txBox="1"/>
          <p:nvPr/>
        </p:nvSpPr>
        <p:spPr bwMode="auto">
          <a:xfrm>
            <a:off x="2147312" y="4172355"/>
            <a:ext cx="445955" cy="584775"/>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32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3200" dirty="0">
              <a:solidFill>
                <a:srgbClr val="FF0000"/>
              </a:solidFill>
              <a:latin typeface="Comic Sans MS" panose="030F0702030302020204" pitchFamily="66" charset="0"/>
              <a:ea typeface="Myriad Pro Semibold" charset="0"/>
              <a:cs typeface="Myriad Pro Semibold" charset="0"/>
            </a:endParaRPr>
          </a:p>
        </p:txBody>
      </p:sp>
      <p:sp>
        <p:nvSpPr>
          <p:cNvPr id="14" name="TextBox 13">
            <a:extLst>
              <a:ext uri="{FF2B5EF4-FFF2-40B4-BE49-F238E27FC236}">
                <a16:creationId xmlns:a16="http://schemas.microsoft.com/office/drawing/2014/main" id="{99C897FA-CBD8-47BF-AF19-C7E01512F698}"/>
              </a:ext>
            </a:extLst>
          </p:cNvPr>
          <p:cNvSpPr txBox="1"/>
          <p:nvPr/>
        </p:nvSpPr>
        <p:spPr bwMode="auto">
          <a:xfrm>
            <a:off x="2111797" y="2134741"/>
            <a:ext cx="506870" cy="584775"/>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32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3200" dirty="0">
              <a:solidFill>
                <a:srgbClr val="00B050"/>
              </a:solidFill>
              <a:latin typeface="Comic Sans MS" panose="030F0702030302020204" pitchFamily="66" charset="0"/>
              <a:ea typeface="Myriad Pro Semibold" charset="0"/>
              <a:cs typeface="Myriad Pro Semibold" charset="0"/>
            </a:endParaRPr>
          </a:p>
        </p:txBody>
      </p:sp>
      <p:sp>
        <p:nvSpPr>
          <p:cNvPr id="15" name="TextBox 14">
            <a:extLst>
              <a:ext uri="{FF2B5EF4-FFF2-40B4-BE49-F238E27FC236}">
                <a16:creationId xmlns:a16="http://schemas.microsoft.com/office/drawing/2014/main" id="{2592D69B-CBDD-4DEB-A782-98C87496D29C}"/>
              </a:ext>
            </a:extLst>
          </p:cNvPr>
          <p:cNvSpPr txBox="1"/>
          <p:nvPr/>
        </p:nvSpPr>
        <p:spPr bwMode="auto">
          <a:xfrm>
            <a:off x="9581047" y="2116668"/>
            <a:ext cx="445955" cy="584775"/>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32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3200" dirty="0">
              <a:solidFill>
                <a:srgbClr val="FF0000"/>
              </a:solidFill>
              <a:latin typeface="Comic Sans MS" panose="030F0702030302020204" pitchFamily="66" charset="0"/>
              <a:ea typeface="Myriad Pro Semibold" charset="0"/>
              <a:cs typeface="Myriad Pro Semibold" charset="0"/>
            </a:endParaRPr>
          </a:p>
        </p:txBody>
      </p:sp>
      <p:sp>
        <p:nvSpPr>
          <p:cNvPr id="16" name="TextBox 15">
            <a:extLst>
              <a:ext uri="{FF2B5EF4-FFF2-40B4-BE49-F238E27FC236}">
                <a16:creationId xmlns:a16="http://schemas.microsoft.com/office/drawing/2014/main" id="{1EA6D559-0842-4BE7-87F3-D450319AC896}"/>
              </a:ext>
            </a:extLst>
          </p:cNvPr>
          <p:cNvSpPr txBox="1"/>
          <p:nvPr/>
        </p:nvSpPr>
        <p:spPr bwMode="auto">
          <a:xfrm>
            <a:off x="9550588" y="4172892"/>
            <a:ext cx="506870" cy="584775"/>
          </a:xfrm>
          <a:prstGeom prst="rect">
            <a:avLst/>
          </a:prstGeom>
          <a:no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32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3200" dirty="0">
              <a:solidFill>
                <a:srgbClr val="00B050"/>
              </a:solidFill>
              <a:latin typeface="Comic Sans MS" panose="030F0702030302020204" pitchFamily="66" charset="0"/>
              <a:ea typeface="Myriad Pro Semibold" charset="0"/>
              <a:cs typeface="Myriad Pro Semibold" charset="0"/>
            </a:endParaRPr>
          </a:p>
        </p:txBody>
      </p:sp>
    </p:spTree>
    <p:extLst>
      <p:ext uri="{BB962C8B-B14F-4D97-AF65-F5344CB8AC3E}">
        <p14:creationId xmlns:p14="http://schemas.microsoft.com/office/powerpoint/2010/main" val="973236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1BBCBC-FE93-413E-A817-DBF64E71CD6E}"/>
              </a:ext>
            </a:extLst>
          </p:cNvPr>
          <p:cNvSpPr>
            <a:spLocks noGrp="1"/>
          </p:cNvSpPr>
          <p:nvPr>
            <p:ph type="title"/>
          </p:nvPr>
        </p:nvSpPr>
        <p:spPr/>
        <p:txBody>
          <a:bodyPr/>
          <a:lstStyle/>
          <a:p>
            <a:r>
              <a:rPr lang="en-GB" dirty="0"/>
              <a:t>4NF-3 Scaling number facts by 100</a:t>
            </a:r>
          </a:p>
        </p:txBody>
      </p:sp>
      <p:grpSp>
        <p:nvGrpSpPr>
          <p:cNvPr id="6" name="Group 5">
            <a:extLst>
              <a:ext uri="{FF2B5EF4-FFF2-40B4-BE49-F238E27FC236}">
                <a16:creationId xmlns:a16="http://schemas.microsoft.com/office/drawing/2014/main" id="{A2C0F8F5-CE20-4A67-8983-C2B031DBCE72}"/>
              </a:ext>
            </a:extLst>
          </p:cNvPr>
          <p:cNvGrpSpPr/>
          <p:nvPr/>
        </p:nvGrpSpPr>
        <p:grpSpPr>
          <a:xfrm>
            <a:off x="1817865" y="1549989"/>
            <a:ext cx="2995728" cy="3150001"/>
            <a:chOff x="2771799" y="1484313"/>
            <a:chExt cx="2995728" cy="3150001"/>
          </a:xfrm>
        </p:grpSpPr>
        <p:pic>
          <p:nvPicPr>
            <p:cNvPr id="4" name="Picture 3" descr="A picture containing sitting, indoor, window, looking&#10;&#10;Description automatically generated">
              <a:extLst>
                <a:ext uri="{FF2B5EF4-FFF2-40B4-BE49-F238E27FC236}">
                  <a16:creationId xmlns:a16="http://schemas.microsoft.com/office/drawing/2014/main" id="{4498BE7B-7E1E-4065-A235-DB4C754443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1830282" y="2425830"/>
              <a:ext cx="3150000" cy="1266965"/>
            </a:xfrm>
            <a:prstGeom prst="rect">
              <a:avLst/>
            </a:prstGeom>
          </p:spPr>
        </p:pic>
        <p:pic>
          <p:nvPicPr>
            <p:cNvPr id="5" name="Picture 4" descr="A picture containing sitting, indoor, window, looking&#10;&#10;Description automatically generated">
              <a:extLst>
                <a:ext uri="{FF2B5EF4-FFF2-40B4-BE49-F238E27FC236}">
                  <a16:creationId xmlns:a16="http://schemas.microsoft.com/office/drawing/2014/main" id="{103FEE74-0152-4073-8926-3318DA2126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3559045" y="2425831"/>
              <a:ext cx="3150000" cy="1266965"/>
            </a:xfrm>
            <a:prstGeom prst="rect">
              <a:avLst/>
            </a:prstGeom>
          </p:spPr>
        </p:pic>
      </p:grpSp>
      <p:pic>
        <p:nvPicPr>
          <p:cNvPr id="10" name="Picture 9">
            <a:extLst>
              <a:ext uri="{FF2B5EF4-FFF2-40B4-BE49-F238E27FC236}">
                <a16:creationId xmlns:a16="http://schemas.microsoft.com/office/drawing/2014/main" id="{C4F50D99-A4DE-4F20-B0BD-B87450CFDAD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858876" y="1595675"/>
            <a:ext cx="550800" cy="550800"/>
          </a:xfrm>
          <a:prstGeom prst="rect">
            <a:avLst/>
          </a:prstGeom>
        </p:spPr>
      </p:pic>
      <p:pic>
        <p:nvPicPr>
          <p:cNvPr id="15" name="Picture 14">
            <a:extLst>
              <a:ext uri="{FF2B5EF4-FFF2-40B4-BE49-F238E27FC236}">
                <a16:creationId xmlns:a16="http://schemas.microsoft.com/office/drawing/2014/main" id="{D6D4A821-3DEE-4A23-8164-1ABC3EA35EE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489530" y="1595675"/>
            <a:ext cx="550800" cy="550800"/>
          </a:xfrm>
          <a:prstGeom prst="rect">
            <a:avLst/>
          </a:prstGeom>
        </p:spPr>
      </p:pic>
      <p:pic>
        <p:nvPicPr>
          <p:cNvPr id="16" name="Picture 15">
            <a:extLst>
              <a:ext uri="{FF2B5EF4-FFF2-40B4-BE49-F238E27FC236}">
                <a16:creationId xmlns:a16="http://schemas.microsoft.com/office/drawing/2014/main" id="{03C758AE-98C2-483C-BAD8-9CF09ADCFEC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858876" y="2225675"/>
            <a:ext cx="550800" cy="550800"/>
          </a:xfrm>
          <a:prstGeom prst="rect">
            <a:avLst/>
          </a:prstGeom>
        </p:spPr>
      </p:pic>
      <p:pic>
        <p:nvPicPr>
          <p:cNvPr id="17" name="Picture 16">
            <a:extLst>
              <a:ext uri="{FF2B5EF4-FFF2-40B4-BE49-F238E27FC236}">
                <a16:creationId xmlns:a16="http://schemas.microsoft.com/office/drawing/2014/main" id="{3D30915A-139B-46DD-BDF2-53A6635811B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489530" y="2225675"/>
            <a:ext cx="550800" cy="550800"/>
          </a:xfrm>
          <a:prstGeom prst="rect">
            <a:avLst/>
          </a:prstGeom>
        </p:spPr>
      </p:pic>
      <p:pic>
        <p:nvPicPr>
          <p:cNvPr id="18" name="Picture 17">
            <a:extLst>
              <a:ext uri="{FF2B5EF4-FFF2-40B4-BE49-F238E27FC236}">
                <a16:creationId xmlns:a16="http://schemas.microsoft.com/office/drawing/2014/main" id="{06B87810-1D41-41C0-9AED-22E6CD1D8DE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858876" y="2855675"/>
            <a:ext cx="550800" cy="550800"/>
          </a:xfrm>
          <a:prstGeom prst="rect">
            <a:avLst/>
          </a:prstGeom>
        </p:spPr>
      </p:pic>
      <p:pic>
        <p:nvPicPr>
          <p:cNvPr id="19" name="Picture 18">
            <a:extLst>
              <a:ext uri="{FF2B5EF4-FFF2-40B4-BE49-F238E27FC236}">
                <a16:creationId xmlns:a16="http://schemas.microsoft.com/office/drawing/2014/main" id="{983168D8-FA14-439A-9F42-54E2558C88F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489530" y="2855675"/>
            <a:ext cx="550800" cy="550800"/>
          </a:xfrm>
          <a:prstGeom prst="rect">
            <a:avLst/>
          </a:prstGeom>
        </p:spPr>
      </p:pic>
      <p:pic>
        <p:nvPicPr>
          <p:cNvPr id="20" name="Picture 19">
            <a:extLst>
              <a:ext uri="{FF2B5EF4-FFF2-40B4-BE49-F238E27FC236}">
                <a16:creationId xmlns:a16="http://schemas.microsoft.com/office/drawing/2014/main" id="{01C412BB-1EDA-4CCC-8785-A3C384E3FA3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874536" y="3463429"/>
            <a:ext cx="550800" cy="550800"/>
          </a:xfrm>
          <a:prstGeom prst="rect">
            <a:avLst/>
          </a:prstGeom>
        </p:spPr>
      </p:pic>
      <p:pic>
        <p:nvPicPr>
          <p:cNvPr id="22" name="Picture 21">
            <a:extLst>
              <a:ext uri="{FF2B5EF4-FFF2-40B4-BE49-F238E27FC236}">
                <a16:creationId xmlns:a16="http://schemas.microsoft.com/office/drawing/2014/main" id="{71750A0A-298E-4823-B2C5-773F1964341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858876" y="4097331"/>
            <a:ext cx="550800" cy="550800"/>
          </a:xfrm>
          <a:prstGeom prst="rect">
            <a:avLst/>
          </a:prstGeom>
        </p:spPr>
      </p:pic>
      <p:pic>
        <p:nvPicPr>
          <p:cNvPr id="24" name="Picture 23">
            <a:extLst>
              <a:ext uri="{FF2B5EF4-FFF2-40B4-BE49-F238E27FC236}">
                <a16:creationId xmlns:a16="http://schemas.microsoft.com/office/drawing/2014/main" id="{299C4956-0C71-4D42-88F9-4CBBAB8C65AB}"/>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596529" y="1596818"/>
            <a:ext cx="550800" cy="548514"/>
          </a:xfrm>
          <a:prstGeom prst="rect">
            <a:avLst/>
          </a:prstGeom>
        </p:spPr>
      </p:pic>
      <p:pic>
        <p:nvPicPr>
          <p:cNvPr id="25" name="Picture 24">
            <a:extLst>
              <a:ext uri="{FF2B5EF4-FFF2-40B4-BE49-F238E27FC236}">
                <a16:creationId xmlns:a16="http://schemas.microsoft.com/office/drawing/2014/main" id="{AC47D067-D0F1-4E6C-8A4D-0AFA645E2A41}"/>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596529" y="2226818"/>
            <a:ext cx="550800" cy="548514"/>
          </a:xfrm>
          <a:prstGeom prst="rect">
            <a:avLst/>
          </a:prstGeom>
        </p:spPr>
      </p:pic>
      <p:pic>
        <p:nvPicPr>
          <p:cNvPr id="26" name="Picture 25">
            <a:extLst>
              <a:ext uri="{FF2B5EF4-FFF2-40B4-BE49-F238E27FC236}">
                <a16:creationId xmlns:a16="http://schemas.microsoft.com/office/drawing/2014/main" id="{6A511C3F-D5D5-4121-A731-01F25967CD5C}"/>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596529" y="2856818"/>
            <a:ext cx="550800" cy="548514"/>
          </a:xfrm>
          <a:prstGeom prst="rect">
            <a:avLst/>
          </a:prstGeom>
        </p:spPr>
      </p:pic>
      <p:pic>
        <p:nvPicPr>
          <p:cNvPr id="27" name="Picture 26">
            <a:extLst>
              <a:ext uri="{FF2B5EF4-FFF2-40B4-BE49-F238E27FC236}">
                <a16:creationId xmlns:a16="http://schemas.microsoft.com/office/drawing/2014/main" id="{5F14E789-5A3C-4A88-AF90-0A31DC2B094F}"/>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596529" y="3464572"/>
            <a:ext cx="550800" cy="548514"/>
          </a:xfrm>
          <a:prstGeom prst="rect">
            <a:avLst/>
          </a:prstGeom>
        </p:spPr>
      </p:pic>
      <p:pic>
        <p:nvPicPr>
          <p:cNvPr id="28" name="Picture 27">
            <a:extLst>
              <a:ext uri="{FF2B5EF4-FFF2-40B4-BE49-F238E27FC236}">
                <a16:creationId xmlns:a16="http://schemas.microsoft.com/office/drawing/2014/main" id="{ED4B6B7D-F5BD-4265-9E37-BA39C683A22C}"/>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596529" y="4098474"/>
            <a:ext cx="550800" cy="548514"/>
          </a:xfrm>
          <a:prstGeom prst="rect">
            <a:avLst/>
          </a:prstGeom>
        </p:spPr>
      </p:pic>
      <p:pic>
        <p:nvPicPr>
          <p:cNvPr id="29" name="Picture 28">
            <a:extLst>
              <a:ext uri="{FF2B5EF4-FFF2-40B4-BE49-F238E27FC236}">
                <a16:creationId xmlns:a16="http://schemas.microsoft.com/office/drawing/2014/main" id="{75DAED85-9F3F-4121-8D68-51FADF35114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215729" y="1596818"/>
            <a:ext cx="550800" cy="548514"/>
          </a:xfrm>
          <a:prstGeom prst="rect">
            <a:avLst/>
          </a:prstGeom>
        </p:spPr>
      </p:pic>
      <p:sp>
        <p:nvSpPr>
          <p:cNvPr id="30" name="Rectangle 29">
            <a:extLst>
              <a:ext uri="{FF2B5EF4-FFF2-40B4-BE49-F238E27FC236}">
                <a16:creationId xmlns:a16="http://schemas.microsoft.com/office/drawing/2014/main" id="{2CC2BC58-4E49-4A75-8E95-7EBBD7E0F243}"/>
              </a:ext>
            </a:extLst>
          </p:cNvPr>
          <p:cNvSpPr/>
          <p:nvPr/>
        </p:nvSpPr>
        <p:spPr>
          <a:xfrm>
            <a:off x="3180807" y="4795411"/>
            <a:ext cx="1335622"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 + 6 = 14</a:t>
            </a:r>
          </a:p>
        </p:txBody>
      </p:sp>
      <p:sp>
        <p:nvSpPr>
          <p:cNvPr id="31" name="Rectangle 30">
            <a:extLst>
              <a:ext uri="{FF2B5EF4-FFF2-40B4-BE49-F238E27FC236}">
                <a16:creationId xmlns:a16="http://schemas.microsoft.com/office/drawing/2014/main" id="{36529D23-165F-4205-9CCE-EC20A2A8714D}"/>
              </a:ext>
            </a:extLst>
          </p:cNvPr>
          <p:cNvSpPr/>
          <p:nvPr/>
        </p:nvSpPr>
        <p:spPr>
          <a:xfrm>
            <a:off x="3890856" y="4795411"/>
            <a:ext cx="708660" cy="400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9" name="Rectangle 48">
            <a:extLst>
              <a:ext uri="{FF2B5EF4-FFF2-40B4-BE49-F238E27FC236}">
                <a16:creationId xmlns:a16="http://schemas.microsoft.com/office/drawing/2014/main" id="{F6A525C1-83B3-4D51-9AD0-6CAFC6A3F44D}"/>
              </a:ext>
            </a:extLst>
          </p:cNvPr>
          <p:cNvSpPr/>
          <p:nvPr/>
        </p:nvSpPr>
        <p:spPr>
          <a:xfrm>
            <a:off x="1479309" y="1343184"/>
            <a:ext cx="3657600" cy="35214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nvGrpSpPr>
          <p:cNvPr id="32" name="Group 31">
            <a:extLst>
              <a:ext uri="{FF2B5EF4-FFF2-40B4-BE49-F238E27FC236}">
                <a16:creationId xmlns:a16="http://schemas.microsoft.com/office/drawing/2014/main" id="{F7731926-D47E-4113-A19B-EE049EDED6C5}"/>
              </a:ext>
            </a:extLst>
          </p:cNvPr>
          <p:cNvGrpSpPr/>
          <p:nvPr/>
        </p:nvGrpSpPr>
        <p:grpSpPr>
          <a:xfrm>
            <a:off x="1817865" y="1549989"/>
            <a:ext cx="2995728" cy="3150001"/>
            <a:chOff x="2771799" y="1484313"/>
            <a:chExt cx="2995728" cy="3150001"/>
          </a:xfrm>
        </p:grpSpPr>
        <p:pic>
          <p:nvPicPr>
            <p:cNvPr id="33" name="Picture 32" descr="A picture containing sitting, indoor, window, looking&#10;&#10;Description automatically generated">
              <a:extLst>
                <a:ext uri="{FF2B5EF4-FFF2-40B4-BE49-F238E27FC236}">
                  <a16:creationId xmlns:a16="http://schemas.microsoft.com/office/drawing/2014/main" id="{A1602D2A-7996-4C78-B4D1-E30D2B4E7A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1830282" y="2425830"/>
              <a:ext cx="3150000" cy="1266965"/>
            </a:xfrm>
            <a:prstGeom prst="rect">
              <a:avLst/>
            </a:prstGeom>
          </p:spPr>
        </p:pic>
        <p:pic>
          <p:nvPicPr>
            <p:cNvPr id="34" name="Picture 33" descr="A picture containing sitting, indoor, window, looking&#10;&#10;Description automatically generated">
              <a:extLst>
                <a:ext uri="{FF2B5EF4-FFF2-40B4-BE49-F238E27FC236}">
                  <a16:creationId xmlns:a16="http://schemas.microsoft.com/office/drawing/2014/main" id="{2D9F06E5-257C-4D01-997C-1923CD3D9F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3559045" y="2425831"/>
              <a:ext cx="3150000" cy="1266965"/>
            </a:xfrm>
            <a:prstGeom prst="rect">
              <a:avLst/>
            </a:prstGeom>
          </p:spPr>
        </p:pic>
      </p:grpSp>
      <p:pic>
        <p:nvPicPr>
          <p:cNvPr id="35" name="Picture 34">
            <a:extLst>
              <a:ext uri="{FF2B5EF4-FFF2-40B4-BE49-F238E27FC236}">
                <a16:creationId xmlns:a16="http://schemas.microsoft.com/office/drawing/2014/main" id="{FE5FE3C1-DDE8-47FE-A18D-B03E405F188D}"/>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858876" y="1596818"/>
            <a:ext cx="550800" cy="548514"/>
          </a:xfrm>
          <a:prstGeom prst="rect">
            <a:avLst/>
          </a:prstGeom>
        </p:spPr>
      </p:pic>
      <p:pic>
        <p:nvPicPr>
          <p:cNvPr id="36" name="Picture 35">
            <a:extLst>
              <a:ext uri="{FF2B5EF4-FFF2-40B4-BE49-F238E27FC236}">
                <a16:creationId xmlns:a16="http://schemas.microsoft.com/office/drawing/2014/main" id="{BAA77F34-CF75-4EF8-9074-410EF928FEC3}"/>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2489530" y="1596818"/>
            <a:ext cx="550800" cy="548514"/>
          </a:xfrm>
          <a:prstGeom prst="rect">
            <a:avLst/>
          </a:prstGeom>
        </p:spPr>
      </p:pic>
      <p:pic>
        <p:nvPicPr>
          <p:cNvPr id="37" name="Picture 36">
            <a:extLst>
              <a:ext uri="{FF2B5EF4-FFF2-40B4-BE49-F238E27FC236}">
                <a16:creationId xmlns:a16="http://schemas.microsoft.com/office/drawing/2014/main" id="{3FE337B1-B116-4DA0-95AD-20B8F15AB290}"/>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858876" y="2226818"/>
            <a:ext cx="550800" cy="548514"/>
          </a:xfrm>
          <a:prstGeom prst="rect">
            <a:avLst/>
          </a:prstGeom>
        </p:spPr>
      </p:pic>
      <p:pic>
        <p:nvPicPr>
          <p:cNvPr id="38" name="Picture 37">
            <a:extLst>
              <a:ext uri="{FF2B5EF4-FFF2-40B4-BE49-F238E27FC236}">
                <a16:creationId xmlns:a16="http://schemas.microsoft.com/office/drawing/2014/main" id="{219D503A-B9B7-42D6-BFCA-4091C68EA128}"/>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2489530" y="2226818"/>
            <a:ext cx="550800" cy="548514"/>
          </a:xfrm>
          <a:prstGeom prst="rect">
            <a:avLst/>
          </a:prstGeom>
        </p:spPr>
      </p:pic>
      <p:pic>
        <p:nvPicPr>
          <p:cNvPr id="39" name="Picture 38">
            <a:extLst>
              <a:ext uri="{FF2B5EF4-FFF2-40B4-BE49-F238E27FC236}">
                <a16:creationId xmlns:a16="http://schemas.microsoft.com/office/drawing/2014/main" id="{97F74603-A164-48E9-BF79-BD7554418D15}"/>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858876" y="2856818"/>
            <a:ext cx="550800" cy="548514"/>
          </a:xfrm>
          <a:prstGeom prst="rect">
            <a:avLst/>
          </a:prstGeom>
        </p:spPr>
      </p:pic>
      <p:pic>
        <p:nvPicPr>
          <p:cNvPr id="40" name="Picture 39">
            <a:extLst>
              <a:ext uri="{FF2B5EF4-FFF2-40B4-BE49-F238E27FC236}">
                <a16:creationId xmlns:a16="http://schemas.microsoft.com/office/drawing/2014/main" id="{F45121F7-9D62-48A6-9576-EAC447FD4FB2}"/>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2489530" y="2856818"/>
            <a:ext cx="550800" cy="548514"/>
          </a:xfrm>
          <a:prstGeom prst="rect">
            <a:avLst/>
          </a:prstGeom>
        </p:spPr>
      </p:pic>
      <p:pic>
        <p:nvPicPr>
          <p:cNvPr id="41" name="Picture 40">
            <a:extLst>
              <a:ext uri="{FF2B5EF4-FFF2-40B4-BE49-F238E27FC236}">
                <a16:creationId xmlns:a16="http://schemas.microsoft.com/office/drawing/2014/main" id="{D47E9682-EBD1-420E-B051-496FFE229BDB}"/>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874536" y="3464572"/>
            <a:ext cx="550800" cy="548514"/>
          </a:xfrm>
          <a:prstGeom prst="rect">
            <a:avLst/>
          </a:prstGeom>
        </p:spPr>
      </p:pic>
      <p:pic>
        <p:nvPicPr>
          <p:cNvPr id="42" name="Picture 41">
            <a:extLst>
              <a:ext uri="{FF2B5EF4-FFF2-40B4-BE49-F238E27FC236}">
                <a16:creationId xmlns:a16="http://schemas.microsoft.com/office/drawing/2014/main" id="{CDAF4782-70D0-423C-8944-859EE90FE0E3}"/>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858876" y="4098474"/>
            <a:ext cx="550800" cy="548514"/>
          </a:xfrm>
          <a:prstGeom prst="rect">
            <a:avLst/>
          </a:prstGeom>
        </p:spPr>
      </p:pic>
      <p:pic>
        <p:nvPicPr>
          <p:cNvPr id="43" name="Picture 42">
            <a:extLst>
              <a:ext uri="{FF2B5EF4-FFF2-40B4-BE49-F238E27FC236}">
                <a16:creationId xmlns:a16="http://schemas.microsoft.com/office/drawing/2014/main" id="{A2772D79-2623-4BEA-941D-554353920DAE}"/>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3597672" y="1596818"/>
            <a:ext cx="548514" cy="548514"/>
          </a:xfrm>
          <a:prstGeom prst="rect">
            <a:avLst/>
          </a:prstGeom>
        </p:spPr>
      </p:pic>
      <p:pic>
        <p:nvPicPr>
          <p:cNvPr id="44" name="Picture 43">
            <a:extLst>
              <a:ext uri="{FF2B5EF4-FFF2-40B4-BE49-F238E27FC236}">
                <a16:creationId xmlns:a16="http://schemas.microsoft.com/office/drawing/2014/main" id="{D57F9B74-65DB-48E6-A843-A1524142815B}"/>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3597672" y="2226818"/>
            <a:ext cx="548514" cy="548514"/>
          </a:xfrm>
          <a:prstGeom prst="rect">
            <a:avLst/>
          </a:prstGeom>
        </p:spPr>
      </p:pic>
      <p:pic>
        <p:nvPicPr>
          <p:cNvPr id="45" name="Picture 44">
            <a:extLst>
              <a:ext uri="{FF2B5EF4-FFF2-40B4-BE49-F238E27FC236}">
                <a16:creationId xmlns:a16="http://schemas.microsoft.com/office/drawing/2014/main" id="{986BCB2E-83EB-4C5A-9317-ECB2731A7AEC}"/>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3597672" y="2856818"/>
            <a:ext cx="548514" cy="548514"/>
          </a:xfrm>
          <a:prstGeom prst="rect">
            <a:avLst/>
          </a:prstGeom>
        </p:spPr>
      </p:pic>
      <p:pic>
        <p:nvPicPr>
          <p:cNvPr id="46" name="Picture 45">
            <a:extLst>
              <a:ext uri="{FF2B5EF4-FFF2-40B4-BE49-F238E27FC236}">
                <a16:creationId xmlns:a16="http://schemas.microsoft.com/office/drawing/2014/main" id="{10E9C3D4-1DBF-421D-9609-1586F99A3A04}"/>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3597672" y="3464572"/>
            <a:ext cx="548514" cy="548514"/>
          </a:xfrm>
          <a:prstGeom prst="rect">
            <a:avLst/>
          </a:prstGeom>
        </p:spPr>
      </p:pic>
      <p:pic>
        <p:nvPicPr>
          <p:cNvPr id="47" name="Picture 46">
            <a:extLst>
              <a:ext uri="{FF2B5EF4-FFF2-40B4-BE49-F238E27FC236}">
                <a16:creationId xmlns:a16="http://schemas.microsoft.com/office/drawing/2014/main" id="{5A16A3F2-4AF3-4C46-BE46-7161DFFBDB8E}"/>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3597672" y="4098474"/>
            <a:ext cx="548514" cy="548514"/>
          </a:xfrm>
          <a:prstGeom prst="rect">
            <a:avLst/>
          </a:prstGeom>
        </p:spPr>
      </p:pic>
      <p:pic>
        <p:nvPicPr>
          <p:cNvPr id="48" name="Picture 47">
            <a:extLst>
              <a:ext uri="{FF2B5EF4-FFF2-40B4-BE49-F238E27FC236}">
                <a16:creationId xmlns:a16="http://schemas.microsoft.com/office/drawing/2014/main" id="{0BE75773-6015-443A-ACA2-FA9973857E96}"/>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4216872" y="1596818"/>
            <a:ext cx="548514" cy="548514"/>
          </a:xfrm>
          <a:prstGeom prst="rect">
            <a:avLst/>
          </a:prstGeom>
        </p:spPr>
      </p:pic>
      <p:sp>
        <p:nvSpPr>
          <p:cNvPr id="50" name="Rectangle 49">
            <a:extLst>
              <a:ext uri="{FF2B5EF4-FFF2-40B4-BE49-F238E27FC236}">
                <a16:creationId xmlns:a16="http://schemas.microsoft.com/office/drawing/2014/main" id="{D3BC439A-E026-4A6F-8EAA-AE493B1924C1}"/>
              </a:ext>
            </a:extLst>
          </p:cNvPr>
          <p:cNvSpPr/>
          <p:nvPr/>
        </p:nvSpPr>
        <p:spPr>
          <a:xfrm>
            <a:off x="623888" y="5166669"/>
            <a:ext cx="5213287"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 hundreds + 6 hundreds =</a:t>
            </a: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14 hundreds</a:t>
            </a:r>
          </a:p>
        </p:txBody>
      </p:sp>
      <p:sp>
        <p:nvSpPr>
          <p:cNvPr id="51" name="Rectangle 50">
            <a:extLst>
              <a:ext uri="{FF2B5EF4-FFF2-40B4-BE49-F238E27FC236}">
                <a16:creationId xmlns:a16="http://schemas.microsoft.com/office/drawing/2014/main" id="{E657E6E5-F090-480F-AB2E-F71C46668CCE}"/>
              </a:ext>
            </a:extLst>
          </p:cNvPr>
          <p:cNvSpPr/>
          <p:nvPr/>
        </p:nvSpPr>
        <p:spPr>
          <a:xfrm>
            <a:off x="3890856" y="5260779"/>
            <a:ext cx="1801177" cy="30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52" name="Rectangle 51">
            <a:extLst>
              <a:ext uri="{FF2B5EF4-FFF2-40B4-BE49-F238E27FC236}">
                <a16:creationId xmlns:a16="http://schemas.microsoft.com/office/drawing/2014/main" id="{FB657E29-4D74-4176-A9B3-B195A9339651}"/>
              </a:ext>
            </a:extLst>
          </p:cNvPr>
          <p:cNvSpPr/>
          <p:nvPr/>
        </p:nvSpPr>
        <p:spPr>
          <a:xfrm>
            <a:off x="2612056" y="5542427"/>
            <a:ext cx="2262158"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800 + 600 = 1,400</a:t>
            </a:r>
          </a:p>
        </p:txBody>
      </p:sp>
      <p:sp>
        <p:nvSpPr>
          <p:cNvPr id="53" name="Rectangle 52">
            <a:extLst>
              <a:ext uri="{FF2B5EF4-FFF2-40B4-BE49-F238E27FC236}">
                <a16:creationId xmlns:a16="http://schemas.microsoft.com/office/drawing/2014/main" id="{898A44FA-D0CD-4C3C-95FE-B12E84466A4F}"/>
              </a:ext>
            </a:extLst>
          </p:cNvPr>
          <p:cNvSpPr/>
          <p:nvPr/>
        </p:nvSpPr>
        <p:spPr>
          <a:xfrm>
            <a:off x="3890856" y="5545407"/>
            <a:ext cx="1801177" cy="400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7" name="Content Placeholder 2">
            <a:extLst>
              <a:ext uri="{FF2B5EF4-FFF2-40B4-BE49-F238E27FC236}">
                <a16:creationId xmlns:a16="http://schemas.microsoft.com/office/drawing/2014/main" id="{1FDC372F-ACD4-46E5-8A2D-10D7807948FD}"/>
              </a:ext>
            </a:extLst>
          </p:cNvPr>
          <p:cNvSpPr txBox="1">
            <a:spLocks/>
          </p:cNvSpPr>
          <p:nvPr/>
        </p:nvSpPr>
        <p:spPr>
          <a:xfrm>
            <a:off x="6192013" y="1232054"/>
            <a:ext cx="5420867" cy="3414934"/>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Show the pupils the animated slide and record the calculations on a flipchart.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What is the same about the two calculations? What is different?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can we use 8 + 6 to help us find      800 + 600? How else can we say 14 hundred?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the above using other number pairs.</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54" name="TextBox 19">
            <a:extLst>
              <a:ext uri="{FF2B5EF4-FFF2-40B4-BE49-F238E27FC236}">
                <a16:creationId xmlns:a16="http://schemas.microsoft.com/office/drawing/2014/main" id="{4956A8C1-B323-4072-94AE-35BAD523D090}"/>
              </a:ext>
            </a:extLst>
          </p:cNvPr>
          <p:cNvSpPr txBox="1"/>
          <p:nvPr/>
        </p:nvSpPr>
        <p:spPr>
          <a:xfrm>
            <a:off x="5692033" y="5260779"/>
            <a:ext cx="6164607"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8 + 6 = 14   8 hundreds + 6 hundreds = 14 hundreds</a:t>
            </a:r>
          </a:p>
        </p:txBody>
      </p:sp>
    </p:spTree>
    <p:custDataLst>
      <p:tags r:id="rId1"/>
    </p:custDataLst>
    <p:extLst>
      <p:ext uri="{BB962C8B-B14F-4D97-AF65-F5344CB8AC3E}">
        <p14:creationId xmlns:p14="http://schemas.microsoft.com/office/powerpoint/2010/main" val="10650373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6.25E-7 4.81481E-6 L -0.14206 0.2743 " pathEditMode="relative" rAng="0" ptsTypes="AA">
                                      <p:cBhvr>
                                        <p:cTn id="6" dur="2000" fill="hold"/>
                                        <p:tgtEl>
                                          <p:spTgt spid="29"/>
                                        </p:tgtEl>
                                        <p:attrNameLst>
                                          <p:attrName>ppt_x</p:attrName>
                                          <p:attrName>ppt_y</p:attrName>
                                        </p:attrNameLst>
                                      </p:cBhvr>
                                      <p:rCtr x="-7109" y="13704"/>
                                    </p:animMotion>
                                  </p:childTnLst>
                                </p:cTn>
                              </p:par>
                              <p:par>
                                <p:cTn id="7" presetID="42" presetClass="path" presetSubtype="0" accel="50000" decel="50000" fill="hold" nodeType="withEffect">
                                  <p:stCondLst>
                                    <p:cond delay="0"/>
                                  </p:stCondLst>
                                  <p:childTnLst>
                                    <p:animMotion origin="layout" path="M 1.875E-6 0 L -0.09076 0 " pathEditMode="relative" rAng="0" ptsTypes="AA">
                                      <p:cBhvr>
                                        <p:cTn id="8" dur="2000" fill="hold"/>
                                        <p:tgtEl>
                                          <p:spTgt spid="28"/>
                                        </p:tgtEl>
                                        <p:attrNameLst>
                                          <p:attrName>ppt_x</p:attrName>
                                          <p:attrName>ppt_y</p:attrName>
                                        </p:attrNameLst>
                                      </p:cBhvr>
                                      <p:rCtr x="-4544" y="0"/>
                                    </p:animMotion>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0" nodeType="clickEffect">
                                  <p:stCondLst>
                                    <p:cond delay="0"/>
                                  </p:stCondLst>
                                  <p:childTnLst>
                                    <p:set>
                                      <p:cBhvr>
                                        <p:cTn id="12" dur="1" fill="hold">
                                          <p:stCondLst>
                                            <p:cond delay="0"/>
                                          </p:stCondLst>
                                        </p:cTn>
                                        <p:tgtEl>
                                          <p:spTgt spid="3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42" presetClass="path" presetSubtype="0" accel="50000" decel="50000" fill="hold" nodeType="clickEffect">
                                  <p:stCondLst>
                                    <p:cond delay="0"/>
                                  </p:stCondLst>
                                  <p:childTnLst>
                                    <p:animMotion origin="layout" path="M 6.25E-7 4.81481E-6 L -0.14141 0.2743 " pathEditMode="relative" rAng="0" ptsTypes="AA">
                                      <p:cBhvr>
                                        <p:cTn id="52" dur="2000" fill="hold"/>
                                        <p:tgtEl>
                                          <p:spTgt spid="48"/>
                                        </p:tgtEl>
                                        <p:attrNameLst>
                                          <p:attrName>ppt_x</p:attrName>
                                          <p:attrName>ppt_y</p:attrName>
                                        </p:attrNameLst>
                                      </p:cBhvr>
                                      <p:rCtr x="-7070" y="13704"/>
                                    </p:animMotion>
                                  </p:childTnLst>
                                </p:cTn>
                              </p:par>
                              <p:par>
                                <p:cTn id="53" presetID="42" presetClass="path" presetSubtype="0" accel="50000" decel="50000" fill="hold" nodeType="withEffect">
                                  <p:stCondLst>
                                    <p:cond delay="0"/>
                                  </p:stCondLst>
                                  <p:childTnLst>
                                    <p:animMotion origin="layout" path="M 1.875E-6 0 L -0.09141 0.00023 " pathEditMode="relative" rAng="0" ptsTypes="AA">
                                      <p:cBhvr>
                                        <p:cTn id="54" dur="2000" fill="hold"/>
                                        <p:tgtEl>
                                          <p:spTgt spid="47"/>
                                        </p:tgtEl>
                                        <p:attrNameLst>
                                          <p:attrName>ppt_x</p:attrName>
                                          <p:attrName>ppt_y</p:attrName>
                                        </p:attrNameLst>
                                      </p:cBhvr>
                                      <p:rCtr x="-4570" y="0"/>
                                    </p:animMotion>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0" nodeType="clickEffect">
                                  <p:stCondLst>
                                    <p:cond delay="0"/>
                                  </p:stCondLst>
                                  <p:childTnLst>
                                    <p:set>
                                      <p:cBhvr>
                                        <p:cTn id="58" dur="1" fill="hold">
                                          <p:stCondLst>
                                            <p:cond delay="0"/>
                                          </p:stCondLst>
                                        </p:cTn>
                                        <p:tgtEl>
                                          <p:spTgt spid="51"/>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grpId="0" nodeType="clickEffect">
                                  <p:stCondLst>
                                    <p:cond delay="0"/>
                                  </p:stCondLst>
                                  <p:childTnLst>
                                    <p:set>
                                      <p:cBhvr>
                                        <p:cTn id="66" dur="1" fill="hold">
                                          <p:stCondLst>
                                            <p:cond delay="0"/>
                                          </p:stCondLst>
                                        </p:cTn>
                                        <p:tgtEl>
                                          <p:spTgt spid="5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9" grpId="0" animBg="1"/>
      <p:bldP spid="50" grpId="0"/>
      <p:bldP spid="51" grpId="0" animBg="1"/>
      <p:bldP spid="52" grpId="0"/>
      <p:bldP spid="53"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D5EE58-ECD5-4DEF-A266-F0C6C5E18350}"/>
              </a:ext>
            </a:extLst>
          </p:cNvPr>
          <p:cNvSpPr>
            <a:spLocks noGrp="1"/>
          </p:cNvSpPr>
          <p:nvPr>
            <p:ph type="title"/>
          </p:nvPr>
        </p:nvSpPr>
        <p:spPr/>
        <p:txBody>
          <a:bodyPr/>
          <a:lstStyle/>
          <a:p>
            <a:r>
              <a:rPr lang="en-GB" dirty="0"/>
              <a:t>4NF-3 Scaling number facts by 100</a:t>
            </a:r>
          </a:p>
        </p:txBody>
      </p:sp>
      <p:pic>
        <p:nvPicPr>
          <p:cNvPr id="5" name="Picture 4" descr="A picture containing object, indoor, sky&#10;&#10;Description generated with high confidence">
            <a:extLst>
              <a:ext uri="{FF2B5EF4-FFF2-40B4-BE49-F238E27FC236}">
                <a16:creationId xmlns:a16="http://schemas.microsoft.com/office/drawing/2014/main" id="{ABBC29F0-3F4C-4C00-8A97-EF1055F322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6309" y="2155549"/>
            <a:ext cx="7907446" cy="1620063"/>
          </a:xfrm>
          <a:prstGeom prst="rect">
            <a:avLst/>
          </a:prstGeom>
        </p:spPr>
      </p:pic>
      <p:sp>
        <p:nvSpPr>
          <p:cNvPr id="12" name="TextBox 11">
            <a:extLst>
              <a:ext uri="{FF2B5EF4-FFF2-40B4-BE49-F238E27FC236}">
                <a16:creationId xmlns:a16="http://schemas.microsoft.com/office/drawing/2014/main" id="{B88D50A1-CBFE-424A-8856-FC350DC93B08}"/>
              </a:ext>
            </a:extLst>
          </p:cNvPr>
          <p:cNvSpPr txBox="1"/>
          <p:nvPr/>
        </p:nvSpPr>
        <p:spPr bwMode="auto">
          <a:xfrm>
            <a:off x="4826698" y="1118316"/>
            <a:ext cx="14414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600 + 500</a:t>
            </a:r>
          </a:p>
        </p:txBody>
      </p:sp>
      <p:sp>
        <p:nvSpPr>
          <p:cNvPr id="6" name="Rectangle 5">
            <a:extLst>
              <a:ext uri="{FF2B5EF4-FFF2-40B4-BE49-F238E27FC236}">
                <a16:creationId xmlns:a16="http://schemas.microsoft.com/office/drawing/2014/main" id="{3757F6D1-0306-4C1A-99D5-04A24695953A}"/>
              </a:ext>
            </a:extLst>
          </p:cNvPr>
          <p:cNvSpPr/>
          <p:nvPr/>
        </p:nvSpPr>
        <p:spPr bwMode="auto">
          <a:xfrm>
            <a:off x="2126310" y="2446035"/>
            <a:ext cx="6102563" cy="73798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4" name="Rectangle 13">
            <a:extLst>
              <a:ext uri="{FF2B5EF4-FFF2-40B4-BE49-F238E27FC236}">
                <a16:creationId xmlns:a16="http://schemas.microsoft.com/office/drawing/2014/main" id="{3E6A99B3-404F-448F-8935-BCCD9DC55957}"/>
              </a:ext>
            </a:extLst>
          </p:cNvPr>
          <p:cNvSpPr/>
          <p:nvPr/>
        </p:nvSpPr>
        <p:spPr bwMode="auto">
          <a:xfrm>
            <a:off x="2126310" y="1766236"/>
            <a:ext cx="6102563" cy="73798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6" name="Rectangle 15">
            <a:extLst>
              <a:ext uri="{FF2B5EF4-FFF2-40B4-BE49-F238E27FC236}">
                <a16:creationId xmlns:a16="http://schemas.microsoft.com/office/drawing/2014/main" id="{E4F2E321-2F96-4529-A9EC-D220FB6500C3}"/>
              </a:ext>
            </a:extLst>
          </p:cNvPr>
          <p:cNvSpPr/>
          <p:nvPr/>
        </p:nvSpPr>
        <p:spPr bwMode="auto">
          <a:xfrm>
            <a:off x="8228873" y="2446035"/>
            <a:ext cx="1804882" cy="73798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7" name="Rectangle 16">
            <a:extLst>
              <a:ext uri="{FF2B5EF4-FFF2-40B4-BE49-F238E27FC236}">
                <a16:creationId xmlns:a16="http://schemas.microsoft.com/office/drawing/2014/main" id="{5EFE6429-5575-4A72-AB9D-03FD1A8443DB}"/>
              </a:ext>
            </a:extLst>
          </p:cNvPr>
          <p:cNvSpPr/>
          <p:nvPr/>
        </p:nvSpPr>
        <p:spPr bwMode="auto">
          <a:xfrm>
            <a:off x="8352398" y="1760087"/>
            <a:ext cx="1804882" cy="73798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1" name="Rectangle 20">
            <a:extLst>
              <a:ext uri="{FF2B5EF4-FFF2-40B4-BE49-F238E27FC236}">
                <a16:creationId xmlns:a16="http://schemas.microsoft.com/office/drawing/2014/main" id="{F23825C4-095C-4174-9DAF-FD005B0B86D9}"/>
              </a:ext>
            </a:extLst>
          </p:cNvPr>
          <p:cNvSpPr/>
          <p:nvPr/>
        </p:nvSpPr>
        <p:spPr bwMode="auto">
          <a:xfrm>
            <a:off x="7846998" y="3481282"/>
            <a:ext cx="1117330" cy="84342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2" name="Rectangle 21">
            <a:extLst>
              <a:ext uri="{FF2B5EF4-FFF2-40B4-BE49-F238E27FC236}">
                <a16:creationId xmlns:a16="http://schemas.microsoft.com/office/drawing/2014/main" id="{A33EEE0F-120C-4F17-89D0-E1F10D6856C1}"/>
              </a:ext>
            </a:extLst>
          </p:cNvPr>
          <p:cNvSpPr/>
          <p:nvPr/>
        </p:nvSpPr>
        <p:spPr bwMode="auto">
          <a:xfrm>
            <a:off x="8948361" y="3484865"/>
            <a:ext cx="1117330" cy="84342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4" name="TextBox 23">
            <a:extLst>
              <a:ext uri="{FF2B5EF4-FFF2-40B4-BE49-F238E27FC236}">
                <a16:creationId xmlns:a16="http://schemas.microsoft.com/office/drawing/2014/main" id="{66E1DD7D-9601-4226-A0D4-9C029E44ED8A}"/>
              </a:ext>
            </a:extLst>
          </p:cNvPr>
          <p:cNvSpPr txBox="1"/>
          <p:nvPr/>
        </p:nvSpPr>
        <p:spPr bwMode="auto">
          <a:xfrm>
            <a:off x="6268118" y="1115418"/>
            <a:ext cx="11256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 1,100</a:t>
            </a:r>
          </a:p>
        </p:txBody>
      </p:sp>
      <p:sp>
        <p:nvSpPr>
          <p:cNvPr id="7" name="Content Placeholder 2">
            <a:extLst>
              <a:ext uri="{FF2B5EF4-FFF2-40B4-BE49-F238E27FC236}">
                <a16:creationId xmlns:a16="http://schemas.microsoft.com/office/drawing/2014/main" id="{F212F8A7-F749-4145-A094-6EC7EA160E82}"/>
              </a:ext>
            </a:extLst>
          </p:cNvPr>
          <p:cNvSpPr txBox="1">
            <a:spLocks/>
          </p:cNvSpPr>
          <p:nvPr/>
        </p:nvSpPr>
        <p:spPr>
          <a:xfrm>
            <a:off x="395289" y="3902994"/>
            <a:ext cx="9937432" cy="1669708"/>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Let’s jump on 500 from 600 using the number line. Think about where might be useful to jump first. Think about your place value knowledge.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If we jump to the next 1,000, how much have we jumped? How much more do we need to jump now? What parts did you partition 500 into?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for other multiples of 100 bridging </a:t>
            </a:r>
            <a:r>
              <a:rPr lang="en-GB" sz="2000" dirty="0">
                <a:latin typeface="Arial"/>
              </a:rPr>
              <a:t>a </a:t>
            </a:r>
            <a:r>
              <a:rPr kumimoji="0" lang="en-GB" sz="2000" b="0" i="0" u="none" strike="noStrike" kern="1200" cap="none" spc="0" normalizeH="0" baseline="0" noProof="0" dirty="0">
                <a:ln>
                  <a:noFill/>
                </a:ln>
                <a:solidFill>
                  <a:srgbClr val="585858"/>
                </a:solidFill>
                <a:effectLst/>
                <a:uLnTx/>
                <a:uFillTx/>
                <a:latin typeface="Arial"/>
                <a:ea typeface="+mn-ea"/>
                <a:cs typeface="+mn-cs"/>
              </a:rPr>
              <a:t>1,000, then bridging a multiple of 1,000.</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4622617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grpId="0" nodeType="clickEffect">
                                  <p:stCondLst>
                                    <p:cond delay="0"/>
                                  </p:stCondLst>
                                  <p:childTnLst>
                                    <p:animEffect transition="out" filter="wipe(left)">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par>
                          <p:cTn id="8" fill="hold">
                            <p:stCondLst>
                              <p:cond delay="500"/>
                            </p:stCondLst>
                            <p:childTnLst>
                              <p:par>
                                <p:cTn id="9" presetID="10" presetClass="exit" presetSubtype="0" fill="hold" grpId="0" nodeType="afterEffect">
                                  <p:stCondLst>
                                    <p:cond delay="0"/>
                                  </p:stCondLst>
                                  <p:childTnLst>
                                    <p:animEffect transition="out" filter="fade">
                                      <p:cBhvr>
                                        <p:cTn id="10" dur="500"/>
                                        <p:tgtEl>
                                          <p:spTgt spid="14"/>
                                        </p:tgtEl>
                                      </p:cBhvr>
                                    </p:animEffect>
                                    <p:set>
                                      <p:cBhvr>
                                        <p:cTn id="11" dur="1" fill="hold">
                                          <p:stCondLst>
                                            <p:cond delay="499"/>
                                          </p:stCondLst>
                                        </p:cTn>
                                        <p:tgtEl>
                                          <p:spTgt spid="14"/>
                                        </p:tgtEl>
                                        <p:attrNameLst>
                                          <p:attrName>style.visibility</p:attrName>
                                        </p:attrNameLst>
                                      </p:cBhvr>
                                      <p:to>
                                        <p:strVal val="hidden"/>
                                      </p:to>
                                    </p:set>
                                  </p:childTnLst>
                                </p:cTn>
                              </p:par>
                            </p:childTnLst>
                          </p:cTn>
                        </p:par>
                        <p:par>
                          <p:cTn id="12" fill="hold">
                            <p:stCondLst>
                              <p:cond delay="1000"/>
                            </p:stCondLst>
                            <p:childTnLst>
                              <p:par>
                                <p:cTn id="13" presetID="10" presetClass="exit" presetSubtype="0" fill="hold" grpId="0" nodeType="afterEffect">
                                  <p:stCondLst>
                                    <p:cond delay="0"/>
                                  </p:stCondLst>
                                  <p:childTnLst>
                                    <p:animEffect transition="out" filter="fade">
                                      <p:cBhvr>
                                        <p:cTn id="14" dur="500"/>
                                        <p:tgtEl>
                                          <p:spTgt spid="21"/>
                                        </p:tgtEl>
                                      </p:cBhvr>
                                    </p:animEffect>
                                    <p:set>
                                      <p:cBhvr>
                                        <p:cTn id="15" dur="1" fill="hold">
                                          <p:stCondLst>
                                            <p:cond delay="499"/>
                                          </p:stCondLst>
                                        </p:cTn>
                                        <p:tgtEl>
                                          <p:spTgt spid="21"/>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8" fill="hold" grpId="0" nodeType="clickEffect">
                                  <p:stCondLst>
                                    <p:cond delay="0"/>
                                  </p:stCondLst>
                                  <p:childTnLst>
                                    <p:animEffect transition="out" filter="wipe(left)">
                                      <p:cBhvr>
                                        <p:cTn id="19" dur="500"/>
                                        <p:tgtEl>
                                          <p:spTgt spid="16"/>
                                        </p:tgtEl>
                                      </p:cBhvr>
                                    </p:animEffect>
                                    <p:set>
                                      <p:cBhvr>
                                        <p:cTn id="20" dur="1" fill="hold">
                                          <p:stCondLst>
                                            <p:cond delay="499"/>
                                          </p:stCondLst>
                                        </p:cTn>
                                        <p:tgtEl>
                                          <p:spTgt spid="16"/>
                                        </p:tgtEl>
                                        <p:attrNameLst>
                                          <p:attrName>style.visibility</p:attrName>
                                        </p:attrNameLst>
                                      </p:cBhvr>
                                      <p:to>
                                        <p:strVal val="hidden"/>
                                      </p:to>
                                    </p:set>
                                  </p:childTnLst>
                                </p:cTn>
                              </p:par>
                            </p:childTnLst>
                          </p:cTn>
                        </p:par>
                        <p:par>
                          <p:cTn id="21" fill="hold">
                            <p:stCondLst>
                              <p:cond delay="500"/>
                            </p:stCondLst>
                            <p:childTnLst>
                              <p:par>
                                <p:cTn id="22" presetID="10" presetClass="exit" presetSubtype="0" fill="hold" grpId="0" nodeType="afterEffect">
                                  <p:stCondLst>
                                    <p:cond delay="0"/>
                                  </p:stCondLst>
                                  <p:childTnLst>
                                    <p:animEffect transition="out" filter="fade">
                                      <p:cBhvr>
                                        <p:cTn id="23" dur="500"/>
                                        <p:tgtEl>
                                          <p:spTgt spid="17"/>
                                        </p:tgtEl>
                                      </p:cBhvr>
                                    </p:animEffect>
                                    <p:set>
                                      <p:cBhvr>
                                        <p:cTn id="24" dur="1" fill="hold">
                                          <p:stCondLst>
                                            <p:cond delay="499"/>
                                          </p:stCondLst>
                                        </p:cTn>
                                        <p:tgtEl>
                                          <p:spTgt spid="17"/>
                                        </p:tgtEl>
                                        <p:attrNameLst>
                                          <p:attrName>style.visibility</p:attrName>
                                        </p:attrNameLst>
                                      </p:cBhvr>
                                      <p:to>
                                        <p:strVal val="hidden"/>
                                      </p:to>
                                    </p:set>
                                  </p:childTnLst>
                                </p:cTn>
                              </p:par>
                            </p:childTnLst>
                          </p:cTn>
                        </p:par>
                        <p:par>
                          <p:cTn id="25" fill="hold">
                            <p:stCondLst>
                              <p:cond delay="1000"/>
                            </p:stCondLst>
                            <p:childTnLst>
                              <p:par>
                                <p:cTn id="26" presetID="10" presetClass="exit" presetSubtype="0" fill="hold" grpId="0" nodeType="afterEffect">
                                  <p:stCondLst>
                                    <p:cond delay="0"/>
                                  </p:stCondLst>
                                  <p:childTnLst>
                                    <p:animEffect transition="out" filter="fade">
                                      <p:cBhvr>
                                        <p:cTn id="27" dur="500"/>
                                        <p:tgtEl>
                                          <p:spTgt spid="22"/>
                                        </p:tgtEl>
                                      </p:cBhvr>
                                    </p:animEffect>
                                    <p:set>
                                      <p:cBhvr>
                                        <p:cTn id="28" dur="1" fill="hold">
                                          <p:stCondLst>
                                            <p:cond delay="499"/>
                                          </p:stCondLst>
                                        </p:cTn>
                                        <p:tgtEl>
                                          <p:spTgt spid="22"/>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P spid="16" grpId="0" animBg="1"/>
      <p:bldP spid="17" grpId="0" animBg="1"/>
      <p:bldP spid="21" grpId="0" animBg="1"/>
      <p:bldP spid="22" grpId="0" animBg="1"/>
      <p:bldP spid="2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34CE4C9B-5617-44EE-819A-738F57F7BEFD}"/>
              </a:ext>
            </a:extLst>
          </p:cNvPr>
          <p:cNvSpPr txBox="1">
            <a:spLocks/>
          </p:cNvSpPr>
          <p:nvPr/>
        </p:nvSpPr>
        <p:spPr>
          <a:xfrm>
            <a:off x="6936089" y="1070884"/>
            <a:ext cx="4711423"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the same about these part-part-whole models? What is different?</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using similar numbers bridging 10. Ask pupils to draw the corresponding part-part-whole models to bridge 1,000 by adding multiples of 100.</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A168EBFC-5BED-4921-BCA4-4CE3519479AC}"/>
              </a:ext>
            </a:extLst>
          </p:cNvPr>
          <p:cNvSpPr>
            <a:spLocks noGrp="1"/>
          </p:cNvSpPr>
          <p:nvPr>
            <p:ph type="title"/>
          </p:nvPr>
        </p:nvSpPr>
        <p:spPr/>
        <p:txBody>
          <a:bodyPr/>
          <a:lstStyle/>
          <a:p>
            <a:r>
              <a:rPr lang="en-GB" dirty="0"/>
              <a:t>4NF-3 Scaling number facts by 100</a:t>
            </a:r>
          </a:p>
        </p:txBody>
      </p:sp>
      <p:pic>
        <p:nvPicPr>
          <p:cNvPr id="4" name="Picture 3">
            <a:extLst>
              <a:ext uri="{FF2B5EF4-FFF2-40B4-BE49-F238E27FC236}">
                <a16:creationId xmlns:a16="http://schemas.microsoft.com/office/drawing/2014/main" id="{4F40AC31-2174-4FCF-82B4-E62FCA408CE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94008" y="2305207"/>
            <a:ext cx="1845280" cy="1816188"/>
          </a:xfrm>
          <a:prstGeom prst="rect">
            <a:avLst/>
          </a:prstGeom>
        </p:spPr>
      </p:pic>
      <p:pic>
        <p:nvPicPr>
          <p:cNvPr id="13" name="Picture 12">
            <a:extLst>
              <a:ext uri="{FF2B5EF4-FFF2-40B4-BE49-F238E27FC236}">
                <a16:creationId xmlns:a16="http://schemas.microsoft.com/office/drawing/2014/main" id="{B656826E-B27F-4DED-8D6B-81A0243B324F}"/>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892259" y="2305207"/>
            <a:ext cx="1845280" cy="1816188"/>
          </a:xfrm>
          <a:prstGeom prst="rect">
            <a:avLst/>
          </a:prstGeom>
        </p:spPr>
      </p:pic>
      <p:pic>
        <p:nvPicPr>
          <p:cNvPr id="15" name="Picture 14">
            <a:extLst>
              <a:ext uri="{FF2B5EF4-FFF2-40B4-BE49-F238E27FC236}">
                <a16:creationId xmlns:a16="http://schemas.microsoft.com/office/drawing/2014/main" id="{BB62AA88-DDE8-4BE6-BD15-42BDE84F638D}"/>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090811" y="2301643"/>
            <a:ext cx="1845280" cy="1819752"/>
          </a:xfrm>
          <a:prstGeom prst="rect">
            <a:avLst/>
          </a:prstGeom>
        </p:spPr>
      </p:pic>
      <p:sp>
        <p:nvSpPr>
          <p:cNvPr id="8" name="Rectangle 7">
            <a:extLst>
              <a:ext uri="{FF2B5EF4-FFF2-40B4-BE49-F238E27FC236}">
                <a16:creationId xmlns:a16="http://schemas.microsoft.com/office/drawing/2014/main" id="{872EE1B3-798D-495C-9118-3BDF3CD33626}"/>
              </a:ext>
            </a:extLst>
          </p:cNvPr>
          <p:cNvSpPr/>
          <p:nvPr/>
        </p:nvSpPr>
        <p:spPr bwMode="auto">
          <a:xfrm>
            <a:off x="2892259" y="4338712"/>
            <a:ext cx="154379" cy="37097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8" name="Rectangle 17">
            <a:extLst>
              <a:ext uri="{FF2B5EF4-FFF2-40B4-BE49-F238E27FC236}">
                <a16:creationId xmlns:a16="http://schemas.microsoft.com/office/drawing/2014/main" id="{F9AC5B43-B819-48D3-8A75-498C0661989B}"/>
              </a:ext>
            </a:extLst>
          </p:cNvPr>
          <p:cNvSpPr/>
          <p:nvPr/>
        </p:nvSpPr>
        <p:spPr bwMode="auto">
          <a:xfrm>
            <a:off x="6013451" y="4407435"/>
            <a:ext cx="154379" cy="37097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4">
            <a:extLst>
              <a:ext uri="{FF2B5EF4-FFF2-40B4-BE49-F238E27FC236}">
                <a16:creationId xmlns:a16="http://schemas.microsoft.com/office/drawing/2014/main" id="{57EA2197-16BC-42F8-8CB0-EEF0CB26759B}"/>
              </a:ext>
            </a:extLst>
          </p:cNvPr>
          <p:cNvSpPr/>
          <p:nvPr/>
        </p:nvSpPr>
        <p:spPr bwMode="auto">
          <a:xfrm>
            <a:off x="1347893" y="3942080"/>
            <a:ext cx="277707" cy="28448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 name="Rectangle 9">
            <a:extLst>
              <a:ext uri="{FF2B5EF4-FFF2-40B4-BE49-F238E27FC236}">
                <a16:creationId xmlns:a16="http://schemas.microsoft.com/office/drawing/2014/main" id="{621617E4-31AC-4C35-8A2E-93CD06F0EC99}"/>
              </a:ext>
            </a:extLst>
          </p:cNvPr>
          <p:cNvSpPr/>
          <p:nvPr/>
        </p:nvSpPr>
        <p:spPr bwMode="auto">
          <a:xfrm>
            <a:off x="3755333" y="3942080"/>
            <a:ext cx="277707" cy="28448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1" name="Rectangle 10">
            <a:extLst>
              <a:ext uri="{FF2B5EF4-FFF2-40B4-BE49-F238E27FC236}">
                <a16:creationId xmlns:a16="http://schemas.microsoft.com/office/drawing/2014/main" id="{93EEF3C8-F121-45BA-B25D-DBCC6FE80AF4}"/>
              </a:ext>
            </a:extLst>
          </p:cNvPr>
          <p:cNvSpPr/>
          <p:nvPr/>
        </p:nvSpPr>
        <p:spPr bwMode="auto">
          <a:xfrm>
            <a:off x="5874597" y="3942080"/>
            <a:ext cx="277707" cy="28448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TextBox 19">
            <a:extLst>
              <a:ext uri="{FF2B5EF4-FFF2-40B4-BE49-F238E27FC236}">
                <a16:creationId xmlns:a16="http://schemas.microsoft.com/office/drawing/2014/main" id="{8E7CA3B5-8474-43E8-A369-CAB22BE80F28}"/>
              </a:ext>
            </a:extLst>
          </p:cNvPr>
          <p:cNvSpPr txBox="1"/>
          <p:nvPr/>
        </p:nvSpPr>
        <p:spPr>
          <a:xfrm>
            <a:off x="7070766" y="4407435"/>
            <a:ext cx="4457949" cy="1323439"/>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We know there are ten hundreds in one thousand, so 5 hundred plus 6 hundred is equal to 11 hundred is equal to 1 thousand 1 hundred.</a:t>
            </a:r>
          </a:p>
        </p:txBody>
      </p:sp>
    </p:spTree>
    <p:extLst>
      <p:ext uri="{BB962C8B-B14F-4D97-AF65-F5344CB8AC3E}">
        <p14:creationId xmlns:p14="http://schemas.microsoft.com/office/powerpoint/2010/main" val="35479415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F42DAC76-C397-4460-89D2-28473BCBE472}"/>
              </a:ext>
            </a:extLst>
          </p:cNvPr>
          <p:cNvSpPr txBox="1">
            <a:spLocks/>
          </p:cNvSpPr>
          <p:nvPr/>
        </p:nvSpPr>
        <p:spPr>
          <a:xfrm>
            <a:off x="7206475" y="1533948"/>
            <a:ext cx="4477615"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the same about these part-whole models? What is different?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are we using our knowledge of place value here?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else can we say 15 hundred?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write any related facts using these representations and knowledge of place value?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3" name="Title 2">
            <a:extLst>
              <a:ext uri="{FF2B5EF4-FFF2-40B4-BE49-F238E27FC236}">
                <a16:creationId xmlns:a16="http://schemas.microsoft.com/office/drawing/2014/main" id="{1B5A8B90-0209-46AE-A8F1-D3D424C11A81}"/>
              </a:ext>
            </a:extLst>
          </p:cNvPr>
          <p:cNvSpPr>
            <a:spLocks noGrp="1"/>
          </p:cNvSpPr>
          <p:nvPr>
            <p:ph type="title"/>
          </p:nvPr>
        </p:nvSpPr>
        <p:spPr/>
        <p:txBody>
          <a:bodyPr/>
          <a:lstStyle/>
          <a:p>
            <a:r>
              <a:rPr lang="en-GB" dirty="0"/>
              <a:t>4NF-3 Scaling number facts by 100</a:t>
            </a:r>
          </a:p>
        </p:txBody>
      </p:sp>
      <p:pic>
        <p:nvPicPr>
          <p:cNvPr id="20" name="Picture 19">
            <a:extLst>
              <a:ext uri="{FF2B5EF4-FFF2-40B4-BE49-F238E27FC236}">
                <a16:creationId xmlns:a16="http://schemas.microsoft.com/office/drawing/2014/main" id="{7F916FA9-5863-422C-93D3-EFA93F59BE7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768870" y="2304748"/>
            <a:ext cx="3955159" cy="1809866"/>
          </a:xfrm>
          <a:prstGeom prst="rect">
            <a:avLst/>
          </a:prstGeom>
        </p:spPr>
      </p:pic>
      <p:pic>
        <p:nvPicPr>
          <p:cNvPr id="21" name="Picture 20">
            <a:extLst>
              <a:ext uri="{FF2B5EF4-FFF2-40B4-BE49-F238E27FC236}">
                <a16:creationId xmlns:a16="http://schemas.microsoft.com/office/drawing/2014/main" id="{A24E28BA-5AF6-42B2-ACAE-26CD87BD34C4}"/>
              </a:ext>
            </a:extLst>
          </p:cNvPr>
          <p:cNvPicPr>
            <a:picLocks noChangeAspect="1"/>
          </p:cNvPicPr>
          <p:nvPr/>
        </p:nvPicPr>
        <p:blipFill rotWithShape="1">
          <a:blip r:embed="rId4">
            <a:extLst>
              <a:ext uri="{28A0092B-C50C-407E-A947-70E740481C1C}">
                <a14:useLocalDpi xmlns:a14="http://schemas.microsoft.com/office/drawing/2010/main" val="0"/>
              </a:ext>
            </a:extLst>
          </a:blip>
          <a:srcRect b="-278"/>
          <a:stretch/>
        </p:blipFill>
        <p:spPr>
          <a:xfrm>
            <a:off x="4100047" y="2313979"/>
            <a:ext cx="3004739" cy="1809866"/>
          </a:xfrm>
          <a:prstGeom prst="rect">
            <a:avLst/>
          </a:prstGeom>
        </p:spPr>
      </p:pic>
      <p:pic>
        <p:nvPicPr>
          <p:cNvPr id="22" name="Picture 21">
            <a:extLst>
              <a:ext uri="{FF2B5EF4-FFF2-40B4-BE49-F238E27FC236}">
                <a16:creationId xmlns:a16="http://schemas.microsoft.com/office/drawing/2014/main" id="{020B6F6E-DB18-4C1C-97DD-F7B804AF48C6}"/>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07910" y="2301643"/>
            <a:ext cx="2986104" cy="1809868"/>
          </a:xfrm>
          <a:prstGeom prst="rect">
            <a:avLst/>
          </a:prstGeom>
        </p:spPr>
      </p:pic>
      <p:pic>
        <p:nvPicPr>
          <p:cNvPr id="23" name="Picture 22" descr="A close up of a logo&#10;&#10;Description generated with very high confidence">
            <a:extLst>
              <a:ext uri="{FF2B5EF4-FFF2-40B4-BE49-F238E27FC236}">
                <a16:creationId xmlns:a16="http://schemas.microsoft.com/office/drawing/2014/main" id="{C83B6A23-B687-4E32-9659-A8357A0F0A3F}"/>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1944743" y="3584929"/>
            <a:ext cx="331220" cy="340961"/>
          </a:xfrm>
          <a:prstGeom prst="rect">
            <a:avLst/>
          </a:prstGeom>
        </p:spPr>
      </p:pic>
      <p:sp>
        <p:nvSpPr>
          <p:cNvPr id="24" name="Rectangle 23">
            <a:extLst>
              <a:ext uri="{FF2B5EF4-FFF2-40B4-BE49-F238E27FC236}">
                <a16:creationId xmlns:a16="http://schemas.microsoft.com/office/drawing/2014/main" id="{ED09EA89-9A6B-47E8-AEAC-8A67952A0948}"/>
              </a:ext>
            </a:extLst>
          </p:cNvPr>
          <p:cNvSpPr/>
          <p:nvPr/>
        </p:nvSpPr>
        <p:spPr bwMode="auto">
          <a:xfrm>
            <a:off x="3692447" y="3771580"/>
            <a:ext cx="135167" cy="19483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pic>
        <p:nvPicPr>
          <p:cNvPr id="25" name="Picture 24" descr="A close up of a logo&#10;&#10;Description generated with very high confidence">
            <a:extLst>
              <a:ext uri="{FF2B5EF4-FFF2-40B4-BE49-F238E27FC236}">
                <a16:creationId xmlns:a16="http://schemas.microsoft.com/office/drawing/2014/main" id="{44EE1FB5-4280-4567-A909-75C6869655CB}"/>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6506775" y="3602314"/>
            <a:ext cx="409153" cy="340959"/>
          </a:xfrm>
          <a:prstGeom prst="rect">
            <a:avLst/>
          </a:prstGeom>
        </p:spPr>
      </p:pic>
      <p:pic>
        <p:nvPicPr>
          <p:cNvPr id="26" name="Picture 25" descr="A close up of a logo&#10;&#10;Description generated with very high confidence">
            <a:extLst>
              <a:ext uri="{FF2B5EF4-FFF2-40B4-BE49-F238E27FC236}">
                <a16:creationId xmlns:a16="http://schemas.microsoft.com/office/drawing/2014/main" id="{52C8012B-F7E0-46AF-AD33-05332851E75C}"/>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4061008" y="3593696"/>
            <a:ext cx="526460" cy="299152"/>
          </a:xfrm>
          <a:prstGeom prst="rect">
            <a:avLst/>
          </a:prstGeom>
        </p:spPr>
      </p:pic>
      <p:sp>
        <p:nvSpPr>
          <p:cNvPr id="27" name="Rectangle 26">
            <a:extLst>
              <a:ext uri="{FF2B5EF4-FFF2-40B4-BE49-F238E27FC236}">
                <a16:creationId xmlns:a16="http://schemas.microsoft.com/office/drawing/2014/main" id="{76B12BD8-910C-4DAD-B2B0-DE880D4A3DE6}"/>
              </a:ext>
            </a:extLst>
          </p:cNvPr>
          <p:cNvSpPr/>
          <p:nvPr/>
        </p:nvSpPr>
        <p:spPr bwMode="auto">
          <a:xfrm>
            <a:off x="1457472" y="3966416"/>
            <a:ext cx="193477" cy="31285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8" name="Rectangle 27">
            <a:extLst>
              <a:ext uri="{FF2B5EF4-FFF2-40B4-BE49-F238E27FC236}">
                <a16:creationId xmlns:a16="http://schemas.microsoft.com/office/drawing/2014/main" id="{36E00531-0951-4A82-ABC7-ED6E3DCB12B8}"/>
              </a:ext>
            </a:extLst>
          </p:cNvPr>
          <p:cNvSpPr/>
          <p:nvPr/>
        </p:nvSpPr>
        <p:spPr bwMode="auto">
          <a:xfrm>
            <a:off x="3633096" y="3970695"/>
            <a:ext cx="193477" cy="31285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TextBox 19">
            <a:extLst>
              <a:ext uri="{FF2B5EF4-FFF2-40B4-BE49-F238E27FC236}">
                <a16:creationId xmlns:a16="http://schemas.microsoft.com/office/drawing/2014/main" id="{95E0D36F-719B-48FE-80A7-EE6C977BBC72}"/>
              </a:ext>
            </a:extLst>
          </p:cNvPr>
          <p:cNvSpPr txBox="1"/>
          <p:nvPr/>
        </p:nvSpPr>
        <p:spPr>
          <a:xfrm>
            <a:off x="1667955" y="4706199"/>
            <a:ext cx="4557369" cy="1138773"/>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6 + 9 = 15.</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6 hundred + 9 hundred = 15 hundred</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15 hundred = 1,500</a:t>
            </a:r>
          </a:p>
        </p:txBody>
      </p:sp>
    </p:spTree>
    <p:extLst>
      <p:ext uri="{BB962C8B-B14F-4D97-AF65-F5344CB8AC3E}">
        <p14:creationId xmlns:p14="http://schemas.microsoft.com/office/powerpoint/2010/main" val="18662824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2, Learning Outcome 5</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77971200"/>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5</a:t>
                      </a:r>
                    </a:p>
                  </a:txBody>
                  <a:tcPr anchor="ctr">
                    <a:solidFill>
                      <a:srgbClr val="327473"/>
                    </a:solidFill>
                  </a:tcPr>
                </a:tc>
                <a:extLst>
                  <a:ext uri="{0D108BD9-81ED-4DB2-BD59-A6C34878D82A}">
                    <a16:rowId xmlns:a16="http://schemas.microsoft.com/office/drawing/2014/main" val="2928509842"/>
                  </a:ext>
                </a:extLst>
              </a:tr>
              <a:tr h="1607131">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use different strategies to subtract multiples of 100</a:t>
                      </a:r>
                      <a:b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327787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4, Unit 2, Learning Outcome 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7" name="Picture Placeholder 6" descr="A picture containing table&#10;&#10;Description automatically generated">
            <a:extLst>
              <a:ext uri="{FF2B5EF4-FFF2-40B4-BE49-F238E27FC236}">
                <a16:creationId xmlns:a16="http://schemas.microsoft.com/office/drawing/2014/main" id="{73589DBD-A992-40EF-A792-151477D78CB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1.22 </a:t>
            </a:r>
            <a:r>
              <a:rPr lang="en-GB" sz="2000" b="0" i="0" u="sng" strike="noStrike" dirty="0">
                <a:solidFill>
                  <a:srgbClr val="1155CC"/>
                </a:solidFill>
                <a:effectLst/>
                <a:latin typeface="Roboto" panose="02000000000000000000" pitchFamily="2" charset="0"/>
                <a:hlinkClick r:id="rId4"/>
              </a:rPr>
              <a:t>Composition and calculation: 1,000 and four-digit numbers</a:t>
            </a:r>
            <a:r>
              <a:rPr lang="en-GB" sz="2000" dirty="0"/>
              <a:t>.</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988058141"/>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2:5-2:7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14-16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869234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2:5</a:t>
            </a:r>
          </a:p>
        </p:txBody>
      </p:sp>
      <p:pic>
        <p:nvPicPr>
          <p:cNvPr id="5" name="Picture 4" descr="A screenshot of a cell phone&#10;&#10;Description generated with very high confidence">
            <a:extLst>
              <a:ext uri="{FF2B5EF4-FFF2-40B4-BE49-F238E27FC236}">
                <a16:creationId xmlns:a16="http://schemas.microsoft.com/office/drawing/2014/main" id="{5916D4B0-4ABF-414B-8DAF-B3C94E135F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8527" y="2107877"/>
            <a:ext cx="7974949" cy="2642246"/>
          </a:xfrm>
          <a:prstGeom prst="rect">
            <a:avLst/>
          </a:prstGeom>
        </p:spPr>
      </p:pic>
      <p:pic>
        <p:nvPicPr>
          <p:cNvPr id="7" name="Picture 6" descr="A screenshot of a cell phone&#10;&#10;Description generated with very high confidence">
            <a:extLst>
              <a:ext uri="{FF2B5EF4-FFF2-40B4-BE49-F238E27FC236}">
                <a16:creationId xmlns:a16="http://schemas.microsoft.com/office/drawing/2014/main" id="{AF9D6A75-014A-4CC1-81D8-6215D2617037}"/>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527801" y="3035300"/>
            <a:ext cx="2197100" cy="762000"/>
          </a:xfrm>
          <a:prstGeom prst="rect">
            <a:avLst/>
          </a:prstGeom>
        </p:spPr>
      </p:pic>
      <p:pic>
        <p:nvPicPr>
          <p:cNvPr id="12" name="Picture 11" descr="A screenshot of a cell phone&#10;&#10;Description generated with very high confidence">
            <a:extLst>
              <a:ext uri="{FF2B5EF4-FFF2-40B4-BE49-F238E27FC236}">
                <a16:creationId xmlns:a16="http://schemas.microsoft.com/office/drawing/2014/main" id="{534016FC-0AD5-46EB-A66D-F2838BE9491E}"/>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6527801" y="3975100"/>
            <a:ext cx="2336799" cy="622300"/>
          </a:xfrm>
          <a:prstGeom prst="rect">
            <a:avLst/>
          </a:prstGeom>
        </p:spPr>
      </p:pic>
    </p:spTree>
    <p:extLst>
      <p:ext uri="{BB962C8B-B14F-4D97-AF65-F5344CB8AC3E}">
        <p14:creationId xmlns:p14="http://schemas.microsoft.com/office/powerpoint/2010/main" val="3524781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2:5</a:t>
            </a:r>
          </a:p>
        </p:txBody>
      </p:sp>
      <p:pic>
        <p:nvPicPr>
          <p:cNvPr id="4" name="Picture 3" descr="A screenshot of a cell phone&#10;&#10;Description generated with very high confidence">
            <a:extLst>
              <a:ext uri="{FF2B5EF4-FFF2-40B4-BE49-F238E27FC236}">
                <a16:creationId xmlns:a16="http://schemas.microsoft.com/office/drawing/2014/main" id="{FC01BE21-4051-4146-B7D5-25FE26693E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8527" y="2107877"/>
            <a:ext cx="7974949" cy="2642246"/>
          </a:xfrm>
          <a:prstGeom prst="rect">
            <a:avLst/>
          </a:prstGeom>
        </p:spPr>
      </p:pic>
      <p:pic>
        <p:nvPicPr>
          <p:cNvPr id="8" name="Picture 7" descr="A screenshot of a cell phone&#10;&#10;Description generated with very high confidence">
            <a:extLst>
              <a:ext uri="{FF2B5EF4-FFF2-40B4-BE49-F238E27FC236}">
                <a16:creationId xmlns:a16="http://schemas.microsoft.com/office/drawing/2014/main" id="{BCC2C78B-368C-44F2-9725-385E445DE949}"/>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365500" y="3975100"/>
            <a:ext cx="2730501" cy="558801"/>
          </a:xfrm>
          <a:prstGeom prst="rect">
            <a:avLst/>
          </a:prstGeom>
        </p:spPr>
      </p:pic>
    </p:spTree>
    <p:extLst>
      <p:ext uri="{BB962C8B-B14F-4D97-AF65-F5344CB8AC3E}">
        <p14:creationId xmlns:p14="http://schemas.microsoft.com/office/powerpoint/2010/main" val="1217862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2, Learning Outcome 1</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02543822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explain how many tens, hundreds and ones 1,000 is composed of</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43298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69032CD-5651-4510-90DE-3B9F44BFC92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05744" y="2251877"/>
            <a:ext cx="5156218" cy="2359467"/>
          </a:xfrm>
          <a:prstGeom prst="rect">
            <a:avLst/>
          </a:prstGeom>
        </p:spPr>
      </p:pic>
      <p:pic>
        <p:nvPicPr>
          <p:cNvPr id="16" name="Picture 15">
            <a:extLst>
              <a:ext uri="{FF2B5EF4-FFF2-40B4-BE49-F238E27FC236}">
                <a16:creationId xmlns:a16="http://schemas.microsoft.com/office/drawing/2014/main" id="{CE61BBD5-683C-4078-993B-FC63D1EE0DDF}"/>
              </a:ext>
            </a:extLst>
          </p:cNvPr>
          <p:cNvPicPr>
            <a:picLocks noChangeAspect="1"/>
          </p:cNvPicPr>
          <p:nvPr/>
        </p:nvPicPr>
        <p:blipFill rotWithShape="1">
          <a:blip r:embed="rId4">
            <a:extLst>
              <a:ext uri="{28A0092B-C50C-407E-A947-70E740481C1C}">
                <a14:useLocalDpi xmlns:a14="http://schemas.microsoft.com/office/drawing/2010/main" val="0"/>
              </a:ext>
            </a:extLst>
          </a:blip>
          <a:srcRect b="-278"/>
          <a:stretch/>
        </p:blipFill>
        <p:spPr>
          <a:xfrm>
            <a:off x="6642532" y="2263911"/>
            <a:ext cx="3917185" cy="2359467"/>
          </a:xfrm>
          <a:prstGeom prst="rect">
            <a:avLst/>
          </a:prstGeom>
        </p:spPr>
      </p:pic>
      <p:pic>
        <p:nvPicPr>
          <p:cNvPr id="5" name="Picture 4">
            <a:extLst>
              <a:ext uri="{FF2B5EF4-FFF2-40B4-BE49-F238E27FC236}">
                <a16:creationId xmlns:a16="http://schemas.microsoft.com/office/drawing/2014/main" id="{C090C120-4427-418B-9252-D10FD6F7931C}"/>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1632285" y="2247829"/>
            <a:ext cx="3892891" cy="2359469"/>
          </a:xfrm>
          <a:prstGeom prst="rect">
            <a:avLst/>
          </a:prstGeom>
        </p:spPr>
      </p:pic>
      <p:pic>
        <p:nvPicPr>
          <p:cNvPr id="12" name="Picture 11" descr="A close up of a logo&#10;&#10;Description generated with very high confidence">
            <a:extLst>
              <a:ext uri="{FF2B5EF4-FFF2-40B4-BE49-F238E27FC236}">
                <a16:creationId xmlns:a16="http://schemas.microsoft.com/office/drawing/2014/main" id="{03A61A79-5B0F-4112-98E6-2B9100DB7017}"/>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3505440" y="3920809"/>
            <a:ext cx="431801" cy="444500"/>
          </a:xfrm>
          <a:prstGeom prst="rect">
            <a:avLst/>
          </a:prstGeom>
        </p:spPr>
      </p:pic>
      <p:sp>
        <p:nvSpPr>
          <p:cNvPr id="2" name="Text Placeholder 1"/>
          <p:cNvSpPr>
            <a:spLocks noGrp="1"/>
          </p:cNvSpPr>
          <p:nvPr>
            <p:ph type="body" sz="quarter" idx="11"/>
          </p:nvPr>
        </p:nvSpPr>
        <p:spPr/>
        <p:txBody>
          <a:bodyPr/>
          <a:lstStyle/>
          <a:p>
            <a:r>
              <a:rPr lang="en-GB" dirty="0"/>
              <a:t>1.22 1,000 and four-digit numbers – step 2:5</a:t>
            </a:r>
          </a:p>
        </p:txBody>
      </p:sp>
      <p:sp>
        <p:nvSpPr>
          <p:cNvPr id="9" name="Rectangle 8">
            <a:extLst>
              <a:ext uri="{FF2B5EF4-FFF2-40B4-BE49-F238E27FC236}">
                <a16:creationId xmlns:a16="http://schemas.microsoft.com/office/drawing/2014/main" id="{BA327E6F-1A7B-4D6B-8B3C-85275B8A58E7}"/>
              </a:ext>
            </a:extLst>
          </p:cNvPr>
          <p:cNvSpPr/>
          <p:nvPr/>
        </p:nvSpPr>
        <p:spPr bwMode="auto">
          <a:xfrm>
            <a:off x="6013451" y="4164141"/>
            <a:ext cx="176213" cy="2540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4" name="Picture 13" descr="A close up of a logo&#10;&#10;Description generated with very high confidence">
            <a:extLst>
              <a:ext uri="{FF2B5EF4-FFF2-40B4-BE49-F238E27FC236}">
                <a16:creationId xmlns:a16="http://schemas.microsoft.com/office/drawing/2014/main" id="{C5F83733-0AEB-40F6-8395-54555EC17699}"/>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9780108" y="3943473"/>
            <a:ext cx="533400" cy="444498"/>
          </a:xfrm>
          <a:prstGeom prst="rect">
            <a:avLst/>
          </a:prstGeom>
        </p:spPr>
      </p:pic>
      <p:pic>
        <p:nvPicPr>
          <p:cNvPr id="17" name="Picture 16" descr="A close up of a logo&#10;&#10;Description generated with very high confidence">
            <a:extLst>
              <a:ext uri="{FF2B5EF4-FFF2-40B4-BE49-F238E27FC236}">
                <a16:creationId xmlns:a16="http://schemas.microsoft.com/office/drawing/2014/main" id="{8D5EA516-AE38-49A4-B6EA-A511D3B6E231}"/>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6493933" y="3932239"/>
            <a:ext cx="686330" cy="389995"/>
          </a:xfrm>
          <a:prstGeom prst="rect">
            <a:avLst/>
          </a:prstGeom>
        </p:spPr>
      </p:pic>
      <p:sp>
        <p:nvSpPr>
          <p:cNvPr id="8" name="Rectangle 7">
            <a:extLst>
              <a:ext uri="{FF2B5EF4-FFF2-40B4-BE49-F238E27FC236}">
                <a16:creationId xmlns:a16="http://schemas.microsoft.com/office/drawing/2014/main" id="{B31C000E-5122-486E-A57E-5D0C5690C43F}"/>
              </a:ext>
            </a:extLst>
          </p:cNvPr>
          <p:cNvSpPr/>
          <p:nvPr/>
        </p:nvSpPr>
        <p:spPr bwMode="auto">
          <a:xfrm>
            <a:off x="2870200" y="4418142"/>
            <a:ext cx="252230" cy="40785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8" name="Rectangle 17">
            <a:extLst>
              <a:ext uri="{FF2B5EF4-FFF2-40B4-BE49-F238E27FC236}">
                <a16:creationId xmlns:a16="http://schemas.microsoft.com/office/drawing/2014/main" id="{094D37E2-B8FA-4764-8CE3-34178A82EF41}"/>
              </a:ext>
            </a:extLst>
          </p:cNvPr>
          <p:cNvSpPr/>
          <p:nvPr/>
        </p:nvSpPr>
        <p:spPr bwMode="auto">
          <a:xfrm>
            <a:off x="5936077" y="4423721"/>
            <a:ext cx="252230" cy="40785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2203472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2:6</a:t>
            </a:r>
          </a:p>
        </p:txBody>
      </p:sp>
      <p:sp>
        <p:nvSpPr>
          <p:cNvPr id="11" name="TextBox 10">
            <a:extLst>
              <a:ext uri="{FF2B5EF4-FFF2-40B4-BE49-F238E27FC236}">
                <a16:creationId xmlns:a16="http://schemas.microsoft.com/office/drawing/2014/main" id="{73A1B563-EA80-452C-A763-E02664536C42}"/>
              </a:ext>
            </a:extLst>
          </p:cNvPr>
          <p:cNvSpPr txBox="1"/>
          <p:nvPr/>
        </p:nvSpPr>
        <p:spPr bwMode="auto">
          <a:xfrm>
            <a:off x="4740660" y="915008"/>
            <a:ext cx="17988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1,200 </a:t>
            </a:r>
            <a:r>
              <a:rPr lang="en-GB" sz="2400" dirty="0">
                <a:latin typeface="Myriad Pro" panose="020B0503030403020204" pitchFamily="34" charset="0"/>
              </a:rPr>
              <a:t>−</a:t>
            </a:r>
            <a:r>
              <a:rPr lang="en-GB" sz="2400" dirty="0">
                <a:latin typeface="Myriad Pro" panose="020B0503030403020204" pitchFamily="34" charset="0"/>
                <a:ea typeface="Myriad Pro Semibold" charset="0"/>
                <a:cs typeface="Myriad Pro Semibold" charset="0"/>
              </a:rPr>
              <a:t> 500</a:t>
            </a:r>
          </a:p>
        </p:txBody>
      </p:sp>
      <p:pic>
        <p:nvPicPr>
          <p:cNvPr id="4" name="Picture 3" descr="A picture containing indoor, object&#10;&#10;Description generated with high confidence">
            <a:extLst>
              <a:ext uri="{FF2B5EF4-FFF2-40B4-BE49-F238E27FC236}">
                <a16:creationId xmlns:a16="http://schemas.microsoft.com/office/drawing/2014/main" id="{40E69C21-0F63-40F2-9933-F51828292E0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42277" y="3653367"/>
            <a:ext cx="7907446" cy="53472"/>
          </a:xfrm>
          <a:prstGeom prst="rect">
            <a:avLst/>
          </a:prstGeom>
        </p:spPr>
      </p:pic>
      <p:pic>
        <p:nvPicPr>
          <p:cNvPr id="27" name="Picture 26" descr="A picture containing indoor, object&#10;&#10;Description generated with high confidence">
            <a:extLst>
              <a:ext uri="{FF2B5EF4-FFF2-40B4-BE49-F238E27FC236}">
                <a16:creationId xmlns:a16="http://schemas.microsoft.com/office/drawing/2014/main" id="{70BE032B-FB88-4615-87E6-674DAC21A4A3}"/>
              </a:ext>
            </a:extLst>
          </p:cNvPr>
          <p:cNvPicPr>
            <a:picLocks noChangeAspect="1"/>
          </p:cNvPicPr>
          <p:nvPr/>
        </p:nvPicPr>
        <p:blipFill rotWithShape="1">
          <a:blip r:embed="rId4">
            <a:extLst>
              <a:ext uri="{28A0092B-C50C-407E-A947-70E740481C1C}">
                <a14:useLocalDpi xmlns:a14="http://schemas.microsoft.com/office/drawing/2010/main" val="0"/>
              </a:ext>
            </a:extLst>
          </a:blip>
          <a:srcRect b="-524"/>
          <a:stretch/>
        </p:blipFill>
        <p:spPr>
          <a:xfrm>
            <a:off x="9398000" y="3701627"/>
            <a:ext cx="651723" cy="524713"/>
          </a:xfrm>
          <a:prstGeom prst="rect">
            <a:avLst/>
          </a:prstGeom>
        </p:spPr>
      </p:pic>
      <p:pic>
        <p:nvPicPr>
          <p:cNvPr id="28" name="Picture 27" descr="A picture containing indoor, object&#10;&#10;Description generated with high confidence">
            <a:extLst>
              <a:ext uri="{FF2B5EF4-FFF2-40B4-BE49-F238E27FC236}">
                <a16:creationId xmlns:a16="http://schemas.microsoft.com/office/drawing/2014/main" id="{14965431-18CE-40E2-A120-8B84DFF34A95}"/>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6752168" y="2906695"/>
            <a:ext cx="3297555" cy="746672"/>
          </a:xfrm>
          <a:prstGeom prst="rect">
            <a:avLst/>
          </a:prstGeom>
        </p:spPr>
      </p:pic>
      <p:sp>
        <p:nvSpPr>
          <p:cNvPr id="29" name="Freeform: Shape 28">
            <a:extLst>
              <a:ext uri="{FF2B5EF4-FFF2-40B4-BE49-F238E27FC236}">
                <a16:creationId xmlns:a16="http://schemas.microsoft.com/office/drawing/2014/main" id="{642A8125-D418-4262-B7E5-C2D6CA541D96}"/>
              </a:ext>
            </a:extLst>
          </p:cNvPr>
          <p:cNvSpPr/>
          <p:nvPr/>
        </p:nvSpPr>
        <p:spPr bwMode="auto">
          <a:xfrm>
            <a:off x="6666635" y="3530601"/>
            <a:ext cx="119399" cy="121097"/>
          </a:xfrm>
          <a:custGeom>
            <a:avLst/>
            <a:gdLst>
              <a:gd name="connsiteX0" fmla="*/ 22033 w 119399"/>
              <a:gd name="connsiteY0" fmla="*/ 29633 h 121097"/>
              <a:gd name="connsiteX1" fmla="*/ 43199 w 119399"/>
              <a:gd name="connsiteY1" fmla="*/ 21167 h 121097"/>
              <a:gd name="connsiteX2" fmla="*/ 55899 w 119399"/>
              <a:gd name="connsiteY2" fmla="*/ 16933 h 121097"/>
              <a:gd name="connsiteX3" fmla="*/ 89766 w 119399"/>
              <a:gd name="connsiteY3" fmla="*/ 0 h 121097"/>
              <a:gd name="connsiteX4" fmla="*/ 106699 w 119399"/>
              <a:gd name="connsiteY4" fmla="*/ 42333 h 121097"/>
              <a:gd name="connsiteX5" fmla="*/ 115166 w 119399"/>
              <a:gd name="connsiteY5" fmla="*/ 67733 h 121097"/>
              <a:gd name="connsiteX6" fmla="*/ 119399 w 119399"/>
              <a:gd name="connsiteY6" fmla="*/ 80433 h 121097"/>
              <a:gd name="connsiteX7" fmla="*/ 115166 w 119399"/>
              <a:gd name="connsiteY7" fmla="*/ 105833 h 121097"/>
              <a:gd name="connsiteX8" fmla="*/ 102466 w 119399"/>
              <a:gd name="connsiteY8" fmla="*/ 110067 h 121097"/>
              <a:gd name="connsiteX9" fmla="*/ 89766 w 119399"/>
              <a:gd name="connsiteY9" fmla="*/ 118533 h 121097"/>
              <a:gd name="connsiteX10" fmla="*/ 13566 w 119399"/>
              <a:gd name="connsiteY10" fmla="*/ 101600 h 121097"/>
              <a:gd name="connsiteX11" fmla="*/ 866 w 119399"/>
              <a:gd name="connsiteY11" fmla="*/ 84667 h 121097"/>
              <a:gd name="connsiteX12" fmla="*/ 22033 w 119399"/>
              <a:gd name="connsiteY12" fmla="*/ 29633 h 121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9399" h="121097">
                <a:moveTo>
                  <a:pt x="22033" y="29633"/>
                </a:moveTo>
                <a:cubicBezTo>
                  <a:pt x="29088" y="19050"/>
                  <a:pt x="36084" y="23835"/>
                  <a:pt x="43199" y="21167"/>
                </a:cubicBezTo>
                <a:cubicBezTo>
                  <a:pt x="47377" y="19600"/>
                  <a:pt x="52025" y="19147"/>
                  <a:pt x="55899" y="16933"/>
                </a:cubicBezTo>
                <a:cubicBezTo>
                  <a:pt x="89478" y="-2255"/>
                  <a:pt x="56101" y="8416"/>
                  <a:pt x="89766" y="0"/>
                </a:cubicBezTo>
                <a:cubicBezTo>
                  <a:pt x="113745" y="15987"/>
                  <a:pt x="97781" y="716"/>
                  <a:pt x="106699" y="42333"/>
                </a:cubicBezTo>
                <a:cubicBezTo>
                  <a:pt x="108569" y="51060"/>
                  <a:pt x="112344" y="59266"/>
                  <a:pt x="115166" y="67733"/>
                </a:cubicBezTo>
                <a:lnTo>
                  <a:pt x="119399" y="80433"/>
                </a:lnTo>
                <a:cubicBezTo>
                  <a:pt x="117988" y="88900"/>
                  <a:pt x="119424" y="98380"/>
                  <a:pt x="115166" y="105833"/>
                </a:cubicBezTo>
                <a:cubicBezTo>
                  <a:pt x="112952" y="109707"/>
                  <a:pt x="106457" y="108071"/>
                  <a:pt x="102466" y="110067"/>
                </a:cubicBezTo>
                <a:cubicBezTo>
                  <a:pt x="97915" y="112342"/>
                  <a:pt x="93999" y="115711"/>
                  <a:pt x="89766" y="118533"/>
                </a:cubicBezTo>
                <a:cubicBezTo>
                  <a:pt x="-33758" y="111268"/>
                  <a:pt x="34144" y="137612"/>
                  <a:pt x="13566" y="101600"/>
                </a:cubicBezTo>
                <a:cubicBezTo>
                  <a:pt x="10066" y="95474"/>
                  <a:pt x="5099" y="90311"/>
                  <a:pt x="866" y="84667"/>
                </a:cubicBezTo>
                <a:cubicBezTo>
                  <a:pt x="-4295" y="53699"/>
                  <a:pt x="14978" y="40216"/>
                  <a:pt x="22033" y="29633"/>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0" name="Picture 29" descr="A picture containing indoor, object&#10;&#10;Description generated with high confidence">
            <a:extLst>
              <a:ext uri="{FF2B5EF4-FFF2-40B4-BE49-F238E27FC236}">
                <a16:creationId xmlns:a16="http://schemas.microsoft.com/office/drawing/2014/main" id="{0978E8DF-1D5A-444B-8A6D-B37922B024AF}"/>
              </a:ext>
            </a:extLst>
          </p:cNvPr>
          <p:cNvPicPr>
            <a:picLocks noChangeAspect="1"/>
          </p:cNvPicPr>
          <p:nvPr/>
        </p:nvPicPr>
        <p:blipFill rotWithShape="1">
          <a:blip r:embed="rId6">
            <a:extLst>
              <a:ext uri="{28A0092B-C50C-407E-A947-70E740481C1C}">
                <a14:useLocalDpi xmlns:a14="http://schemas.microsoft.com/office/drawing/2010/main" val="0"/>
              </a:ext>
            </a:extLst>
          </a:blip>
          <a:srcRect t="-33832"/>
          <a:stretch/>
        </p:blipFill>
        <p:spPr>
          <a:xfrm>
            <a:off x="7167034" y="2506134"/>
            <a:ext cx="1680634" cy="440267"/>
          </a:xfrm>
          <a:prstGeom prst="rect">
            <a:avLst/>
          </a:prstGeom>
        </p:spPr>
      </p:pic>
      <p:pic>
        <p:nvPicPr>
          <p:cNvPr id="31" name="Picture 30" descr="A picture containing indoor, object&#10;&#10;Description generated with high confidence">
            <a:extLst>
              <a:ext uri="{FF2B5EF4-FFF2-40B4-BE49-F238E27FC236}">
                <a16:creationId xmlns:a16="http://schemas.microsoft.com/office/drawing/2014/main" id="{50946701-790C-4A07-BAFB-AFAED6DCC329}"/>
              </a:ext>
            </a:extLst>
          </p:cNvPr>
          <p:cNvPicPr>
            <a:picLocks noChangeAspect="1"/>
          </p:cNvPicPr>
          <p:nvPr/>
        </p:nvPicPr>
        <p:blipFill rotWithShape="1">
          <a:blip r:embed="rId7">
            <a:extLst>
              <a:ext uri="{28A0092B-C50C-407E-A947-70E740481C1C}">
                <a14:useLocalDpi xmlns:a14="http://schemas.microsoft.com/office/drawing/2010/main" val="0"/>
              </a:ext>
            </a:extLst>
          </a:blip>
          <a:srcRect b="-524"/>
          <a:stretch/>
        </p:blipFill>
        <p:spPr>
          <a:xfrm>
            <a:off x="6464301" y="3704802"/>
            <a:ext cx="702734" cy="524713"/>
          </a:xfrm>
          <a:prstGeom prst="rect">
            <a:avLst/>
          </a:prstGeom>
        </p:spPr>
      </p:pic>
      <p:pic>
        <p:nvPicPr>
          <p:cNvPr id="32" name="Picture 31" descr="A picture containing indoor, object&#10;&#10;Description generated with high confidence">
            <a:extLst>
              <a:ext uri="{FF2B5EF4-FFF2-40B4-BE49-F238E27FC236}">
                <a16:creationId xmlns:a16="http://schemas.microsoft.com/office/drawing/2014/main" id="{0F53EF5E-EB42-41D0-9CA9-A525FF007C0E}"/>
              </a:ext>
            </a:extLst>
          </p:cNvPr>
          <p:cNvPicPr>
            <a:picLocks noChangeAspect="1"/>
          </p:cNvPicPr>
          <p:nvPr/>
        </p:nvPicPr>
        <p:blipFill rotWithShape="1">
          <a:blip r:embed="rId8">
            <a:extLst>
              <a:ext uri="{28A0092B-C50C-407E-A947-70E740481C1C}">
                <a14:useLocalDpi xmlns:a14="http://schemas.microsoft.com/office/drawing/2010/main" val="0"/>
              </a:ext>
            </a:extLst>
          </a:blip>
          <a:srcRect l="-1008"/>
          <a:stretch/>
        </p:blipFill>
        <p:spPr>
          <a:xfrm>
            <a:off x="2101851" y="2909614"/>
            <a:ext cx="4690533" cy="746672"/>
          </a:xfrm>
          <a:prstGeom prst="rect">
            <a:avLst/>
          </a:prstGeom>
        </p:spPr>
      </p:pic>
      <p:pic>
        <p:nvPicPr>
          <p:cNvPr id="33" name="Picture 32" descr="A picture containing indoor, object&#10;&#10;Description generated with high confidence">
            <a:extLst>
              <a:ext uri="{FF2B5EF4-FFF2-40B4-BE49-F238E27FC236}">
                <a16:creationId xmlns:a16="http://schemas.microsoft.com/office/drawing/2014/main" id="{2D2C060E-515B-42F4-B021-80637F0FA88B}"/>
              </a:ext>
            </a:extLst>
          </p:cNvPr>
          <p:cNvPicPr>
            <a:picLocks noChangeAspect="1"/>
          </p:cNvPicPr>
          <p:nvPr/>
        </p:nvPicPr>
        <p:blipFill rotWithShape="1">
          <a:blip r:embed="rId9">
            <a:extLst>
              <a:ext uri="{28A0092B-C50C-407E-A947-70E740481C1C}">
                <a14:useLocalDpi xmlns:a14="http://schemas.microsoft.com/office/drawing/2010/main" val="0"/>
              </a:ext>
            </a:extLst>
          </a:blip>
          <a:srcRect t="-71348"/>
          <a:stretch/>
        </p:blipFill>
        <p:spPr>
          <a:xfrm>
            <a:off x="3882190" y="2376436"/>
            <a:ext cx="1318662" cy="563681"/>
          </a:xfrm>
          <a:prstGeom prst="rect">
            <a:avLst/>
          </a:prstGeom>
        </p:spPr>
      </p:pic>
      <p:pic>
        <p:nvPicPr>
          <p:cNvPr id="34" name="Picture 33" descr="A picture containing indoor, object&#10;&#10;Description generated with high confidence">
            <a:extLst>
              <a:ext uri="{FF2B5EF4-FFF2-40B4-BE49-F238E27FC236}">
                <a16:creationId xmlns:a16="http://schemas.microsoft.com/office/drawing/2014/main" id="{1D7909A5-C431-4665-9F09-1E4A38F522ED}"/>
              </a:ext>
            </a:extLst>
          </p:cNvPr>
          <p:cNvPicPr>
            <a:picLocks noChangeAspect="1"/>
          </p:cNvPicPr>
          <p:nvPr/>
        </p:nvPicPr>
        <p:blipFill rotWithShape="1">
          <a:blip r:embed="rId10">
            <a:extLst>
              <a:ext uri="{28A0092B-C50C-407E-A947-70E740481C1C}">
                <a14:useLocalDpi xmlns:a14="http://schemas.microsoft.com/office/drawing/2010/main" val="0"/>
              </a:ext>
            </a:extLst>
          </a:blip>
          <a:srcRect l="-22074" b="-524"/>
          <a:stretch/>
        </p:blipFill>
        <p:spPr>
          <a:xfrm>
            <a:off x="2014889" y="3703488"/>
            <a:ext cx="702735" cy="524713"/>
          </a:xfrm>
          <a:prstGeom prst="rect">
            <a:avLst/>
          </a:prstGeom>
        </p:spPr>
      </p:pic>
      <p:sp>
        <p:nvSpPr>
          <p:cNvPr id="35" name="TextBox 34">
            <a:extLst>
              <a:ext uri="{FF2B5EF4-FFF2-40B4-BE49-F238E27FC236}">
                <a16:creationId xmlns:a16="http://schemas.microsoft.com/office/drawing/2014/main" id="{3AAEF5F2-CD3F-422E-B8B0-59ED9B06D10D}"/>
              </a:ext>
            </a:extLst>
          </p:cNvPr>
          <p:cNvSpPr txBox="1"/>
          <p:nvPr/>
        </p:nvSpPr>
        <p:spPr bwMode="auto">
          <a:xfrm>
            <a:off x="6624816" y="915008"/>
            <a:ext cx="9797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700</a:t>
            </a:r>
          </a:p>
        </p:txBody>
      </p:sp>
    </p:spTree>
    <p:extLst>
      <p:ext uri="{BB962C8B-B14F-4D97-AF65-F5344CB8AC3E}">
        <p14:creationId xmlns:p14="http://schemas.microsoft.com/office/powerpoint/2010/main" val="3240759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right)">
                                      <p:cBhvr>
                                        <p:cTn id="7" dur="500"/>
                                        <p:tgtEl>
                                          <p:spTgt spid="2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nodeType="click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right)">
                                      <p:cBhvr>
                                        <p:cTn id="20" dur="500"/>
                                        <p:tgtEl>
                                          <p:spTgt spid="32"/>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2:6</a:t>
            </a:r>
          </a:p>
        </p:txBody>
      </p:sp>
      <p:sp>
        <p:nvSpPr>
          <p:cNvPr id="35" name="TextBox 34">
            <a:extLst>
              <a:ext uri="{FF2B5EF4-FFF2-40B4-BE49-F238E27FC236}">
                <a16:creationId xmlns:a16="http://schemas.microsoft.com/office/drawing/2014/main" id="{3AAEF5F2-CD3F-422E-B8B0-59ED9B06D10D}"/>
              </a:ext>
            </a:extLst>
          </p:cNvPr>
          <p:cNvSpPr txBox="1"/>
          <p:nvPr/>
        </p:nvSpPr>
        <p:spPr bwMode="auto">
          <a:xfrm>
            <a:off x="6600432" y="915008"/>
            <a:ext cx="9797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700</a:t>
            </a:r>
          </a:p>
        </p:txBody>
      </p:sp>
      <p:pic>
        <p:nvPicPr>
          <p:cNvPr id="5" name="Picture 4" descr="A close up of a sign&#10;&#10;Description generated with high confidence">
            <a:extLst>
              <a:ext uri="{FF2B5EF4-FFF2-40B4-BE49-F238E27FC236}">
                <a16:creationId xmlns:a16="http://schemas.microsoft.com/office/drawing/2014/main" id="{FCDB27A0-AC7E-43DA-BE1F-F5E9A396B38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42278" y="3705222"/>
            <a:ext cx="499323" cy="519519"/>
          </a:xfrm>
          <a:prstGeom prst="rect">
            <a:avLst/>
          </a:prstGeom>
        </p:spPr>
      </p:pic>
      <p:pic>
        <p:nvPicPr>
          <p:cNvPr id="16" name="Picture 15" descr="A picture containing indoor, object&#10;&#10;Description generated with high confidence">
            <a:extLst>
              <a:ext uri="{FF2B5EF4-FFF2-40B4-BE49-F238E27FC236}">
                <a16:creationId xmlns:a16="http://schemas.microsoft.com/office/drawing/2014/main" id="{2A51049B-74E0-42EB-AEA3-E5FF689AAAFD}"/>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142277" y="3653367"/>
            <a:ext cx="7907446" cy="53472"/>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EEC5355-2754-40AA-B4B3-805B8079E72E}"/>
              </a:ext>
            </a:extLst>
          </p:cNvPr>
          <p:cNvPicPr>
            <a:picLocks noChangeAspect="1"/>
          </p:cNvPicPr>
          <p:nvPr/>
        </p:nvPicPr>
        <p:blipFill rotWithShape="1">
          <a:blip r:embed="rId5">
            <a:extLst>
              <a:ext uri="{28A0092B-C50C-407E-A947-70E740481C1C}">
                <a14:useLocalDpi xmlns:a14="http://schemas.microsoft.com/office/drawing/2010/main" val="0"/>
              </a:ext>
            </a:extLst>
          </a:blip>
          <a:srcRect r="-16357"/>
          <a:stretch/>
        </p:blipFill>
        <p:spPr>
          <a:xfrm>
            <a:off x="9372600" y="3705222"/>
            <a:ext cx="787400" cy="519519"/>
          </a:xfrm>
          <a:prstGeom prst="rect">
            <a:avLst/>
          </a:prstGeom>
        </p:spPr>
      </p:pic>
      <p:sp>
        <p:nvSpPr>
          <p:cNvPr id="19" name="TextBox 18">
            <a:extLst>
              <a:ext uri="{FF2B5EF4-FFF2-40B4-BE49-F238E27FC236}">
                <a16:creationId xmlns:a16="http://schemas.microsoft.com/office/drawing/2014/main" id="{E2D77584-4498-4EF2-A82D-17D520C184C3}"/>
              </a:ext>
            </a:extLst>
          </p:cNvPr>
          <p:cNvSpPr txBox="1"/>
          <p:nvPr/>
        </p:nvSpPr>
        <p:spPr bwMode="auto">
          <a:xfrm>
            <a:off x="4801620" y="915008"/>
            <a:ext cx="17988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1,200 </a:t>
            </a:r>
            <a:r>
              <a:rPr lang="en-GB" sz="2400" dirty="0">
                <a:latin typeface="Myriad Pro" panose="020B0503030403020204" pitchFamily="34" charset="0"/>
              </a:rPr>
              <a:t>−</a:t>
            </a:r>
            <a:r>
              <a:rPr lang="en-GB" sz="2400" dirty="0">
                <a:latin typeface="Myriad Pro" panose="020B0503030403020204" pitchFamily="34" charset="0"/>
                <a:ea typeface="Myriad Pro Semibold" charset="0"/>
                <a:cs typeface="Myriad Pro Semibold" charset="0"/>
              </a:rPr>
              <a:t> 500</a:t>
            </a:r>
          </a:p>
        </p:txBody>
      </p:sp>
      <p:pic>
        <p:nvPicPr>
          <p:cNvPr id="20" name="Picture 19" descr="A close up of a sign&#10;&#10;Description generated with high confidence">
            <a:extLst>
              <a:ext uri="{FF2B5EF4-FFF2-40B4-BE49-F238E27FC236}">
                <a16:creationId xmlns:a16="http://schemas.microsoft.com/office/drawing/2014/main" id="{F91B0E69-D171-40DF-A168-CA523798FD88}"/>
              </a:ext>
            </a:extLst>
          </p:cNvPr>
          <p:cNvPicPr>
            <a:picLocks noChangeAspect="1"/>
          </p:cNvPicPr>
          <p:nvPr/>
        </p:nvPicPr>
        <p:blipFill rotWithShape="1">
          <a:blip r:embed="rId6">
            <a:extLst>
              <a:ext uri="{28A0092B-C50C-407E-A947-70E740481C1C}">
                <a14:useLocalDpi xmlns:a14="http://schemas.microsoft.com/office/drawing/2010/main" val="0"/>
              </a:ext>
            </a:extLst>
          </a:blip>
          <a:srcRect l="-4"/>
          <a:stretch/>
        </p:blipFill>
        <p:spPr>
          <a:xfrm>
            <a:off x="2142276" y="2906830"/>
            <a:ext cx="5522642" cy="744980"/>
          </a:xfrm>
          <a:prstGeom prst="rect">
            <a:avLst/>
          </a:prstGeom>
        </p:spPr>
      </p:pic>
      <p:sp>
        <p:nvSpPr>
          <p:cNvPr id="6" name="Freeform: Shape 5">
            <a:extLst>
              <a:ext uri="{FF2B5EF4-FFF2-40B4-BE49-F238E27FC236}">
                <a16:creationId xmlns:a16="http://schemas.microsoft.com/office/drawing/2014/main" id="{2F28E9A8-7C99-4253-AF04-8BB7FE6E4763}"/>
              </a:ext>
            </a:extLst>
          </p:cNvPr>
          <p:cNvSpPr/>
          <p:nvPr/>
        </p:nvSpPr>
        <p:spPr bwMode="auto">
          <a:xfrm>
            <a:off x="7590216" y="3420534"/>
            <a:ext cx="135515" cy="224367"/>
          </a:xfrm>
          <a:custGeom>
            <a:avLst/>
            <a:gdLst>
              <a:gd name="connsiteX0" fmla="*/ 34018 w 135515"/>
              <a:gd name="connsiteY0" fmla="*/ 182034 h 224367"/>
              <a:gd name="connsiteX1" fmla="*/ 46718 w 135515"/>
              <a:gd name="connsiteY1" fmla="*/ 97367 h 224367"/>
              <a:gd name="connsiteX2" fmla="*/ 55185 w 135515"/>
              <a:gd name="connsiteY2" fmla="*/ 63500 h 224367"/>
              <a:gd name="connsiteX3" fmla="*/ 63651 w 135515"/>
              <a:gd name="connsiteY3" fmla="*/ 16934 h 224367"/>
              <a:gd name="connsiteX4" fmla="*/ 67885 w 135515"/>
              <a:gd name="connsiteY4" fmla="*/ 0 h 224367"/>
              <a:gd name="connsiteX5" fmla="*/ 110218 w 135515"/>
              <a:gd name="connsiteY5" fmla="*/ 4234 h 224367"/>
              <a:gd name="connsiteX6" fmla="*/ 114451 w 135515"/>
              <a:gd name="connsiteY6" fmla="*/ 16934 h 224367"/>
              <a:gd name="connsiteX7" fmla="*/ 118685 w 135515"/>
              <a:gd name="connsiteY7" fmla="*/ 33867 h 224367"/>
              <a:gd name="connsiteX8" fmla="*/ 122918 w 135515"/>
              <a:gd name="connsiteY8" fmla="*/ 55034 h 224367"/>
              <a:gd name="connsiteX9" fmla="*/ 131385 w 135515"/>
              <a:gd name="connsiteY9" fmla="*/ 110067 h 224367"/>
              <a:gd name="connsiteX10" fmla="*/ 114451 w 135515"/>
              <a:gd name="connsiteY10" fmla="*/ 220134 h 224367"/>
              <a:gd name="connsiteX11" fmla="*/ 101751 w 135515"/>
              <a:gd name="connsiteY11" fmla="*/ 224367 h 224367"/>
              <a:gd name="connsiteX12" fmla="*/ 12851 w 135515"/>
              <a:gd name="connsiteY12" fmla="*/ 220134 h 224367"/>
              <a:gd name="connsiteX13" fmla="*/ 151 w 135515"/>
              <a:gd name="connsiteY13" fmla="*/ 207434 h 224367"/>
              <a:gd name="connsiteX14" fmla="*/ 34018 w 135515"/>
              <a:gd name="connsiteY14" fmla="*/ 182034 h 224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5515" h="224367">
                <a:moveTo>
                  <a:pt x="34018" y="182034"/>
                </a:moveTo>
                <a:cubicBezTo>
                  <a:pt x="41779" y="163690"/>
                  <a:pt x="34358" y="188009"/>
                  <a:pt x="46718" y="97367"/>
                </a:cubicBezTo>
                <a:cubicBezTo>
                  <a:pt x="48290" y="85837"/>
                  <a:pt x="52568" y="74838"/>
                  <a:pt x="55185" y="63500"/>
                </a:cubicBezTo>
                <a:cubicBezTo>
                  <a:pt x="61996" y="33984"/>
                  <a:pt x="57167" y="49352"/>
                  <a:pt x="63651" y="16934"/>
                </a:cubicBezTo>
                <a:cubicBezTo>
                  <a:pt x="64792" y="11229"/>
                  <a:pt x="66474" y="5645"/>
                  <a:pt x="67885" y="0"/>
                </a:cubicBezTo>
                <a:cubicBezTo>
                  <a:pt x="81996" y="1411"/>
                  <a:pt x="96890" y="-613"/>
                  <a:pt x="110218" y="4234"/>
                </a:cubicBezTo>
                <a:cubicBezTo>
                  <a:pt x="114412" y="5759"/>
                  <a:pt x="113225" y="12643"/>
                  <a:pt x="114451" y="16934"/>
                </a:cubicBezTo>
                <a:cubicBezTo>
                  <a:pt x="116049" y="22528"/>
                  <a:pt x="117423" y="28187"/>
                  <a:pt x="118685" y="33867"/>
                </a:cubicBezTo>
                <a:cubicBezTo>
                  <a:pt x="120246" y="40891"/>
                  <a:pt x="121967" y="47902"/>
                  <a:pt x="122918" y="55034"/>
                </a:cubicBezTo>
                <a:cubicBezTo>
                  <a:pt x="130193" y="109600"/>
                  <a:pt x="121848" y="81462"/>
                  <a:pt x="131385" y="110067"/>
                </a:cubicBezTo>
                <a:cubicBezTo>
                  <a:pt x="129780" y="146965"/>
                  <a:pt x="149590" y="196709"/>
                  <a:pt x="114451" y="220134"/>
                </a:cubicBezTo>
                <a:cubicBezTo>
                  <a:pt x="110738" y="222609"/>
                  <a:pt x="105984" y="222956"/>
                  <a:pt x="101751" y="224367"/>
                </a:cubicBezTo>
                <a:cubicBezTo>
                  <a:pt x="72118" y="222956"/>
                  <a:pt x="42114" y="225011"/>
                  <a:pt x="12851" y="220134"/>
                </a:cubicBezTo>
                <a:cubicBezTo>
                  <a:pt x="6946" y="219150"/>
                  <a:pt x="2253" y="213040"/>
                  <a:pt x="151" y="207434"/>
                </a:cubicBezTo>
                <a:cubicBezTo>
                  <a:pt x="-2326" y="200828"/>
                  <a:pt x="26257" y="200378"/>
                  <a:pt x="34018" y="182034"/>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2" name="Picture 21" descr="A close up of a sign&#10;&#10;Description generated with high confidence">
            <a:extLst>
              <a:ext uri="{FF2B5EF4-FFF2-40B4-BE49-F238E27FC236}">
                <a16:creationId xmlns:a16="http://schemas.microsoft.com/office/drawing/2014/main" id="{83216590-3A06-4F6C-85B5-940F4F1E9BB9}"/>
              </a:ext>
            </a:extLst>
          </p:cNvPr>
          <p:cNvPicPr>
            <a:picLocks noChangeAspect="1"/>
          </p:cNvPicPr>
          <p:nvPr/>
        </p:nvPicPr>
        <p:blipFill rotWithShape="1">
          <a:blip r:embed="rId7">
            <a:extLst>
              <a:ext uri="{28A0092B-C50C-407E-A947-70E740481C1C}">
                <a14:useLocalDpi xmlns:a14="http://schemas.microsoft.com/office/drawing/2010/main" val="0"/>
              </a:ext>
            </a:extLst>
          </a:blip>
          <a:srcRect l="-4" t="-14592"/>
          <a:stretch/>
        </p:blipFill>
        <p:spPr>
          <a:xfrm>
            <a:off x="2142276" y="2565401"/>
            <a:ext cx="5522642" cy="332963"/>
          </a:xfrm>
          <a:prstGeom prst="rect">
            <a:avLst/>
          </a:prstGeom>
        </p:spPr>
      </p:pic>
      <p:pic>
        <p:nvPicPr>
          <p:cNvPr id="26" name="Picture 25" descr="A close up of a sign&#10;&#10;Description generated with high confidence">
            <a:extLst>
              <a:ext uri="{FF2B5EF4-FFF2-40B4-BE49-F238E27FC236}">
                <a16:creationId xmlns:a16="http://schemas.microsoft.com/office/drawing/2014/main" id="{220C4F33-4BE1-4178-9244-32282A9444B8}"/>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7222067" y="3703662"/>
            <a:ext cx="787400" cy="512610"/>
          </a:xfrm>
          <a:prstGeom prst="rect">
            <a:avLst/>
          </a:prstGeom>
        </p:spPr>
      </p:pic>
      <p:pic>
        <p:nvPicPr>
          <p:cNvPr id="36" name="Picture 35" descr="A close up of a sign&#10;&#10;Description generated with high confidence">
            <a:extLst>
              <a:ext uri="{FF2B5EF4-FFF2-40B4-BE49-F238E27FC236}">
                <a16:creationId xmlns:a16="http://schemas.microsoft.com/office/drawing/2014/main" id="{85C7840E-FEDD-4D44-B9C4-C094A41E3293}"/>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7590215" y="2898363"/>
            <a:ext cx="2264985" cy="732250"/>
          </a:xfrm>
          <a:prstGeom prst="rect">
            <a:avLst/>
          </a:prstGeom>
        </p:spPr>
      </p:pic>
      <p:pic>
        <p:nvPicPr>
          <p:cNvPr id="37" name="Picture 36" descr="A close up of a sign&#10;&#10;Description generated with high confidence">
            <a:extLst>
              <a:ext uri="{FF2B5EF4-FFF2-40B4-BE49-F238E27FC236}">
                <a16:creationId xmlns:a16="http://schemas.microsoft.com/office/drawing/2014/main" id="{D83C6232-B252-457A-8CC5-B9D1FD640EBD}"/>
              </a:ext>
            </a:extLst>
          </p:cNvPr>
          <p:cNvPicPr>
            <a:picLocks noChangeAspect="1"/>
          </p:cNvPicPr>
          <p:nvPr/>
        </p:nvPicPr>
        <p:blipFill rotWithShape="1">
          <a:blip r:embed="rId10">
            <a:extLst>
              <a:ext uri="{28A0092B-C50C-407E-A947-70E740481C1C}">
                <a14:useLocalDpi xmlns:a14="http://schemas.microsoft.com/office/drawing/2010/main" val="0"/>
              </a:ext>
            </a:extLst>
          </a:blip>
          <a:srcRect t="-14592"/>
          <a:stretch/>
        </p:blipFill>
        <p:spPr>
          <a:xfrm>
            <a:off x="8255001" y="2570839"/>
            <a:ext cx="838199" cy="332963"/>
          </a:xfrm>
          <a:prstGeom prst="rect">
            <a:avLst/>
          </a:prstGeom>
        </p:spPr>
      </p:pic>
      <p:pic>
        <p:nvPicPr>
          <p:cNvPr id="8" name="Picture 7" descr="A picture containing sky, object&#10;&#10;Description generated with high confidence">
            <a:extLst>
              <a:ext uri="{FF2B5EF4-FFF2-40B4-BE49-F238E27FC236}">
                <a16:creationId xmlns:a16="http://schemas.microsoft.com/office/drawing/2014/main" id="{A16FD98B-2326-4BAE-A8F5-AE70947613FD}"/>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4483631" y="2609328"/>
            <a:ext cx="787400" cy="295945"/>
          </a:xfrm>
          <a:prstGeom prst="rect">
            <a:avLst/>
          </a:prstGeom>
        </p:spPr>
      </p:pic>
      <p:pic>
        <p:nvPicPr>
          <p:cNvPr id="38" name="Picture 37" descr="A picture containing sky, object&#10;&#10;Description generated with high confidence">
            <a:extLst>
              <a:ext uri="{FF2B5EF4-FFF2-40B4-BE49-F238E27FC236}">
                <a16:creationId xmlns:a16="http://schemas.microsoft.com/office/drawing/2014/main" id="{C5294423-3026-4F35-8424-131CE47B316D}"/>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8251824" y="2618855"/>
            <a:ext cx="838199" cy="279012"/>
          </a:xfrm>
          <a:prstGeom prst="rect">
            <a:avLst/>
          </a:prstGeom>
        </p:spPr>
      </p:pic>
    </p:spTree>
    <p:extLst>
      <p:ext uri="{BB962C8B-B14F-4D97-AF65-F5344CB8AC3E}">
        <p14:creationId xmlns:p14="http://schemas.microsoft.com/office/powerpoint/2010/main" val="3473240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left)">
                                      <p:cBhvr>
                                        <p:cTn id="20" dur="500"/>
                                        <p:tgtEl>
                                          <p:spTgt spid="36"/>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500"/>
                                        <p:tgtEl>
                                          <p:spTgt spid="3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par>
                                <p:cTn id="30" presetID="10" presetClass="entr" presetSubtype="0"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2:6</a:t>
            </a:r>
          </a:p>
        </p:txBody>
      </p:sp>
      <p:pic>
        <p:nvPicPr>
          <p:cNvPr id="4" name="Picture 3" descr="A close up of a logo&#10;&#10;Description generated with very high confidence">
            <a:extLst>
              <a:ext uri="{FF2B5EF4-FFF2-40B4-BE49-F238E27FC236}">
                <a16:creationId xmlns:a16="http://schemas.microsoft.com/office/drawing/2014/main" id="{F0A278CB-24B7-4C5C-B727-C770A3112C9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13348" y="2488785"/>
            <a:ext cx="4493292" cy="630000"/>
          </a:xfrm>
          <a:prstGeom prst="rect">
            <a:avLst/>
          </a:prstGeom>
        </p:spPr>
      </p:pic>
      <p:pic>
        <p:nvPicPr>
          <p:cNvPr id="21" name="Picture 20" descr="A close up of a logo&#10;&#10;Description generated with very high confidence">
            <a:extLst>
              <a:ext uri="{FF2B5EF4-FFF2-40B4-BE49-F238E27FC236}">
                <a16:creationId xmlns:a16="http://schemas.microsoft.com/office/drawing/2014/main" id="{7DD0F908-F603-4AEC-B8B0-171C4B347C26}"/>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113348" y="3118785"/>
            <a:ext cx="4493292" cy="469240"/>
          </a:xfrm>
          <a:prstGeom prst="rect">
            <a:avLst/>
          </a:prstGeom>
        </p:spPr>
      </p:pic>
      <p:pic>
        <p:nvPicPr>
          <p:cNvPr id="23" name="Picture 22" descr="A close up of a logo&#10;&#10;Description generated with very high confidence">
            <a:extLst>
              <a:ext uri="{FF2B5EF4-FFF2-40B4-BE49-F238E27FC236}">
                <a16:creationId xmlns:a16="http://schemas.microsoft.com/office/drawing/2014/main" id="{F1E4C583-D47F-4E0A-996A-AA192467A170}"/>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3127169" y="3588025"/>
            <a:ext cx="3170712" cy="342706"/>
          </a:xfrm>
          <a:prstGeom prst="rect">
            <a:avLst/>
          </a:prstGeom>
        </p:spPr>
      </p:pic>
      <p:pic>
        <p:nvPicPr>
          <p:cNvPr id="9" name="Picture 8" descr="A close up of a light&#10;&#10;Description generated with high confidence">
            <a:extLst>
              <a:ext uri="{FF2B5EF4-FFF2-40B4-BE49-F238E27FC236}">
                <a16:creationId xmlns:a16="http://schemas.microsoft.com/office/drawing/2014/main" id="{C84DCC7E-905D-454F-98DF-B7B2C2E9BDE3}"/>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4219700" y="2474320"/>
            <a:ext cx="5858955" cy="1909360"/>
          </a:xfrm>
          <a:prstGeom prst="rect">
            <a:avLst/>
          </a:prstGeom>
        </p:spPr>
      </p:pic>
      <p:sp>
        <p:nvSpPr>
          <p:cNvPr id="25" name="Rectangle 24">
            <a:extLst>
              <a:ext uri="{FF2B5EF4-FFF2-40B4-BE49-F238E27FC236}">
                <a16:creationId xmlns:a16="http://schemas.microsoft.com/office/drawing/2014/main" id="{873A4C20-825A-4938-9482-FF72A830E77B}"/>
              </a:ext>
            </a:extLst>
          </p:cNvPr>
          <p:cNvSpPr/>
          <p:nvPr/>
        </p:nvSpPr>
        <p:spPr bwMode="auto">
          <a:xfrm rot="18560839">
            <a:off x="5922965" y="3365501"/>
            <a:ext cx="1587500" cy="1037167"/>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7" name="Picture 26" descr="A close up of a logo&#10;&#10;Description generated with very high confidence">
            <a:extLst>
              <a:ext uri="{FF2B5EF4-FFF2-40B4-BE49-F238E27FC236}">
                <a16:creationId xmlns:a16="http://schemas.microsoft.com/office/drawing/2014/main" id="{A0F44683-81FA-4EC2-BDFA-1A5F4928FC7D}"/>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6761018" y="2649545"/>
            <a:ext cx="1341912" cy="469240"/>
          </a:xfrm>
          <a:prstGeom prst="rect">
            <a:avLst/>
          </a:prstGeom>
        </p:spPr>
      </p:pic>
      <p:sp>
        <p:nvSpPr>
          <p:cNvPr id="18" name="Rectangle 17">
            <a:extLst>
              <a:ext uri="{FF2B5EF4-FFF2-40B4-BE49-F238E27FC236}">
                <a16:creationId xmlns:a16="http://schemas.microsoft.com/office/drawing/2014/main" id="{65CE3ABE-D605-42B5-9DA9-721BAF379FC2}"/>
              </a:ext>
            </a:extLst>
          </p:cNvPr>
          <p:cNvSpPr/>
          <p:nvPr/>
        </p:nvSpPr>
        <p:spPr bwMode="auto">
          <a:xfrm>
            <a:off x="4344203" y="5583471"/>
            <a:ext cx="587375" cy="3175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6" name="Rectangle 5">
            <a:extLst>
              <a:ext uri="{FF2B5EF4-FFF2-40B4-BE49-F238E27FC236}">
                <a16:creationId xmlns:a16="http://schemas.microsoft.com/office/drawing/2014/main" id="{C4EE34EA-E630-4B8F-829C-A63DCA8AFE9A}"/>
              </a:ext>
            </a:extLst>
          </p:cNvPr>
          <p:cNvSpPr/>
          <p:nvPr/>
        </p:nvSpPr>
        <p:spPr bwMode="auto">
          <a:xfrm>
            <a:off x="4272179" y="3646284"/>
            <a:ext cx="659798" cy="34270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8" name="Picture 27" descr="A picture containing object&#10;&#10;Description generated with high confidence">
            <a:extLst>
              <a:ext uri="{FF2B5EF4-FFF2-40B4-BE49-F238E27FC236}">
                <a16:creationId xmlns:a16="http://schemas.microsoft.com/office/drawing/2014/main" id="{7948E6A4-47F8-48C3-A5D2-DB3C2344152E}"/>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4303362" y="3594376"/>
            <a:ext cx="624238" cy="342706"/>
          </a:xfrm>
          <a:prstGeom prst="rect">
            <a:avLst/>
          </a:prstGeom>
        </p:spPr>
      </p:pic>
    </p:spTree>
    <p:extLst>
      <p:ext uri="{BB962C8B-B14F-4D97-AF65-F5344CB8AC3E}">
        <p14:creationId xmlns:p14="http://schemas.microsoft.com/office/powerpoint/2010/main" val="1857080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0" nodeType="clickEffect">
                                  <p:stCondLst>
                                    <p:cond delay="0"/>
                                  </p:stCondLst>
                                  <p:childTnLst>
                                    <p:animEffect transition="out" filter="fade">
                                      <p:cBhvr>
                                        <p:cTn id="20" dur="500"/>
                                        <p:tgtEl>
                                          <p:spTgt spid="25"/>
                                        </p:tgtEl>
                                      </p:cBhvr>
                                    </p:animEffect>
                                    <p:set>
                                      <p:cBhvr>
                                        <p:cTn id="21" dur="1" fill="hold">
                                          <p:stCondLst>
                                            <p:cond delay="499"/>
                                          </p:stCondLst>
                                        </p:cTn>
                                        <p:tgtEl>
                                          <p:spTgt spid="25"/>
                                        </p:tgtEl>
                                        <p:attrNameLst>
                                          <p:attrName>style.visibility</p:attrName>
                                        </p:attrNameLst>
                                      </p:cBhvr>
                                      <p:to>
                                        <p:strVal val="hidden"/>
                                      </p:to>
                                    </p:se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6"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1BBCBC-FE93-413E-A817-DBF64E71CD6E}"/>
              </a:ext>
            </a:extLst>
          </p:cNvPr>
          <p:cNvSpPr>
            <a:spLocks noGrp="1"/>
          </p:cNvSpPr>
          <p:nvPr>
            <p:ph type="title"/>
          </p:nvPr>
        </p:nvSpPr>
        <p:spPr/>
        <p:txBody>
          <a:bodyPr/>
          <a:lstStyle/>
          <a:p>
            <a:r>
              <a:rPr lang="en-GB" dirty="0"/>
              <a:t>4NF-3 Scaling number facts by 100</a:t>
            </a:r>
          </a:p>
        </p:txBody>
      </p:sp>
      <p:grpSp>
        <p:nvGrpSpPr>
          <p:cNvPr id="6" name="Group 5">
            <a:extLst>
              <a:ext uri="{FF2B5EF4-FFF2-40B4-BE49-F238E27FC236}">
                <a16:creationId xmlns:a16="http://schemas.microsoft.com/office/drawing/2014/main" id="{A2C0F8F5-CE20-4A67-8983-C2B031DBCE72}"/>
              </a:ext>
            </a:extLst>
          </p:cNvPr>
          <p:cNvGrpSpPr/>
          <p:nvPr/>
        </p:nvGrpSpPr>
        <p:grpSpPr>
          <a:xfrm>
            <a:off x="1817865" y="1549989"/>
            <a:ext cx="2995728" cy="3150001"/>
            <a:chOff x="2771799" y="1484313"/>
            <a:chExt cx="2995728" cy="3150001"/>
          </a:xfrm>
        </p:grpSpPr>
        <p:pic>
          <p:nvPicPr>
            <p:cNvPr id="4" name="Picture 3" descr="A picture containing sitting, indoor, window, looking&#10;&#10;Description automatically generated">
              <a:extLst>
                <a:ext uri="{FF2B5EF4-FFF2-40B4-BE49-F238E27FC236}">
                  <a16:creationId xmlns:a16="http://schemas.microsoft.com/office/drawing/2014/main" id="{4498BE7B-7E1E-4065-A235-DB4C754443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1830282" y="2425830"/>
              <a:ext cx="3150000" cy="1266965"/>
            </a:xfrm>
            <a:prstGeom prst="rect">
              <a:avLst/>
            </a:prstGeom>
          </p:spPr>
        </p:pic>
        <p:pic>
          <p:nvPicPr>
            <p:cNvPr id="5" name="Picture 4" descr="A picture containing sitting, indoor, window, looking&#10;&#10;Description automatically generated">
              <a:extLst>
                <a:ext uri="{FF2B5EF4-FFF2-40B4-BE49-F238E27FC236}">
                  <a16:creationId xmlns:a16="http://schemas.microsoft.com/office/drawing/2014/main" id="{103FEE74-0152-4073-8926-3318DA2126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3559045" y="2425831"/>
              <a:ext cx="3150000" cy="1266965"/>
            </a:xfrm>
            <a:prstGeom prst="rect">
              <a:avLst/>
            </a:prstGeom>
          </p:spPr>
        </p:pic>
      </p:grpSp>
      <p:pic>
        <p:nvPicPr>
          <p:cNvPr id="10" name="Picture 9">
            <a:extLst>
              <a:ext uri="{FF2B5EF4-FFF2-40B4-BE49-F238E27FC236}">
                <a16:creationId xmlns:a16="http://schemas.microsoft.com/office/drawing/2014/main" id="{C4F50D99-A4DE-4F20-B0BD-B87450CFDAD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858876" y="1595675"/>
            <a:ext cx="550800" cy="550800"/>
          </a:xfrm>
          <a:prstGeom prst="rect">
            <a:avLst/>
          </a:prstGeom>
        </p:spPr>
      </p:pic>
      <p:pic>
        <p:nvPicPr>
          <p:cNvPr id="15" name="Picture 14">
            <a:extLst>
              <a:ext uri="{FF2B5EF4-FFF2-40B4-BE49-F238E27FC236}">
                <a16:creationId xmlns:a16="http://schemas.microsoft.com/office/drawing/2014/main" id="{D6D4A821-3DEE-4A23-8164-1ABC3EA35EE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489530" y="1595675"/>
            <a:ext cx="550800" cy="550800"/>
          </a:xfrm>
          <a:prstGeom prst="rect">
            <a:avLst/>
          </a:prstGeom>
        </p:spPr>
      </p:pic>
      <p:pic>
        <p:nvPicPr>
          <p:cNvPr id="16" name="Picture 15">
            <a:extLst>
              <a:ext uri="{FF2B5EF4-FFF2-40B4-BE49-F238E27FC236}">
                <a16:creationId xmlns:a16="http://schemas.microsoft.com/office/drawing/2014/main" id="{03C758AE-98C2-483C-BAD8-9CF09ADCFEC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858876" y="2225675"/>
            <a:ext cx="550800" cy="550800"/>
          </a:xfrm>
          <a:prstGeom prst="rect">
            <a:avLst/>
          </a:prstGeom>
        </p:spPr>
      </p:pic>
      <p:pic>
        <p:nvPicPr>
          <p:cNvPr id="17" name="Picture 16">
            <a:extLst>
              <a:ext uri="{FF2B5EF4-FFF2-40B4-BE49-F238E27FC236}">
                <a16:creationId xmlns:a16="http://schemas.microsoft.com/office/drawing/2014/main" id="{3D30915A-139B-46DD-BDF2-53A6635811B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489530" y="2225675"/>
            <a:ext cx="550800" cy="550800"/>
          </a:xfrm>
          <a:prstGeom prst="rect">
            <a:avLst/>
          </a:prstGeom>
        </p:spPr>
      </p:pic>
      <p:pic>
        <p:nvPicPr>
          <p:cNvPr id="18" name="Picture 17">
            <a:extLst>
              <a:ext uri="{FF2B5EF4-FFF2-40B4-BE49-F238E27FC236}">
                <a16:creationId xmlns:a16="http://schemas.microsoft.com/office/drawing/2014/main" id="{06B87810-1D41-41C0-9AED-22E6CD1D8DE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865574" y="2849434"/>
            <a:ext cx="550800" cy="550800"/>
          </a:xfrm>
          <a:prstGeom prst="rect">
            <a:avLst/>
          </a:prstGeom>
        </p:spPr>
      </p:pic>
      <p:pic>
        <p:nvPicPr>
          <p:cNvPr id="20" name="Picture 19">
            <a:extLst>
              <a:ext uri="{FF2B5EF4-FFF2-40B4-BE49-F238E27FC236}">
                <a16:creationId xmlns:a16="http://schemas.microsoft.com/office/drawing/2014/main" id="{01C412BB-1EDA-4CCC-8785-A3C384E3FA3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874536" y="3473933"/>
            <a:ext cx="550800" cy="550800"/>
          </a:xfrm>
          <a:prstGeom prst="rect">
            <a:avLst/>
          </a:prstGeom>
        </p:spPr>
      </p:pic>
      <p:pic>
        <p:nvPicPr>
          <p:cNvPr id="22" name="Picture 21">
            <a:extLst>
              <a:ext uri="{FF2B5EF4-FFF2-40B4-BE49-F238E27FC236}">
                <a16:creationId xmlns:a16="http://schemas.microsoft.com/office/drawing/2014/main" id="{71750A0A-298E-4823-B2C5-773F1964341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858876" y="4097331"/>
            <a:ext cx="550800" cy="550800"/>
          </a:xfrm>
          <a:prstGeom prst="rect">
            <a:avLst/>
          </a:prstGeom>
        </p:spPr>
      </p:pic>
      <p:pic>
        <p:nvPicPr>
          <p:cNvPr id="24" name="Picture 23">
            <a:extLst>
              <a:ext uri="{FF2B5EF4-FFF2-40B4-BE49-F238E27FC236}">
                <a16:creationId xmlns:a16="http://schemas.microsoft.com/office/drawing/2014/main" id="{299C4956-0C71-4D42-88F9-4CBBAB8C65AB}"/>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596529" y="1596818"/>
            <a:ext cx="550800" cy="548514"/>
          </a:xfrm>
          <a:prstGeom prst="rect">
            <a:avLst/>
          </a:prstGeom>
        </p:spPr>
      </p:pic>
      <p:pic>
        <p:nvPicPr>
          <p:cNvPr id="25" name="Picture 24">
            <a:extLst>
              <a:ext uri="{FF2B5EF4-FFF2-40B4-BE49-F238E27FC236}">
                <a16:creationId xmlns:a16="http://schemas.microsoft.com/office/drawing/2014/main" id="{AC47D067-D0F1-4E6C-8A4D-0AFA645E2A41}"/>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596529" y="2226818"/>
            <a:ext cx="550800" cy="548514"/>
          </a:xfrm>
          <a:prstGeom prst="rect">
            <a:avLst/>
          </a:prstGeom>
        </p:spPr>
      </p:pic>
      <p:sp>
        <p:nvSpPr>
          <p:cNvPr id="30" name="Rectangle 29">
            <a:extLst>
              <a:ext uri="{FF2B5EF4-FFF2-40B4-BE49-F238E27FC236}">
                <a16:creationId xmlns:a16="http://schemas.microsoft.com/office/drawing/2014/main" id="{2CC2BC58-4E49-4A75-8E95-7EBBD7E0F243}"/>
              </a:ext>
            </a:extLst>
          </p:cNvPr>
          <p:cNvSpPr/>
          <p:nvPr/>
        </p:nvSpPr>
        <p:spPr>
          <a:xfrm>
            <a:off x="3246644" y="4795411"/>
            <a:ext cx="1329211"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12 – 5 = 7</a:t>
            </a:r>
          </a:p>
        </p:txBody>
      </p:sp>
      <p:sp>
        <p:nvSpPr>
          <p:cNvPr id="31" name="Rectangle 30">
            <a:extLst>
              <a:ext uri="{FF2B5EF4-FFF2-40B4-BE49-F238E27FC236}">
                <a16:creationId xmlns:a16="http://schemas.microsoft.com/office/drawing/2014/main" id="{36529D23-165F-4205-9CCE-EC20A2A8714D}"/>
              </a:ext>
            </a:extLst>
          </p:cNvPr>
          <p:cNvSpPr/>
          <p:nvPr/>
        </p:nvSpPr>
        <p:spPr>
          <a:xfrm>
            <a:off x="4105170" y="4795411"/>
            <a:ext cx="708660" cy="400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50" name="Rectangle 49">
            <a:extLst>
              <a:ext uri="{FF2B5EF4-FFF2-40B4-BE49-F238E27FC236}">
                <a16:creationId xmlns:a16="http://schemas.microsoft.com/office/drawing/2014/main" id="{D3BC439A-E026-4A6F-8EAA-AE493B1924C1}"/>
              </a:ext>
            </a:extLst>
          </p:cNvPr>
          <p:cNvSpPr/>
          <p:nvPr/>
        </p:nvSpPr>
        <p:spPr>
          <a:xfrm>
            <a:off x="776182" y="5166669"/>
            <a:ext cx="4908716"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12 hundreds – 5 hundreds = 7 hundred</a:t>
            </a:r>
          </a:p>
        </p:txBody>
      </p:sp>
      <p:sp>
        <p:nvSpPr>
          <p:cNvPr id="51" name="Rectangle 50">
            <a:extLst>
              <a:ext uri="{FF2B5EF4-FFF2-40B4-BE49-F238E27FC236}">
                <a16:creationId xmlns:a16="http://schemas.microsoft.com/office/drawing/2014/main" id="{E657E6E5-F090-480F-AB2E-F71C46668CCE}"/>
              </a:ext>
            </a:extLst>
          </p:cNvPr>
          <p:cNvSpPr/>
          <p:nvPr/>
        </p:nvSpPr>
        <p:spPr>
          <a:xfrm>
            <a:off x="4105170" y="5260779"/>
            <a:ext cx="1801177" cy="30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52" name="Rectangle 51">
            <a:extLst>
              <a:ext uri="{FF2B5EF4-FFF2-40B4-BE49-F238E27FC236}">
                <a16:creationId xmlns:a16="http://schemas.microsoft.com/office/drawing/2014/main" id="{FB657E29-4D74-4176-A9B3-B195A9339651}"/>
              </a:ext>
            </a:extLst>
          </p:cNvPr>
          <p:cNvSpPr/>
          <p:nvPr/>
        </p:nvSpPr>
        <p:spPr>
          <a:xfrm>
            <a:off x="2425175" y="5577606"/>
            <a:ext cx="2255746" cy="400110"/>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1,200 – </a:t>
            </a:r>
            <a:r>
              <a:rPr lang="en-GB" sz="2000" b="1" dirty="0">
                <a:solidFill>
                  <a:srgbClr val="000000"/>
                </a:solidFill>
                <a:latin typeface="Arial" panose="020B0604020202020204" pitchFamily="34" charset="0"/>
              </a:rPr>
              <a:t>5</a:t>
            </a: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00 = 700</a:t>
            </a:r>
          </a:p>
        </p:txBody>
      </p:sp>
      <p:pic>
        <p:nvPicPr>
          <p:cNvPr id="62" name="Picture 61">
            <a:extLst>
              <a:ext uri="{FF2B5EF4-FFF2-40B4-BE49-F238E27FC236}">
                <a16:creationId xmlns:a16="http://schemas.microsoft.com/office/drawing/2014/main" id="{17D2F6BD-A8D0-4F95-8187-14F5616440CB}"/>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505190" y="2843933"/>
            <a:ext cx="550800" cy="548514"/>
          </a:xfrm>
          <a:prstGeom prst="rect">
            <a:avLst/>
          </a:prstGeom>
        </p:spPr>
      </p:pic>
      <p:pic>
        <p:nvPicPr>
          <p:cNvPr id="63" name="Picture 62">
            <a:extLst>
              <a:ext uri="{FF2B5EF4-FFF2-40B4-BE49-F238E27FC236}">
                <a16:creationId xmlns:a16="http://schemas.microsoft.com/office/drawing/2014/main" id="{9A03CC4F-DFDC-400B-BA6D-5285BF96126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505190" y="3473933"/>
            <a:ext cx="550800" cy="548514"/>
          </a:xfrm>
          <a:prstGeom prst="rect">
            <a:avLst/>
          </a:prstGeom>
        </p:spPr>
      </p:pic>
      <p:pic>
        <p:nvPicPr>
          <p:cNvPr id="64" name="Picture 63">
            <a:extLst>
              <a:ext uri="{FF2B5EF4-FFF2-40B4-BE49-F238E27FC236}">
                <a16:creationId xmlns:a16="http://schemas.microsoft.com/office/drawing/2014/main" id="{3AC122D6-12E0-497A-939E-7C86B8BE0D8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505190" y="4095096"/>
            <a:ext cx="550800" cy="548514"/>
          </a:xfrm>
          <a:prstGeom prst="rect">
            <a:avLst/>
          </a:prstGeom>
        </p:spPr>
      </p:pic>
      <p:pic>
        <p:nvPicPr>
          <p:cNvPr id="65" name="Picture 64">
            <a:extLst>
              <a:ext uri="{FF2B5EF4-FFF2-40B4-BE49-F238E27FC236}">
                <a16:creationId xmlns:a16="http://schemas.microsoft.com/office/drawing/2014/main" id="{7EC3270E-A7A3-41DB-85BC-8176FE4A6C5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505083" y="2842736"/>
            <a:ext cx="550800" cy="550800"/>
          </a:xfrm>
          <a:prstGeom prst="rect">
            <a:avLst/>
          </a:prstGeom>
        </p:spPr>
      </p:pic>
      <p:pic>
        <p:nvPicPr>
          <p:cNvPr id="66" name="Picture 65">
            <a:extLst>
              <a:ext uri="{FF2B5EF4-FFF2-40B4-BE49-F238E27FC236}">
                <a16:creationId xmlns:a16="http://schemas.microsoft.com/office/drawing/2014/main" id="{D6AA00EA-0F44-4069-AA01-E99CED12411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503998" y="3473933"/>
            <a:ext cx="550800" cy="550800"/>
          </a:xfrm>
          <a:prstGeom prst="rect">
            <a:avLst/>
          </a:prstGeom>
        </p:spPr>
      </p:pic>
      <p:pic>
        <p:nvPicPr>
          <p:cNvPr id="67" name="Picture 66">
            <a:extLst>
              <a:ext uri="{FF2B5EF4-FFF2-40B4-BE49-F238E27FC236}">
                <a16:creationId xmlns:a16="http://schemas.microsoft.com/office/drawing/2014/main" id="{35C33082-99E1-4C23-A4F4-66947F31003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505083" y="4097331"/>
            <a:ext cx="550800" cy="550800"/>
          </a:xfrm>
          <a:prstGeom prst="rect">
            <a:avLst/>
          </a:prstGeom>
        </p:spPr>
      </p:pic>
      <p:pic>
        <p:nvPicPr>
          <p:cNvPr id="68" name="Picture 67">
            <a:extLst>
              <a:ext uri="{FF2B5EF4-FFF2-40B4-BE49-F238E27FC236}">
                <a16:creationId xmlns:a16="http://schemas.microsoft.com/office/drawing/2014/main" id="{1FD6CFC2-5534-42EE-9F44-54509A9320F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596529" y="1595675"/>
            <a:ext cx="550800" cy="550800"/>
          </a:xfrm>
          <a:prstGeom prst="rect">
            <a:avLst/>
          </a:prstGeom>
        </p:spPr>
      </p:pic>
      <p:pic>
        <p:nvPicPr>
          <p:cNvPr id="69" name="Picture 68">
            <a:extLst>
              <a:ext uri="{FF2B5EF4-FFF2-40B4-BE49-F238E27FC236}">
                <a16:creationId xmlns:a16="http://schemas.microsoft.com/office/drawing/2014/main" id="{D6975802-5786-4A18-831C-996F0A97818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596529" y="2225675"/>
            <a:ext cx="550800" cy="550800"/>
          </a:xfrm>
          <a:prstGeom prst="rect">
            <a:avLst/>
          </a:prstGeom>
        </p:spPr>
      </p:pic>
      <p:sp>
        <p:nvSpPr>
          <p:cNvPr id="49" name="Rectangle 48">
            <a:extLst>
              <a:ext uri="{FF2B5EF4-FFF2-40B4-BE49-F238E27FC236}">
                <a16:creationId xmlns:a16="http://schemas.microsoft.com/office/drawing/2014/main" id="{F6A525C1-83B3-4D51-9AD0-6CAFC6A3F44D}"/>
              </a:ext>
            </a:extLst>
          </p:cNvPr>
          <p:cNvSpPr/>
          <p:nvPr/>
        </p:nvSpPr>
        <p:spPr>
          <a:xfrm>
            <a:off x="1651210" y="1367316"/>
            <a:ext cx="3657600" cy="35214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nvGrpSpPr>
          <p:cNvPr id="32" name="Group 31">
            <a:extLst>
              <a:ext uri="{FF2B5EF4-FFF2-40B4-BE49-F238E27FC236}">
                <a16:creationId xmlns:a16="http://schemas.microsoft.com/office/drawing/2014/main" id="{F7731926-D47E-4113-A19B-EE049EDED6C5}"/>
              </a:ext>
            </a:extLst>
          </p:cNvPr>
          <p:cNvGrpSpPr/>
          <p:nvPr/>
        </p:nvGrpSpPr>
        <p:grpSpPr>
          <a:xfrm>
            <a:off x="1819072" y="1547410"/>
            <a:ext cx="2995727" cy="3152463"/>
            <a:chOff x="2771799" y="1481850"/>
            <a:chExt cx="2995727" cy="3152463"/>
          </a:xfrm>
        </p:grpSpPr>
        <p:pic>
          <p:nvPicPr>
            <p:cNvPr id="33" name="Picture 32" descr="A picture containing sitting, indoor, window, looking&#10;&#10;Description automatically generated">
              <a:extLst>
                <a:ext uri="{FF2B5EF4-FFF2-40B4-BE49-F238E27FC236}">
                  <a16:creationId xmlns:a16="http://schemas.microsoft.com/office/drawing/2014/main" id="{A1602D2A-7996-4C78-B4D1-E30D2B4E7A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1830282" y="2425830"/>
              <a:ext cx="3150000" cy="1266965"/>
            </a:xfrm>
            <a:prstGeom prst="rect">
              <a:avLst/>
            </a:prstGeom>
          </p:spPr>
        </p:pic>
        <p:pic>
          <p:nvPicPr>
            <p:cNvPr id="34" name="Picture 33" descr="A picture containing sitting, indoor, window, looking&#10;&#10;Description automatically generated">
              <a:extLst>
                <a:ext uri="{FF2B5EF4-FFF2-40B4-BE49-F238E27FC236}">
                  <a16:creationId xmlns:a16="http://schemas.microsoft.com/office/drawing/2014/main" id="{2D9F06E5-257C-4D01-997C-1923CD3D9F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3559044" y="2423367"/>
              <a:ext cx="3150000" cy="1266965"/>
            </a:xfrm>
            <a:prstGeom prst="rect">
              <a:avLst/>
            </a:prstGeom>
          </p:spPr>
        </p:pic>
      </p:grpSp>
      <p:pic>
        <p:nvPicPr>
          <p:cNvPr id="35" name="Picture 34">
            <a:extLst>
              <a:ext uri="{FF2B5EF4-FFF2-40B4-BE49-F238E27FC236}">
                <a16:creationId xmlns:a16="http://schemas.microsoft.com/office/drawing/2014/main" id="{FE5FE3C1-DDE8-47FE-A18D-B03E405F188D}"/>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858715" y="1601554"/>
            <a:ext cx="550800" cy="548514"/>
          </a:xfrm>
          <a:prstGeom prst="rect">
            <a:avLst/>
          </a:prstGeom>
        </p:spPr>
      </p:pic>
      <p:pic>
        <p:nvPicPr>
          <p:cNvPr id="36" name="Picture 35">
            <a:extLst>
              <a:ext uri="{FF2B5EF4-FFF2-40B4-BE49-F238E27FC236}">
                <a16:creationId xmlns:a16="http://schemas.microsoft.com/office/drawing/2014/main" id="{BAA77F34-CF75-4EF8-9074-410EF928FEC3}"/>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2489369" y="1601554"/>
            <a:ext cx="550800" cy="548514"/>
          </a:xfrm>
          <a:prstGeom prst="rect">
            <a:avLst/>
          </a:prstGeom>
        </p:spPr>
      </p:pic>
      <p:pic>
        <p:nvPicPr>
          <p:cNvPr id="37" name="Picture 36">
            <a:extLst>
              <a:ext uri="{FF2B5EF4-FFF2-40B4-BE49-F238E27FC236}">
                <a16:creationId xmlns:a16="http://schemas.microsoft.com/office/drawing/2014/main" id="{3FE337B1-B116-4DA0-95AD-20B8F15AB290}"/>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858715" y="2231554"/>
            <a:ext cx="550800" cy="548514"/>
          </a:xfrm>
          <a:prstGeom prst="rect">
            <a:avLst/>
          </a:prstGeom>
        </p:spPr>
      </p:pic>
      <p:pic>
        <p:nvPicPr>
          <p:cNvPr id="38" name="Picture 37">
            <a:extLst>
              <a:ext uri="{FF2B5EF4-FFF2-40B4-BE49-F238E27FC236}">
                <a16:creationId xmlns:a16="http://schemas.microsoft.com/office/drawing/2014/main" id="{219D503A-B9B7-42D6-BFCA-4091C68EA128}"/>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2489369" y="2231554"/>
            <a:ext cx="550800" cy="548514"/>
          </a:xfrm>
          <a:prstGeom prst="rect">
            <a:avLst/>
          </a:prstGeom>
        </p:spPr>
      </p:pic>
      <p:pic>
        <p:nvPicPr>
          <p:cNvPr id="39" name="Picture 38">
            <a:extLst>
              <a:ext uri="{FF2B5EF4-FFF2-40B4-BE49-F238E27FC236}">
                <a16:creationId xmlns:a16="http://schemas.microsoft.com/office/drawing/2014/main" id="{97F74603-A164-48E9-BF79-BD7554418D15}"/>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858715" y="2861554"/>
            <a:ext cx="550800" cy="548514"/>
          </a:xfrm>
          <a:prstGeom prst="rect">
            <a:avLst/>
          </a:prstGeom>
        </p:spPr>
      </p:pic>
      <p:pic>
        <p:nvPicPr>
          <p:cNvPr id="41" name="Picture 40">
            <a:extLst>
              <a:ext uri="{FF2B5EF4-FFF2-40B4-BE49-F238E27FC236}">
                <a16:creationId xmlns:a16="http://schemas.microsoft.com/office/drawing/2014/main" id="{D47E9682-EBD1-420E-B051-496FFE229BDB}"/>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874375" y="3469308"/>
            <a:ext cx="550800" cy="548514"/>
          </a:xfrm>
          <a:prstGeom prst="rect">
            <a:avLst/>
          </a:prstGeom>
        </p:spPr>
      </p:pic>
      <p:pic>
        <p:nvPicPr>
          <p:cNvPr id="42" name="Picture 41">
            <a:extLst>
              <a:ext uri="{FF2B5EF4-FFF2-40B4-BE49-F238E27FC236}">
                <a16:creationId xmlns:a16="http://schemas.microsoft.com/office/drawing/2014/main" id="{CDAF4782-70D0-423C-8944-859EE90FE0E3}"/>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858715" y="4103210"/>
            <a:ext cx="550800" cy="548514"/>
          </a:xfrm>
          <a:prstGeom prst="rect">
            <a:avLst/>
          </a:prstGeom>
        </p:spPr>
      </p:pic>
      <p:grpSp>
        <p:nvGrpSpPr>
          <p:cNvPr id="3" name="Group 2">
            <a:extLst>
              <a:ext uri="{FF2B5EF4-FFF2-40B4-BE49-F238E27FC236}">
                <a16:creationId xmlns:a16="http://schemas.microsoft.com/office/drawing/2014/main" id="{4E6FE8A7-1F71-4387-A6BD-CA6DB5883800}"/>
              </a:ext>
            </a:extLst>
          </p:cNvPr>
          <p:cNvGrpSpPr/>
          <p:nvPr/>
        </p:nvGrpSpPr>
        <p:grpSpPr>
          <a:xfrm>
            <a:off x="2489795" y="1600844"/>
            <a:ext cx="1648198" cy="3049828"/>
            <a:chOff x="5703940" y="1649309"/>
            <a:chExt cx="1648198" cy="3049828"/>
          </a:xfrm>
        </p:grpSpPr>
        <p:pic>
          <p:nvPicPr>
            <p:cNvPr id="72" name="Picture 71">
              <a:extLst>
                <a:ext uri="{FF2B5EF4-FFF2-40B4-BE49-F238E27FC236}">
                  <a16:creationId xmlns:a16="http://schemas.microsoft.com/office/drawing/2014/main" id="{1AE8E34C-837C-4AD0-8BC1-C110506DAF58}"/>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6803624" y="2280529"/>
              <a:ext cx="548514" cy="548514"/>
            </a:xfrm>
            <a:prstGeom prst="rect">
              <a:avLst/>
            </a:prstGeom>
          </p:spPr>
        </p:pic>
        <p:pic>
          <p:nvPicPr>
            <p:cNvPr id="73" name="Picture 72">
              <a:extLst>
                <a:ext uri="{FF2B5EF4-FFF2-40B4-BE49-F238E27FC236}">
                  <a16:creationId xmlns:a16="http://schemas.microsoft.com/office/drawing/2014/main" id="{89896A7C-9993-43BB-8B70-F08C19E49700}"/>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6803624" y="1649309"/>
              <a:ext cx="548514" cy="548514"/>
            </a:xfrm>
            <a:prstGeom prst="rect">
              <a:avLst/>
            </a:prstGeom>
          </p:spPr>
        </p:pic>
        <p:pic>
          <p:nvPicPr>
            <p:cNvPr id="74" name="Picture 73">
              <a:extLst>
                <a:ext uri="{FF2B5EF4-FFF2-40B4-BE49-F238E27FC236}">
                  <a16:creationId xmlns:a16="http://schemas.microsoft.com/office/drawing/2014/main" id="{35E95544-14AD-46FF-BCA0-809446CA3A3E}"/>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5703940" y="3524271"/>
              <a:ext cx="548514" cy="548514"/>
            </a:xfrm>
            <a:prstGeom prst="rect">
              <a:avLst/>
            </a:prstGeom>
          </p:spPr>
        </p:pic>
        <p:pic>
          <p:nvPicPr>
            <p:cNvPr id="75" name="Picture 74">
              <a:extLst>
                <a:ext uri="{FF2B5EF4-FFF2-40B4-BE49-F238E27FC236}">
                  <a16:creationId xmlns:a16="http://schemas.microsoft.com/office/drawing/2014/main" id="{B994C4B7-FAF0-4B80-BF7A-7E438A73CBFC}"/>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5703940" y="2909796"/>
              <a:ext cx="548514" cy="548514"/>
            </a:xfrm>
            <a:prstGeom prst="rect">
              <a:avLst/>
            </a:prstGeom>
          </p:spPr>
        </p:pic>
        <p:pic>
          <p:nvPicPr>
            <p:cNvPr id="76" name="Picture 75">
              <a:extLst>
                <a:ext uri="{FF2B5EF4-FFF2-40B4-BE49-F238E27FC236}">
                  <a16:creationId xmlns:a16="http://schemas.microsoft.com/office/drawing/2014/main" id="{26D29A24-4109-4EBA-9840-EBF4DAF82FFD}"/>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5703940" y="4150623"/>
              <a:ext cx="548514" cy="548514"/>
            </a:xfrm>
            <a:prstGeom prst="rect">
              <a:avLst/>
            </a:prstGeom>
          </p:spPr>
        </p:pic>
      </p:grpSp>
      <p:grpSp>
        <p:nvGrpSpPr>
          <p:cNvPr id="7" name="Group 6">
            <a:extLst>
              <a:ext uri="{FF2B5EF4-FFF2-40B4-BE49-F238E27FC236}">
                <a16:creationId xmlns:a16="http://schemas.microsoft.com/office/drawing/2014/main" id="{8055C456-01EF-44E8-BC88-56C49DEE1FEB}"/>
              </a:ext>
            </a:extLst>
          </p:cNvPr>
          <p:cNvGrpSpPr/>
          <p:nvPr/>
        </p:nvGrpSpPr>
        <p:grpSpPr>
          <a:xfrm>
            <a:off x="2489369" y="1601554"/>
            <a:ext cx="1652770" cy="3049371"/>
            <a:chOff x="5701654" y="1649819"/>
            <a:chExt cx="1652770" cy="3049371"/>
          </a:xfrm>
        </p:grpSpPr>
        <p:pic>
          <p:nvPicPr>
            <p:cNvPr id="40" name="Picture 39">
              <a:extLst>
                <a:ext uri="{FF2B5EF4-FFF2-40B4-BE49-F238E27FC236}">
                  <a16:creationId xmlns:a16="http://schemas.microsoft.com/office/drawing/2014/main" id="{F45121F7-9D62-48A6-9576-EAC447FD4FB2}"/>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701654" y="2909819"/>
              <a:ext cx="550800" cy="548514"/>
            </a:xfrm>
            <a:prstGeom prst="rect">
              <a:avLst/>
            </a:prstGeom>
          </p:spPr>
        </p:pic>
        <p:pic>
          <p:nvPicPr>
            <p:cNvPr id="54" name="Picture 53">
              <a:extLst>
                <a:ext uri="{FF2B5EF4-FFF2-40B4-BE49-F238E27FC236}">
                  <a16:creationId xmlns:a16="http://schemas.microsoft.com/office/drawing/2014/main" id="{1AD7849F-1095-4D87-A883-C7D47620A6A2}"/>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701654" y="3520676"/>
              <a:ext cx="550800" cy="548514"/>
            </a:xfrm>
            <a:prstGeom prst="rect">
              <a:avLst/>
            </a:prstGeom>
          </p:spPr>
        </p:pic>
        <p:pic>
          <p:nvPicPr>
            <p:cNvPr id="55" name="Picture 54">
              <a:extLst>
                <a:ext uri="{FF2B5EF4-FFF2-40B4-BE49-F238E27FC236}">
                  <a16:creationId xmlns:a16="http://schemas.microsoft.com/office/drawing/2014/main" id="{33C16BC2-FE54-47FA-9920-94B9268B3DA8}"/>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701654" y="4150676"/>
              <a:ext cx="550800" cy="548514"/>
            </a:xfrm>
            <a:prstGeom prst="rect">
              <a:avLst/>
            </a:prstGeom>
          </p:spPr>
        </p:pic>
        <p:pic>
          <p:nvPicPr>
            <p:cNvPr id="56" name="Picture 55">
              <a:extLst>
                <a:ext uri="{FF2B5EF4-FFF2-40B4-BE49-F238E27FC236}">
                  <a16:creationId xmlns:a16="http://schemas.microsoft.com/office/drawing/2014/main" id="{91D8A3B4-2EDC-4186-94DF-D137F85FC481}"/>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6803624" y="1649819"/>
              <a:ext cx="550800" cy="548514"/>
            </a:xfrm>
            <a:prstGeom prst="rect">
              <a:avLst/>
            </a:prstGeom>
          </p:spPr>
        </p:pic>
        <p:pic>
          <p:nvPicPr>
            <p:cNvPr id="57" name="Picture 56">
              <a:extLst>
                <a:ext uri="{FF2B5EF4-FFF2-40B4-BE49-F238E27FC236}">
                  <a16:creationId xmlns:a16="http://schemas.microsoft.com/office/drawing/2014/main" id="{3A620C9D-2156-4432-B254-34ED046B6A0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6803624" y="2279819"/>
              <a:ext cx="550800" cy="548514"/>
            </a:xfrm>
            <a:prstGeom prst="rect">
              <a:avLst/>
            </a:prstGeom>
          </p:spPr>
        </p:pic>
      </p:grpSp>
      <p:sp>
        <p:nvSpPr>
          <p:cNvPr id="9" name="Content Placeholder 2">
            <a:extLst>
              <a:ext uri="{FF2B5EF4-FFF2-40B4-BE49-F238E27FC236}">
                <a16:creationId xmlns:a16="http://schemas.microsoft.com/office/drawing/2014/main" id="{CE34E87F-97A8-4382-9C43-477AC91AC5C5}"/>
              </a:ext>
            </a:extLst>
          </p:cNvPr>
          <p:cNvSpPr txBox="1">
            <a:spLocks/>
          </p:cNvSpPr>
          <p:nvPr/>
        </p:nvSpPr>
        <p:spPr>
          <a:xfrm>
            <a:off x="6167336" y="1341466"/>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Click to start the animation. Show me this representation using your tens frames and counters. How will you subtract 5? How many will you subtract first? If you subtract 2 first what are you left with? How many more do you need to subtract now?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Lets try 120 </a:t>
            </a:r>
            <a:r>
              <a:rPr kumimoji="0" lang="en-GB" sz="2000" i="0" u="none" strike="noStrike" kern="1200" cap="none" spc="0" normalizeH="0" baseline="0" noProof="0" dirty="0">
                <a:ln>
                  <a:noFill/>
                </a:ln>
                <a:effectLst/>
                <a:uLnTx/>
                <a:uFillTx/>
                <a:latin typeface="Arial" panose="020B0604020202020204" pitchFamily="34" charset="0"/>
                <a:ea typeface="+mn-ea"/>
                <a:cs typeface="+mn-cs"/>
              </a:rPr>
              <a:t>–</a:t>
            </a: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r>
              <a:rPr kumimoji="0" lang="en-GB" sz="2000" b="0" i="0" u="none" strike="noStrike" kern="1200" cap="none" spc="0" normalizeH="0" baseline="0" noProof="0" dirty="0">
                <a:ln>
                  <a:noFill/>
                </a:ln>
                <a:solidFill>
                  <a:srgbClr val="585858"/>
                </a:solidFill>
                <a:effectLst/>
                <a:uLnTx/>
                <a:uFillTx/>
                <a:latin typeface="Arial"/>
                <a:ea typeface="+mn-ea"/>
                <a:cs typeface="+mn-cs"/>
              </a:rPr>
              <a:t>50 now. What do you notice?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explain how you can use your knowledge of place value to solve this?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for other similar number pairs bridging the ten and hundred each time.</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53" name="Rectangle 52">
            <a:extLst>
              <a:ext uri="{FF2B5EF4-FFF2-40B4-BE49-F238E27FC236}">
                <a16:creationId xmlns:a16="http://schemas.microsoft.com/office/drawing/2014/main" id="{898A44FA-D0CD-4C3C-95FE-B12E84466A4F}"/>
              </a:ext>
            </a:extLst>
          </p:cNvPr>
          <p:cNvSpPr/>
          <p:nvPr/>
        </p:nvSpPr>
        <p:spPr>
          <a:xfrm>
            <a:off x="4105170" y="5545407"/>
            <a:ext cx="1801177" cy="400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34242450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69"/>
                                        </p:tgtEl>
                                      </p:cBhvr>
                                    </p:animEffect>
                                    <p:set>
                                      <p:cBhvr>
                                        <p:cTn id="7" dur="1" fill="hold">
                                          <p:stCondLst>
                                            <p:cond delay="499"/>
                                          </p:stCondLst>
                                        </p:cTn>
                                        <p:tgtEl>
                                          <p:spTgt spid="69"/>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68"/>
                                        </p:tgtEl>
                                      </p:cBhvr>
                                    </p:animEffect>
                                    <p:set>
                                      <p:cBhvr>
                                        <p:cTn id="10" dur="1" fill="hold">
                                          <p:stCondLst>
                                            <p:cond delay="499"/>
                                          </p:stCondLst>
                                        </p:cTn>
                                        <p:tgtEl>
                                          <p:spTgt spid="68"/>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67"/>
                                        </p:tgtEl>
                                      </p:cBhvr>
                                    </p:animEffect>
                                    <p:set>
                                      <p:cBhvr>
                                        <p:cTn id="13" dur="1" fill="hold">
                                          <p:stCondLst>
                                            <p:cond delay="499"/>
                                          </p:stCondLst>
                                        </p:cTn>
                                        <p:tgtEl>
                                          <p:spTgt spid="67"/>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66"/>
                                        </p:tgtEl>
                                      </p:cBhvr>
                                    </p:animEffect>
                                    <p:set>
                                      <p:cBhvr>
                                        <p:cTn id="16" dur="1" fill="hold">
                                          <p:stCondLst>
                                            <p:cond delay="499"/>
                                          </p:stCondLst>
                                        </p:cTn>
                                        <p:tgtEl>
                                          <p:spTgt spid="66"/>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65"/>
                                        </p:tgtEl>
                                      </p:cBhvr>
                                    </p:animEffect>
                                    <p:set>
                                      <p:cBhvr>
                                        <p:cTn id="19" dur="1" fill="hold">
                                          <p:stCondLst>
                                            <p:cond delay="499"/>
                                          </p:stCondLst>
                                        </p:cTn>
                                        <p:tgtEl>
                                          <p:spTgt spid="65"/>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 presetClass="exit" presetSubtype="0" fill="hold" grpId="0" nodeType="clickEffect">
                                  <p:stCondLst>
                                    <p:cond delay="0"/>
                                  </p:stCondLst>
                                  <p:childTnLst>
                                    <p:set>
                                      <p:cBhvr>
                                        <p:cTn id="23" dur="1" fill="hold">
                                          <p:stCondLst>
                                            <p:cond delay="0"/>
                                          </p:stCondLst>
                                        </p:cTn>
                                        <p:tgtEl>
                                          <p:spTgt spid="31"/>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50"/>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35"/>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36"/>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37"/>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38"/>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39"/>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41"/>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42"/>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49"/>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32"/>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3"/>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7"/>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500"/>
                                        <p:tgtEl>
                                          <p:spTgt spid="7"/>
                                        </p:tgtEl>
                                      </p:cBhvr>
                                    </p:animEffect>
                                    <p:set>
                                      <p:cBhvr>
                                        <p:cTn id="54" dur="1" fill="hold">
                                          <p:stCondLst>
                                            <p:cond delay="499"/>
                                          </p:stCondLst>
                                        </p:cTn>
                                        <p:tgtEl>
                                          <p:spTgt spid="7"/>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0" nodeType="clickEffect">
                                  <p:stCondLst>
                                    <p:cond delay="0"/>
                                  </p:stCondLst>
                                  <p:childTnLst>
                                    <p:set>
                                      <p:cBhvr>
                                        <p:cTn id="58" dur="1" fill="hold">
                                          <p:stCondLst>
                                            <p:cond delay="0"/>
                                          </p:stCondLst>
                                        </p:cTn>
                                        <p:tgtEl>
                                          <p:spTgt spid="51"/>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grpId="0" nodeType="clickEffect">
                                  <p:stCondLst>
                                    <p:cond delay="0"/>
                                  </p:stCondLst>
                                  <p:childTnLst>
                                    <p:set>
                                      <p:cBhvr>
                                        <p:cTn id="66" dur="1" fill="hold">
                                          <p:stCondLst>
                                            <p:cond delay="0"/>
                                          </p:stCondLst>
                                        </p:cTn>
                                        <p:tgtEl>
                                          <p:spTgt spid="5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0" grpId="0"/>
      <p:bldP spid="51" grpId="0" animBg="1"/>
      <p:bldP spid="52" grpId="0"/>
      <p:bldP spid="49" grpId="0" animBg="1"/>
      <p:bldP spid="53"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logo&#10;&#10;Description generated with very high confidence">
            <a:extLst>
              <a:ext uri="{FF2B5EF4-FFF2-40B4-BE49-F238E27FC236}">
                <a16:creationId xmlns:a16="http://schemas.microsoft.com/office/drawing/2014/main" id="{B01BF649-42EF-4067-8A5F-2217A1C968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3348" y="1620895"/>
            <a:ext cx="7965307" cy="3616210"/>
          </a:xfrm>
          <a:prstGeom prst="rect">
            <a:avLst/>
          </a:prstGeom>
        </p:spPr>
      </p:pic>
      <p:sp>
        <p:nvSpPr>
          <p:cNvPr id="3" name="Rectangle 2">
            <a:extLst>
              <a:ext uri="{FF2B5EF4-FFF2-40B4-BE49-F238E27FC236}">
                <a16:creationId xmlns:a16="http://schemas.microsoft.com/office/drawing/2014/main" id="{7D3E0B04-3AAA-499F-88CE-E43F04817614}"/>
              </a:ext>
            </a:extLst>
          </p:cNvPr>
          <p:cNvSpPr/>
          <p:nvPr/>
        </p:nvSpPr>
        <p:spPr bwMode="auto">
          <a:xfrm>
            <a:off x="6895646" y="4191001"/>
            <a:ext cx="749754" cy="581567"/>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7" name="Picture 6" descr="A close up of a logo&#10;&#10;Description generated with very high confidence">
            <a:extLst>
              <a:ext uri="{FF2B5EF4-FFF2-40B4-BE49-F238E27FC236}">
                <a16:creationId xmlns:a16="http://schemas.microsoft.com/office/drawing/2014/main" id="{B9BB6F60-E518-41A7-90CE-9E0A98B8F463}"/>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895646" y="4281509"/>
            <a:ext cx="785666" cy="491058"/>
          </a:xfrm>
          <a:prstGeom prst="rect">
            <a:avLst/>
          </a:prstGeom>
        </p:spPr>
      </p:pic>
      <p:sp>
        <p:nvSpPr>
          <p:cNvPr id="2" name="Text Placeholder 1"/>
          <p:cNvSpPr>
            <a:spLocks noGrp="1"/>
          </p:cNvSpPr>
          <p:nvPr>
            <p:ph type="body" sz="quarter" idx="11"/>
          </p:nvPr>
        </p:nvSpPr>
        <p:spPr/>
        <p:txBody>
          <a:bodyPr/>
          <a:lstStyle/>
          <a:p>
            <a:r>
              <a:rPr lang="en-GB" dirty="0"/>
              <a:t>1.22 1,000 and four-digit numbers – step 2:7</a:t>
            </a:r>
          </a:p>
        </p:txBody>
      </p:sp>
    </p:spTree>
    <p:extLst>
      <p:ext uri="{BB962C8B-B14F-4D97-AF65-F5344CB8AC3E}">
        <p14:creationId xmlns:p14="http://schemas.microsoft.com/office/powerpoint/2010/main" val="2107498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2:7</a:t>
            </a:r>
          </a:p>
        </p:txBody>
      </p:sp>
      <p:pic>
        <p:nvPicPr>
          <p:cNvPr id="4" name="Picture 3">
            <a:extLst>
              <a:ext uri="{FF2B5EF4-FFF2-40B4-BE49-F238E27FC236}">
                <a16:creationId xmlns:a16="http://schemas.microsoft.com/office/drawing/2014/main" id="{57EDC9A6-AEDE-43C6-914F-C47097DD4C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8527" y="2522538"/>
            <a:ext cx="7974949" cy="1812927"/>
          </a:xfrm>
          <a:prstGeom prst="rect">
            <a:avLst/>
          </a:prstGeom>
        </p:spPr>
      </p:pic>
      <p:pic>
        <p:nvPicPr>
          <p:cNvPr id="7" name="Picture 6">
            <a:extLst>
              <a:ext uri="{FF2B5EF4-FFF2-40B4-BE49-F238E27FC236}">
                <a16:creationId xmlns:a16="http://schemas.microsoft.com/office/drawing/2014/main" id="{B28ED382-DEBD-4EE7-852D-F42FD969FF0C}"/>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882189" y="3573379"/>
            <a:ext cx="1395664" cy="517359"/>
          </a:xfrm>
          <a:prstGeom prst="rect">
            <a:avLst/>
          </a:prstGeom>
        </p:spPr>
      </p:pic>
    </p:spTree>
    <p:extLst>
      <p:ext uri="{BB962C8B-B14F-4D97-AF65-F5344CB8AC3E}">
        <p14:creationId xmlns:p14="http://schemas.microsoft.com/office/powerpoint/2010/main" val="1721436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2:7</a:t>
            </a:r>
          </a:p>
        </p:txBody>
      </p:sp>
      <p:pic>
        <p:nvPicPr>
          <p:cNvPr id="5" name="Picture 4">
            <a:extLst>
              <a:ext uri="{FF2B5EF4-FFF2-40B4-BE49-F238E27FC236}">
                <a16:creationId xmlns:a16="http://schemas.microsoft.com/office/drawing/2014/main" id="{391132D8-FAC8-452B-AAB4-8D3501C628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8527" y="2522538"/>
            <a:ext cx="7974949" cy="1812927"/>
          </a:xfrm>
          <a:prstGeom prst="rect">
            <a:avLst/>
          </a:prstGeom>
        </p:spPr>
      </p:pic>
    </p:spTree>
    <p:extLst>
      <p:ext uri="{BB962C8B-B14F-4D97-AF65-F5344CB8AC3E}">
        <p14:creationId xmlns:p14="http://schemas.microsoft.com/office/powerpoint/2010/main" val="266580635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8446F71-7F48-4ECB-B3E4-0E2F980B2CDA}"/>
              </a:ext>
            </a:extLst>
          </p:cNvPr>
          <p:cNvSpPr>
            <a:spLocks noGrp="1"/>
          </p:cNvSpPr>
          <p:nvPr>
            <p:ph type="title"/>
          </p:nvPr>
        </p:nvSpPr>
        <p:spPr/>
        <p:txBody>
          <a:bodyPr/>
          <a:lstStyle/>
          <a:p>
            <a:r>
              <a:rPr lang="en-GB" dirty="0"/>
              <a:t>4NF-3 Scaling number facts by 100</a:t>
            </a:r>
          </a:p>
        </p:txBody>
      </p:sp>
      <p:sp>
        <p:nvSpPr>
          <p:cNvPr id="11" name="TextBox 10">
            <a:extLst>
              <a:ext uri="{FF2B5EF4-FFF2-40B4-BE49-F238E27FC236}">
                <a16:creationId xmlns:a16="http://schemas.microsoft.com/office/drawing/2014/main" id="{73A1B563-EA80-452C-A763-E02664536C42}"/>
              </a:ext>
            </a:extLst>
          </p:cNvPr>
          <p:cNvSpPr txBox="1"/>
          <p:nvPr/>
        </p:nvSpPr>
        <p:spPr bwMode="auto">
          <a:xfrm>
            <a:off x="4804872" y="1164256"/>
            <a:ext cx="16594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1,200 </a:t>
            </a: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rPr>
              <a:t>−</a:t>
            </a: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 500</a:t>
            </a:r>
          </a:p>
        </p:txBody>
      </p:sp>
      <p:pic>
        <p:nvPicPr>
          <p:cNvPr id="4" name="Picture 3" descr="A picture containing indoor, object&#10;&#10;Description generated with high confidence">
            <a:extLst>
              <a:ext uri="{FF2B5EF4-FFF2-40B4-BE49-F238E27FC236}">
                <a16:creationId xmlns:a16="http://schemas.microsoft.com/office/drawing/2014/main" id="{40E69C21-0F63-40F2-9933-F51828292E0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42277" y="2951578"/>
            <a:ext cx="7907446" cy="53472"/>
          </a:xfrm>
          <a:prstGeom prst="rect">
            <a:avLst/>
          </a:prstGeom>
        </p:spPr>
      </p:pic>
      <p:pic>
        <p:nvPicPr>
          <p:cNvPr id="27" name="Picture 26" descr="A picture containing indoor, object&#10;&#10;Description generated with high confidence">
            <a:extLst>
              <a:ext uri="{FF2B5EF4-FFF2-40B4-BE49-F238E27FC236}">
                <a16:creationId xmlns:a16="http://schemas.microsoft.com/office/drawing/2014/main" id="{70BE032B-FB88-4615-87E6-674DAC21A4A3}"/>
              </a:ext>
            </a:extLst>
          </p:cNvPr>
          <p:cNvPicPr>
            <a:picLocks noChangeAspect="1"/>
          </p:cNvPicPr>
          <p:nvPr/>
        </p:nvPicPr>
        <p:blipFill rotWithShape="1">
          <a:blip r:embed="rId4">
            <a:extLst>
              <a:ext uri="{28A0092B-C50C-407E-A947-70E740481C1C}">
                <a14:useLocalDpi xmlns:a14="http://schemas.microsoft.com/office/drawing/2010/main" val="0"/>
              </a:ext>
            </a:extLst>
          </a:blip>
          <a:srcRect b="-524"/>
          <a:stretch/>
        </p:blipFill>
        <p:spPr>
          <a:xfrm>
            <a:off x="9398000" y="2999838"/>
            <a:ext cx="651723" cy="524713"/>
          </a:xfrm>
          <a:prstGeom prst="rect">
            <a:avLst/>
          </a:prstGeom>
        </p:spPr>
      </p:pic>
      <p:pic>
        <p:nvPicPr>
          <p:cNvPr id="28" name="Picture 27" descr="A picture containing indoor, object&#10;&#10;Description generated with high confidence">
            <a:extLst>
              <a:ext uri="{FF2B5EF4-FFF2-40B4-BE49-F238E27FC236}">
                <a16:creationId xmlns:a16="http://schemas.microsoft.com/office/drawing/2014/main" id="{14965431-18CE-40E2-A120-8B84DFF34A95}"/>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6752168" y="2204906"/>
            <a:ext cx="3297555" cy="746672"/>
          </a:xfrm>
          <a:prstGeom prst="rect">
            <a:avLst/>
          </a:prstGeom>
        </p:spPr>
      </p:pic>
      <p:sp>
        <p:nvSpPr>
          <p:cNvPr id="29" name="Freeform: Shape 28">
            <a:extLst>
              <a:ext uri="{FF2B5EF4-FFF2-40B4-BE49-F238E27FC236}">
                <a16:creationId xmlns:a16="http://schemas.microsoft.com/office/drawing/2014/main" id="{642A8125-D418-4262-B7E5-C2D6CA541D96}"/>
              </a:ext>
            </a:extLst>
          </p:cNvPr>
          <p:cNvSpPr/>
          <p:nvPr/>
        </p:nvSpPr>
        <p:spPr bwMode="auto">
          <a:xfrm>
            <a:off x="6666635" y="2828812"/>
            <a:ext cx="119399" cy="121097"/>
          </a:xfrm>
          <a:custGeom>
            <a:avLst/>
            <a:gdLst>
              <a:gd name="connsiteX0" fmla="*/ 22033 w 119399"/>
              <a:gd name="connsiteY0" fmla="*/ 29633 h 121097"/>
              <a:gd name="connsiteX1" fmla="*/ 43199 w 119399"/>
              <a:gd name="connsiteY1" fmla="*/ 21167 h 121097"/>
              <a:gd name="connsiteX2" fmla="*/ 55899 w 119399"/>
              <a:gd name="connsiteY2" fmla="*/ 16933 h 121097"/>
              <a:gd name="connsiteX3" fmla="*/ 89766 w 119399"/>
              <a:gd name="connsiteY3" fmla="*/ 0 h 121097"/>
              <a:gd name="connsiteX4" fmla="*/ 106699 w 119399"/>
              <a:gd name="connsiteY4" fmla="*/ 42333 h 121097"/>
              <a:gd name="connsiteX5" fmla="*/ 115166 w 119399"/>
              <a:gd name="connsiteY5" fmla="*/ 67733 h 121097"/>
              <a:gd name="connsiteX6" fmla="*/ 119399 w 119399"/>
              <a:gd name="connsiteY6" fmla="*/ 80433 h 121097"/>
              <a:gd name="connsiteX7" fmla="*/ 115166 w 119399"/>
              <a:gd name="connsiteY7" fmla="*/ 105833 h 121097"/>
              <a:gd name="connsiteX8" fmla="*/ 102466 w 119399"/>
              <a:gd name="connsiteY8" fmla="*/ 110067 h 121097"/>
              <a:gd name="connsiteX9" fmla="*/ 89766 w 119399"/>
              <a:gd name="connsiteY9" fmla="*/ 118533 h 121097"/>
              <a:gd name="connsiteX10" fmla="*/ 13566 w 119399"/>
              <a:gd name="connsiteY10" fmla="*/ 101600 h 121097"/>
              <a:gd name="connsiteX11" fmla="*/ 866 w 119399"/>
              <a:gd name="connsiteY11" fmla="*/ 84667 h 121097"/>
              <a:gd name="connsiteX12" fmla="*/ 22033 w 119399"/>
              <a:gd name="connsiteY12" fmla="*/ 29633 h 121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9399" h="121097">
                <a:moveTo>
                  <a:pt x="22033" y="29633"/>
                </a:moveTo>
                <a:cubicBezTo>
                  <a:pt x="29088" y="19050"/>
                  <a:pt x="36084" y="23835"/>
                  <a:pt x="43199" y="21167"/>
                </a:cubicBezTo>
                <a:cubicBezTo>
                  <a:pt x="47377" y="19600"/>
                  <a:pt x="52025" y="19147"/>
                  <a:pt x="55899" y="16933"/>
                </a:cubicBezTo>
                <a:cubicBezTo>
                  <a:pt x="89478" y="-2255"/>
                  <a:pt x="56101" y="8416"/>
                  <a:pt x="89766" y="0"/>
                </a:cubicBezTo>
                <a:cubicBezTo>
                  <a:pt x="113745" y="15987"/>
                  <a:pt x="97781" y="716"/>
                  <a:pt x="106699" y="42333"/>
                </a:cubicBezTo>
                <a:cubicBezTo>
                  <a:pt x="108569" y="51060"/>
                  <a:pt x="112344" y="59266"/>
                  <a:pt x="115166" y="67733"/>
                </a:cubicBezTo>
                <a:lnTo>
                  <a:pt x="119399" y="80433"/>
                </a:lnTo>
                <a:cubicBezTo>
                  <a:pt x="117988" y="88900"/>
                  <a:pt x="119424" y="98380"/>
                  <a:pt x="115166" y="105833"/>
                </a:cubicBezTo>
                <a:cubicBezTo>
                  <a:pt x="112952" y="109707"/>
                  <a:pt x="106457" y="108071"/>
                  <a:pt x="102466" y="110067"/>
                </a:cubicBezTo>
                <a:cubicBezTo>
                  <a:pt x="97915" y="112342"/>
                  <a:pt x="93999" y="115711"/>
                  <a:pt x="89766" y="118533"/>
                </a:cubicBezTo>
                <a:cubicBezTo>
                  <a:pt x="-33758" y="111268"/>
                  <a:pt x="34144" y="137612"/>
                  <a:pt x="13566" y="101600"/>
                </a:cubicBezTo>
                <a:cubicBezTo>
                  <a:pt x="10066" y="95474"/>
                  <a:pt x="5099" y="90311"/>
                  <a:pt x="866" y="84667"/>
                </a:cubicBezTo>
                <a:cubicBezTo>
                  <a:pt x="-4295" y="53699"/>
                  <a:pt x="14978" y="40216"/>
                  <a:pt x="22033" y="29633"/>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pic>
        <p:nvPicPr>
          <p:cNvPr id="30" name="Picture 29" descr="A picture containing indoor, object&#10;&#10;Description generated with high confidence">
            <a:extLst>
              <a:ext uri="{FF2B5EF4-FFF2-40B4-BE49-F238E27FC236}">
                <a16:creationId xmlns:a16="http://schemas.microsoft.com/office/drawing/2014/main" id="{0978E8DF-1D5A-444B-8A6D-B37922B024AF}"/>
              </a:ext>
            </a:extLst>
          </p:cNvPr>
          <p:cNvPicPr>
            <a:picLocks noChangeAspect="1"/>
          </p:cNvPicPr>
          <p:nvPr/>
        </p:nvPicPr>
        <p:blipFill rotWithShape="1">
          <a:blip r:embed="rId6">
            <a:extLst>
              <a:ext uri="{28A0092B-C50C-407E-A947-70E740481C1C}">
                <a14:useLocalDpi xmlns:a14="http://schemas.microsoft.com/office/drawing/2010/main" val="0"/>
              </a:ext>
            </a:extLst>
          </a:blip>
          <a:srcRect t="-33832"/>
          <a:stretch/>
        </p:blipFill>
        <p:spPr>
          <a:xfrm>
            <a:off x="7167034" y="1804345"/>
            <a:ext cx="1680634" cy="440267"/>
          </a:xfrm>
          <a:prstGeom prst="rect">
            <a:avLst/>
          </a:prstGeom>
        </p:spPr>
      </p:pic>
      <p:pic>
        <p:nvPicPr>
          <p:cNvPr id="31" name="Picture 30" descr="A picture containing indoor, object&#10;&#10;Description generated with high confidence">
            <a:extLst>
              <a:ext uri="{FF2B5EF4-FFF2-40B4-BE49-F238E27FC236}">
                <a16:creationId xmlns:a16="http://schemas.microsoft.com/office/drawing/2014/main" id="{50946701-790C-4A07-BAFB-AFAED6DCC329}"/>
              </a:ext>
            </a:extLst>
          </p:cNvPr>
          <p:cNvPicPr>
            <a:picLocks noChangeAspect="1"/>
          </p:cNvPicPr>
          <p:nvPr/>
        </p:nvPicPr>
        <p:blipFill rotWithShape="1">
          <a:blip r:embed="rId7">
            <a:extLst>
              <a:ext uri="{28A0092B-C50C-407E-A947-70E740481C1C}">
                <a14:useLocalDpi xmlns:a14="http://schemas.microsoft.com/office/drawing/2010/main" val="0"/>
              </a:ext>
            </a:extLst>
          </a:blip>
          <a:srcRect b="-524"/>
          <a:stretch/>
        </p:blipFill>
        <p:spPr>
          <a:xfrm>
            <a:off x="6464301" y="3003013"/>
            <a:ext cx="702734" cy="524713"/>
          </a:xfrm>
          <a:prstGeom prst="rect">
            <a:avLst/>
          </a:prstGeom>
        </p:spPr>
      </p:pic>
      <p:pic>
        <p:nvPicPr>
          <p:cNvPr id="32" name="Picture 31" descr="A picture containing indoor, object&#10;&#10;Description generated with high confidence">
            <a:extLst>
              <a:ext uri="{FF2B5EF4-FFF2-40B4-BE49-F238E27FC236}">
                <a16:creationId xmlns:a16="http://schemas.microsoft.com/office/drawing/2014/main" id="{0F53EF5E-EB42-41D0-9CA9-A525FF007C0E}"/>
              </a:ext>
            </a:extLst>
          </p:cNvPr>
          <p:cNvPicPr>
            <a:picLocks noChangeAspect="1"/>
          </p:cNvPicPr>
          <p:nvPr/>
        </p:nvPicPr>
        <p:blipFill rotWithShape="1">
          <a:blip r:embed="rId8">
            <a:extLst>
              <a:ext uri="{28A0092B-C50C-407E-A947-70E740481C1C}">
                <a14:useLocalDpi xmlns:a14="http://schemas.microsoft.com/office/drawing/2010/main" val="0"/>
              </a:ext>
            </a:extLst>
          </a:blip>
          <a:srcRect l="-1008"/>
          <a:stretch/>
        </p:blipFill>
        <p:spPr>
          <a:xfrm>
            <a:off x="2101851" y="2207825"/>
            <a:ext cx="4690533" cy="746672"/>
          </a:xfrm>
          <a:prstGeom prst="rect">
            <a:avLst/>
          </a:prstGeom>
        </p:spPr>
      </p:pic>
      <p:pic>
        <p:nvPicPr>
          <p:cNvPr id="33" name="Picture 32" descr="A picture containing indoor, object&#10;&#10;Description generated with high confidence">
            <a:extLst>
              <a:ext uri="{FF2B5EF4-FFF2-40B4-BE49-F238E27FC236}">
                <a16:creationId xmlns:a16="http://schemas.microsoft.com/office/drawing/2014/main" id="{2D2C060E-515B-42F4-B021-80637F0FA88B}"/>
              </a:ext>
            </a:extLst>
          </p:cNvPr>
          <p:cNvPicPr>
            <a:picLocks noChangeAspect="1"/>
          </p:cNvPicPr>
          <p:nvPr/>
        </p:nvPicPr>
        <p:blipFill rotWithShape="1">
          <a:blip r:embed="rId9">
            <a:extLst>
              <a:ext uri="{28A0092B-C50C-407E-A947-70E740481C1C}">
                <a14:useLocalDpi xmlns:a14="http://schemas.microsoft.com/office/drawing/2010/main" val="0"/>
              </a:ext>
            </a:extLst>
          </a:blip>
          <a:srcRect t="-71348"/>
          <a:stretch/>
        </p:blipFill>
        <p:spPr>
          <a:xfrm>
            <a:off x="3787892" y="1678106"/>
            <a:ext cx="1318662" cy="563681"/>
          </a:xfrm>
          <a:prstGeom prst="rect">
            <a:avLst/>
          </a:prstGeom>
        </p:spPr>
      </p:pic>
      <p:pic>
        <p:nvPicPr>
          <p:cNvPr id="34" name="Picture 33" descr="A picture containing indoor, object&#10;&#10;Description generated with high confidence">
            <a:extLst>
              <a:ext uri="{FF2B5EF4-FFF2-40B4-BE49-F238E27FC236}">
                <a16:creationId xmlns:a16="http://schemas.microsoft.com/office/drawing/2014/main" id="{1D7909A5-C431-4665-9F09-1E4A38F522ED}"/>
              </a:ext>
            </a:extLst>
          </p:cNvPr>
          <p:cNvPicPr>
            <a:picLocks noChangeAspect="1"/>
          </p:cNvPicPr>
          <p:nvPr/>
        </p:nvPicPr>
        <p:blipFill rotWithShape="1">
          <a:blip r:embed="rId10">
            <a:extLst>
              <a:ext uri="{28A0092B-C50C-407E-A947-70E740481C1C}">
                <a14:useLocalDpi xmlns:a14="http://schemas.microsoft.com/office/drawing/2010/main" val="0"/>
              </a:ext>
            </a:extLst>
          </a:blip>
          <a:srcRect l="-22074" b="-524"/>
          <a:stretch/>
        </p:blipFill>
        <p:spPr>
          <a:xfrm>
            <a:off x="2014889" y="3001699"/>
            <a:ext cx="702735" cy="524713"/>
          </a:xfrm>
          <a:prstGeom prst="rect">
            <a:avLst/>
          </a:prstGeom>
        </p:spPr>
      </p:pic>
      <p:sp>
        <p:nvSpPr>
          <p:cNvPr id="35" name="TextBox 34">
            <a:extLst>
              <a:ext uri="{FF2B5EF4-FFF2-40B4-BE49-F238E27FC236}">
                <a16:creationId xmlns:a16="http://schemas.microsoft.com/office/drawing/2014/main" id="{3AAEF5F2-CD3F-422E-B8B0-59ED9B06D10D}"/>
              </a:ext>
            </a:extLst>
          </p:cNvPr>
          <p:cNvSpPr txBox="1"/>
          <p:nvPr/>
        </p:nvSpPr>
        <p:spPr bwMode="auto">
          <a:xfrm>
            <a:off x="6217346" y="1164256"/>
            <a:ext cx="1149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  = 700</a:t>
            </a:r>
          </a:p>
        </p:txBody>
      </p:sp>
      <p:sp>
        <p:nvSpPr>
          <p:cNvPr id="6" name="Content Placeholder 2">
            <a:extLst>
              <a:ext uri="{FF2B5EF4-FFF2-40B4-BE49-F238E27FC236}">
                <a16:creationId xmlns:a16="http://schemas.microsoft.com/office/drawing/2014/main" id="{287AA222-0319-4007-83B2-2FD3F84D0CBA}"/>
              </a:ext>
            </a:extLst>
          </p:cNvPr>
          <p:cNvSpPr txBox="1">
            <a:spLocks/>
          </p:cNvSpPr>
          <p:nvPr/>
        </p:nvSpPr>
        <p:spPr>
          <a:xfrm>
            <a:off x="623888" y="3647553"/>
            <a:ext cx="8916352" cy="165654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Now look at the number line representation for the last calculation we did. What does each step show? Why is it easier to jump back to 1,000 first?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Repeat for other calculations showing counters and tens frame representation alongside the number line.</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16" name="TextBox 19">
            <a:extLst>
              <a:ext uri="{FF2B5EF4-FFF2-40B4-BE49-F238E27FC236}">
                <a16:creationId xmlns:a16="http://schemas.microsoft.com/office/drawing/2014/main" id="{1C9D9517-334E-4298-86A6-745A60692760}"/>
              </a:ext>
            </a:extLst>
          </p:cNvPr>
          <p:cNvSpPr txBox="1"/>
          <p:nvPr/>
        </p:nvSpPr>
        <p:spPr>
          <a:xfrm>
            <a:off x="623888" y="5408090"/>
            <a:ext cx="10285850"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We know that there are ten hundreds in one thousand, so one thousand two hundred is equal to twelve hundred. Twelve hundred minus five hundred is equal to seven hundred.</a:t>
            </a:r>
          </a:p>
        </p:txBody>
      </p:sp>
    </p:spTree>
    <p:extLst>
      <p:ext uri="{BB962C8B-B14F-4D97-AF65-F5344CB8AC3E}">
        <p14:creationId xmlns:p14="http://schemas.microsoft.com/office/powerpoint/2010/main" val="15535211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right)">
                                      <p:cBhvr>
                                        <p:cTn id="7" dur="500"/>
                                        <p:tgtEl>
                                          <p:spTgt spid="2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nodeType="click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right)">
                                      <p:cBhvr>
                                        <p:cTn id="20" dur="500"/>
                                        <p:tgtEl>
                                          <p:spTgt spid="32"/>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2, Learning Outcome 6</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502219459"/>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6</a:t>
                      </a:r>
                    </a:p>
                  </a:txBody>
                  <a:tcPr anchor="ctr">
                    <a:solidFill>
                      <a:srgbClr val="327473"/>
                    </a:solidFill>
                  </a:tcPr>
                </a:tc>
                <a:extLst>
                  <a:ext uri="{0D108BD9-81ED-4DB2-BD59-A6C34878D82A}">
                    <a16:rowId xmlns:a16="http://schemas.microsoft.com/office/drawing/2014/main" val="2928509842"/>
                  </a:ext>
                </a:extLst>
              </a:tr>
              <a:tr h="1607131">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use</a:t>
                      </a:r>
                      <a:r>
                        <a:rPr lang="en-GB" sz="1800" b="0" i="0" u="none" strike="noStrike" kern="1200" dirty="0">
                          <a:solidFill>
                            <a:schemeClr val="dk1"/>
                          </a:solidFill>
                          <a:effectLst/>
                          <a:latin typeface="+mn-lt"/>
                          <a:ea typeface="+mn-ea"/>
                          <a:cs typeface="+mn-cs"/>
                        </a:rPr>
                        <a:t> </a:t>
                      </a: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knowledge of calculation and common measure conversions to solve problems </a:t>
                      </a:r>
                      <a:b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9814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4, Unit 2, Learning Outcome 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7" name="Picture Placeholder 6" descr="A picture containing table&#10;&#10;Description automatically generated">
            <a:extLst>
              <a:ext uri="{FF2B5EF4-FFF2-40B4-BE49-F238E27FC236}">
                <a16:creationId xmlns:a16="http://schemas.microsoft.com/office/drawing/2014/main" id="{73589DBD-A992-40EF-A792-151477D78CB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1.22 </a:t>
            </a:r>
            <a:r>
              <a:rPr lang="en-GB" sz="2000" b="0" i="0" u="sng" strike="noStrike" dirty="0">
                <a:solidFill>
                  <a:srgbClr val="1155CC"/>
                </a:solidFill>
                <a:effectLst/>
                <a:latin typeface="Roboto" panose="02000000000000000000" pitchFamily="2" charset="0"/>
                <a:hlinkClick r:id="rId4"/>
              </a:rPr>
              <a:t>Composition and calculation: 1,000 and four-digit numbers</a:t>
            </a:r>
            <a:r>
              <a:rPr lang="en-GB" sz="2000" dirty="0"/>
              <a:t>.</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650017867"/>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1:1-1:4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09557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4, Unit 2, Learning Outcome 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7" name="Picture Placeholder 6" descr="A picture containing table&#10;&#10;Description automatically generated">
            <a:extLst>
              <a:ext uri="{FF2B5EF4-FFF2-40B4-BE49-F238E27FC236}">
                <a16:creationId xmlns:a16="http://schemas.microsoft.com/office/drawing/2014/main" id="{73589DBD-A992-40EF-A792-151477D78CB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1.22 </a:t>
            </a:r>
            <a:r>
              <a:rPr lang="en-GB" sz="2000" b="0" i="0" u="sng" strike="noStrike" dirty="0">
                <a:solidFill>
                  <a:srgbClr val="1155CC"/>
                </a:solidFill>
                <a:effectLst/>
                <a:latin typeface="Roboto" panose="02000000000000000000" pitchFamily="2" charset="0"/>
                <a:hlinkClick r:id="rId4"/>
              </a:rPr>
              <a:t>Composition and calculation: 1,000 and four-digit numbers</a:t>
            </a:r>
            <a:r>
              <a:rPr lang="en-GB" sz="2000" dirty="0"/>
              <a:t>.</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406228211"/>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2:8-2:9</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18-21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576889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2:8</a:t>
            </a:r>
          </a:p>
        </p:txBody>
      </p:sp>
      <p:pic>
        <p:nvPicPr>
          <p:cNvPr id="9" name="Picture 8" descr="A close up of a logo&#10;&#10;Description generated with very high confidence">
            <a:extLst>
              <a:ext uri="{FF2B5EF4-FFF2-40B4-BE49-F238E27FC236}">
                <a16:creationId xmlns:a16="http://schemas.microsoft.com/office/drawing/2014/main" id="{45EEAC4E-9002-47C5-A912-22B72CE9F58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163130" y="967484"/>
            <a:ext cx="5865743" cy="1360081"/>
          </a:xfrm>
          <a:prstGeom prst="rect">
            <a:avLst/>
          </a:prstGeom>
        </p:spPr>
      </p:pic>
      <p:pic>
        <p:nvPicPr>
          <p:cNvPr id="11" name="Picture 10" descr="A close up of a logo&#10;&#10;Description generated with very high confidence">
            <a:extLst>
              <a:ext uri="{FF2B5EF4-FFF2-40B4-BE49-F238E27FC236}">
                <a16:creationId xmlns:a16="http://schemas.microsoft.com/office/drawing/2014/main" id="{D4FEE50A-4FCE-460A-9F6D-C3688E8FB173}"/>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163129" y="2665047"/>
            <a:ext cx="5865743" cy="1538818"/>
          </a:xfrm>
          <a:prstGeom prst="rect">
            <a:avLst/>
          </a:prstGeom>
        </p:spPr>
      </p:pic>
      <p:pic>
        <p:nvPicPr>
          <p:cNvPr id="15" name="Picture 14">
            <a:extLst>
              <a:ext uri="{FF2B5EF4-FFF2-40B4-BE49-F238E27FC236}">
                <a16:creationId xmlns:a16="http://schemas.microsoft.com/office/drawing/2014/main" id="{22121178-BDD5-4731-A393-E646320459E5}"/>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4656670" y="3538848"/>
            <a:ext cx="3305738" cy="423553"/>
          </a:xfrm>
          <a:prstGeom prst="rect">
            <a:avLst/>
          </a:prstGeom>
        </p:spPr>
      </p:pic>
      <p:pic>
        <p:nvPicPr>
          <p:cNvPr id="17" name="Picture 16">
            <a:extLst>
              <a:ext uri="{FF2B5EF4-FFF2-40B4-BE49-F238E27FC236}">
                <a16:creationId xmlns:a16="http://schemas.microsoft.com/office/drawing/2014/main" id="{483275FF-82EB-4B1F-A9F3-DB2CC28D4CE8}"/>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3163130" y="4530436"/>
            <a:ext cx="5865743" cy="1360081"/>
          </a:xfrm>
          <a:prstGeom prst="rect">
            <a:avLst/>
          </a:prstGeom>
        </p:spPr>
      </p:pic>
      <p:pic>
        <p:nvPicPr>
          <p:cNvPr id="19" name="Picture 18" descr="A screenshot of a cell phone&#10;&#10;Description generated with high confidence">
            <a:extLst>
              <a:ext uri="{FF2B5EF4-FFF2-40B4-BE49-F238E27FC236}">
                <a16:creationId xmlns:a16="http://schemas.microsoft.com/office/drawing/2014/main" id="{8C8C412F-7CAF-4B19-B0F1-061AC76804A1}"/>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3574182" y="5293895"/>
            <a:ext cx="5034013" cy="471638"/>
          </a:xfrm>
          <a:prstGeom prst="rect">
            <a:avLst/>
          </a:prstGeom>
        </p:spPr>
      </p:pic>
    </p:spTree>
    <p:extLst>
      <p:ext uri="{BB962C8B-B14F-4D97-AF65-F5344CB8AC3E}">
        <p14:creationId xmlns:p14="http://schemas.microsoft.com/office/powerpoint/2010/main" val="636111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logo&#10;&#10;Description generated with very high confidence">
            <a:extLst>
              <a:ext uri="{FF2B5EF4-FFF2-40B4-BE49-F238E27FC236}">
                <a16:creationId xmlns:a16="http://schemas.microsoft.com/office/drawing/2014/main" id="{BDB41908-AEAE-42C7-82D5-BE7B7D79EA9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163128" y="2147988"/>
            <a:ext cx="5865743" cy="1441938"/>
          </a:xfrm>
          <a:prstGeom prst="rect">
            <a:avLst/>
          </a:prstGeom>
        </p:spPr>
      </p:pic>
      <p:pic>
        <p:nvPicPr>
          <p:cNvPr id="8" name="Picture 7">
            <a:extLst>
              <a:ext uri="{FF2B5EF4-FFF2-40B4-BE49-F238E27FC236}">
                <a16:creationId xmlns:a16="http://schemas.microsoft.com/office/drawing/2014/main" id="{AB8C525A-3924-4FF3-9D5A-9E1185F27630}"/>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482942" y="2966050"/>
            <a:ext cx="2452222" cy="426475"/>
          </a:xfrm>
          <a:prstGeom prst="rect">
            <a:avLst/>
          </a:prstGeom>
        </p:spPr>
      </p:pic>
      <p:pic>
        <p:nvPicPr>
          <p:cNvPr id="18" name="Picture 17" descr="A close up of a logo&#10;&#10;Description generated with very high confidence">
            <a:extLst>
              <a:ext uri="{FF2B5EF4-FFF2-40B4-BE49-F238E27FC236}">
                <a16:creationId xmlns:a16="http://schemas.microsoft.com/office/drawing/2014/main" id="{D5B48B78-E4FB-407F-86E0-9A7ADC1E157C}"/>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3163128" y="3520641"/>
            <a:ext cx="5865743" cy="1441940"/>
          </a:xfrm>
          <a:prstGeom prst="rect">
            <a:avLst/>
          </a:prstGeom>
        </p:spPr>
      </p:pic>
      <p:pic>
        <p:nvPicPr>
          <p:cNvPr id="16" name="Picture 15" descr="A screenshot of a cell phone&#10;&#10;Description generated with very high confidence">
            <a:extLst>
              <a:ext uri="{FF2B5EF4-FFF2-40B4-BE49-F238E27FC236}">
                <a16:creationId xmlns:a16="http://schemas.microsoft.com/office/drawing/2014/main" id="{4AD6A099-53DC-495A-B001-F32E93AB5E13}"/>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5736071" y="4326854"/>
            <a:ext cx="1202142" cy="501162"/>
          </a:xfrm>
          <a:prstGeom prst="rect">
            <a:avLst/>
          </a:prstGeom>
        </p:spPr>
      </p:pic>
      <p:pic>
        <p:nvPicPr>
          <p:cNvPr id="20" name="Picture 19" descr="A close up of a logo&#10;&#10;Description generated with very high confidence">
            <a:extLst>
              <a:ext uri="{FF2B5EF4-FFF2-40B4-BE49-F238E27FC236}">
                <a16:creationId xmlns:a16="http://schemas.microsoft.com/office/drawing/2014/main" id="{5B05FEBB-8A5A-4D29-936D-345461390178}"/>
              </a:ext>
            </a:extLst>
          </p:cNvPr>
          <p:cNvPicPr>
            <a:picLocks noChangeAspect="1"/>
          </p:cNvPicPr>
          <p:nvPr/>
        </p:nvPicPr>
        <p:blipFill rotWithShape="1">
          <a:blip r:embed="rId7">
            <a:extLst>
              <a:ext uri="{28A0092B-C50C-407E-A947-70E740481C1C}">
                <a14:useLocalDpi xmlns:a14="http://schemas.microsoft.com/office/drawing/2010/main" val="0"/>
              </a:ext>
            </a:extLst>
          </a:blip>
          <a:srcRect b="-7271"/>
          <a:stretch/>
        </p:blipFill>
        <p:spPr>
          <a:xfrm>
            <a:off x="3163128" y="4904863"/>
            <a:ext cx="5865743" cy="1527576"/>
          </a:xfrm>
          <a:prstGeom prst="rect">
            <a:avLst/>
          </a:prstGeom>
        </p:spPr>
      </p:pic>
      <p:pic>
        <p:nvPicPr>
          <p:cNvPr id="21" name="Picture 20" descr="A screenshot of a cell phone&#10;&#10;Description generated with very high confidence">
            <a:extLst>
              <a:ext uri="{FF2B5EF4-FFF2-40B4-BE49-F238E27FC236}">
                <a16:creationId xmlns:a16="http://schemas.microsoft.com/office/drawing/2014/main" id="{23BEC9D9-3803-42B7-9D06-DC5DE27841F7}"/>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5436884" y="5778727"/>
            <a:ext cx="1568798" cy="423515"/>
          </a:xfrm>
          <a:prstGeom prst="rect">
            <a:avLst/>
          </a:prstGeom>
        </p:spPr>
      </p:pic>
      <p:sp>
        <p:nvSpPr>
          <p:cNvPr id="2" name="Text Placeholder 1"/>
          <p:cNvSpPr>
            <a:spLocks noGrp="1"/>
          </p:cNvSpPr>
          <p:nvPr>
            <p:ph type="body" sz="quarter" idx="11"/>
          </p:nvPr>
        </p:nvSpPr>
        <p:spPr/>
        <p:txBody>
          <a:bodyPr/>
          <a:lstStyle/>
          <a:p>
            <a:r>
              <a:rPr lang="en-GB" dirty="0"/>
              <a:t>1.22 1,000 and four-digit numbers – step 2:8</a:t>
            </a:r>
          </a:p>
        </p:txBody>
      </p:sp>
      <p:pic>
        <p:nvPicPr>
          <p:cNvPr id="25" name="Picture 24" descr="A close up of a logo&#10;&#10;Description generated with very high confidence">
            <a:extLst>
              <a:ext uri="{FF2B5EF4-FFF2-40B4-BE49-F238E27FC236}">
                <a16:creationId xmlns:a16="http://schemas.microsoft.com/office/drawing/2014/main" id="{783988D6-E17A-47A3-A52F-D07FE46364AD}"/>
              </a:ext>
            </a:extLst>
          </p:cNvPr>
          <p:cNvPicPr>
            <a:picLocks noChangeAspect="1"/>
          </p:cNvPicPr>
          <p:nvPr/>
        </p:nvPicPr>
        <p:blipFill rotWithShape="1">
          <a:blip r:embed="rId9">
            <a:extLst>
              <a:ext uri="{28A0092B-C50C-407E-A947-70E740481C1C}">
                <a14:useLocalDpi xmlns:a14="http://schemas.microsoft.com/office/drawing/2010/main" val="0"/>
              </a:ext>
            </a:extLst>
          </a:blip>
          <a:srcRect t="-6079"/>
          <a:stretch/>
        </p:blipFill>
        <p:spPr>
          <a:xfrm>
            <a:off x="3163128" y="732718"/>
            <a:ext cx="5865743" cy="1441940"/>
          </a:xfrm>
          <a:prstGeom prst="rect">
            <a:avLst/>
          </a:prstGeom>
        </p:spPr>
      </p:pic>
      <p:sp>
        <p:nvSpPr>
          <p:cNvPr id="28" name="Rectangle 27">
            <a:extLst>
              <a:ext uri="{FF2B5EF4-FFF2-40B4-BE49-F238E27FC236}">
                <a16:creationId xmlns:a16="http://schemas.microsoft.com/office/drawing/2014/main" id="{1697866C-2EDF-4870-BDE4-741424D21F73}"/>
              </a:ext>
            </a:extLst>
          </p:cNvPr>
          <p:cNvSpPr/>
          <p:nvPr/>
        </p:nvSpPr>
        <p:spPr bwMode="auto">
          <a:xfrm>
            <a:off x="7188200" y="1559691"/>
            <a:ext cx="838200" cy="51098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7" name="Picture 26" descr="A close up of a logo&#10;&#10;Description generated with very high confidence">
            <a:extLst>
              <a:ext uri="{FF2B5EF4-FFF2-40B4-BE49-F238E27FC236}">
                <a16:creationId xmlns:a16="http://schemas.microsoft.com/office/drawing/2014/main" id="{889DF5BE-D7BA-4584-8243-5DDED4B675D7}"/>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7340545" y="1649764"/>
            <a:ext cx="548050" cy="335683"/>
          </a:xfrm>
          <a:prstGeom prst="rect">
            <a:avLst/>
          </a:prstGeom>
        </p:spPr>
      </p:pic>
    </p:spTree>
    <p:extLst>
      <p:ext uri="{BB962C8B-B14F-4D97-AF65-F5344CB8AC3E}">
        <p14:creationId xmlns:p14="http://schemas.microsoft.com/office/powerpoint/2010/main" val="2892050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8"/>
                                        </p:tgtEl>
                                      </p:cBhvr>
                                    </p:animEffect>
                                    <p:set>
                                      <p:cBhvr>
                                        <p:cTn id="7" dur="1" fill="hold">
                                          <p:stCondLst>
                                            <p:cond delay="499"/>
                                          </p:stCondLst>
                                        </p:cTn>
                                        <p:tgtEl>
                                          <p:spTgt spid="28"/>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27"/>
                                        </p:tgtEl>
                                      </p:cBhvr>
                                    </p:animEffect>
                                    <p:set>
                                      <p:cBhvr>
                                        <p:cTn id="10" dur="1" fill="hold">
                                          <p:stCondLst>
                                            <p:cond delay="499"/>
                                          </p:stCondLst>
                                        </p:cTn>
                                        <p:tgtEl>
                                          <p:spTgt spid="2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A close up of a logo&#10;&#10;Description generated with very high confidence">
            <a:extLst>
              <a:ext uri="{FF2B5EF4-FFF2-40B4-BE49-F238E27FC236}">
                <a16:creationId xmlns:a16="http://schemas.microsoft.com/office/drawing/2014/main" id="{0C33C8A0-8F9C-4ED3-AE9C-03FAEBC654A7}"/>
              </a:ext>
            </a:extLst>
          </p:cNvPr>
          <p:cNvPicPr>
            <a:picLocks noChangeAspect="1"/>
          </p:cNvPicPr>
          <p:nvPr/>
        </p:nvPicPr>
        <p:blipFill rotWithShape="1">
          <a:blip r:embed="rId3">
            <a:extLst>
              <a:ext uri="{28A0092B-C50C-407E-A947-70E740481C1C}">
                <a14:useLocalDpi xmlns:a14="http://schemas.microsoft.com/office/drawing/2010/main" val="0"/>
              </a:ext>
            </a:extLst>
          </a:blip>
          <a:srcRect r="-3710"/>
          <a:stretch/>
        </p:blipFill>
        <p:spPr>
          <a:xfrm>
            <a:off x="6137775" y="3530601"/>
            <a:ext cx="2633691" cy="2398573"/>
          </a:xfrm>
          <a:prstGeom prst="rect">
            <a:avLst/>
          </a:prstGeom>
        </p:spPr>
      </p:pic>
      <p:pic>
        <p:nvPicPr>
          <p:cNvPr id="23" name="Picture 22" descr="A close up of a logo&#10;&#10;Description generated with very high confidence">
            <a:extLst>
              <a:ext uri="{FF2B5EF4-FFF2-40B4-BE49-F238E27FC236}">
                <a16:creationId xmlns:a16="http://schemas.microsoft.com/office/drawing/2014/main" id="{4CBD0D03-9D44-46EE-A77A-39F49E0E789F}"/>
              </a:ext>
            </a:extLst>
          </p:cNvPr>
          <p:cNvPicPr>
            <a:picLocks noChangeAspect="1"/>
          </p:cNvPicPr>
          <p:nvPr/>
        </p:nvPicPr>
        <p:blipFill rotWithShape="1">
          <a:blip r:embed="rId4">
            <a:extLst>
              <a:ext uri="{28A0092B-C50C-407E-A947-70E740481C1C}">
                <a14:useLocalDpi xmlns:a14="http://schemas.microsoft.com/office/drawing/2010/main" val="0"/>
              </a:ext>
            </a:extLst>
          </a:blip>
          <a:srcRect l="-3650"/>
          <a:stretch/>
        </p:blipFill>
        <p:spPr>
          <a:xfrm>
            <a:off x="3420534" y="3530601"/>
            <a:ext cx="2675466" cy="2398573"/>
          </a:xfrm>
          <a:prstGeom prst="rect">
            <a:avLst/>
          </a:prstGeom>
        </p:spPr>
      </p:pic>
      <p:pic>
        <p:nvPicPr>
          <p:cNvPr id="22" name="Picture 21" descr="A close up of a logo&#10;&#10;Description generated with very high confidence">
            <a:extLst>
              <a:ext uri="{FF2B5EF4-FFF2-40B4-BE49-F238E27FC236}">
                <a16:creationId xmlns:a16="http://schemas.microsoft.com/office/drawing/2014/main" id="{6AFCC34D-5872-4DBF-AEBA-DBF2493A1214}"/>
              </a:ext>
            </a:extLst>
          </p:cNvPr>
          <p:cNvPicPr>
            <a:picLocks noChangeAspect="1"/>
          </p:cNvPicPr>
          <p:nvPr/>
        </p:nvPicPr>
        <p:blipFill rotWithShape="1">
          <a:blip r:embed="rId5">
            <a:extLst>
              <a:ext uri="{28A0092B-C50C-407E-A947-70E740481C1C}">
                <a14:useLocalDpi xmlns:a14="http://schemas.microsoft.com/office/drawing/2010/main" val="0"/>
              </a:ext>
            </a:extLst>
          </a:blip>
          <a:srcRect r="-3710"/>
          <a:stretch/>
        </p:blipFill>
        <p:spPr>
          <a:xfrm>
            <a:off x="6137777" y="928827"/>
            <a:ext cx="2633691" cy="2398573"/>
          </a:xfrm>
          <a:prstGeom prst="rect">
            <a:avLst/>
          </a:prstGeom>
        </p:spPr>
      </p:pic>
      <p:sp>
        <p:nvSpPr>
          <p:cNvPr id="2" name="Text Placeholder 1"/>
          <p:cNvSpPr>
            <a:spLocks noGrp="1"/>
          </p:cNvSpPr>
          <p:nvPr>
            <p:ph type="body" sz="quarter" idx="11"/>
          </p:nvPr>
        </p:nvSpPr>
        <p:spPr/>
        <p:txBody>
          <a:bodyPr/>
          <a:lstStyle/>
          <a:p>
            <a:r>
              <a:rPr lang="en-GB" dirty="0"/>
              <a:t>1.22 1,000 and four-digit numbers – step 2:8</a:t>
            </a:r>
          </a:p>
        </p:txBody>
      </p:sp>
      <p:pic>
        <p:nvPicPr>
          <p:cNvPr id="4" name="Picture 3" descr="A close up of a logo&#10;&#10;Description generated with very high confidence">
            <a:extLst>
              <a:ext uri="{FF2B5EF4-FFF2-40B4-BE49-F238E27FC236}">
                <a16:creationId xmlns:a16="http://schemas.microsoft.com/office/drawing/2014/main" id="{CB0DAD4E-8A2B-4789-B238-50F188FE6F7B}"/>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3514775" y="928828"/>
            <a:ext cx="2488093" cy="2398573"/>
          </a:xfrm>
          <a:prstGeom prst="rect">
            <a:avLst/>
          </a:prstGeom>
        </p:spPr>
      </p:pic>
      <p:pic>
        <p:nvPicPr>
          <p:cNvPr id="10" name="Picture 9" descr="A close up of a logo&#10;&#10;Description generated with high confidence">
            <a:extLst>
              <a:ext uri="{FF2B5EF4-FFF2-40B4-BE49-F238E27FC236}">
                <a16:creationId xmlns:a16="http://schemas.microsoft.com/office/drawing/2014/main" id="{AC3D5628-8D8F-4230-81CF-5EE11A7CAB39}"/>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3649683" y="2633134"/>
            <a:ext cx="600584" cy="347573"/>
          </a:xfrm>
          <a:prstGeom prst="rect">
            <a:avLst/>
          </a:prstGeom>
        </p:spPr>
      </p:pic>
      <p:pic>
        <p:nvPicPr>
          <p:cNvPr id="15" name="Picture 14" descr="A close up of a logo&#10;&#10;Description generated with high confidence">
            <a:extLst>
              <a:ext uri="{FF2B5EF4-FFF2-40B4-BE49-F238E27FC236}">
                <a16:creationId xmlns:a16="http://schemas.microsoft.com/office/drawing/2014/main" id="{E0576B65-27C8-4A7D-9151-940890BF1BE1}"/>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6469083" y="2633133"/>
            <a:ext cx="600584" cy="347574"/>
          </a:xfrm>
          <a:prstGeom prst="rect">
            <a:avLst/>
          </a:prstGeom>
        </p:spPr>
      </p:pic>
      <p:pic>
        <p:nvPicPr>
          <p:cNvPr id="17" name="Picture 16" descr="A close up of a logo&#10;&#10;Description generated with high confidence">
            <a:extLst>
              <a:ext uri="{FF2B5EF4-FFF2-40B4-BE49-F238E27FC236}">
                <a16:creationId xmlns:a16="http://schemas.microsoft.com/office/drawing/2014/main" id="{EB647A82-61F7-42AF-BA22-02B900BAE304}"/>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3649683" y="5299693"/>
            <a:ext cx="600584" cy="347574"/>
          </a:xfrm>
          <a:prstGeom prst="rect">
            <a:avLst/>
          </a:prstGeom>
        </p:spPr>
      </p:pic>
      <p:pic>
        <p:nvPicPr>
          <p:cNvPr id="19" name="Picture 18" descr="A close up of a logo&#10;&#10;Description generated with high confidence">
            <a:extLst>
              <a:ext uri="{FF2B5EF4-FFF2-40B4-BE49-F238E27FC236}">
                <a16:creationId xmlns:a16="http://schemas.microsoft.com/office/drawing/2014/main" id="{A6BE18E8-BC06-40CC-B69A-32DD6358F7BE}"/>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6409267" y="5299694"/>
            <a:ext cx="660400" cy="347573"/>
          </a:xfrm>
          <a:prstGeom prst="rect">
            <a:avLst/>
          </a:prstGeom>
        </p:spPr>
      </p:pic>
    </p:spTree>
    <p:extLst>
      <p:ext uri="{BB962C8B-B14F-4D97-AF65-F5344CB8AC3E}">
        <p14:creationId xmlns:p14="http://schemas.microsoft.com/office/powerpoint/2010/main" val="3586855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2:9</a:t>
            </a:r>
          </a:p>
        </p:txBody>
      </p:sp>
      <p:pic>
        <p:nvPicPr>
          <p:cNvPr id="5" name="Picture 4" descr="A close up of a logo&#10;&#10;Description generated with very high confidence">
            <a:extLst>
              <a:ext uri="{FF2B5EF4-FFF2-40B4-BE49-F238E27FC236}">
                <a16:creationId xmlns:a16="http://schemas.microsoft.com/office/drawing/2014/main" id="{822CA12A-BC63-4C81-9B00-5BF273F54D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7992" y="2346632"/>
            <a:ext cx="8496016" cy="2164739"/>
          </a:xfrm>
          <a:prstGeom prst="rect">
            <a:avLst/>
          </a:prstGeom>
        </p:spPr>
      </p:pic>
      <p:pic>
        <p:nvPicPr>
          <p:cNvPr id="9" name="Picture 8">
            <a:extLst>
              <a:ext uri="{FF2B5EF4-FFF2-40B4-BE49-F238E27FC236}">
                <a16:creationId xmlns:a16="http://schemas.microsoft.com/office/drawing/2014/main" id="{FDAC9798-4414-4A90-AA66-DAD77CEDED3A}"/>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478483" y="3526972"/>
            <a:ext cx="1092531" cy="308759"/>
          </a:xfrm>
          <a:prstGeom prst="rect">
            <a:avLst/>
          </a:prstGeom>
        </p:spPr>
      </p:pic>
      <p:pic>
        <p:nvPicPr>
          <p:cNvPr id="18" name="Picture 17">
            <a:extLst>
              <a:ext uri="{FF2B5EF4-FFF2-40B4-BE49-F238E27FC236}">
                <a16:creationId xmlns:a16="http://schemas.microsoft.com/office/drawing/2014/main" id="{C819FC3C-980B-411D-BED6-938C451123CB}"/>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9302339" y="3967480"/>
            <a:ext cx="676893" cy="254000"/>
          </a:xfrm>
          <a:prstGeom prst="rect">
            <a:avLst/>
          </a:prstGeom>
        </p:spPr>
      </p:pic>
    </p:spTree>
    <p:extLst>
      <p:ext uri="{BB962C8B-B14F-4D97-AF65-F5344CB8AC3E}">
        <p14:creationId xmlns:p14="http://schemas.microsoft.com/office/powerpoint/2010/main" val="3740615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2:9</a:t>
            </a:r>
          </a:p>
        </p:txBody>
      </p:sp>
      <p:pic>
        <p:nvPicPr>
          <p:cNvPr id="4" name="Picture 3" descr="A close up of a logo&#10;&#10;Description generated with very high confidence">
            <a:extLst>
              <a:ext uri="{FF2B5EF4-FFF2-40B4-BE49-F238E27FC236}">
                <a16:creationId xmlns:a16="http://schemas.microsoft.com/office/drawing/2014/main" id="{6DDA2B25-BC5D-4BFF-B7EF-A9BD7CDA47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7992" y="2346632"/>
            <a:ext cx="8496016" cy="2164739"/>
          </a:xfrm>
          <a:prstGeom prst="rect">
            <a:avLst/>
          </a:prstGeom>
        </p:spPr>
      </p:pic>
      <p:pic>
        <p:nvPicPr>
          <p:cNvPr id="5" name="Picture 4">
            <a:extLst>
              <a:ext uri="{FF2B5EF4-FFF2-40B4-BE49-F238E27FC236}">
                <a16:creationId xmlns:a16="http://schemas.microsoft.com/office/drawing/2014/main" id="{F2EC5ECF-DA49-45FA-AFC5-4FFEC74CA97B}"/>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641559" y="2983832"/>
            <a:ext cx="1576137" cy="348916"/>
          </a:xfrm>
          <a:prstGeom prst="rect">
            <a:avLst/>
          </a:prstGeom>
        </p:spPr>
      </p:pic>
      <p:pic>
        <p:nvPicPr>
          <p:cNvPr id="8" name="Picture 7">
            <a:extLst>
              <a:ext uri="{FF2B5EF4-FFF2-40B4-BE49-F238E27FC236}">
                <a16:creationId xmlns:a16="http://schemas.microsoft.com/office/drawing/2014/main" id="{4AB2D33F-BD2C-4A81-8B4F-7DBA63D30C17}"/>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8620125" y="2560638"/>
            <a:ext cx="639764" cy="387350"/>
          </a:xfrm>
          <a:prstGeom prst="rect">
            <a:avLst/>
          </a:prstGeom>
        </p:spPr>
      </p:pic>
    </p:spTree>
    <p:extLst>
      <p:ext uri="{BB962C8B-B14F-4D97-AF65-F5344CB8AC3E}">
        <p14:creationId xmlns:p14="http://schemas.microsoft.com/office/powerpoint/2010/main" val="2982909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logo&#10;&#10;Description generated with very high confidence">
            <a:extLst>
              <a:ext uri="{FF2B5EF4-FFF2-40B4-BE49-F238E27FC236}">
                <a16:creationId xmlns:a16="http://schemas.microsoft.com/office/drawing/2014/main" id="{C718D46D-6EE4-4733-AD45-D6D55559A26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79601" y="2346632"/>
            <a:ext cx="8478699" cy="2164739"/>
          </a:xfrm>
          <a:prstGeom prst="rect">
            <a:avLst/>
          </a:prstGeom>
        </p:spPr>
      </p:pic>
      <p:sp>
        <p:nvSpPr>
          <p:cNvPr id="2" name="Text Placeholder 1"/>
          <p:cNvSpPr>
            <a:spLocks noGrp="1"/>
          </p:cNvSpPr>
          <p:nvPr>
            <p:ph type="body" sz="quarter" idx="11"/>
          </p:nvPr>
        </p:nvSpPr>
        <p:spPr/>
        <p:txBody>
          <a:bodyPr/>
          <a:lstStyle/>
          <a:p>
            <a:r>
              <a:rPr lang="en-GB" dirty="0"/>
              <a:t>1.22 1,000 and four-digit numbers – step 2:9</a:t>
            </a:r>
          </a:p>
        </p:txBody>
      </p:sp>
      <p:pic>
        <p:nvPicPr>
          <p:cNvPr id="8" name="Picture 7">
            <a:extLst>
              <a:ext uri="{FF2B5EF4-FFF2-40B4-BE49-F238E27FC236}">
                <a16:creationId xmlns:a16="http://schemas.microsoft.com/office/drawing/2014/main" id="{CE2465FF-D175-437A-9386-973C788A4768}"/>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8666168" y="2512195"/>
            <a:ext cx="533833" cy="423511"/>
          </a:xfrm>
          <a:prstGeom prst="rect">
            <a:avLst/>
          </a:prstGeom>
        </p:spPr>
      </p:pic>
      <p:sp>
        <p:nvSpPr>
          <p:cNvPr id="12" name="Oval 11">
            <a:extLst>
              <a:ext uri="{FF2B5EF4-FFF2-40B4-BE49-F238E27FC236}">
                <a16:creationId xmlns:a16="http://schemas.microsoft.com/office/drawing/2014/main" id="{81B0A435-A69B-46AA-8204-D01AB17916B1}"/>
              </a:ext>
            </a:extLst>
          </p:cNvPr>
          <p:cNvSpPr/>
          <p:nvPr/>
        </p:nvSpPr>
        <p:spPr bwMode="auto">
          <a:xfrm>
            <a:off x="9263766" y="3813748"/>
            <a:ext cx="722564" cy="595798"/>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1" name="Picture 10">
            <a:extLst>
              <a:ext uri="{FF2B5EF4-FFF2-40B4-BE49-F238E27FC236}">
                <a16:creationId xmlns:a16="http://schemas.microsoft.com/office/drawing/2014/main" id="{8F3CBDDE-93B8-471F-94D4-CCF1CAD88F5B}"/>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9331012" y="3996268"/>
            <a:ext cx="629920" cy="220133"/>
          </a:xfrm>
          <a:prstGeom prst="rect">
            <a:avLst/>
          </a:prstGeom>
        </p:spPr>
      </p:pic>
      <p:sp>
        <p:nvSpPr>
          <p:cNvPr id="15" name="Rectangle 14">
            <a:extLst>
              <a:ext uri="{FF2B5EF4-FFF2-40B4-BE49-F238E27FC236}">
                <a16:creationId xmlns:a16="http://schemas.microsoft.com/office/drawing/2014/main" id="{15D245CA-92D8-4B01-89D6-A9E5CCC6394F}"/>
              </a:ext>
            </a:extLst>
          </p:cNvPr>
          <p:cNvSpPr/>
          <p:nvPr/>
        </p:nvSpPr>
        <p:spPr bwMode="auto">
          <a:xfrm>
            <a:off x="3189293" y="3525254"/>
            <a:ext cx="1163319" cy="31482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 name="Oval 6">
            <a:extLst>
              <a:ext uri="{FF2B5EF4-FFF2-40B4-BE49-F238E27FC236}">
                <a16:creationId xmlns:a16="http://schemas.microsoft.com/office/drawing/2014/main" id="{493300BC-A529-4514-A4FF-FA65C0A2E103}"/>
              </a:ext>
            </a:extLst>
          </p:cNvPr>
          <p:cNvSpPr/>
          <p:nvPr/>
        </p:nvSpPr>
        <p:spPr bwMode="auto">
          <a:xfrm>
            <a:off x="7881691" y="3796815"/>
            <a:ext cx="722564" cy="595798"/>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0" name="Picture 9">
            <a:extLst>
              <a:ext uri="{FF2B5EF4-FFF2-40B4-BE49-F238E27FC236}">
                <a16:creationId xmlns:a16="http://schemas.microsoft.com/office/drawing/2014/main" id="{052211E6-BC3C-4308-8A8F-2E0B05476ED3}"/>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7927981" y="3996268"/>
            <a:ext cx="630237" cy="220133"/>
          </a:xfrm>
          <a:prstGeom prst="rect">
            <a:avLst/>
          </a:prstGeom>
        </p:spPr>
      </p:pic>
      <p:sp>
        <p:nvSpPr>
          <p:cNvPr id="16" name="Rectangle 15">
            <a:extLst>
              <a:ext uri="{FF2B5EF4-FFF2-40B4-BE49-F238E27FC236}">
                <a16:creationId xmlns:a16="http://schemas.microsoft.com/office/drawing/2014/main" id="{2848EDC4-69A6-4F45-97D2-8BC5378ECF1D}"/>
              </a:ext>
            </a:extLst>
          </p:cNvPr>
          <p:cNvSpPr/>
          <p:nvPr/>
        </p:nvSpPr>
        <p:spPr bwMode="auto">
          <a:xfrm>
            <a:off x="5540994" y="3515228"/>
            <a:ext cx="992632" cy="32485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7" name="Rectangle 16">
            <a:extLst>
              <a:ext uri="{FF2B5EF4-FFF2-40B4-BE49-F238E27FC236}">
                <a16:creationId xmlns:a16="http://schemas.microsoft.com/office/drawing/2014/main" id="{A7C341F3-B8ED-44DA-8804-4DBB2203B25A}"/>
              </a:ext>
            </a:extLst>
          </p:cNvPr>
          <p:cNvSpPr/>
          <p:nvPr/>
        </p:nvSpPr>
        <p:spPr bwMode="auto">
          <a:xfrm>
            <a:off x="3341692" y="2997870"/>
            <a:ext cx="2032000" cy="334877"/>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4" name="Picture 13">
            <a:extLst>
              <a:ext uri="{FF2B5EF4-FFF2-40B4-BE49-F238E27FC236}">
                <a16:creationId xmlns:a16="http://schemas.microsoft.com/office/drawing/2014/main" id="{1F6ADCD4-3E57-44DE-BB98-490C08AFE973}"/>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3020585" y="3584575"/>
            <a:ext cx="1514908" cy="255505"/>
          </a:xfrm>
          <a:prstGeom prst="rect">
            <a:avLst/>
          </a:prstGeom>
        </p:spPr>
      </p:pic>
      <p:sp>
        <p:nvSpPr>
          <p:cNvPr id="19" name="Rectangle 18">
            <a:extLst>
              <a:ext uri="{FF2B5EF4-FFF2-40B4-BE49-F238E27FC236}">
                <a16:creationId xmlns:a16="http://schemas.microsoft.com/office/drawing/2014/main" id="{A51BF64A-7A32-49C3-8A5E-2133F4FDF67A}"/>
              </a:ext>
            </a:extLst>
          </p:cNvPr>
          <p:cNvSpPr/>
          <p:nvPr/>
        </p:nvSpPr>
        <p:spPr bwMode="auto">
          <a:xfrm>
            <a:off x="5528633" y="3530267"/>
            <a:ext cx="1004994" cy="334877"/>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8" name="Picture 17">
            <a:extLst>
              <a:ext uri="{FF2B5EF4-FFF2-40B4-BE49-F238E27FC236}">
                <a16:creationId xmlns:a16="http://schemas.microsoft.com/office/drawing/2014/main" id="{512F2434-C5B2-4542-9612-F4AADEE3FB03}"/>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5693794" y="3510215"/>
            <a:ext cx="754036" cy="324852"/>
          </a:xfrm>
          <a:prstGeom prst="rect">
            <a:avLst/>
          </a:prstGeom>
        </p:spPr>
      </p:pic>
      <p:pic>
        <p:nvPicPr>
          <p:cNvPr id="6" name="Picture 5">
            <a:extLst>
              <a:ext uri="{FF2B5EF4-FFF2-40B4-BE49-F238E27FC236}">
                <a16:creationId xmlns:a16="http://schemas.microsoft.com/office/drawing/2014/main" id="{AA298BF8-4E5A-428F-8B9C-2A12E5217FB3}"/>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3619755" y="3007895"/>
            <a:ext cx="1672391" cy="324852"/>
          </a:xfrm>
          <a:prstGeom prst="rect">
            <a:avLst/>
          </a:prstGeom>
        </p:spPr>
      </p:pic>
    </p:spTree>
    <p:extLst>
      <p:ext uri="{BB962C8B-B14F-4D97-AF65-F5344CB8AC3E}">
        <p14:creationId xmlns:p14="http://schemas.microsoft.com/office/powerpoint/2010/main" val="2991598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2:9</a:t>
            </a:r>
          </a:p>
        </p:txBody>
      </p:sp>
      <p:pic>
        <p:nvPicPr>
          <p:cNvPr id="4" name="Picture 3" descr="A close up of a logo&#10;&#10;Description generated with very high confidence">
            <a:extLst>
              <a:ext uri="{FF2B5EF4-FFF2-40B4-BE49-F238E27FC236}">
                <a16:creationId xmlns:a16="http://schemas.microsoft.com/office/drawing/2014/main" id="{1275C81B-C31C-4923-9EC3-155C86FA65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7992" y="2346632"/>
            <a:ext cx="8496016" cy="2164739"/>
          </a:xfrm>
          <a:prstGeom prst="rect">
            <a:avLst/>
          </a:prstGeom>
        </p:spPr>
      </p:pic>
      <p:pic>
        <p:nvPicPr>
          <p:cNvPr id="7" name="Picture 6">
            <a:extLst>
              <a:ext uri="{FF2B5EF4-FFF2-40B4-BE49-F238E27FC236}">
                <a16:creationId xmlns:a16="http://schemas.microsoft.com/office/drawing/2014/main" id="{4B748BCC-8DCD-4F7D-A85F-CB236587A5FA}"/>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599709" y="3515096"/>
            <a:ext cx="1733798" cy="320634"/>
          </a:xfrm>
          <a:prstGeom prst="rect">
            <a:avLst/>
          </a:prstGeom>
        </p:spPr>
      </p:pic>
      <p:pic>
        <p:nvPicPr>
          <p:cNvPr id="10" name="Picture 9">
            <a:extLst>
              <a:ext uri="{FF2B5EF4-FFF2-40B4-BE49-F238E27FC236}">
                <a16:creationId xmlns:a16="http://schemas.microsoft.com/office/drawing/2014/main" id="{1B98AE82-36A5-4EB3-A4E0-7C404D8BC93F}"/>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9349839" y="3942608"/>
            <a:ext cx="605642" cy="296882"/>
          </a:xfrm>
          <a:prstGeom prst="rect">
            <a:avLst/>
          </a:prstGeom>
        </p:spPr>
      </p:pic>
    </p:spTree>
    <p:extLst>
      <p:ext uri="{BB962C8B-B14F-4D97-AF65-F5344CB8AC3E}">
        <p14:creationId xmlns:p14="http://schemas.microsoft.com/office/powerpoint/2010/main" val="3739462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2, Learning Outcome 7</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32818453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7</a:t>
                      </a:r>
                    </a:p>
                  </a:txBody>
                  <a:tcPr anchor="ctr">
                    <a:solidFill>
                      <a:srgbClr val="327473"/>
                    </a:solidFill>
                  </a:tcPr>
                </a:tc>
                <a:extLst>
                  <a:ext uri="{0D108BD9-81ED-4DB2-BD59-A6C34878D82A}">
                    <a16:rowId xmlns:a16="http://schemas.microsoft.com/office/drawing/2014/main" val="2928509842"/>
                  </a:ext>
                </a:extLst>
              </a:tr>
              <a:tr h="1607131">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compose and decompose four-digit numbers in different ways </a:t>
                      </a:r>
                      <a:b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027809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4, Unit 2, Learning Outcome 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7" name="Picture Placeholder 6" descr="A picture containing table&#10;&#10;Description automatically generated">
            <a:extLst>
              <a:ext uri="{FF2B5EF4-FFF2-40B4-BE49-F238E27FC236}">
                <a16:creationId xmlns:a16="http://schemas.microsoft.com/office/drawing/2014/main" id="{73589DBD-A992-40EF-A792-151477D78CB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1.22 </a:t>
            </a:r>
            <a:r>
              <a:rPr lang="en-GB" sz="2000" b="0" i="0" u="sng" strike="noStrike" dirty="0">
                <a:solidFill>
                  <a:srgbClr val="1155CC"/>
                </a:solidFill>
                <a:effectLst/>
                <a:latin typeface="Roboto" panose="02000000000000000000" pitchFamily="2" charset="0"/>
                <a:hlinkClick r:id="rId4"/>
              </a:rPr>
              <a:t>Composition and calculation: 1,000 and four-digit numbers</a:t>
            </a:r>
            <a:r>
              <a:rPr lang="en-GB" sz="2000" dirty="0"/>
              <a:t>.</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793489214"/>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3:1-3:3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22-24</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682694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1:1</a:t>
            </a:r>
          </a:p>
        </p:txBody>
      </p:sp>
      <p:pic>
        <p:nvPicPr>
          <p:cNvPr id="4" name="Picture 3" descr="A close up of a logo&#10;&#10;Description generated with very high confidence">
            <a:extLst>
              <a:ext uri="{FF2B5EF4-FFF2-40B4-BE49-F238E27FC236}">
                <a16:creationId xmlns:a16="http://schemas.microsoft.com/office/drawing/2014/main" id="{77B61326-9972-4E5C-BCEA-E4CB044CF0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2277" y="2985413"/>
            <a:ext cx="7907446" cy="887177"/>
          </a:xfrm>
          <a:prstGeom prst="rect">
            <a:avLst/>
          </a:prstGeom>
        </p:spPr>
      </p:pic>
      <p:pic>
        <p:nvPicPr>
          <p:cNvPr id="11" name="Picture 10" descr="A close up of a logo&#10;&#10;Description generated with very high confidence">
            <a:extLst>
              <a:ext uri="{FF2B5EF4-FFF2-40B4-BE49-F238E27FC236}">
                <a16:creationId xmlns:a16="http://schemas.microsoft.com/office/drawing/2014/main" id="{502495A5-48B5-4289-ADDD-8FD7D250BE8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681286" y="3473451"/>
            <a:ext cx="191737" cy="399139"/>
          </a:xfrm>
          <a:prstGeom prst="rect">
            <a:avLst/>
          </a:prstGeom>
        </p:spPr>
      </p:pic>
      <p:pic>
        <p:nvPicPr>
          <p:cNvPr id="90" name="Picture 89" descr="A close up of a logo&#10;&#10;Description generated with very high confidence">
            <a:extLst>
              <a:ext uri="{FF2B5EF4-FFF2-40B4-BE49-F238E27FC236}">
                <a16:creationId xmlns:a16="http://schemas.microsoft.com/office/drawing/2014/main" id="{54687A4E-7643-4BF1-9989-B5A2C2CCA7A3}"/>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443640" y="3473450"/>
            <a:ext cx="191737" cy="399139"/>
          </a:xfrm>
          <a:prstGeom prst="rect">
            <a:avLst/>
          </a:prstGeom>
        </p:spPr>
      </p:pic>
      <p:pic>
        <p:nvPicPr>
          <p:cNvPr id="93" name="Picture 92" descr="A close up of a logo&#10;&#10;Description generated with very high confidence">
            <a:extLst>
              <a:ext uri="{FF2B5EF4-FFF2-40B4-BE49-F238E27FC236}">
                <a16:creationId xmlns:a16="http://schemas.microsoft.com/office/drawing/2014/main" id="{40D4FC07-53CC-4E85-8F6D-702E62EFFEAF}"/>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4179148" y="3473449"/>
            <a:ext cx="192828" cy="399139"/>
          </a:xfrm>
          <a:prstGeom prst="rect">
            <a:avLst/>
          </a:prstGeom>
        </p:spPr>
      </p:pic>
      <p:pic>
        <p:nvPicPr>
          <p:cNvPr id="94" name="Picture 93" descr="A close up of a logo&#10;&#10;Description generated with very high confidence">
            <a:extLst>
              <a:ext uri="{FF2B5EF4-FFF2-40B4-BE49-F238E27FC236}">
                <a16:creationId xmlns:a16="http://schemas.microsoft.com/office/drawing/2014/main" id="{250F8CEA-6790-4C09-B093-9220C2670C0A}"/>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4928447" y="3470417"/>
            <a:ext cx="192829" cy="399139"/>
          </a:xfrm>
          <a:prstGeom prst="rect">
            <a:avLst/>
          </a:prstGeom>
        </p:spPr>
      </p:pic>
      <p:pic>
        <p:nvPicPr>
          <p:cNvPr id="95" name="Picture 94" descr="A close up of a logo&#10;&#10;Description generated with very high confidence">
            <a:extLst>
              <a:ext uri="{FF2B5EF4-FFF2-40B4-BE49-F238E27FC236}">
                <a16:creationId xmlns:a16="http://schemas.microsoft.com/office/drawing/2014/main" id="{58348B89-B289-4AF8-AE99-24AA4F1E6C22}"/>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5658696" y="3470417"/>
            <a:ext cx="192830" cy="399139"/>
          </a:xfrm>
          <a:prstGeom prst="rect">
            <a:avLst/>
          </a:prstGeom>
        </p:spPr>
      </p:pic>
      <p:pic>
        <p:nvPicPr>
          <p:cNvPr id="96" name="Picture 95" descr="A close up of a logo&#10;&#10;Description generated with very high confidence">
            <a:extLst>
              <a:ext uri="{FF2B5EF4-FFF2-40B4-BE49-F238E27FC236}">
                <a16:creationId xmlns:a16="http://schemas.microsoft.com/office/drawing/2014/main" id="{B6C32498-8E32-4BC1-BFDD-F2DC37A24F8E}"/>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6409581" y="3471617"/>
            <a:ext cx="199181" cy="399139"/>
          </a:xfrm>
          <a:prstGeom prst="rect">
            <a:avLst/>
          </a:prstGeom>
        </p:spPr>
      </p:pic>
      <p:pic>
        <p:nvPicPr>
          <p:cNvPr id="97" name="Picture 96" descr="A close up of a logo&#10;&#10;Description generated with very high confidence">
            <a:extLst>
              <a:ext uri="{FF2B5EF4-FFF2-40B4-BE49-F238E27FC236}">
                <a16:creationId xmlns:a16="http://schemas.microsoft.com/office/drawing/2014/main" id="{2F101C5C-5A1A-4D81-AE94-5CD1B2C08F45}"/>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7144595" y="3471617"/>
            <a:ext cx="218231" cy="399139"/>
          </a:xfrm>
          <a:prstGeom prst="rect">
            <a:avLst/>
          </a:prstGeom>
        </p:spPr>
      </p:pic>
      <p:pic>
        <p:nvPicPr>
          <p:cNvPr id="98" name="Picture 97" descr="A close up of a logo&#10;&#10;Description generated with very high confidence">
            <a:extLst>
              <a:ext uri="{FF2B5EF4-FFF2-40B4-BE49-F238E27FC236}">
                <a16:creationId xmlns:a16="http://schemas.microsoft.com/office/drawing/2014/main" id="{B5381525-F0C3-4EF6-877B-4FDD488B3754}"/>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7876434" y="3471617"/>
            <a:ext cx="218231" cy="399139"/>
          </a:xfrm>
          <a:prstGeom prst="rect">
            <a:avLst/>
          </a:prstGeom>
        </p:spPr>
      </p:pic>
      <p:pic>
        <p:nvPicPr>
          <p:cNvPr id="99" name="Picture 98" descr="A close up of a logo&#10;&#10;Description generated with very high confidence">
            <a:extLst>
              <a:ext uri="{FF2B5EF4-FFF2-40B4-BE49-F238E27FC236}">
                <a16:creationId xmlns:a16="http://schemas.microsoft.com/office/drawing/2014/main" id="{3C9EE3D0-4B65-4541-8B9E-B2C4B09EC670}"/>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8628910" y="3471617"/>
            <a:ext cx="218231" cy="399139"/>
          </a:xfrm>
          <a:prstGeom prst="rect">
            <a:avLst/>
          </a:prstGeom>
        </p:spPr>
      </p:pic>
      <p:pic>
        <p:nvPicPr>
          <p:cNvPr id="100" name="Picture 99" descr="A close up of a logo&#10;&#10;Description generated with very high confidence">
            <a:extLst>
              <a:ext uri="{FF2B5EF4-FFF2-40B4-BE49-F238E27FC236}">
                <a16:creationId xmlns:a16="http://schemas.microsoft.com/office/drawing/2014/main" id="{F4B9AE85-072C-4BB0-8B76-12C5D7BE8032}"/>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9280528" y="3471616"/>
            <a:ext cx="406400" cy="399139"/>
          </a:xfrm>
          <a:prstGeom prst="rect">
            <a:avLst/>
          </a:prstGeom>
        </p:spPr>
      </p:pic>
    </p:spTree>
    <p:extLst>
      <p:ext uri="{BB962C8B-B14F-4D97-AF65-F5344CB8AC3E}">
        <p14:creationId xmlns:p14="http://schemas.microsoft.com/office/powerpoint/2010/main" val="241470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90"/>
                                        </p:tgtEl>
                                      </p:cBhvr>
                                    </p:animEffect>
                                    <p:set>
                                      <p:cBhvr>
                                        <p:cTn id="12" dur="1" fill="hold">
                                          <p:stCondLst>
                                            <p:cond delay="499"/>
                                          </p:stCondLst>
                                        </p:cTn>
                                        <p:tgtEl>
                                          <p:spTgt spid="9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3"/>
                                        </p:tgtEl>
                                      </p:cBhvr>
                                    </p:animEffect>
                                    <p:set>
                                      <p:cBhvr>
                                        <p:cTn id="17" dur="1" fill="hold">
                                          <p:stCondLst>
                                            <p:cond delay="499"/>
                                          </p:stCondLst>
                                        </p:cTn>
                                        <p:tgtEl>
                                          <p:spTgt spid="9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94"/>
                                        </p:tgtEl>
                                      </p:cBhvr>
                                    </p:animEffect>
                                    <p:set>
                                      <p:cBhvr>
                                        <p:cTn id="22" dur="1" fill="hold">
                                          <p:stCondLst>
                                            <p:cond delay="499"/>
                                          </p:stCondLst>
                                        </p:cTn>
                                        <p:tgtEl>
                                          <p:spTgt spid="9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95"/>
                                        </p:tgtEl>
                                      </p:cBhvr>
                                    </p:animEffect>
                                    <p:set>
                                      <p:cBhvr>
                                        <p:cTn id="27" dur="1" fill="hold">
                                          <p:stCondLst>
                                            <p:cond delay="499"/>
                                          </p:stCondLst>
                                        </p:cTn>
                                        <p:tgtEl>
                                          <p:spTgt spid="9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96"/>
                                        </p:tgtEl>
                                      </p:cBhvr>
                                    </p:animEffect>
                                    <p:set>
                                      <p:cBhvr>
                                        <p:cTn id="32" dur="1" fill="hold">
                                          <p:stCondLst>
                                            <p:cond delay="499"/>
                                          </p:stCondLst>
                                        </p:cTn>
                                        <p:tgtEl>
                                          <p:spTgt spid="9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97"/>
                                        </p:tgtEl>
                                      </p:cBhvr>
                                    </p:animEffect>
                                    <p:set>
                                      <p:cBhvr>
                                        <p:cTn id="37" dur="1" fill="hold">
                                          <p:stCondLst>
                                            <p:cond delay="499"/>
                                          </p:stCondLst>
                                        </p:cTn>
                                        <p:tgtEl>
                                          <p:spTgt spid="9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500"/>
                                        <p:tgtEl>
                                          <p:spTgt spid="98"/>
                                        </p:tgtEl>
                                      </p:cBhvr>
                                    </p:animEffect>
                                    <p:set>
                                      <p:cBhvr>
                                        <p:cTn id="42" dur="1" fill="hold">
                                          <p:stCondLst>
                                            <p:cond delay="499"/>
                                          </p:stCondLst>
                                        </p:cTn>
                                        <p:tgtEl>
                                          <p:spTgt spid="9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nodeType="clickEffect">
                                  <p:stCondLst>
                                    <p:cond delay="0"/>
                                  </p:stCondLst>
                                  <p:childTnLst>
                                    <p:animEffect transition="out" filter="fade">
                                      <p:cBhvr>
                                        <p:cTn id="46" dur="500"/>
                                        <p:tgtEl>
                                          <p:spTgt spid="99"/>
                                        </p:tgtEl>
                                      </p:cBhvr>
                                    </p:animEffect>
                                    <p:set>
                                      <p:cBhvr>
                                        <p:cTn id="47" dur="1" fill="hold">
                                          <p:stCondLst>
                                            <p:cond delay="499"/>
                                          </p:stCondLst>
                                        </p:cTn>
                                        <p:tgtEl>
                                          <p:spTgt spid="99"/>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nodeType="clickEffect">
                                  <p:stCondLst>
                                    <p:cond delay="0"/>
                                  </p:stCondLst>
                                  <p:childTnLst>
                                    <p:animEffect transition="out" filter="fade">
                                      <p:cBhvr>
                                        <p:cTn id="51" dur="500"/>
                                        <p:tgtEl>
                                          <p:spTgt spid="100"/>
                                        </p:tgtEl>
                                      </p:cBhvr>
                                    </p:animEffect>
                                    <p:set>
                                      <p:cBhvr>
                                        <p:cTn id="52" dur="1" fill="hold">
                                          <p:stCondLst>
                                            <p:cond delay="499"/>
                                          </p:stCondLst>
                                        </p:cTn>
                                        <p:tgtEl>
                                          <p:spTgt spid="10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3:1</a:t>
            </a:r>
          </a:p>
        </p:txBody>
      </p:sp>
      <p:pic>
        <p:nvPicPr>
          <p:cNvPr id="5" name="Picture 4">
            <a:extLst>
              <a:ext uri="{FF2B5EF4-FFF2-40B4-BE49-F238E27FC236}">
                <a16:creationId xmlns:a16="http://schemas.microsoft.com/office/drawing/2014/main" id="{86033205-D67B-4DB2-91F4-9314B2F5E4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2790" y="3239878"/>
            <a:ext cx="7986423" cy="378247"/>
          </a:xfrm>
          <a:prstGeom prst="rect">
            <a:avLst/>
          </a:prstGeom>
        </p:spPr>
      </p:pic>
    </p:spTree>
    <p:extLst>
      <p:ext uri="{BB962C8B-B14F-4D97-AF65-F5344CB8AC3E}">
        <p14:creationId xmlns:p14="http://schemas.microsoft.com/office/powerpoint/2010/main" val="393758042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3:1</a:t>
            </a:r>
          </a:p>
        </p:txBody>
      </p:sp>
      <p:pic>
        <p:nvPicPr>
          <p:cNvPr id="4" name="Picture 3">
            <a:extLst>
              <a:ext uri="{FF2B5EF4-FFF2-40B4-BE49-F238E27FC236}">
                <a16:creationId xmlns:a16="http://schemas.microsoft.com/office/drawing/2014/main" id="{61F5F404-470F-4F77-9645-21DADF5B01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354283"/>
            <a:ext cx="7907446" cy="3056904"/>
          </a:xfrm>
          <a:prstGeom prst="rect">
            <a:avLst/>
          </a:prstGeom>
        </p:spPr>
      </p:pic>
      <p:sp>
        <p:nvSpPr>
          <p:cNvPr id="6" name="TextBox 5">
            <a:extLst>
              <a:ext uri="{FF2B5EF4-FFF2-40B4-BE49-F238E27FC236}">
                <a16:creationId xmlns:a16="http://schemas.microsoft.com/office/drawing/2014/main" id="{9635C174-A8BD-43E5-8539-B83B3C28B1CD}"/>
              </a:ext>
            </a:extLst>
          </p:cNvPr>
          <p:cNvSpPr txBox="1"/>
          <p:nvPr/>
        </p:nvSpPr>
        <p:spPr bwMode="auto">
          <a:xfrm>
            <a:off x="2731519" y="4673806"/>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5,000</a:t>
            </a:r>
          </a:p>
        </p:txBody>
      </p:sp>
      <p:sp>
        <p:nvSpPr>
          <p:cNvPr id="7" name="TextBox 6">
            <a:extLst>
              <a:ext uri="{FF2B5EF4-FFF2-40B4-BE49-F238E27FC236}">
                <a16:creationId xmlns:a16="http://schemas.microsoft.com/office/drawing/2014/main" id="{8B175F16-1537-40EB-85B9-1C78BA78D312}"/>
              </a:ext>
            </a:extLst>
          </p:cNvPr>
          <p:cNvSpPr txBox="1"/>
          <p:nvPr/>
        </p:nvSpPr>
        <p:spPr bwMode="auto">
          <a:xfrm>
            <a:off x="4734731" y="4673805"/>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300</a:t>
            </a:r>
          </a:p>
        </p:txBody>
      </p:sp>
      <p:sp>
        <p:nvSpPr>
          <p:cNvPr id="8" name="TextBox 7">
            <a:extLst>
              <a:ext uri="{FF2B5EF4-FFF2-40B4-BE49-F238E27FC236}">
                <a16:creationId xmlns:a16="http://schemas.microsoft.com/office/drawing/2014/main" id="{9D141FBD-75F8-4D59-8B18-89C4E3461375}"/>
              </a:ext>
            </a:extLst>
          </p:cNvPr>
          <p:cNvSpPr txBox="1"/>
          <p:nvPr/>
        </p:nvSpPr>
        <p:spPr bwMode="auto">
          <a:xfrm>
            <a:off x="6682519" y="4673804"/>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40</a:t>
            </a:r>
          </a:p>
        </p:txBody>
      </p:sp>
      <p:sp>
        <p:nvSpPr>
          <p:cNvPr id="9" name="TextBox 8">
            <a:extLst>
              <a:ext uri="{FF2B5EF4-FFF2-40B4-BE49-F238E27FC236}">
                <a16:creationId xmlns:a16="http://schemas.microsoft.com/office/drawing/2014/main" id="{51955A4B-2073-4F72-BFC1-ABB74C1A85AF}"/>
              </a:ext>
            </a:extLst>
          </p:cNvPr>
          <p:cNvSpPr txBox="1"/>
          <p:nvPr/>
        </p:nvSpPr>
        <p:spPr bwMode="auto">
          <a:xfrm>
            <a:off x="8670507" y="4673803"/>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a:t>
            </a:r>
          </a:p>
        </p:txBody>
      </p:sp>
      <p:sp>
        <p:nvSpPr>
          <p:cNvPr id="10" name="TextBox 9">
            <a:extLst>
              <a:ext uri="{FF2B5EF4-FFF2-40B4-BE49-F238E27FC236}">
                <a16:creationId xmlns:a16="http://schemas.microsoft.com/office/drawing/2014/main" id="{E6573329-A08C-4C9E-B7FF-CD35CE212A0C}"/>
              </a:ext>
            </a:extLst>
          </p:cNvPr>
          <p:cNvSpPr txBox="1"/>
          <p:nvPr/>
        </p:nvSpPr>
        <p:spPr bwMode="auto">
          <a:xfrm>
            <a:off x="5636581" y="5503718"/>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5,342</a:t>
            </a:r>
          </a:p>
        </p:txBody>
      </p:sp>
    </p:spTree>
    <p:extLst>
      <p:ext uri="{BB962C8B-B14F-4D97-AF65-F5344CB8AC3E}">
        <p14:creationId xmlns:p14="http://schemas.microsoft.com/office/powerpoint/2010/main" val="1203567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3:1</a:t>
            </a:r>
          </a:p>
        </p:txBody>
      </p:sp>
      <p:pic>
        <p:nvPicPr>
          <p:cNvPr id="5" name="Picture 4" descr="A close up of a logo&#10;&#10;Description generated with very high confidence">
            <a:extLst>
              <a:ext uri="{FF2B5EF4-FFF2-40B4-BE49-F238E27FC236}">
                <a16:creationId xmlns:a16="http://schemas.microsoft.com/office/drawing/2014/main" id="{C5CE8168-759F-4E6A-A476-11FCBA9E22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902" y="1956746"/>
            <a:ext cx="7906199" cy="2944511"/>
          </a:xfrm>
          <a:prstGeom prst="rect">
            <a:avLst/>
          </a:prstGeom>
        </p:spPr>
      </p:pic>
    </p:spTree>
    <p:extLst>
      <p:ext uri="{BB962C8B-B14F-4D97-AF65-F5344CB8AC3E}">
        <p14:creationId xmlns:p14="http://schemas.microsoft.com/office/powerpoint/2010/main" val="231668567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3:1</a:t>
            </a:r>
          </a:p>
        </p:txBody>
      </p:sp>
      <p:sp>
        <p:nvSpPr>
          <p:cNvPr id="11" name="TextBox 10">
            <a:extLst>
              <a:ext uri="{FF2B5EF4-FFF2-40B4-BE49-F238E27FC236}">
                <a16:creationId xmlns:a16="http://schemas.microsoft.com/office/drawing/2014/main" id="{9434B4AC-7035-4EDC-B557-786A54592586}"/>
              </a:ext>
            </a:extLst>
          </p:cNvPr>
          <p:cNvSpPr txBox="1"/>
          <p:nvPr/>
        </p:nvSpPr>
        <p:spPr bwMode="auto">
          <a:xfrm>
            <a:off x="4635500" y="1003301"/>
            <a:ext cx="2921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5,342</a:t>
            </a:r>
          </a:p>
        </p:txBody>
      </p:sp>
      <p:graphicFrame>
        <p:nvGraphicFramePr>
          <p:cNvPr id="12" name="Table 11">
            <a:extLst>
              <a:ext uri="{FF2B5EF4-FFF2-40B4-BE49-F238E27FC236}">
                <a16:creationId xmlns:a16="http://schemas.microsoft.com/office/drawing/2014/main" id="{9E15781D-DF71-4CF1-B58D-549F400D1D05}"/>
              </a:ext>
            </a:extLst>
          </p:cNvPr>
          <p:cNvGraphicFramePr>
            <a:graphicFrameLocks noGrp="1"/>
          </p:cNvGraphicFramePr>
          <p:nvPr/>
        </p:nvGraphicFramePr>
        <p:xfrm>
          <a:off x="3379692" y="2553230"/>
          <a:ext cx="5432616" cy="1751540"/>
        </p:xfrm>
        <a:graphic>
          <a:graphicData uri="http://schemas.openxmlformats.org/drawingml/2006/table">
            <a:tbl>
              <a:tblPr firstRow="1" bandRow="1">
                <a:tableStyleId>{5C22544A-7EE6-4342-B048-85BDC9FD1C3A}</a:tableStyleId>
              </a:tblPr>
              <a:tblGrid>
                <a:gridCol w="1358154">
                  <a:extLst>
                    <a:ext uri="{9D8B030D-6E8A-4147-A177-3AD203B41FA5}">
                      <a16:colId xmlns:a16="http://schemas.microsoft.com/office/drawing/2014/main" val="359674703"/>
                    </a:ext>
                  </a:extLst>
                </a:gridCol>
                <a:gridCol w="1358154">
                  <a:extLst>
                    <a:ext uri="{9D8B030D-6E8A-4147-A177-3AD203B41FA5}">
                      <a16:colId xmlns:a16="http://schemas.microsoft.com/office/drawing/2014/main" val="1381558999"/>
                    </a:ext>
                  </a:extLst>
                </a:gridCol>
                <a:gridCol w="1358154">
                  <a:extLst>
                    <a:ext uri="{9D8B030D-6E8A-4147-A177-3AD203B41FA5}">
                      <a16:colId xmlns:a16="http://schemas.microsoft.com/office/drawing/2014/main" val="2504133960"/>
                    </a:ext>
                  </a:extLst>
                </a:gridCol>
                <a:gridCol w="1358154">
                  <a:extLst>
                    <a:ext uri="{9D8B030D-6E8A-4147-A177-3AD203B41FA5}">
                      <a16:colId xmlns:a16="http://schemas.microsoft.com/office/drawing/2014/main" val="2064331815"/>
                    </a:ext>
                  </a:extLst>
                </a:gridCol>
              </a:tblGrid>
              <a:tr h="506207">
                <a:tc>
                  <a:txBody>
                    <a:bodyPr/>
                    <a:lstStyle/>
                    <a:p>
                      <a:pPr algn="ctr"/>
                      <a:r>
                        <a:rPr lang="en-GB" sz="2400" dirty="0">
                          <a:solidFill>
                            <a:schemeClr val="tx1"/>
                          </a:solidFill>
                          <a:latin typeface="Myriad Pro Semibold"/>
                        </a:rPr>
                        <a:t>1,000s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100s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extLst>
                  <a:ext uri="{0D108BD9-81ED-4DB2-BD59-A6C34878D82A}">
                    <a16:rowId xmlns:a16="http://schemas.microsoft.com/office/drawing/2014/main" val="3809645214"/>
                  </a:ext>
                </a:extLst>
              </a:tr>
              <a:tr h="1245333">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23166"/>
                  </a:ext>
                </a:extLst>
              </a:tr>
            </a:tbl>
          </a:graphicData>
        </a:graphic>
      </p:graphicFrame>
      <p:sp>
        <p:nvSpPr>
          <p:cNvPr id="13" name="TextBox 12">
            <a:extLst>
              <a:ext uri="{FF2B5EF4-FFF2-40B4-BE49-F238E27FC236}">
                <a16:creationId xmlns:a16="http://schemas.microsoft.com/office/drawing/2014/main" id="{74A31E39-B636-44BE-AC0F-9CACE2FC8EB4}"/>
              </a:ext>
            </a:extLst>
          </p:cNvPr>
          <p:cNvSpPr txBox="1"/>
          <p:nvPr/>
        </p:nvSpPr>
        <p:spPr bwMode="auto">
          <a:xfrm>
            <a:off x="3803650" y="3424412"/>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a:t>
            </a:r>
          </a:p>
        </p:txBody>
      </p:sp>
      <p:sp>
        <p:nvSpPr>
          <p:cNvPr id="14" name="TextBox 13">
            <a:extLst>
              <a:ext uri="{FF2B5EF4-FFF2-40B4-BE49-F238E27FC236}">
                <a16:creationId xmlns:a16="http://schemas.microsoft.com/office/drawing/2014/main" id="{5A282CA8-065A-4BC6-8F3C-1C98AEAAD4A4}"/>
              </a:ext>
            </a:extLst>
          </p:cNvPr>
          <p:cNvSpPr txBox="1"/>
          <p:nvPr/>
        </p:nvSpPr>
        <p:spPr bwMode="auto">
          <a:xfrm>
            <a:off x="5130800" y="3424411"/>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a:t>
            </a:r>
          </a:p>
        </p:txBody>
      </p:sp>
      <p:sp>
        <p:nvSpPr>
          <p:cNvPr id="15" name="TextBox 14">
            <a:extLst>
              <a:ext uri="{FF2B5EF4-FFF2-40B4-BE49-F238E27FC236}">
                <a16:creationId xmlns:a16="http://schemas.microsoft.com/office/drawing/2014/main" id="{5B18A43A-30EF-4FB1-82CD-DA6858BFAFB7}"/>
              </a:ext>
            </a:extLst>
          </p:cNvPr>
          <p:cNvSpPr txBox="1"/>
          <p:nvPr/>
        </p:nvSpPr>
        <p:spPr bwMode="auto">
          <a:xfrm>
            <a:off x="6515100" y="3424411"/>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a:t>
            </a:r>
          </a:p>
        </p:txBody>
      </p:sp>
      <p:sp>
        <p:nvSpPr>
          <p:cNvPr id="16" name="TextBox 15">
            <a:extLst>
              <a:ext uri="{FF2B5EF4-FFF2-40B4-BE49-F238E27FC236}">
                <a16:creationId xmlns:a16="http://schemas.microsoft.com/office/drawing/2014/main" id="{D407123F-5E2D-4426-8960-705DA3269E19}"/>
              </a:ext>
            </a:extLst>
          </p:cNvPr>
          <p:cNvSpPr txBox="1"/>
          <p:nvPr/>
        </p:nvSpPr>
        <p:spPr bwMode="auto">
          <a:xfrm>
            <a:off x="7899400" y="3424410"/>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a:t>
            </a:r>
          </a:p>
        </p:txBody>
      </p:sp>
    </p:spTree>
    <p:extLst>
      <p:ext uri="{BB962C8B-B14F-4D97-AF65-F5344CB8AC3E}">
        <p14:creationId xmlns:p14="http://schemas.microsoft.com/office/powerpoint/2010/main" val="3426485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3:2</a:t>
            </a:r>
          </a:p>
        </p:txBody>
      </p:sp>
      <p:pic>
        <p:nvPicPr>
          <p:cNvPr id="4" name="Picture 3" descr="A picture containing sky, text&#10;&#10;Description generated with high confidence">
            <a:extLst>
              <a:ext uri="{FF2B5EF4-FFF2-40B4-BE49-F238E27FC236}">
                <a16:creationId xmlns:a16="http://schemas.microsoft.com/office/drawing/2014/main" id="{6E40CF71-8E45-40FA-8303-65F99EEB84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605520"/>
            <a:ext cx="7907446" cy="2757963"/>
          </a:xfrm>
          <a:prstGeom prst="rect">
            <a:avLst/>
          </a:prstGeom>
        </p:spPr>
      </p:pic>
      <p:sp>
        <p:nvSpPr>
          <p:cNvPr id="6" name="TextBox 5">
            <a:extLst>
              <a:ext uri="{FF2B5EF4-FFF2-40B4-BE49-F238E27FC236}">
                <a16:creationId xmlns:a16="http://schemas.microsoft.com/office/drawing/2014/main" id="{1BD14596-A17E-4989-B9D9-1B17751E1B02}"/>
              </a:ext>
            </a:extLst>
          </p:cNvPr>
          <p:cNvSpPr txBox="1"/>
          <p:nvPr/>
        </p:nvSpPr>
        <p:spPr bwMode="auto">
          <a:xfrm>
            <a:off x="4153919" y="4775571"/>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2,000</a:t>
            </a:r>
          </a:p>
        </p:txBody>
      </p:sp>
      <p:sp>
        <p:nvSpPr>
          <p:cNvPr id="7" name="TextBox 6">
            <a:extLst>
              <a:ext uri="{FF2B5EF4-FFF2-40B4-BE49-F238E27FC236}">
                <a16:creationId xmlns:a16="http://schemas.microsoft.com/office/drawing/2014/main" id="{681264D8-4B18-415F-9CE5-CD56DCA8B99F}"/>
              </a:ext>
            </a:extLst>
          </p:cNvPr>
          <p:cNvSpPr txBox="1"/>
          <p:nvPr/>
        </p:nvSpPr>
        <p:spPr bwMode="auto">
          <a:xfrm>
            <a:off x="4931124" y="4775570"/>
            <a:ext cx="9797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+ 100</a:t>
            </a:r>
          </a:p>
        </p:txBody>
      </p:sp>
      <p:sp>
        <p:nvSpPr>
          <p:cNvPr id="8" name="TextBox 7">
            <a:extLst>
              <a:ext uri="{FF2B5EF4-FFF2-40B4-BE49-F238E27FC236}">
                <a16:creationId xmlns:a16="http://schemas.microsoft.com/office/drawing/2014/main" id="{CEE7A816-981B-4A21-808D-AE8EEB5FBA2B}"/>
              </a:ext>
            </a:extLst>
          </p:cNvPr>
          <p:cNvSpPr txBox="1"/>
          <p:nvPr/>
        </p:nvSpPr>
        <p:spPr bwMode="auto">
          <a:xfrm>
            <a:off x="5736897" y="4775570"/>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+ 40</a:t>
            </a:r>
          </a:p>
        </p:txBody>
      </p:sp>
      <p:sp>
        <p:nvSpPr>
          <p:cNvPr id="9" name="TextBox 8">
            <a:extLst>
              <a:ext uri="{FF2B5EF4-FFF2-40B4-BE49-F238E27FC236}">
                <a16:creationId xmlns:a16="http://schemas.microsoft.com/office/drawing/2014/main" id="{55EDC6D6-CCDE-4D16-895C-8AF50BA8E683}"/>
              </a:ext>
            </a:extLst>
          </p:cNvPr>
          <p:cNvSpPr txBox="1"/>
          <p:nvPr/>
        </p:nvSpPr>
        <p:spPr bwMode="auto">
          <a:xfrm>
            <a:off x="6394152" y="4775570"/>
            <a:ext cx="6463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+ 3</a:t>
            </a:r>
          </a:p>
        </p:txBody>
      </p:sp>
      <p:sp>
        <p:nvSpPr>
          <p:cNvPr id="10" name="TextBox 9">
            <a:extLst>
              <a:ext uri="{FF2B5EF4-FFF2-40B4-BE49-F238E27FC236}">
                <a16:creationId xmlns:a16="http://schemas.microsoft.com/office/drawing/2014/main" id="{0E51CF3F-2146-4890-89DC-1FF236C9BE7B}"/>
              </a:ext>
            </a:extLst>
          </p:cNvPr>
          <p:cNvSpPr txBox="1"/>
          <p:nvPr/>
        </p:nvSpPr>
        <p:spPr bwMode="auto">
          <a:xfrm>
            <a:off x="6844994" y="4775570"/>
            <a:ext cx="12137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 2,143</a:t>
            </a:r>
          </a:p>
        </p:txBody>
      </p:sp>
    </p:spTree>
    <p:extLst>
      <p:ext uri="{BB962C8B-B14F-4D97-AF65-F5344CB8AC3E}">
        <p14:creationId xmlns:p14="http://schemas.microsoft.com/office/powerpoint/2010/main" val="1899711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66646B-318B-4E81-96E9-D6D010E8B0C0}"/>
              </a:ext>
            </a:extLst>
          </p:cNvPr>
          <p:cNvSpPr>
            <a:spLocks noGrp="1"/>
          </p:cNvSpPr>
          <p:nvPr>
            <p:ph type="title"/>
          </p:nvPr>
        </p:nvSpPr>
        <p:spPr/>
        <p:txBody>
          <a:bodyPr/>
          <a:lstStyle/>
          <a:p>
            <a:r>
              <a:rPr lang="en-US" altLang="en-US" dirty="0"/>
              <a:t>4NPV-2 Place value in four-digit numbers</a:t>
            </a:r>
            <a:endParaRPr lang="en-GB" dirty="0"/>
          </a:p>
        </p:txBody>
      </p:sp>
      <p:grpSp>
        <p:nvGrpSpPr>
          <p:cNvPr id="5" name="Group 4">
            <a:extLst>
              <a:ext uri="{FF2B5EF4-FFF2-40B4-BE49-F238E27FC236}">
                <a16:creationId xmlns:a16="http://schemas.microsoft.com/office/drawing/2014/main" id="{48E9A7DC-1F9E-45D9-A110-FD02C5B3ADD2}"/>
              </a:ext>
            </a:extLst>
          </p:cNvPr>
          <p:cNvGrpSpPr/>
          <p:nvPr/>
        </p:nvGrpSpPr>
        <p:grpSpPr>
          <a:xfrm>
            <a:off x="2617507" y="3935745"/>
            <a:ext cx="398114" cy="1220095"/>
            <a:chOff x="5936458" y="3646450"/>
            <a:chExt cx="530819" cy="1626793"/>
          </a:xfrm>
        </p:grpSpPr>
        <p:pic>
          <p:nvPicPr>
            <p:cNvPr id="57" name="Picture 56">
              <a:extLst>
                <a:ext uri="{FF2B5EF4-FFF2-40B4-BE49-F238E27FC236}">
                  <a16:creationId xmlns:a16="http://schemas.microsoft.com/office/drawing/2014/main" id="{691464E9-E619-4B74-B663-3E77EA86328A}"/>
                </a:ext>
              </a:extLst>
            </p:cNvPr>
            <p:cNvPicPr>
              <a:picLocks noChangeAspect="1"/>
            </p:cNvPicPr>
            <p:nvPr/>
          </p:nvPicPr>
          <p:blipFill>
            <a:blip r:embed="rId3"/>
            <a:stretch>
              <a:fillRect/>
            </a:stretch>
          </p:blipFill>
          <p:spPr>
            <a:xfrm>
              <a:off x="5936458" y="3646450"/>
              <a:ext cx="530818" cy="487612"/>
            </a:xfrm>
            <a:prstGeom prst="rect">
              <a:avLst/>
            </a:prstGeom>
          </p:spPr>
        </p:pic>
        <p:pic>
          <p:nvPicPr>
            <p:cNvPr id="81" name="Picture 80">
              <a:extLst>
                <a:ext uri="{FF2B5EF4-FFF2-40B4-BE49-F238E27FC236}">
                  <a16:creationId xmlns:a16="http://schemas.microsoft.com/office/drawing/2014/main" id="{9D3F9183-8BF7-41B0-9B5E-7489A4754924}"/>
                </a:ext>
              </a:extLst>
            </p:cNvPr>
            <p:cNvPicPr>
              <a:picLocks noChangeAspect="1"/>
            </p:cNvPicPr>
            <p:nvPr/>
          </p:nvPicPr>
          <p:blipFill>
            <a:blip r:embed="rId3"/>
            <a:stretch>
              <a:fillRect/>
            </a:stretch>
          </p:blipFill>
          <p:spPr>
            <a:xfrm>
              <a:off x="5936458" y="4215834"/>
              <a:ext cx="530818" cy="487612"/>
            </a:xfrm>
            <a:prstGeom prst="rect">
              <a:avLst/>
            </a:prstGeom>
          </p:spPr>
        </p:pic>
        <p:pic>
          <p:nvPicPr>
            <p:cNvPr id="82" name="Picture 81">
              <a:extLst>
                <a:ext uri="{FF2B5EF4-FFF2-40B4-BE49-F238E27FC236}">
                  <a16:creationId xmlns:a16="http://schemas.microsoft.com/office/drawing/2014/main" id="{DECF5CCA-7412-43B7-BEFA-606569DF18E0}"/>
                </a:ext>
              </a:extLst>
            </p:cNvPr>
            <p:cNvPicPr>
              <a:picLocks noChangeAspect="1"/>
            </p:cNvPicPr>
            <p:nvPr/>
          </p:nvPicPr>
          <p:blipFill>
            <a:blip r:embed="rId3"/>
            <a:stretch>
              <a:fillRect/>
            </a:stretch>
          </p:blipFill>
          <p:spPr>
            <a:xfrm>
              <a:off x="5936459" y="4785631"/>
              <a:ext cx="530818" cy="487612"/>
            </a:xfrm>
            <a:prstGeom prst="rect">
              <a:avLst/>
            </a:prstGeom>
          </p:spPr>
        </p:pic>
      </p:grpSp>
      <p:grpSp>
        <p:nvGrpSpPr>
          <p:cNvPr id="7" name="Group 6">
            <a:extLst>
              <a:ext uri="{FF2B5EF4-FFF2-40B4-BE49-F238E27FC236}">
                <a16:creationId xmlns:a16="http://schemas.microsoft.com/office/drawing/2014/main" id="{7C733723-A424-4144-88F6-E94A8B5E3F80}"/>
              </a:ext>
            </a:extLst>
          </p:cNvPr>
          <p:cNvGrpSpPr/>
          <p:nvPr/>
        </p:nvGrpSpPr>
        <p:grpSpPr>
          <a:xfrm>
            <a:off x="4698676" y="3922913"/>
            <a:ext cx="416632" cy="813580"/>
            <a:chOff x="8530018" y="3627932"/>
            <a:chExt cx="555509" cy="1084773"/>
          </a:xfrm>
        </p:grpSpPr>
        <p:pic>
          <p:nvPicPr>
            <p:cNvPr id="54" name="Picture 53">
              <a:extLst>
                <a:ext uri="{FF2B5EF4-FFF2-40B4-BE49-F238E27FC236}">
                  <a16:creationId xmlns:a16="http://schemas.microsoft.com/office/drawing/2014/main" id="{70110CA6-DAFC-4A0B-BC1A-8C006D2F1E67}"/>
                </a:ext>
              </a:extLst>
            </p:cNvPr>
            <p:cNvPicPr>
              <a:picLocks noChangeAspect="1"/>
            </p:cNvPicPr>
            <p:nvPr/>
          </p:nvPicPr>
          <p:blipFill>
            <a:blip r:embed="rId4"/>
            <a:stretch>
              <a:fillRect/>
            </a:stretch>
          </p:blipFill>
          <p:spPr>
            <a:xfrm>
              <a:off x="8530018" y="3627932"/>
              <a:ext cx="555508" cy="506131"/>
            </a:xfrm>
            <a:prstGeom prst="rect">
              <a:avLst/>
            </a:prstGeom>
          </p:spPr>
        </p:pic>
        <p:pic>
          <p:nvPicPr>
            <p:cNvPr id="85" name="Picture 84">
              <a:extLst>
                <a:ext uri="{FF2B5EF4-FFF2-40B4-BE49-F238E27FC236}">
                  <a16:creationId xmlns:a16="http://schemas.microsoft.com/office/drawing/2014/main" id="{7F304C2E-3B7C-43E7-B7F5-90C161B114EC}"/>
                </a:ext>
              </a:extLst>
            </p:cNvPr>
            <p:cNvPicPr>
              <a:picLocks noChangeAspect="1"/>
            </p:cNvPicPr>
            <p:nvPr/>
          </p:nvPicPr>
          <p:blipFill>
            <a:blip r:embed="rId4"/>
            <a:stretch>
              <a:fillRect/>
            </a:stretch>
          </p:blipFill>
          <p:spPr>
            <a:xfrm>
              <a:off x="8530019" y="4206574"/>
              <a:ext cx="555508" cy="506131"/>
            </a:xfrm>
            <a:prstGeom prst="rect">
              <a:avLst/>
            </a:prstGeom>
          </p:spPr>
        </p:pic>
      </p:grpSp>
      <p:sp>
        <p:nvSpPr>
          <p:cNvPr id="44" name="Oval 43">
            <a:extLst>
              <a:ext uri="{FF2B5EF4-FFF2-40B4-BE49-F238E27FC236}">
                <a16:creationId xmlns:a16="http://schemas.microsoft.com/office/drawing/2014/main" id="{8314D302-1281-4EA5-8C74-0E6FE64129BC}"/>
              </a:ext>
            </a:extLst>
          </p:cNvPr>
          <p:cNvSpPr/>
          <p:nvPr/>
        </p:nvSpPr>
        <p:spPr>
          <a:xfrm>
            <a:off x="3037583" y="1736453"/>
            <a:ext cx="801047" cy="801044"/>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45" name="TextBox 44">
            <a:extLst>
              <a:ext uri="{FF2B5EF4-FFF2-40B4-BE49-F238E27FC236}">
                <a16:creationId xmlns:a16="http://schemas.microsoft.com/office/drawing/2014/main" id="{890A0E52-FCC6-42CE-BD67-F58C242A2EA6}"/>
              </a:ext>
            </a:extLst>
          </p:cNvPr>
          <p:cNvSpPr txBox="1"/>
          <p:nvPr/>
        </p:nvSpPr>
        <p:spPr>
          <a:xfrm>
            <a:off x="2874576" y="1914931"/>
            <a:ext cx="1122546" cy="400110"/>
          </a:xfrm>
          <a:prstGeom prst="rect">
            <a:avLst/>
          </a:prstGeom>
          <a:noFill/>
        </p:spPr>
        <p:txBody>
          <a:bodyPr wrap="square" rtlCol="0">
            <a:spAutoFit/>
          </a:bodyPr>
          <a:lstStyle/>
          <a:p>
            <a:pPr algn="ctr">
              <a:buNone/>
            </a:pPr>
            <a:r>
              <a:rPr lang="en-GB" sz="2000" dirty="0">
                <a:latin typeface="Arial" panose="020B0604020202020204" pitchFamily="34" charset="0"/>
                <a:cs typeface="Arial" panose="020B0604020202020204" pitchFamily="34" charset="0"/>
              </a:rPr>
              <a:t>5,342</a:t>
            </a:r>
            <a:endParaRPr lang="en-GB" sz="2200" dirty="0">
              <a:latin typeface="Arial" panose="020B0604020202020204" pitchFamily="34" charset="0"/>
              <a:cs typeface="Arial" panose="020B0604020202020204" pitchFamily="34" charset="0"/>
            </a:endParaRPr>
          </a:p>
        </p:txBody>
      </p:sp>
      <p:grpSp>
        <p:nvGrpSpPr>
          <p:cNvPr id="78" name="Group 77">
            <a:extLst>
              <a:ext uri="{FF2B5EF4-FFF2-40B4-BE49-F238E27FC236}">
                <a16:creationId xmlns:a16="http://schemas.microsoft.com/office/drawing/2014/main" id="{48C8D748-5FCD-4497-9904-472D217595C2}"/>
              </a:ext>
            </a:extLst>
          </p:cNvPr>
          <p:cNvGrpSpPr/>
          <p:nvPr/>
        </p:nvGrpSpPr>
        <p:grpSpPr>
          <a:xfrm>
            <a:off x="1240449" y="2898419"/>
            <a:ext cx="1130326" cy="819684"/>
            <a:chOff x="3139749" y="2582700"/>
            <a:chExt cx="1507102" cy="1092912"/>
          </a:xfrm>
        </p:grpSpPr>
        <p:sp>
          <p:nvSpPr>
            <p:cNvPr id="65" name="Oval 64">
              <a:extLst>
                <a:ext uri="{FF2B5EF4-FFF2-40B4-BE49-F238E27FC236}">
                  <a16:creationId xmlns:a16="http://schemas.microsoft.com/office/drawing/2014/main" id="{3820814E-38C1-4CF1-80DA-185E260A0FDB}"/>
                </a:ext>
              </a:extLst>
            </p:cNvPr>
            <p:cNvSpPr/>
            <p:nvPr/>
          </p:nvSpPr>
          <p:spPr>
            <a:xfrm>
              <a:off x="3336600" y="2582700"/>
              <a:ext cx="1092914" cy="1092912"/>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66" name="TextBox 65">
              <a:extLst>
                <a:ext uri="{FF2B5EF4-FFF2-40B4-BE49-F238E27FC236}">
                  <a16:creationId xmlns:a16="http://schemas.microsoft.com/office/drawing/2014/main" id="{A07720D8-B094-40B9-8997-4FA366893D61}"/>
                </a:ext>
              </a:extLst>
            </p:cNvPr>
            <p:cNvSpPr txBox="1"/>
            <p:nvPr/>
          </p:nvSpPr>
          <p:spPr>
            <a:xfrm>
              <a:off x="3139749" y="2854509"/>
              <a:ext cx="1507102" cy="533480"/>
            </a:xfrm>
            <a:prstGeom prst="rect">
              <a:avLst/>
            </a:prstGeom>
            <a:noFill/>
          </p:spPr>
          <p:txBody>
            <a:bodyPr wrap="square" rtlCol="0">
              <a:spAutoFit/>
            </a:bodyPr>
            <a:lstStyle/>
            <a:p>
              <a:pPr algn="ctr">
                <a:buNone/>
              </a:pPr>
              <a:r>
                <a:rPr lang="en-GB" sz="2000" dirty="0">
                  <a:latin typeface="Arial" panose="020B0604020202020204" pitchFamily="34" charset="0"/>
                  <a:cs typeface="Arial" panose="020B0604020202020204" pitchFamily="34" charset="0"/>
                </a:rPr>
                <a:t>5,000</a:t>
              </a:r>
            </a:p>
          </p:txBody>
        </p:sp>
      </p:grpSp>
      <p:sp>
        <p:nvSpPr>
          <p:cNvPr id="67" name="Oval 66">
            <a:extLst>
              <a:ext uri="{FF2B5EF4-FFF2-40B4-BE49-F238E27FC236}">
                <a16:creationId xmlns:a16="http://schemas.microsoft.com/office/drawing/2014/main" id="{F621669A-D293-440B-B77B-B5052E318A90}"/>
              </a:ext>
            </a:extLst>
          </p:cNvPr>
          <p:cNvSpPr/>
          <p:nvPr/>
        </p:nvSpPr>
        <p:spPr>
          <a:xfrm>
            <a:off x="2409994" y="2898417"/>
            <a:ext cx="819686" cy="819686"/>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68" name="TextBox 67">
            <a:extLst>
              <a:ext uri="{FF2B5EF4-FFF2-40B4-BE49-F238E27FC236}">
                <a16:creationId xmlns:a16="http://schemas.microsoft.com/office/drawing/2014/main" id="{C997D8EE-F7A4-490E-94C9-AEFE94A68ED5}"/>
              </a:ext>
            </a:extLst>
          </p:cNvPr>
          <p:cNvSpPr txBox="1"/>
          <p:nvPr/>
        </p:nvSpPr>
        <p:spPr>
          <a:xfrm>
            <a:off x="2422323" y="3080806"/>
            <a:ext cx="805558" cy="430887"/>
          </a:xfrm>
          <a:prstGeom prst="rect">
            <a:avLst/>
          </a:prstGeom>
          <a:noFill/>
        </p:spPr>
        <p:txBody>
          <a:bodyPr wrap="square" rtlCol="0">
            <a:spAutoFit/>
          </a:bodyPr>
          <a:lstStyle/>
          <a:p>
            <a:pPr algn="ctr">
              <a:buNone/>
            </a:pPr>
            <a:r>
              <a:rPr lang="en-GB" sz="2200" dirty="0"/>
              <a:t>300</a:t>
            </a:r>
          </a:p>
        </p:txBody>
      </p:sp>
      <p:sp>
        <p:nvSpPr>
          <p:cNvPr id="40" name="Oval 39">
            <a:extLst>
              <a:ext uri="{FF2B5EF4-FFF2-40B4-BE49-F238E27FC236}">
                <a16:creationId xmlns:a16="http://schemas.microsoft.com/office/drawing/2014/main" id="{D39E082F-05CE-4737-AC03-D658B649B2D5}"/>
              </a:ext>
            </a:extLst>
          </p:cNvPr>
          <p:cNvSpPr/>
          <p:nvPr/>
        </p:nvSpPr>
        <p:spPr>
          <a:xfrm>
            <a:off x="3467368" y="2898417"/>
            <a:ext cx="819686" cy="819686"/>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41" name="TextBox 40">
            <a:extLst>
              <a:ext uri="{FF2B5EF4-FFF2-40B4-BE49-F238E27FC236}">
                <a16:creationId xmlns:a16="http://schemas.microsoft.com/office/drawing/2014/main" id="{BB019D84-D87F-469C-9BC9-42E96EE77EA1}"/>
              </a:ext>
            </a:extLst>
          </p:cNvPr>
          <p:cNvSpPr txBox="1"/>
          <p:nvPr/>
        </p:nvSpPr>
        <p:spPr>
          <a:xfrm>
            <a:off x="3479015" y="3080806"/>
            <a:ext cx="805558" cy="430887"/>
          </a:xfrm>
          <a:prstGeom prst="rect">
            <a:avLst/>
          </a:prstGeom>
          <a:noFill/>
        </p:spPr>
        <p:txBody>
          <a:bodyPr wrap="square" rtlCol="0">
            <a:spAutoFit/>
          </a:bodyPr>
          <a:lstStyle/>
          <a:p>
            <a:pPr algn="ctr">
              <a:buNone/>
            </a:pPr>
            <a:r>
              <a:rPr lang="en-GB" sz="2200" dirty="0"/>
              <a:t>40</a:t>
            </a:r>
          </a:p>
        </p:txBody>
      </p:sp>
      <p:grpSp>
        <p:nvGrpSpPr>
          <p:cNvPr id="76" name="Group 75">
            <a:extLst>
              <a:ext uri="{FF2B5EF4-FFF2-40B4-BE49-F238E27FC236}">
                <a16:creationId xmlns:a16="http://schemas.microsoft.com/office/drawing/2014/main" id="{8D851B6C-AA75-43C0-894E-70A0F9A56AD5}"/>
              </a:ext>
            </a:extLst>
          </p:cNvPr>
          <p:cNvGrpSpPr/>
          <p:nvPr/>
        </p:nvGrpSpPr>
        <p:grpSpPr>
          <a:xfrm>
            <a:off x="4500923" y="2898417"/>
            <a:ext cx="819686" cy="819686"/>
            <a:chOff x="6996869" y="2582698"/>
            <a:chExt cx="1092915" cy="1092915"/>
          </a:xfrm>
        </p:grpSpPr>
        <p:sp>
          <p:nvSpPr>
            <p:cNvPr id="69" name="Oval 68">
              <a:extLst>
                <a:ext uri="{FF2B5EF4-FFF2-40B4-BE49-F238E27FC236}">
                  <a16:creationId xmlns:a16="http://schemas.microsoft.com/office/drawing/2014/main" id="{568FB420-9EA6-46AC-AD42-94F829A18E68}"/>
                </a:ext>
              </a:extLst>
            </p:cNvPr>
            <p:cNvSpPr/>
            <p:nvPr/>
          </p:nvSpPr>
          <p:spPr>
            <a:xfrm>
              <a:off x="6996869" y="2582698"/>
              <a:ext cx="1092915" cy="1092915"/>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70" name="TextBox 69">
              <a:extLst>
                <a:ext uri="{FF2B5EF4-FFF2-40B4-BE49-F238E27FC236}">
                  <a16:creationId xmlns:a16="http://schemas.microsoft.com/office/drawing/2014/main" id="{95551A60-40EE-4C2A-8023-D4ECADCC2C15}"/>
                </a:ext>
              </a:extLst>
            </p:cNvPr>
            <p:cNvSpPr txBox="1"/>
            <p:nvPr/>
          </p:nvSpPr>
          <p:spPr>
            <a:xfrm>
              <a:off x="7003278" y="2825883"/>
              <a:ext cx="1074078" cy="574516"/>
            </a:xfrm>
            <a:prstGeom prst="rect">
              <a:avLst/>
            </a:prstGeom>
            <a:noFill/>
          </p:spPr>
          <p:txBody>
            <a:bodyPr wrap="square" rtlCol="0">
              <a:spAutoFit/>
            </a:bodyPr>
            <a:lstStyle/>
            <a:p>
              <a:pPr algn="ctr">
                <a:buNone/>
              </a:pPr>
              <a:r>
                <a:rPr lang="en-GB" sz="2200" dirty="0"/>
                <a:t>2</a:t>
              </a:r>
            </a:p>
          </p:txBody>
        </p:sp>
      </p:grpSp>
      <p:cxnSp>
        <p:nvCxnSpPr>
          <p:cNvPr id="93" name="Straight Connector 92">
            <a:extLst>
              <a:ext uri="{FF2B5EF4-FFF2-40B4-BE49-F238E27FC236}">
                <a16:creationId xmlns:a16="http://schemas.microsoft.com/office/drawing/2014/main" id="{E1BF40AB-ED94-448C-B406-839C34186FC4}"/>
              </a:ext>
            </a:extLst>
          </p:cNvPr>
          <p:cNvCxnSpPr>
            <a:cxnSpLocks/>
            <a:stCxn id="44" idx="3"/>
            <a:endCxn id="65" idx="0"/>
          </p:cNvCxnSpPr>
          <p:nvPr/>
        </p:nvCxnSpPr>
        <p:spPr>
          <a:xfrm flipH="1">
            <a:off x="1797930" y="2420187"/>
            <a:ext cx="1356964" cy="4782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778D98A3-F49B-4972-BBEB-5551ED80D767}"/>
              </a:ext>
            </a:extLst>
          </p:cNvPr>
          <p:cNvCxnSpPr>
            <a:cxnSpLocks/>
            <a:endCxn id="67" idx="0"/>
          </p:cNvCxnSpPr>
          <p:nvPr/>
        </p:nvCxnSpPr>
        <p:spPr>
          <a:xfrm flipH="1">
            <a:off x="2819837" y="2500621"/>
            <a:ext cx="457047" cy="3977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125AE291-F565-446B-BD03-5361462D0549}"/>
              </a:ext>
            </a:extLst>
          </p:cNvPr>
          <p:cNvCxnSpPr>
            <a:cxnSpLocks/>
            <a:stCxn id="44" idx="5"/>
            <a:endCxn id="69" idx="0"/>
          </p:cNvCxnSpPr>
          <p:nvPr/>
        </p:nvCxnSpPr>
        <p:spPr>
          <a:xfrm>
            <a:off x="3721319" y="2420187"/>
            <a:ext cx="1189447" cy="47823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DB1743D8-C3CC-4267-9159-7FA0F6C45330}"/>
              </a:ext>
            </a:extLst>
          </p:cNvPr>
          <p:cNvCxnSpPr>
            <a:cxnSpLocks/>
          </p:cNvCxnSpPr>
          <p:nvPr/>
        </p:nvCxnSpPr>
        <p:spPr>
          <a:xfrm>
            <a:off x="3604786" y="2500621"/>
            <a:ext cx="311016" cy="3997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44910FE9-BC56-4F16-8CA0-5F26E0C6E289}"/>
              </a:ext>
            </a:extLst>
          </p:cNvPr>
          <p:cNvGrpSpPr/>
          <p:nvPr/>
        </p:nvGrpSpPr>
        <p:grpSpPr>
          <a:xfrm>
            <a:off x="3651148" y="3926487"/>
            <a:ext cx="412001" cy="1663644"/>
            <a:chOff x="7274776" y="3634106"/>
            <a:chExt cx="549335" cy="2218192"/>
          </a:xfrm>
        </p:grpSpPr>
        <p:pic>
          <p:nvPicPr>
            <p:cNvPr id="56" name="Picture 55">
              <a:extLst>
                <a:ext uri="{FF2B5EF4-FFF2-40B4-BE49-F238E27FC236}">
                  <a16:creationId xmlns:a16="http://schemas.microsoft.com/office/drawing/2014/main" id="{D908A5FF-61B2-484C-BE71-569E2524B4C8}"/>
                </a:ext>
              </a:extLst>
            </p:cNvPr>
            <p:cNvPicPr>
              <a:picLocks noChangeAspect="1"/>
            </p:cNvPicPr>
            <p:nvPr/>
          </p:nvPicPr>
          <p:blipFill>
            <a:blip r:embed="rId5"/>
            <a:stretch>
              <a:fillRect/>
            </a:stretch>
          </p:blipFill>
          <p:spPr>
            <a:xfrm>
              <a:off x="7274777" y="3634106"/>
              <a:ext cx="549334" cy="512300"/>
            </a:xfrm>
            <a:prstGeom prst="rect">
              <a:avLst/>
            </a:prstGeom>
          </p:spPr>
        </p:pic>
        <p:pic>
          <p:nvPicPr>
            <p:cNvPr id="83" name="Picture 82">
              <a:extLst>
                <a:ext uri="{FF2B5EF4-FFF2-40B4-BE49-F238E27FC236}">
                  <a16:creationId xmlns:a16="http://schemas.microsoft.com/office/drawing/2014/main" id="{F7D3AC11-E6D3-4FD1-988A-33F041EAF6B2}"/>
                </a:ext>
              </a:extLst>
            </p:cNvPr>
            <p:cNvPicPr>
              <a:picLocks noChangeAspect="1"/>
            </p:cNvPicPr>
            <p:nvPr/>
          </p:nvPicPr>
          <p:blipFill>
            <a:blip r:embed="rId5"/>
            <a:stretch>
              <a:fillRect/>
            </a:stretch>
          </p:blipFill>
          <p:spPr>
            <a:xfrm>
              <a:off x="7274776" y="4227185"/>
              <a:ext cx="549334" cy="512300"/>
            </a:xfrm>
            <a:prstGeom prst="rect">
              <a:avLst/>
            </a:prstGeom>
          </p:spPr>
        </p:pic>
        <p:pic>
          <p:nvPicPr>
            <p:cNvPr id="84" name="Picture 83">
              <a:extLst>
                <a:ext uri="{FF2B5EF4-FFF2-40B4-BE49-F238E27FC236}">
                  <a16:creationId xmlns:a16="http://schemas.microsoft.com/office/drawing/2014/main" id="{959E66AE-1E75-406E-8910-122DD1A3C0D1}"/>
                </a:ext>
              </a:extLst>
            </p:cNvPr>
            <p:cNvPicPr>
              <a:picLocks noChangeAspect="1"/>
            </p:cNvPicPr>
            <p:nvPr/>
          </p:nvPicPr>
          <p:blipFill>
            <a:blip r:embed="rId5"/>
            <a:stretch>
              <a:fillRect/>
            </a:stretch>
          </p:blipFill>
          <p:spPr>
            <a:xfrm>
              <a:off x="7274776" y="4785631"/>
              <a:ext cx="549334" cy="512300"/>
            </a:xfrm>
            <a:prstGeom prst="rect">
              <a:avLst/>
            </a:prstGeom>
          </p:spPr>
        </p:pic>
        <p:pic>
          <p:nvPicPr>
            <p:cNvPr id="103" name="Picture 102">
              <a:extLst>
                <a:ext uri="{FF2B5EF4-FFF2-40B4-BE49-F238E27FC236}">
                  <a16:creationId xmlns:a16="http://schemas.microsoft.com/office/drawing/2014/main" id="{65F866D5-FF31-4C67-A562-DE896165FDFE}"/>
                </a:ext>
              </a:extLst>
            </p:cNvPr>
            <p:cNvPicPr>
              <a:picLocks noChangeAspect="1"/>
            </p:cNvPicPr>
            <p:nvPr/>
          </p:nvPicPr>
          <p:blipFill>
            <a:blip r:embed="rId5"/>
            <a:stretch>
              <a:fillRect/>
            </a:stretch>
          </p:blipFill>
          <p:spPr>
            <a:xfrm>
              <a:off x="7274776" y="5339998"/>
              <a:ext cx="549334" cy="512300"/>
            </a:xfrm>
            <a:prstGeom prst="rect">
              <a:avLst/>
            </a:prstGeom>
          </p:spPr>
        </p:pic>
      </p:grpSp>
      <p:grpSp>
        <p:nvGrpSpPr>
          <p:cNvPr id="23" name="Group 22">
            <a:extLst>
              <a:ext uri="{FF2B5EF4-FFF2-40B4-BE49-F238E27FC236}">
                <a16:creationId xmlns:a16="http://schemas.microsoft.com/office/drawing/2014/main" id="{07B5B796-6391-430F-954A-3848202A692D}"/>
              </a:ext>
            </a:extLst>
          </p:cNvPr>
          <p:cNvGrpSpPr/>
          <p:nvPr/>
        </p:nvGrpSpPr>
        <p:grpSpPr>
          <a:xfrm>
            <a:off x="1583867" y="3927300"/>
            <a:ext cx="398113" cy="2112224"/>
            <a:chOff x="2806575" y="3932644"/>
            <a:chExt cx="398113" cy="2112224"/>
          </a:xfrm>
        </p:grpSpPr>
        <p:pic>
          <p:nvPicPr>
            <p:cNvPr id="61" name="Picture 60">
              <a:extLst>
                <a:ext uri="{FF2B5EF4-FFF2-40B4-BE49-F238E27FC236}">
                  <a16:creationId xmlns:a16="http://schemas.microsoft.com/office/drawing/2014/main" id="{894ACEDE-5F70-4BD7-8811-6C6D04D06F98}"/>
                </a:ext>
              </a:extLst>
            </p:cNvPr>
            <p:cNvPicPr>
              <a:picLocks noChangeAspect="1"/>
            </p:cNvPicPr>
            <p:nvPr/>
          </p:nvPicPr>
          <p:blipFill>
            <a:blip r:embed="rId6"/>
            <a:stretch>
              <a:fillRect/>
            </a:stretch>
          </p:blipFill>
          <p:spPr>
            <a:xfrm>
              <a:off x="2806575" y="3932644"/>
              <a:ext cx="398113" cy="400220"/>
            </a:xfrm>
            <a:prstGeom prst="rect">
              <a:avLst/>
            </a:prstGeom>
          </p:spPr>
        </p:pic>
        <p:pic>
          <p:nvPicPr>
            <p:cNvPr id="62" name="Picture 61">
              <a:extLst>
                <a:ext uri="{FF2B5EF4-FFF2-40B4-BE49-F238E27FC236}">
                  <a16:creationId xmlns:a16="http://schemas.microsoft.com/office/drawing/2014/main" id="{34F42290-3798-4477-B4BA-624F5CE66F4C}"/>
                </a:ext>
              </a:extLst>
            </p:cNvPr>
            <p:cNvPicPr>
              <a:picLocks noChangeAspect="1"/>
            </p:cNvPicPr>
            <p:nvPr/>
          </p:nvPicPr>
          <p:blipFill>
            <a:blip r:embed="rId6"/>
            <a:stretch>
              <a:fillRect/>
            </a:stretch>
          </p:blipFill>
          <p:spPr>
            <a:xfrm>
              <a:off x="2806575" y="4360645"/>
              <a:ext cx="398113" cy="400220"/>
            </a:xfrm>
            <a:prstGeom prst="rect">
              <a:avLst/>
            </a:prstGeom>
          </p:spPr>
        </p:pic>
        <p:pic>
          <p:nvPicPr>
            <p:cNvPr id="63" name="Picture 62">
              <a:extLst>
                <a:ext uri="{FF2B5EF4-FFF2-40B4-BE49-F238E27FC236}">
                  <a16:creationId xmlns:a16="http://schemas.microsoft.com/office/drawing/2014/main" id="{847167F3-4B9A-4934-A542-BBF28C514FA8}"/>
                </a:ext>
              </a:extLst>
            </p:cNvPr>
            <p:cNvPicPr>
              <a:picLocks noChangeAspect="1"/>
            </p:cNvPicPr>
            <p:nvPr/>
          </p:nvPicPr>
          <p:blipFill>
            <a:blip r:embed="rId6"/>
            <a:stretch>
              <a:fillRect/>
            </a:stretch>
          </p:blipFill>
          <p:spPr>
            <a:xfrm>
              <a:off x="2806575" y="4788646"/>
              <a:ext cx="398113" cy="400220"/>
            </a:xfrm>
            <a:prstGeom prst="rect">
              <a:avLst/>
            </a:prstGeom>
          </p:spPr>
        </p:pic>
        <p:pic>
          <p:nvPicPr>
            <p:cNvPr id="64" name="Picture 63">
              <a:extLst>
                <a:ext uri="{FF2B5EF4-FFF2-40B4-BE49-F238E27FC236}">
                  <a16:creationId xmlns:a16="http://schemas.microsoft.com/office/drawing/2014/main" id="{8DAD41B3-D5CD-4119-AA04-7336A768D5B7}"/>
                </a:ext>
              </a:extLst>
            </p:cNvPr>
            <p:cNvPicPr>
              <a:picLocks noChangeAspect="1"/>
            </p:cNvPicPr>
            <p:nvPr/>
          </p:nvPicPr>
          <p:blipFill>
            <a:blip r:embed="rId6"/>
            <a:stretch>
              <a:fillRect/>
            </a:stretch>
          </p:blipFill>
          <p:spPr>
            <a:xfrm>
              <a:off x="2806575" y="5216647"/>
              <a:ext cx="398113" cy="400220"/>
            </a:xfrm>
            <a:prstGeom prst="rect">
              <a:avLst/>
            </a:prstGeom>
          </p:spPr>
        </p:pic>
        <p:pic>
          <p:nvPicPr>
            <p:cNvPr id="71" name="Picture 70">
              <a:extLst>
                <a:ext uri="{FF2B5EF4-FFF2-40B4-BE49-F238E27FC236}">
                  <a16:creationId xmlns:a16="http://schemas.microsoft.com/office/drawing/2014/main" id="{438BD46D-C0E3-4011-B174-2CC3999CFAF2}"/>
                </a:ext>
              </a:extLst>
            </p:cNvPr>
            <p:cNvPicPr>
              <a:picLocks noChangeAspect="1"/>
            </p:cNvPicPr>
            <p:nvPr/>
          </p:nvPicPr>
          <p:blipFill>
            <a:blip r:embed="rId6"/>
            <a:stretch>
              <a:fillRect/>
            </a:stretch>
          </p:blipFill>
          <p:spPr>
            <a:xfrm>
              <a:off x="2806575" y="5644648"/>
              <a:ext cx="398113" cy="400220"/>
            </a:xfrm>
            <a:prstGeom prst="rect">
              <a:avLst/>
            </a:prstGeom>
          </p:spPr>
        </p:pic>
      </p:grpSp>
      <p:sp>
        <p:nvSpPr>
          <p:cNvPr id="2" name="Content Placeholder 2">
            <a:extLst>
              <a:ext uri="{FF2B5EF4-FFF2-40B4-BE49-F238E27FC236}">
                <a16:creationId xmlns:a16="http://schemas.microsoft.com/office/drawing/2014/main" id="{4BD697CD-D772-44C3-A1ED-2864B6143F15}"/>
              </a:ext>
            </a:extLst>
          </p:cNvPr>
          <p:cNvSpPr txBox="1">
            <a:spLocks/>
          </p:cNvSpPr>
          <p:nvPr/>
        </p:nvSpPr>
        <p:spPr>
          <a:xfrm>
            <a:off x="6192013" y="1433060"/>
            <a:ext cx="5250019" cy="4819298"/>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Represent this number using place value counters and a part-part-whole model.</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What digit is in the hundreds place? What is the value of the thousands digit?</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What does the 4 represent?</a:t>
            </a:r>
          </a:p>
          <a:p>
            <a:pPr>
              <a:lnSpc>
                <a:spcPct val="120000"/>
              </a:lnSpc>
              <a:spcBef>
                <a:spcPts val="600"/>
              </a:spcBef>
              <a:spcAft>
                <a:spcPts val="600"/>
              </a:spcAft>
              <a:buClr>
                <a:srgbClr val="585858"/>
              </a:buClr>
              <a:buFont typeface="Arial" panose="020B0604020202020204" pitchFamily="34" charset="0"/>
              <a:buChar char="•"/>
            </a:pPr>
            <a:endParaRPr lang="en-US" sz="2000" dirty="0"/>
          </a:p>
          <a:p>
            <a:pPr>
              <a:lnSpc>
                <a:spcPct val="120000"/>
              </a:lnSpc>
              <a:spcBef>
                <a:spcPts val="600"/>
              </a:spcBef>
              <a:spcAft>
                <a:spcPts val="600"/>
              </a:spcAft>
              <a:buClr>
                <a:srgbClr val="585858"/>
              </a:buClr>
              <a:buFont typeface="Arial" panose="020B0604020202020204" pitchFamily="34" charset="0"/>
              <a:buChar char="•"/>
            </a:pPr>
            <a:r>
              <a:rPr lang="en-US" sz="2000" kern="0" dirty="0">
                <a:latin typeface="Arial" panose="020B0604020202020204" pitchFamily="34" charset="0"/>
                <a:cs typeface="Arial" panose="020B0604020202020204" pitchFamily="34" charset="0"/>
              </a:rPr>
              <a:t>Repeat for different 4-digit numbers</a:t>
            </a:r>
          </a:p>
          <a:p>
            <a:pPr>
              <a:lnSpc>
                <a:spcPct val="120000"/>
              </a:lnSpc>
              <a:spcBef>
                <a:spcPts val="600"/>
              </a:spcBef>
              <a:spcAft>
                <a:spcPts val="600"/>
              </a:spcAft>
              <a:buClr>
                <a:srgbClr val="585858"/>
              </a:buClr>
              <a:buFont typeface="Arial" panose="020B0604020202020204" pitchFamily="34" charset="0"/>
              <a:buChar char="•"/>
            </a:pPr>
            <a:r>
              <a:rPr lang="en-US" sz="2000" kern="0" dirty="0">
                <a:latin typeface="Arial" panose="020B0604020202020204" pitchFamily="34" charset="0"/>
                <a:cs typeface="Arial" panose="020B0604020202020204" pitchFamily="34" charset="0"/>
              </a:rPr>
              <a:t>Show children representations of numbers either using part-part-whole or place value counters and ask them to write the value of each number represented. </a:t>
            </a:r>
            <a:endParaRPr lang="en-GB" sz="2000" kern="0" dirty="0">
              <a:latin typeface="Arial" panose="020B0604020202020204" pitchFamily="34" charset="0"/>
              <a:cs typeface="Arial" panose="020B0604020202020204" pitchFamily="34" charset="0"/>
            </a:endParaRPr>
          </a:p>
          <a:p>
            <a:pPr>
              <a:lnSpc>
                <a:spcPct val="120000"/>
              </a:lnSpc>
              <a:spcBef>
                <a:spcPts val="600"/>
              </a:spcBef>
              <a:spcAft>
                <a:spcPts val="600"/>
              </a:spcAft>
              <a:buClr>
                <a:srgbClr val="585858"/>
              </a:buClr>
              <a:buFont typeface="Arial" panose="020B0604020202020204" pitchFamily="34" charset="0"/>
              <a:buChar char="•"/>
            </a:pPr>
            <a:endParaRPr lang="en-US" sz="2000" dirty="0"/>
          </a:p>
          <a:p>
            <a:pPr>
              <a:lnSpc>
                <a:spcPct val="120000"/>
              </a:lnSpc>
              <a:spcBef>
                <a:spcPts val="600"/>
              </a:spcBef>
              <a:spcAft>
                <a:spcPts val="600"/>
              </a:spcAft>
              <a:buClr>
                <a:srgbClr val="585858"/>
              </a:buClr>
              <a:buFont typeface="Arial" panose="020B0604020202020204" pitchFamily="34" charset="0"/>
              <a:buChar char="•"/>
            </a:pPr>
            <a:endParaRPr lang="en-GB" sz="2000" dirty="0"/>
          </a:p>
          <a:p>
            <a:pPr marL="0" indent="0">
              <a:lnSpc>
                <a:spcPct val="120000"/>
              </a:lnSpc>
              <a:spcBef>
                <a:spcPts val="600"/>
              </a:spcBef>
              <a:spcAft>
                <a:spcPts val="600"/>
              </a:spcAft>
              <a:buNone/>
            </a:pPr>
            <a:endParaRPr lang="en-GB" sz="2000" kern="0" dirty="0">
              <a:solidFill>
                <a:schemeClr val="tx1"/>
              </a:solidFill>
            </a:endParaRPr>
          </a:p>
        </p:txBody>
      </p:sp>
      <p:sp>
        <p:nvSpPr>
          <p:cNvPr id="39" name="TextBox 19">
            <a:extLst>
              <a:ext uri="{FF2B5EF4-FFF2-40B4-BE49-F238E27FC236}">
                <a16:creationId xmlns:a16="http://schemas.microsoft.com/office/drawing/2014/main" id="{92AAC312-8F7C-4606-8A7E-FBCFCCF8E5CD}"/>
              </a:ext>
            </a:extLst>
          </p:cNvPr>
          <p:cNvSpPr txBox="1"/>
          <p:nvPr/>
        </p:nvSpPr>
        <p:spPr>
          <a:xfrm>
            <a:off x="6096000" y="3712602"/>
            <a:ext cx="5486401"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ctr">
              <a:buNone/>
            </a:pPr>
            <a:r>
              <a:rPr lang="en-US" sz="2000" i="1" dirty="0"/>
              <a:t>T</a:t>
            </a:r>
            <a:r>
              <a:rPr lang="en-GB" sz="2000" i="1" dirty="0"/>
              <a:t>he 4 represents four tens.</a:t>
            </a:r>
          </a:p>
        </p:txBody>
      </p:sp>
    </p:spTree>
    <p:extLst>
      <p:ext uri="{BB962C8B-B14F-4D97-AF65-F5344CB8AC3E}">
        <p14:creationId xmlns:p14="http://schemas.microsoft.com/office/powerpoint/2010/main" val="2428693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9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97"/>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67" grpId="0" animBg="1"/>
      <p:bldP spid="68" grpId="0"/>
      <p:bldP spid="40" grpId="0" animBg="1"/>
      <p:bldP spid="41"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2CB65BF-E713-46F9-B3E9-7300B5EFAFFD}"/>
              </a:ext>
            </a:extLst>
          </p:cNvPr>
          <p:cNvSpPr>
            <a:spLocks noGrp="1"/>
          </p:cNvSpPr>
          <p:nvPr>
            <p:ph type="title"/>
          </p:nvPr>
        </p:nvSpPr>
        <p:spPr/>
        <p:txBody>
          <a:bodyPr/>
          <a:lstStyle/>
          <a:p>
            <a:r>
              <a:rPr lang="en-US" altLang="en-US" dirty="0"/>
              <a:t>4NPV-2 Place value in four-digit numbers</a:t>
            </a:r>
            <a:endParaRPr lang="en-GB" dirty="0"/>
          </a:p>
        </p:txBody>
      </p:sp>
      <p:sp>
        <p:nvSpPr>
          <p:cNvPr id="6" name="TextBox 5">
            <a:extLst>
              <a:ext uri="{FF2B5EF4-FFF2-40B4-BE49-F238E27FC236}">
                <a16:creationId xmlns:a16="http://schemas.microsoft.com/office/drawing/2014/main" id="{9635C174-A8BD-43E5-8539-B83B3C28B1CD}"/>
              </a:ext>
            </a:extLst>
          </p:cNvPr>
          <p:cNvSpPr txBox="1"/>
          <p:nvPr/>
        </p:nvSpPr>
        <p:spPr bwMode="auto">
          <a:xfrm>
            <a:off x="829048" y="5210473"/>
            <a:ext cx="76815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ea typeface="Myriad Pro Semibold" charset="0"/>
                <a:cs typeface="Arial" panose="020B0604020202020204" pitchFamily="34" charset="0"/>
              </a:rPr>
              <a:t>5,000</a:t>
            </a:r>
          </a:p>
        </p:txBody>
      </p:sp>
      <p:sp>
        <p:nvSpPr>
          <p:cNvPr id="7" name="TextBox 6">
            <a:extLst>
              <a:ext uri="{FF2B5EF4-FFF2-40B4-BE49-F238E27FC236}">
                <a16:creationId xmlns:a16="http://schemas.microsoft.com/office/drawing/2014/main" id="{8B175F16-1537-40EB-85B9-1C78BA78D312}"/>
              </a:ext>
            </a:extLst>
          </p:cNvPr>
          <p:cNvSpPr txBox="1"/>
          <p:nvPr/>
        </p:nvSpPr>
        <p:spPr bwMode="auto">
          <a:xfrm>
            <a:off x="2344377" y="5210472"/>
            <a:ext cx="5741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ea typeface="Myriad Pro Semibold" charset="0"/>
                <a:cs typeface="Arial" panose="020B0604020202020204" pitchFamily="34" charset="0"/>
              </a:rPr>
              <a:t>300</a:t>
            </a:r>
          </a:p>
        </p:txBody>
      </p:sp>
      <p:sp>
        <p:nvSpPr>
          <p:cNvPr id="8" name="TextBox 7">
            <a:extLst>
              <a:ext uri="{FF2B5EF4-FFF2-40B4-BE49-F238E27FC236}">
                <a16:creationId xmlns:a16="http://schemas.microsoft.com/office/drawing/2014/main" id="{9D141FBD-75F8-4D59-8B18-89C4E3461375}"/>
              </a:ext>
            </a:extLst>
          </p:cNvPr>
          <p:cNvSpPr txBox="1"/>
          <p:nvPr/>
        </p:nvSpPr>
        <p:spPr bwMode="auto">
          <a:xfrm>
            <a:off x="3796601" y="5210471"/>
            <a:ext cx="4443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ea typeface="Myriad Pro Semibold" charset="0"/>
                <a:cs typeface="Arial" panose="020B0604020202020204" pitchFamily="34" charset="0"/>
              </a:rPr>
              <a:t>40</a:t>
            </a:r>
          </a:p>
        </p:txBody>
      </p:sp>
      <p:sp>
        <p:nvSpPr>
          <p:cNvPr id="9" name="TextBox 8">
            <a:extLst>
              <a:ext uri="{FF2B5EF4-FFF2-40B4-BE49-F238E27FC236}">
                <a16:creationId xmlns:a16="http://schemas.microsoft.com/office/drawing/2014/main" id="{51955A4B-2073-4F72-BFC1-ABB74C1A85AF}"/>
              </a:ext>
            </a:extLst>
          </p:cNvPr>
          <p:cNvSpPr txBox="1"/>
          <p:nvPr/>
        </p:nvSpPr>
        <p:spPr bwMode="auto">
          <a:xfrm>
            <a:off x="5173548" y="5210470"/>
            <a:ext cx="314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ea typeface="Myriad Pro Semibold" charset="0"/>
                <a:cs typeface="Arial" panose="020B0604020202020204" pitchFamily="34" charset="0"/>
              </a:rPr>
              <a:t>2</a:t>
            </a:r>
          </a:p>
        </p:txBody>
      </p:sp>
      <p:sp>
        <p:nvSpPr>
          <p:cNvPr id="10" name="TextBox 9">
            <a:extLst>
              <a:ext uri="{FF2B5EF4-FFF2-40B4-BE49-F238E27FC236}">
                <a16:creationId xmlns:a16="http://schemas.microsoft.com/office/drawing/2014/main" id="{E6573329-A08C-4C9E-B7FF-CD35CE212A0C}"/>
              </a:ext>
            </a:extLst>
          </p:cNvPr>
          <p:cNvSpPr txBox="1"/>
          <p:nvPr/>
        </p:nvSpPr>
        <p:spPr bwMode="auto">
          <a:xfrm>
            <a:off x="5435209" y="5210470"/>
            <a:ext cx="13489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000" dirty="0">
                <a:ea typeface="Myriad Pro Semibold" charset="0"/>
                <a:cs typeface="Arial" panose="020B0604020202020204" pitchFamily="34" charset="0"/>
              </a:rPr>
              <a:t>=</a:t>
            </a:r>
            <a:r>
              <a:rPr lang="en-GB" sz="2000" dirty="0">
                <a:latin typeface="Arial" panose="020B0604020202020204" pitchFamily="34" charset="0"/>
                <a:ea typeface="Myriad Pro Semibold" charset="0"/>
                <a:cs typeface="Arial" panose="020B0604020202020204" pitchFamily="34" charset="0"/>
              </a:rPr>
              <a:t> </a:t>
            </a:r>
            <a:r>
              <a:rPr lang="en-GB" sz="2000" dirty="0">
                <a:ea typeface="Myriad Pro Semibold" charset="0"/>
                <a:cs typeface="Arial" panose="020B0604020202020204" pitchFamily="34" charset="0"/>
              </a:rPr>
              <a:t>5,342</a:t>
            </a:r>
          </a:p>
        </p:txBody>
      </p:sp>
      <p:grpSp>
        <p:nvGrpSpPr>
          <p:cNvPr id="19" name="Group 18">
            <a:extLst>
              <a:ext uri="{FF2B5EF4-FFF2-40B4-BE49-F238E27FC236}">
                <a16:creationId xmlns:a16="http://schemas.microsoft.com/office/drawing/2014/main" id="{41F796A2-8BD6-4B80-A994-3822C8C4B2FD}"/>
              </a:ext>
            </a:extLst>
          </p:cNvPr>
          <p:cNvGrpSpPr/>
          <p:nvPr/>
        </p:nvGrpSpPr>
        <p:grpSpPr>
          <a:xfrm>
            <a:off x="1777348" y="5210470"/>
            <a:ext cx="3138025" cy="400110"/>
            <a:chOff x="2147277" y="4799699"/>
            <a:chExt cx="4173641" cy="400110"/>
          </a:xfrm>
        </p:grpSpPr>
        <p:sp>
          <p:nvSpPr>
            <p:cNvPr id="16" name="TextBox 15">
              <a:extLst>
                <a:ext uri="{FF2B5EF4-FFF2-40B4-BE49-F238E27FC236}">
                  <a16:creationId xmlns:a16="http://schemas.microsoft.com/office/drawing/2014/main" id="{FD99E3FA-712B-40F2-A65C-74B8902BC360}"/>
                </a:ext>
              </a:extLst>
            </p:cNvPr>
            <p:cNvSpPr txBox="1"/>
            <p:nvPr/>
          </p:nvSpPr>
          <p:spPr>
            <a:xfrm>
              <a:off x="2147277" y="4799699"/>
              <a:ext cx="443889" cy="400110"/>
            </a:xfrm>
            <a:prstGeom prst="rect">
              <a:avLst/>
            </a:prstGeom>
            <a:noFill/>
          </p:spPr>
          <p:txBody>
            <a:bodyPr wrap="square" rtlCol="0">
              <a:spAutoFit/>
            </a:bodyPr>
            <a:lstStyle/>
            <a:p>
              <a:pPr>
                <a:buNone/>
              </a:pPr>
              <a:r>
                <a:rPr lang="en-GB" sz="2000" dirty="0">
                  <a:cs typeface="Arial" panose="020B0604020202020204" pitchFamily="34" charset="0"/>
                </a:rPr>
                <a:t>+</a:t>
              </a:r>
            </a:p>
          </p:txBody>
        </p:sp>
        <p:sp>
          <p:nvSpPr>
            <p:cNvPr id="17" name="TextBox 16">
              <a:extLst>
                <a:ext uri="{FF2B5EF4-FFF2-40B4-BE49-F238E27FC236}">
                  <a16:creationId xmlns:a16="http://schemas.microsoft.com/office/drawing/2014/main" id="{FF9410A3-394C-44D7-AADD-C2E18E0280B9}"/>
                </a:ext>
              </a:extLst>
            </p:cNvPr>
            <p:cNvSpPr txBox="1"/>
            <p:nvPr/>
          </p:nvSpPr>
          <p:spPr>
            <a:xfrm>
              <a:off x="3974160" y="4799699"/>
              <a:ext cx="416172" cy="400110"/>
            </a:xfrm>
            <a:prstGeom prst="rect">
              <a:avLst/>
            </a:prstGeom>
            <a:noFill/>
          </p:spPr>
          <p:txBody>
            <a:bodyPr wrap="none" rtlCol="0">
              <a:spAutoFit/>
            </a:bodyPr>
            <a:lstStyle/>
            <a:p>
              <a:pPr>
                <a:buNone/>
              </a:pPr>
              <a:r>
                <a:rPr lang="en-GB" sz="2000" dirty="0">
                  <a:cs typeface="Arial" panose="020B0604020202020204" pitchFamily="34" charset="0"/>
                </a:rPr>
                <a:t>+</a:t>
              </a:r>
            </a:p>
          </p:txBody>
        </p:sp>
        <p:sp>
          <p:nvSpPr>
            <p:cNvPr id="18" name="TextBox 17">
              <a:extLst>
                <a:ext uri="{FF2B5EF4-FFF2-40B4-BE49-F238E27FC236}">
                  <a16:creationId xmlns:a16="http://schemas.microsoft.com/office/drawing/2014/main" id="{ED7A7039-B2F8-4CE7-9A2A-087EC3F30929}"/>
                </a:ext>
              </a:extLst>
            </p:cNvPr>
            <p:cNvSpPr txBox="1"/>
            <p:nvPr/>
          </p:nvSpPr>
          <p:spPr>
            <a:xfrm>
              <a:off x="5877029" y="4799699"/>
              <a:ext cx="443889" cy="400110"/>
            </a:xfrm>
            <a:prstGeom prst="rect">
              <a:avLst/>
            </a:prstGeom>
            <a:noFill/>
          </p:spPr>
          <p:txBody>
            <a:bodyPr wrap="square" rtlCol="0">
              <a:spAutoFit/>
            </a:bodyPr>
            <a:lstStyle/>
            <a:p>
              <a:pPr>
                <a:buNone/>
              </a:pPr>
              <a:r>
                <a:rPr lang="en-GB" sz="2000" dirty="0">
                  <a:cs typeface="Arial" panose="020B0604020202020204" pitchFamily="34" charset="0"/>
                </a:rPr>
                <a:t>+</a:t>
              </a:r>
            </a:p>
          </p:txBody>
        </p:sp>
      </p:grpSp>
      <p:grpSp>
        <p:nvGrpSpPr>
          <p:cNvPr id="13" name="Group 12">
            <a:extLst>
              <a:ext uri="{FF2B5EF4-FFF2-40B4-BE49-F238E27FC236}">
                <a16:creationId xmlns:a16="http://schemas.microsoft.com/office/drawing/2014/main" id="{BDF7CB94-C8BF-40AF-B799-EC973E4B694A}"/>
              </a:ext>
            </a:extLst>
          </p:cNvPr>
          <p:cNvGrpSpPr/>
          <p:nvPr/>
        </p:nvGrpSpPr>
        <p:grpSpPr>
          <a:xfrm>
            <a:off x="2296949" y="1647530"/>
            <a:ext cx="595608" cy="1825350"/>
            <a:chOff x="5936458" y="3646450"/>
            <a:chExt cx="530819" cy="1626793"/>
          </a:xfrm>
        </p:grpSpPr>
        <p:pic>
          <p:nvPicPr>
            <p:cNvPr id="14" name="Picture 13">
              <a:extLst>
                <a:ext uri="{FF2B5EF4-FFF2-40B4-BE49-F238E27FC236}">
                  <a16:creationId xmlns:a16="http://schemas.microsoft.com/office/drawing/2014/main" id="{09F15B77-A23A-48BC-A686-6096128DAFDD}"/>
                </a:ext>
              </a:extLst>
            </p:cNvPr>
            <p:cNvPicPr>
              <a:picLocks noChangeAspect="1"/>
            </p:cNvPicPr>
            <p:nvPr/>
          </p:nvPicPr>
          <p:blipFill>
            <a:blip r:embed="rId3"/>
            <a:stretch>
              <a:fillRect/>
            </a:stretch>
          </p:blipFill>
          <p:spPr>
            <a:xfrm>
              <a:off x="5936458" y="3646450"/>
              <a:ext cx="530818" cy="487612"/>
            </a:xfrm>
            <a:prstGeom prst="rect">
              <a:avLst/>
            </a:prstGeom>
          </p:spPr>
        </p:pic>
        <p:pic>
          <p:nvPicPr>
            <p:cNvPr id="15" name="Picture 14">
              <a:extLst>
                <a:ext uri="{FF2B5EF4-FFF2-40B4-BE49-F238E27FC236}">
                  <a16:creationId xmlns:a16="http://schemas.microsoft.com/office/drawing/2014/main" id="{E6D36C11-B2AB-4062-A8D5-B2DF61B79806}"/>
                </a:ext>
              </a:extLst>
            </p:cNvPr>
            <p:cNvPicPr>
              <a:picLocks noChangeAspect="1"/>
            </p:cNvPicPr>
            <p:nvPr/>
          </p:nvPicPr>
          <p:blipFill>
            <a:blip r:embed="rId3"/>
            <a:stretch>
              <a:fillRect/>
            </a:stretch>
          </p:blipFill>
          <p:spPr>
            <a:xfrm>
              <a:off x="5936458" y="4215834"/>
              <a:ext cx="530818" cy="487612"/>
            </a:xfrm>
            <a:prstGeom prst="rect">
              <a:avLst/>
            </a:prstGeom>
          </p:spPr>
        </p:pic>
        <p:pic>
          <p:nvPicPr>
            <p:cNvPr id="20" name="Picture 19">
              <a:extLst>
                <a:ext uri="{FF2B5EF4-FFF2-40B4-BE49-F238E27FC236}">
                  <a16:creationId xmlns:a16="http://schemas.microsoft.com/office/drawing/2014/main" id="{FCA05927-389B-4D9B-8861-B2231AF33D10}"/>
                </a:ext>
              </a:extLst>
            </p:cNvPr>
            <p:cNvPicPr>
              <a:picLocks noChangeAspect="1"/>
            </p:cNvPicPr>
            <p:nvPr/>
          </p:nvPicPr>
          <p:blipFill>
            <a:blip r:embed="rId3"/>
            <a:stretch>
              <a:fillRect/>
            </a:stretch>
          </p:blipFill>
          <p:spPr>
            <a:xfrm>
              <a:off x="5936459" y="4785631"/>
              <a:ext cx="530818" cy="487612"/>
            </a:xfrm>
            <a:prstGeom prst="rect">
              <a:avLst/>
            </a:prstGeom>
          </p:spPr>
        </p:pic>
      </p:grpSp>
      <p:grpSp>
        <p:nvGrpSpPr>
          <p:cNvPr id="21" name="Group 20">
            <a:extLst>
              <a:ext uri="{FF2B5EF4-FFF2-40B4-BE49-F238E27FC236}">
                <a16:creationId xmlns:a16="http://schemas.microsoft.com/office/drawing/2014/main" id="{4215D713-9E16-4ABE-9785-38CD1C9FEA9A}"/>
              </a:ext>
            </a:extLst>
          </p:cNvPr>
          <p:cNvGrpSpPr/>
          <p:nvPr/>
        </p:nvGrpSpPr>
        <p:grpSpPr>
          <a:xfrm>
            <a:off x="5182815" y="1647530"/>
            <a:ext cx="623312" cy="1217176"/>
            <a:chOff x="8530018" y="3627932"/>
            <a:chExt cx="555509" cy="1084773"/>
          </a:xfrm>
        </p:grpSpPr>
        <p:pic>
          <p:nvPicPr>
            <p:cNvPr id="22" name="Picture 21">
              <a:extLst>
                <a:ext uri="{FF2B5EF4-FFF2-40B4-BE49-F238E27FC236}">
                  <a16:creationId xmlns:a16="http://schemas.microsoft.com/office/drawing/2014/main" id="{42F019E1-1F01-410D-8FBA-053195B6BC36}"/>
                </a:ext>
              </a:extLst>
            </p:cNvPr>
            <p:cNvPicPr>
              <a:picLocks noChangeAspect="1"/>
            </p:cNvPicPr>
            <p:nvPr/>
          </p:nvPicPr>
          <p:blipFill>
            <a:blip r:embed="rId4"/>
            <a:stretch>
              <a:fillRect/>
            </a:stretch>
          </p:blipFill>
          <p:spPr>
            <a:xfrm>
              <a:off x="8530018" y="3627932"/>
              <a:ext cx="555508" cy="506131"/>
            </a:xfrm>
            <a:prstGeom prst="rect">
              <a:avLst/>
            </a:prstGeom>
          </p:spPr>
        </p:pic>
        <p:pic>
          <p:nvPicPr>
            <p:cNvPr id="23" name="Picture 22">
              <a:extLst>
                <a:ext uri="{FF2B5EF4-FFF2-40B4-BE49-F238E27FC236}">
                  <a16:creationId xmlns:a16="http://schemas.microsoft.com/office/drawing/2014/main" id="{D7D988A5-EF81-417A-87A8-3CB97D24E571}"/>
                </a:ext>
              </a:extLst>
            </p:cNvPr>
            <p:cNvPicPr>
              <a:picLocks noChangeAspect="1"/>
            </p:cNvPicPr>
            <p:nvPr/>
          </p:nvPicPr>
          <p:blipFill>
            <a:blip r:embed="rId4"/>
            <a:stretch>
              <a:fillRect/>
            </a:stretch>
          </p:blipFill>
          <p:spPr>
            <a:xfrm>
              <a:off x="8530019" y="4206574"/>
              <a:ext cx="555508" cy="506131"/>
            </a:xfrm>
            <a:prstGeom prst="rect">
              <a:avLst/>
            </a:prstGeom>
          </p:spPr>
        </p:pic>
      </p:grpSp>
      <p:grpSp>
        <p:nvGrpSpPr>
          <p:cNvPr id="24" name="Group 23">
            <a:extLst>
              <a:ext uri="{FF2B5EF4-FFF2-40B4-BE49-F238E27FC236}">
                <a16:creationId xmlns:a16="http://schemas.microsoft.com/office/drawing/2014/main" id="{225D5807-C05A-46F2-AF86-BDC11CA9415B}"/>
              </a:ext>
            </a:extLst>
          </p:cNvPr>
          <p:cNvGrpSpPr/>
          <p:nvPr/>
        </p:nvGrpSpPr>
        <p:grpSpPr>
          <a:xfrm>
            <a:off x="3729494" y="1647530"/>
            <a:ext cx="616384" cy="2488928"/>
            <a:chOff x="7274776" y="3634106"/>
            <a:chExt cx="549335" cy="2218192"/>
          </a:xfrm>
        </p:grpSpPr>
        <p:pic>
          <p:nvPicPr>
            <p:cNvPr id="25" name="Picture 24">
              <a:extLst>
                <a:ext uri="{FF2B5EF4-FFF2-40B4-BE49-F238E27FC236}">
                  <a16:creationId xmlns:a16="http://schemas.microsoft.com/office/drawing/2014/main" id="{5E50A68A-71F1-475B-8821-BE588F70C177}"/>
                </a:ext>
              </a:extLst>
            </p:cNvPr>
            <p:cNvPicPr>
              <a:picLocks noChangeAspect="1"/>
            </p:cNvPicPr>
            <p:nvPr/>
          </p:nvPicPr>
          <p:blipFill>
            <a:blip r:embed="rId5"/>
            <a:stretch>
              <a:fillRect/>
            </a:stretch>
          </p:blipFill>
          <p:spPr>
            <a:xfrm>
              <a:off x="7274777" y="3634106"/>
              <a:ext cx="549334" cy="512300"/>
            </a:xfrm>
            <a:prstGeom prst="rect">
              <a:avLst/>
            </a:prstGeom>
          </p:spPr>
        </p:pic>
        <p:pic>
          <p:nvPicPr>
            <p:cNvPr id="26" name="Picture 25">
              <a:extLst>
                <a:ext uri="{FF2B5EF4-FFF2-40B4-BE49-F238E27FC236}">
                  <a16:creationId xmlns:a16="http://schemas.microsoft.com/office/drawing/2014/main" id="{51D15800-92EF-4BD7-8EBD-AD28EAFF7703}"/>
                </a:ext>
              </a:extLst>
            </p:cNvPr>
            <p:cNvPicPr>
              <a:picLocks noChangeAspect="1"/>
            </p:cNvPicPr>
            <p:nvPr/>
          </p:nvPicPr>
          <p:blipFill>
            <a:blip r:embed="rId5"/>
            <a:stretch>
              <a:fillRect/>
            </a:stretch>
          </p:blipFill>
          <p:spPr>
            <a:xfrm>
              <a:off x="7274776" y="4227185"/>
              <a:ext cx="549334" cy="512300"/>
            </a:xfrm>
            <a:prstGeom prst="rect">
              <a:avLst/>
            </a:prstGeom>
          </p:spPr>
        </p:pic>
        <p:pic>
          <p:nvPicPr>
            <p:cNvPr id="27" name="Picture 26">
              <a:extLst>
                <a:ext uri="{FF2B5EF4-FFF2-40B4-BE49-F238E27FC236}">
                  <a16:creationId xmlns:a16="http://schemas.microsoft.com/office/drawing/2014/main" id="{3BDD13E2-AA67-4815-BE36-BA8476B2ED45}"/>
                </a:ext>
              </a:extLst>
            </p:cNvPr>
            <p:cNvPicPr>
              <a:picLocks noChangeAspect="1"/>
            </p:cNvPicPr>
            <p:nvPr/>
          </p:nvPicPr>
          <p:blipFill>
            <a:blip r:embed="rId5"/>
            <a:stretch>
              <a:fillRect/>
            </a:stretch>
          </p:blipFill>
          <p:spPr>
            <a:xfrm>
              <a:off x="7274776" y="4785631"/>
              <a:ext cx="549334" cy="512300"/>
            </a:xfrm>
            <a:prstGeom prst="rect">
              <a:avLst/>
            </a:prstGeom>
          </p:spPr>
        </p:pic>
        <p:pic>
          <p:nvPicPr>
            <p:cNvPr id="28" name="Picture 27">
              <a:extLst>
                <a:ext uri="{FF2B5EF4-FFF2-40B4-BE49-F238E27FC236}">
                  <a16:creationId xmlns:a16="http://schemas.microsoft.com/office/drawing/2014/main" id="{0EE80726-F4C3-4144-9524-FE51EB131DC5}"/>
                </a:ext>
              </a:extLst>
            </p:cNvPr>
            <p:cNvPicPr>
              <a:picLocks noChangeAspect="1"/>
            </p:cNvPicPr>
            <p:nvPr/>
          </p:nvPicPr>
          <p:blipFill>
            <a:blip r:embed="rId5"/>
            <a:stretch>
              <a:fillRect/>
            </a:stretch>
          </p:blipFill>
          <p:spPr>
            <a:xfrm>
              <a:off x="7274776" y="5339998"/>
              <a:ext cx="549334" cy="512300"/>
            </a:xfrm>
            <a:prstGeom prst="rect">
              <a:avLst/>
            </a:prstGeom>
          </p:spPr>
        </p:pic>
      </p:grpSp>
      <p:grpSp>
        <p:nvGrpSpPr>
          <p:cNvPr id="29" name="Group 28">
            <a:extLst>
              <a:ext uri="{FF2B5EF4-FFF2-40B4-BE49-F238E27FC236}">
                <a16:creationId xmlns:a16="http://schemas.microsoft.com/office/drawing/2014/main" id="{E712FE0D-994A-46A4-80C7-C5012CC45BFE}"/>
              </a:ext>
            </a:extLst>
          </p:cNvPr>
          <p:cNvGrpSpPr/>
          <p:nvPr/>
        </p:nvGrpSpPr>
        <p:grpSpPr>
          <a:xfrm>
            <a:off x="864404" y="1647530"/>
            <a:ext cx="595608" cy="3160044"/>
            <a:chOff x="2806575" y="3932644"/>
            <a:chExt cx="398113" cy="2112224"/>
          </a:xfrm>
        </p:grpSpPr>
        <p:pic>
          <p:nvPicPr>
            <p:cNvPr id="30" name="Picture 29">
              <a:extLst>
                <a:ext uri="{FF2B5EF4-FFF2-40B4-BE49-F238E27FC236}">
                  <a16:creationId xmlns:a16="http://schemas.microsoft.com/office/drawing/2014/main" id="{F0C56F10-2068-4A75-9C39-84D2F7D3E4DC}"/>
                </a:ext>
              </a:extLst>
            </p:cNvPr>
            <p:cNvPicPr>
              <a:picLocks noChangeAspect="1"/>
            </p:cNvPicPr>
            <p:nvPr/>
          </p:nvPicPr>
          <p:blipFill>
            <a:blip r:embed="rId6"/>
            <a:stretch>
              <a:fillRect/>
            </a:stretch>
          </p:blipFill>
          <p:spPr>
            <a:xfrm>
              <a:off x="2806575" y="3932644"/>
              <a:ext cx="398113" cy="400220"/>
            </a:xfrm>
            <a:prstGeom prst="rect">
              <a:avLst/>
            </a:prstGeom>
          </p:spPr>
        </p:pic>
        <p:pic>
          <p:nvPicPr>
            <p:cNvPr id="31" name="Picture 30">
              <a:extLst>
                <a:ext uri="{FF2B5EF4-FFF2-40B4-BE49-F238E27FC236}">
                  <a16:creationId xmlns:a16="http://schemas.microsoft.com/office/drawing/2014/main" id="{CF04AE7F-2161-4238-85E3-373FF77C2E12}"/>
                </a:ext>
              </a:extLst>
            </p:cNvPr>
            <p:cNvPicPr>
              <a:picLocks noChangeAspect="1"/>
            </p:cNvPicPr>
            <p:nvPr/>
          </p:nvPicPr>
          <p:blipFill>
            <a:blip r:embed="rId6"/>
            <a:stretch>
              <a:fillRect/>
            </a:stretch>
          </p:blipFill>
          <p:spPr>
            <a:xfrm>
              <a:off x="2806575" y="4360645"/>
              <a:ext cx="398113" cy="400220"/>
            </a:xfrm>
            <a:prstGeom prst="rect">
              <a:avLst/>
            </a:prstGeom>
          </p:spPr>
        </p:pic>
        <p:pic>
          <p:nvPicPr>
            <p:cNvPr id="32" name="Picture 31">
              <a:extLst>
                <a:ext uri="{FF2B5EF4-FFF2-40B4-BE49-F238E27FC236}">
                  <a16:creationId xmlns:a16="http://schemas.microsoft.com/office/drawing/2014/main" id="{6D89BF65-1930-482E-85A0-2727F145FFD5}"/>
                </a:ext>
              </a:extLst>
            </p:cNvPr>
            <p:cNvPicPr>
              <a:picLocks noChangeAspect="1"/>
            </p:cNvPicPr>
            <p:nvPr/>
          </p:nvPicPr>
          <p:blipFill>
            <a:blip r:embed="rId6"/>
            <a:stretch>
              <a:fillRect/>
            </a:stretch>
          </p:blipFill>
          <p:spPr>
            <a:xfrm>
              <a:off x="2806575" y="4788646"/>
              <a:ext cx="398113" cy="400220"/>
            </a:xfrm>
            <a:prstGeom prst="rect">
              <a:avLst/>
            </a:prstGeom>
          </p:spPr>
        </p:pic>
        <p:pic>
          <p:nvPicPr>
            <p:cNvPr id="33" name="Picture 32">
              <a:extLst>
                <a:ext uri="{FF2B5EF4-FFF2-40B4-BE49-F238E27FC236}">
                  <a16:creationId xmlns:a16="http://schemas.microsoft.com/office/drawing/2014/main" id="{92124224-B12B-4F22-9791-DCF8ABABC2B1}"/>
                </a:ext>
              </a:extLst>
            </p:cNvPr>
            <p:cNvPicPr>
              <a:picLocks noChangeAspect="1"/>
            </p:cNvPicPr>
            <p:nvPr/>
          </p:nvPicPr>
          <p:blipFill>
            <a:blip r:embed="rId6"/>
            <a:stretch>
              <a:fillRect/>
            </a:stretch>
          </p:blipFill>
          <p:spPr>
            <a:xfrm>
              <a:off x="2806575" y="5216647"/>
              <a:ext cx="398113" cy="400220"/>
            </a:xfrm>
            <a:prstGeom prst="rect">
              <a:avLst/>
            </a:prstGeom>
          </p:spPr>
        </p:pic>
        <p:pic>
          <p:nvPicPr>
            <p:cNvPr id="34" name="Picture 33">
              <a:extLst>
                <a:ext uri="{FF2B5EF4-FFF2-40B4-BE49-F238E27FC236}">
                  <a16:creationId xmlns:a16="http://schemas.microsoft.com/office/drawing/2014/main" id="{88EF4004-8C1B-4B15-AD94-962B109B0001}"/>
                </a:ext>
              </a:extLst>
            </p:cNvPr>
            <p:cNvPicPr>
              <a:picLocks noChangeAspect="1"/>
            </p:cNvPicPr>
            <p:nvPr/>
          </p:nvPicPr>
          <p:blipFill>
            <a:blip r:embed="rId6"/>
            <a:stretch>
              <a:fillRect/>
            </a:stretch>
          </p:blipFill>
          <p:spPr>
            <a:xfrm>
              <a:off x="2806575" y="5644648"/>
              <a:ext cx="398113" cy="400220"/>
            </a:xfrm>
            <a:prstGeom prst="rect">
              <a:avLst/>
            </a:prstGeom>
          </p:spPr>
        </p:pic>
      </p:grpSp>
      <p:sp>
        <p:nvSpPr>
          <p:cNvPr id="4" name="Content Placeholder 2">
            <a:extLst>
              <a:ext uri="{FF2B5EF4-FFF2-40B4-BE49-F238E27FC236}">
                <a16:creationId xmlns:a16="http://schemas.microsoft.com/office/drawing/2014/main" id="{62B8214B-6497-4C3B-AF23-17565C609501}"/>
              </a:ext>
            </a:extLst>
          </p:cNvPr>
          <p:cNvSpPr txBox="1">
            <a:spLocks/>
          </p:cNvSpPr>
          <p:nvPr/>
        </p:nvSpPr>
        <p:spPr>
          <a:xfrm>
            <a:off x="6192012" y="1567970"/>
            <a:ext cx="5390389" cy="409559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Say the value of each column of counters.</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Click to reveal the value of each set of counters and write the total value as an addition equation. </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W</a:t>
            </a:r>
            <a:r>
              <a:rPr lang="en-GB" sz="2000" dirty="0">
                <a:latin typeface="Arial" panose="020B0604020202020204" pitchFamily="34" charset="0"/>
                <a:cs typeface="Arial" panose="020B0604020202020204" pitchFamily="34" charset="0"/>
              </a:rPr>
              <a:t>hat is the value of the 3?</a:t>
            </a:r>
          </a:p>
          <a:p>
            <a:pPr>
              <a:lnSpc>
                <a:spcPct val="120000"/>
              </a:lnSpc>
              <a:spcBef>
                <a:spcPts val="600"/>
              </a:spcBef>
              <a:spcAft>
                <a:spcPts val="600"/>
              </a:spcAft>
              <a:buClr>
                <a:srgbClr val="585858"/>
              </a:buClr>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R</a:t>
            </a:r>
            <a:r>
              <a:rPr lang="en-GB" sz="2000" dirty="0">
                <a:latin typeface="Arial" panose="020B0604020202020204" pitchFamily="34" charset="0"/>
                <a:cs typeface="Arial" panose="020B0604020202020204" pitchFamily="34" charset="0"/>
              </a:rPr>
              <a:t>epeat using representations of other 4-digit numbers.</a:t>
            </a:r>
          </a:p>
          <a:p>
            <a:pPr marL="0" indent="0">
              <a:lnSpc>
                <a:spcPct val="120000"/>
              </a:lnSpc>
              <a:spcBef>
                <a:spcPts val="600"/>
              </a:spcBef>
              <a:spcAft>
                <a:spcPts val="600"/>
              </a:spcAft>
              <a:buClr>
                <a:srgbClr val="585858"/>
              </a:buClr>
              <a:buNone/>
            </a:pPr>
            <a:endParaRPr lang="en-US" sz="2000" dirty="0"/>
          </a:p>
          <a:p>
            <a:pPr>
              <a:lnSpc>
                <a:spcPct val="120000"/>
              </a:lnSpc>
              <a:spcBef>
                <a:spcPts val="600"/>
              </a:spcBef>
              <a:spcAft>
                <a:spcPts val="600"/>
              </a:spcAft>
              <a:buClr>
                <a:srgbClr val="585858"/>
              </a:buClr>
              <a:buFont typeface="Arial" panose="020B0604020202020204" pitchFamily="34" charset="0"/>
              <a:buChar char="•"/>
            </a:pPr>
            <a:endParaRPr lang="en-GB" sz="2000" dirty="0"/>
          </a:p>
          <a:p>
            <a:pPr>
              <a:lnSpc>
                <a:spcPct val="120000"/>
              </a:lnSpc>
              <a:spcBef>
                <a:spcPts val="600"/>
              </a:spcBef>
              <a:spcAft>
                <a:spcPts val="600"/>
              </a:spcAft>
              <a:buFont typeface="Arial" panose="020B0604020202020204" pitchFamily="34" charset="0"/>
              <a:buChar char="•"/>
            </a:pP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
        <p:nvSpPr>
          <p:cNvPr id="5" name="TextBox 19">
            <a:extLst>
              <a:ext uri="{FF2B5EF4-FFF2-40B4-BE49-F238E27FC236}">
                <a16:creationId xmlns:a16="http://schemas.microsoft.com/office/drawing/2014/main" id="{B4B1CEA9-EF88-45E7-BCF5-09E50EF8C4D7}"/>
              </a:ext>
            </a:extLst>
          </p:cNvPr>
          <p:cNvSpPr txBox="1"/>
          <p:nvPr/>
        </p:nvSpPr>
        <p:spPr>
          <a:xfrm>
            <a:off x="6192011" y="3849044"/>
            <a:ext cx="5376101"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ctr">
              <a:buNone/>
            </a:pPr>
            <a:r>
              <a:rPr lang="en-US" sz="2000" i="1" dirty="0"/>
              <a:t>T</a:t>
            </a:r>
            <a:r>
              <a:rPr lang="en-GB" sz="2000" i="1" dirty="0"/>
              <a:t>he 3 represents three hundreds.</a:t>
            </a:r>
          </a:p>
        </p:txBody>
      </p:sp>
    </p:spTree>
    <p:extLst>
      <p:ext uri="{BB962C8B-B14F-4D97-AF65-F5344CB8AC3E}">
        <p14:creationId xmlns:p14="http://schemas.microsoft.com/office/powerpoint/2010/main" val="2579223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2CB65BF-E713-46F9-B3E9-7300B5EFAFFD}"/>
              </a:ext>
            </a:extLst>
          </p:cNvPr>
          <p:cNvSpPr>
            <a:spLocks noGrp="1"/>
          </p:cNvSpPr>
          <p:nvPr>
            <p:ph type="title"/>
          </p:nvPr>
        </p:nvSpPr>
        <p:spPr/>
        <p:txBody>
          <a:bodyPr/>
          <a:lstStyle/>
          <a:p>
            <a:r>
              <a:rPr lang="en-US" altLang="en-US" dirty="0"/>
              <a:t>4NPV-2 Place value in four-digit numbers</a:t>
            </a:r>
            <a:endParaRPr lang="en-GB" dirty="0"/>
          </a:p>
        </p:txBody>
      </p:sp>
      <p:sp>
        <p:nvSpPr>
          <p:cNvPr id="6" name="TextBox 5">
            <a:extLst>
              <a:ext uri="{FF2B5EF4-FFF2-40B4-BE49-F238E27FC236}">
                <a16:creationId xmlns:a16="http://schemas.microsoft.com/office/drawing/2014/main" id="{9635C174-A8BD-43E5-8539-B83B3C28B1CD}"/>
              </a:ext>
            </a:extLst>
          </p:cNvPr>
          <p:cNvSpPr txBox="1"/>
          <p:nvPr/>
        </p:nvSpPr>
        <p:spPr bwMode="auto">
          <a:xfrm>
            <a:off x="882060" y="5857324"/>
            <a:ext cx="4443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ea typeface="Myriad Pro Semibold" charset="0"/>
                <a:cs typeface="Arial" panose="020B0604020202020204" pitchFamily="34" charset="0"/>
              </a:rPr>
              <a:t>40</a:t>
            </a:r>
          </a:p>
        </p:txBody>
      </p:sp>
      <p:sp>
        <p:nvSpPr>
          <p:cNvPr id="7" name="TextBox 6">
            <a:extLst>
              <a:ext uri="{FF2B5EF4-FFF2-40B4-BE49-F238E27FC236}">
                <a16:creationId xmlns:a16="http://schemas.microsoft.com/office/drawing/2014/main" id="{8B175F16-1537-40EB-85B9-1C78BA78D312}"/>
              </a:ext>
            </a:extLst>
          </p:cNvPr>
          <p:cNvSpPr txBox="1"/>
          <p:nvPr/>
        </p:nvSpPr>
        <p:spPr bwMode="auto">
          <a:xfrm>
            <a:off x="2174151" y="5857323"/>
            <a:ext cx="76815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ea typeface="Myriad Pro Semibold" charset="0"/>
                <a:cs typeface="Arial" panose="020B0604020202020204" pitchFamily="34" charset="0"/>
              </a:rPr>
              <a:t>5,000</a:t>
            </a:r>
          </a:p>
        </p:txBody>
      </p:sp>
      <p:sp>
        <p:nvSpPr>
          <p:cNvPr id="8" name="TextBox 7">
            <a:extLst>
              <a:ext uri="{FF2B5EF4-FFF2-40B4-BE49-F238E27FC236}">
                <a16:creationId xmlns:a16="http://schemas.microsoft.com/office/drawing/2014/main" id="{9D141FBD-75F8-4D59-8B18-89C4E3461375}"/>
              </a:ext>
            </a:extLst>
          </p:cNvPr>
          <p:cNvSpPr txBox="1"/>
          <p:nvPr/>
        </p:nvSpPr>
        <p:spPr bwMode="auto">
          <a:xfrm>
            <a:off x="3752630" y="5857322"/>
            <a:ext cx="314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ea typeface="Myriad Pro Semibold" charset="0"/>
                <a:cs typeface="Arial" panose="020B0604020202020204" pitchFamily="34" charset="0"/>
              </a:rPr>
              <a:t>2</a:t>
            </a:r>
          </a:p>
        </p:txBody>
      </p:sp>
      <p:sp>
        <p:nvSpPr>
          <p:cNvPr id="9" name="TextBox 8">
            <a:extLst>
              <a:ext uri="{FF2B5EF4-FFF2-40B4-BE49-F238E27FC236}">
                <a16:creationId xmlns:a16="http://schemas.microsoft.com/office/drawing/2014/main" id="{51955A4B-2073-4F72-BFC1-ABB74C1A85AF}"/>
              </a:ext>
            </a:extLst>
          </p:cNvPr>
          <p:cNvSpPr txBox="1"/>
          <p:nvPr/>
        </p:nvSpPr>
        <p:spPr bwMode="auto">
          <a:xfrm>
            <a:off x="5153341" y="5857321"/>
            <a:ext cx="5741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ea typeface="Myriad Pro Semibold" charset="0"/>
                <a:cs typeface="Arial" panose="020B0604020202020204" pitchFamily="34" charset="0"/>
              </a:rPr>
              <a:t>300</a:t>
            </a:r>
          </a:p>
        </p:txBody>
      </p:sp>
      <p:sp>
        <p:nvSpPr>
          <p:cNvPr id="10" name="TextBox 9">
            <a:extLst>
              <a:ext uri="{FF2B5EF4-FFF2-40B4-BE49-F238E27FC236}">
                <a16:creationId xmlns:a16="http://schemas.microsoft.com/office/drawing/2014/main" id="{E6573329-A08C-4C9E-B7FF-CD35CE212A0C}"/>
              </a:ext>
            </a:extLst>
          </p:cNvPr>
          <p:cNvSpPr txBox="1"/>
          <p:nvPr/>
        </p:nvSpPr>
        <p:spPr bwMode="auto">
          <a:xfrm>
            <a:off x="5746772" y="5857321"/>
            <a:ext cx="128094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000" dirty="0">
                <a:ea typeface="Myriad Pro Semibold" charset="0"/>
                <a:cs typeface="Arial" panose="020B0604020202020204" pitchFamily="34" charset="0"/>
              </a:rPr>
              <a:t>=</a:t>
            </a:r>
            <a:r>
              <a:rPr lang="en-GB" sz="2000" dirty="0">
                <a:latin typeface="Arial" panose="020B0604020202020204" pitchFamily="34" charset="0"/>
                <a:ea typeface="Myriad Pro Semibold" charset="0"/>
                <a:cs typeface="Arial" panose="020B0604020202020204" pitchFamily="34" charset="0"/>
              </a:rPr>
              <a:t> </a:t>
            </a:r>
            <a:r>
              <a:rPr lang="en-GB" sz="2000" dirty="0">
                <a:ea typeface="Myriad Pro Semibold" charset="0"/>
                <a:cs typeface="Arial" panose="020B0604020202020204" pitchFamily="34" charset="0"/>
              </a:rPr>
              <a:t>5,342</a:t>
            </a:r>
          </a:p>
        </p:txBody>
      </p:sp>
      <p:grpSp>
        <p:nvGrpSpPr>
          <p:cNvPr id="19" name="Group 18">
            <a:extLst>
              <a:ext uri="{FF2B5EF4-FFF2-40B4-BE49-F238E27FC236}">
                <a16:creationId xmlns:a16="http://schemas.microsoft.com/office/drawing/2014/main" id="{41F796A2-8BD6-4B80-A994-3822C8C4B2FD}"/>
              </a:ext>
            </a:extLst>
          </p:cNvPr>
          <p:cNvGrpSpPr/>
          <p:nvPr/>
        </p:nvGrpSpPr>
        <p:grpSpPr>
          <a:xfrm>
            <a:off x="1668457" y="5857321"/>
            <a:ext cx="3117186" cy="400110"/>
            <a:chOff x="2147276" y="4799699"/>
            <a:chExt cx="4145925" cy="400110"/>
          </a:xfrm>
        </p:grpSpPr>
        <p:sp>
          <p:nvSpPr>
            <p:cNvPr id="16" name="TextBox 15">
              <a:extLst>
                <a:ext uri="{FF2B5EF4-FFF2-40B4-BE49-F238E27FC236}">
                  <a16:creationId xmlns:a16="http://schemas.microsoft.com/office/drawing/2014/main" id="{FD99E3FA-712B-40F2-A65C-74B8902BC360}"/>
                </a:ext>
              </a:extLst>
            </p:cNvPr>
            <p:cNvSpPr txBox="1"/>
            <p:nvPr/>
          </p:nvSpPr>
          <p:spPr>
            <a:xfrm>
              <a:off x="2147276" y="4799699"/>
              <a:ext cx="416172" cy="400110"/>
            </a:xfrm>
            <a:prstGeom prst="rect">
              <a:avLst/>
            </a:prstGeom>
            <a:noFill/>
          </p:spPr>
          <p:txBody>
            <a:bodyPr wrap="none" rtlCol="0">
              <a:spAutoFit/>
            </a:bodyPr>
            <a:lstStyle/>
            <a:p>
              <a:pPr>
                <a:buNone/>
              </a:pPr>
              <a:r>
                <a:rPr lang="en-GB" sz="2000" dirty="0">
                  <a:cs typeface="Arial" panose="020B0604020202020204" pitchFamily="34" charset="0"/>
                </a:rPr>
                <a:t>+</a:t>
              </a:r>
            </a:p>
          </p:txBody>
        </p:sp>
        <p:sp>
          <p:nvSpPr>
            <p:cNvPr id="17" name="TextBox 16">
              <a:extLst>
                <a:ext uri="{FF2B5EF4-FFF2-40B4-BE49-F238E27FC236}">
                  <a16:creationId xmlns:a16="http://schemas.microsoft.com/office/drawing/2014/main" id="{FF9410A3-394C-44D7-AADD-C2E18E0280B9}"/>
                </a:ext>
              </a:extLst>
            </p:cNvPr>
            <p:cNvSpPr txBox="1"/>
            <p:nvPr/>
          </p:nvSpPr>
          <p:spPr>
            <a:xfrm>
              <a:off x="3974160" y="4799699"/>
              <a:ext cx="416172" cy="400110"/>
            </a:xfrm>
            <a:prstGeom prst="rect">
              <a:avLst/>
            </a:prstGeom>
            <a:noFill/>
          </p:spPr>
          <p:txBody>
            <a:bodyPr wrap="none" rtlCol="0">
              <a:spAutoFit/>
            </a:bodyPr>
            <a:lstStyle/>
            <a:p>
              <a:pPr>
                <a:buNone/>
              </a:pPr>
              <a:r>
                <a:rPr lang="en-GB" sz="2000" dirty="0">
                  <a:cs typeface="Arial" panose="020B0604020202020204" pitchFamily="34" charset="0"/>
                </a:rPr>
                <a:t>+</a:t>
              </a:r>
            </a:p>
          </p:txBody>
        </p:sp>
        <p:sp>
          <p:nvSpPr>
            <p:cNvPr id="18" name="TextBox 17">
              <a:extLst>
                <a:ext uri="{FF2B5EF4-FFF2-40B4-BE49-F238E27FC236}">
                  <a16:creationId xmlns:a16="http://schemas.microsoft.com/office/drawing/2014/main" id="{ED7A7039-B2F8-4CE7-9A2A-087EC3F30929}"/>
                </a:ext>
              </a:extLst>
            </p:cNvPr>
            <p:cNvSpPr txBox="1"/>
            <p:nvPr/>
          </p:nvSpPr>
          <p:spPr>
            <a:xfrm>
              <a:off x="5877029" y="4799699"/>
              <a:ext cx="416172" cy="400110"/>
            </a:xfrm>
            <a:prstGeom prst="rect">
              <a:avLst/>
            </a:prstGeom>
            <a:noFill/>
          </p:spPr>
          <p:txBody>
            <a:bodyPr wrap="none" rtlCol="0">
              <a:spAutoFit/>
            </a:bodyPr>
            <a:lstStyle/>
            <a:p>
              <a:pPr>
                <a:buNone/>
              </a:pPr>
              <a:r>
                <a:rPr lang="en-GB" sz="2000" dirty="0">
                  <a:cs typeface="Arial" panose="020B0604020202020204" pitchFamily="34" charset="0"/>
                </a:rPr>
                <a:t>+</a:t>
              </a:r>
            </a:p>
          </p:txBody>
        </p:sp>
      </p:grpSp>
      <p:grpSp>
        <p:nvGrpSpPr>
          <p:cNvPr id="13" name="Group 12">
            <a:extLst>
              <a:ext uri="{FF2B5EF4-FFF2-40B4-BE49-F238E27FC236}">
                <a16:creationId xmlns:a16="http://schemas.microsoft.com/office/drawing/2014/main" id="{BDF7CB94-C8BF-40AF-B799-EC973E4B694A}"/>
              </a:ext>
            </a:extLst>
          </p:cNvPr>
          <p:cNvGrpSpPr/>
          <p:nvPr/>
        </p:nvGrpSpPr>
        <p:grpSpPr>
          <a:xfrm>
            <a:off x="5246796" y="1647530"/>
            <a:ext cx="595608" cy="1825350"/>
            <a:chOff x="5936458" y="3646450"/>
            <a:chExt cx="530819" cy="1626793"/>
          </a:xfrm>
        </p:grpSpPr>
        <p:pic>
          <p:nvPicPr>
            <p:cNvPr id="14" name="Picture 13">
              <a:extLst>
                <a:ext uri="{FF2B5EF4-FFF2-40B4-BE49-F238E27FC236}">
                  <a16:creationId xmlns:a16="http://schemas.microsoft.com/office/drawing/2014/main" id="{09F15B77-A23A-48BC-A686-6096128DAFDD}"/>
                </a:ext>
              </a:extLst>
            </p:cNvPr>
            <p:cNvPicPr>
              <a:picLocks noChangeAspect="1"/>
            </p:cNvPicPr>
            <p:nvPr/>
          </p:nvPicPr>
          <p:blipFill>
            <a:blip r:embed="rId3"/>
            <a:stretch>
              <a:fillRect/>
            </a:stretch>
          </p:blipFill>
          <p:spPr>
            <a:xfrm>
              <a:off x="5936458" y="3646450"/>
              <a:ext cx="530818" cy="487612"/>
            </a:xfrm>
            <a:prstGeom prst="rect">
              <a:avLst/>
            </a:prstGeom>
          </p:spPr>
        </p:pic>
        <p:pic>
          <p:nvPicPr>
            <p:cNvPr id="15" name="Picture 14">
              <a:extLst>
                <a:ext uri="{FF2B5EF4-FFF2-40B4-BE49-F238E27FC236}">
                  <a16:creationId xmlns:a16="http://schemas.microsoft.com/office/drawing/2014/main" id="{E6D36C11-B2AB-4062-A8D5-B2DF61B79806}"/>
                </a:ext>
              </a:extLst>
            </p:cNvPr>
            <p:cNvPicPr>
              <a:picLocks noChangeAspect="1"/>
            </p:cNvPicPr>
            <p:nvPr/>
          </p:nvPicPr>
          <p:blipFill>
            <a:blip r:embed="rId3"/>
            <a:stretch>
              <a:fillRect/>
            </a:stretch>
          </p:blipFill>
          <p:spPr>
            <a:xfrm>
              <a:off x="5936458" y="4215834"/>
              <a:ext cx="530818" cy="487612"/>
            </a:xfrm>
            <a:prstGeom prst="rect">
              <a:avLst/>
            </a:prstGeom>
          </p:spPr>
        </p:pic>
        <p:pic>
          <p:nvPicPr>
            <p:cNvPr id="20" name="Picture 19">
              <a:extLst>
                <a:ext uri="{FF2B5EF4-FFF2-40B4-BE49-F238E27FC236}">
                  <a16:creationId xmlns:a16="http://schemas.microsoft.com/office/drawing/2014/main" id="{FCA05927-389B-4D9B-8861-B2231AF33D10}"/>
                </a:ext>
              </a:extLst>
            </p:cNvPr>
            <p:cNvPicPr>
              <a:picLocks noChangeAspect="1"/>
            </p:cNvPicPr>
            <p:nvPr/>
          </p:nvPicPr>
          <p:blipFill>
            <a:blip r:embed="rId3"/>
            <a:stretch>
              <a:fillRect/>
            </a:stretch>
          </p:blipFill>
          <p:spPr>
            <a:xfrm>
              <a:off x="5936459" y="4785631"/>
              <a:ext cx="530818" cy="487612"/>
            </a:xfrm>
            <a:prstGeom prst="rect">
              <a:avLst/>
            </a:prstGeom>
          </p:spPr>
        </p:pic>
      </p:grpSp>
      <p:grpSp>
        <p:nvGrpSpPr>
          <p:cNvPr id="21" name="Group 20">
            <a:extLst>
              <a:ext uri="{FF2B5EF4-FFF2-40B4-BE49-F238E27FC236}">
                <a16:creationId xmlns:a16="http://schemas.microsoft.com/office/drawing/2014/main" id="{4215D713-9E16-4ABE-9785-38CD1C9FEA9A}"/>
              </a:ext>
            </a:extLst>
          </p:cNvPr>
          <p:cNvGrpSpPr/>
          <p:nvPr/>
        </p:nvGrpSpPr>
        <p:grpSpPr>
          <a:xfrm>
            <a:off x="3779142" y="1647530"/>
            <a:ext cx="623312" cy="1217176"/>
            <a:chOff x="8530018" y="3627932"/>
            <a:chExt cx="555509" cy="1084773"/>
          </a:xfrm>
        </p:grpSpPr>
        <p:pic>
          <p:nvPicPr>
            <p:cNvPr id="22" name="Picture 21">
              <a:extLst>
                <a:ext uri="{FF2B5EF4-FFF2-40B4-BE49-F238E27FC236}">
                  <a16:creationId xmlns:a16="http://schemas.microsoft.com/office/drawing/2014/main" id="{42F019E1-1F01-410D-8FBA-053195B6BC36}"/>
                </a:ext>
              </a:extLst>
            </p:cNvPr>
            <p:cNvPicPr>
              <a:picLocks noChangeAspect="1"/>
            </p:cNvPicPr>
            <p:nvPr/>
          </p:nvPicPr>
          <p:blipFill>
            <a:blip r:embed="rId4"/>
            <a:stretch>
              <a:fillRect/>
            </a:stretch>
          </p:blipFill>
          <p:spPr>
            <a:xfrm>
              <a:off x="8530018" y="3627932"/>
              <a:ext cx="555508" cy="506131"/>
            </a:xfrm>
            <a:prstGeom prst="rect">
              <a:avLst/>
            </a:prstGeom>
          </p:spPr>
        </p:pic>
        <p:pic>
          <p:nvPicPr>
            <p:cNvPr id="23" name="Picture 22">
              <a:extLst>
                <a:ext uri="{FF2B5EF4-FFF2-40B4-BE49-F238E27FC236}">
                  <a16:creationId xmlns:a16="http://schemas.microsoft.com/office/drawing/2014/main" id="{D7D988A5-EF81-417A-87A8-3CB97D24E571}"/>
                </a:ext>
              </a:extLst>
            </p:cNvPr>
            <p:cNvPicPr>
              <a:picLocks noChangeAspect="1"/>
            </p:cNvPicPr>
            <p:nvPr/>
          </p:nvPicPr>
          <p:blipFill>
            <a:blip r:embed="rId4"/>
            <a:stretch>
              <a:fillRect/>
            </a:stretch>
          </p:blipFill>
          <p:spPr>
            <a:xfrm>
              <a:off x="8530019" y="4206574"/>
              <a:ext cx="555508" cy="506131"/>
            </a:xfrm>
            <a:prstGeom prst="rect">
              <a:avLst/>
            </a:prstGeom>
          </p:spPr>
        </p:pic>
      </p:grpSp>
      <p:grpSp>
        <p:nvGrpSpPr>
          <p:cNvPr id="24" name="Group 23">
            <a:extLst>
              <a:ext uri="{FF2B5EF4-FFF2-40B4-BE49-F238E27FC236}">
                <a16:creationId xmlns:a16="http://schemas.microsoft.com/office/drawing/2014/main" id="{225D5807-C05A-46F2-AF86-BDC11CA9415B}"/>
              </a:ext>
            </a:extLst>
          </p:cNvPr>
          <p:cNvGrpSpPr/>
          <p:nvPr/>
        </p:nvGrpSpPr>
        <p:grpSpPr>
          <a:xfrm>
            <a:off x="878466" y="1647530"/>
            <a:ext cx="616384" cy="2488928"/>
            <a:chOff x="7274776" y="3634106"/>
            <a:chExt cx="549335" cy="2218192"/>
          </a:xfrm>
        </p:grpSpPr>
        <p:pic>
          <p:nvPicPr>
            <p:cNvPr id="25" name="Picture 24">
              <a:extLst>
                <a:ext uri="{FF2B5EF4-FFF2-40B4-BE49-F238E27FC236}">
                  <a16:creationId xmlns:a16="http://schemas.microsoft.com/office/drawing/2014/main" id="{5E50A68A-71F1-475B-8821-BE588F70C177}"/>
                </a:ext>
              </a:extLst>
            </p:cNvPr>
            <p:cNvPicPr>
              <a:picLocks noChangeAspect="1"/>
            </p:cNvPicPr>
            <p:nvPr/>
          </p:nvPicPr>
          <p:blipFill>
            <a:blip r:embed="rId5"/>
            <a:stretch>
              <a:fillRect/>
            </a:stretch>
          </p:blipFill>
          <p:spPr>
            <a:xfrm>
              <a:off x="7274777" y="3634106"/>
              <a:ext cx="549334" cy="512300"/>
            </a:xfrm>
            <a:prstGeom prst="rect">
              <a:avLst/>
            </a:prstGeom>
          </p:spPr>
        </p:pic>
        <p:pic>
          <p:nvPicPr>
            <p:cNvPr id="26" name="Picture 25">
              <a:extLst>
                <a:ext uri="{FF2B5EF4-FFF2-40B4-BE49-F238E27FC236}">
                  <a16:creationId xmlns:a16="http://schemas.microsoft.com/office/drawing/2014/main" id="{51D15800-92EF-4BD7-8EBD-AD28EAFF7703}"/>
                </a:ext>
              </a:extLst>
            </p:cNvPr>
            <p:cNvPicPr>
              <a:picLocks noChangeAspect="1"/>
            </p:cNvPicPr>
            <p:nvPr/>
          </p:nvPicPr>
          <p:blipFill>
            <a:blip r:embed="rId5"/>
            <a:stretch>
              <a:fillRect/>
            </a:stretch>
          </p:blipFill>
          <p:spPr>
            <a:xfrm>
              <a:off x="7274776" y="4227185"/>
              <a:ext cx="549334" cy="512300"/>
            </a:xfrm>
            <a:prstGeom prst="rect">
              <a:avLst/>
            </a:prstGeom>
          </p:spPr>
        </p:pic>
        <p:pic>
          <p:nvPicPr>
            <p:cNvPr id="27" name="Picture 26">
              <a:extLst>
                <a:ext uri="{FF2B5EF4-FFF2-40B4-BE49-F238E27FC236}">
                  <a16:creationId xmlns:a16="http://schemas.microsoft.com/office/drawing/2014/main" id="{3BDD13E2-AA67-4815-BE36-BA8476B2ED45}"/>
                </a:ext>
              </a:extLst>
            </p:cNvPr>
            <p:cNvPicPr>
              <a:picLocks noChangeAspect="1"/>
            </p:cNvPicPr>
            <p:nvPr/>
          </p:nvPicPr>
          <p:blipFill>
            <a:blip r:embed="rId5"/>
            <a:stretch>
              <a:fillRect/>
            </a:stretch>
          </p:blipFill>
          <p:spPr>
            <a:xfrm>
              <a:off x="7274776" y="4785631"/>
              <a:ext cx="549334" cy="512300"/>
            </a:xfrm>
            <a:prstGeom prst="rect">
              <a:avLst/>
            </a:prstGeom>
          </p:spPr>
        </p:pic>
        <p:pic>
          <p:nvPicPr>
            <p:cNvPr id="28" name="Picture 27">
              <a:extLst>
                <a:ext uri="{FF2B5EF4-FFF2-40B4-BE49-F238E27FC236}">
                  <a16:creationId xmlns:a16="http://schemas.microsoft.com/office/drawing/2014/main" id="{0EE80726-F4C3-4144-9524-FE51EB131DC5}"/>
                </a:ext>
              </a:extLst>
            </p:cNvPr>
            <p:cNvPicPr>
              <a:picLocks noChangeAspect="1"/>
            </p:cNvPicPr>
            <p:nvPr/>
          </p:nvPicPr>
          <p:blipFill>
            <a:blip r:embed="rId5"/>
            <a:stretch>
              <a:fillRect/>
            </a:stretch>
          </p:blipFill>
          <p:spPr>
            <a:xfrm>
              <a:off x="7274776" y="5339998"/>
              <a:ext cx="549334" cy="512300"/>
            </a:xfrm>
            <a:prstGeom prst="rect">
              <a:avLst/>
            </a:prstGeom>
          </p:spPr>
        </p:pic>
      </p:grpSp>
      <p:grpSp>
        <p:nvGrpSpPr>
          <p:cNvPr id="29" name="Group 28">
            <a:extLst>
              <a:ext uri="{FF2B5EF4-FFF2-40B4-BE49-F238E27FC236}">
                <a16:creationId xmlns:a16="http://schemas.microsoft.com/office/drawing/2014/main" id="{E712FE0D-994A-46A4-80C7-C5012CC45BFE}"/>
              </a:ext>
            </a:extLst>
          </p:cNvPr>
          <p:cNvGrpSpPr/>
          <p:nvPr/>
        </p:nvGrpSpPr>
        <p:grpSpPr>
          <a:xfrm>
            <a:off x="2339192" y="1647530"/>
            <a:ext cx="595608" cy="3160044"/>
            <a:chOff x="2806575" y="3932644"/>
            <a:chExt cx="398113" cy="2112224"/>
          </a:xfrm>
        </p:grpSpPr>
        <p:pic>
          <p:nvPicPr>
            <p:cNvPr id="30" name="Picture 29">
              <a:extLst>
                <a:ext uri="{FF2B5EF4-FFF2-40B4-BE49-F238E27FC236}">
                  <a16:creationId xmlns:a16="http://schemas.microsoft.com/office/drawing/2014/main" id="{F0C56F10-2068-4A75-9C39-84D2F7D3E4DC}"/>
                </a:ext>
              </a:extLst>
            </p:cNvPr>
            <p:cNvPicPr>
              <a:picLocks noChangeAspect="1"/>
            </p:cNvPicPr>
            <p:nvPr/>
          </p:nvPicPr>
          <p:blipFill>
            <a:blip r:embed="rId6"/>
            <a:stretch>
              <a:fillRect/>
            </a:stretch>
          </p:blipFill>
          <p:spPr>
            <a:xfrm>
              <a:off x="2806575" y="3932644"/>
              <a:ext cx="398113" cy="400220"/>
            </a:xfrm>
            <a:prstGeom prst="rect">
              <a:avLst/>
            </a:prstGeom>
          </p:spPr>
        </p:pic>
        <p:pic>
          <p:nvPicPr>
            <p:cNvPr id="31" name="Picture 30">
              <a:extLst>
                <a:ext uri="{FF2B5EF4-FFF2-40B4-BE49-F238E27FC236}">
                  <a16:creationId xmlns:a16="http://schemas.microsoft.com/office/drawing/2014/main" id="{CF04AE7F-2161-4238-85E3-373FF77C2E12}"/>
                </a:ext>
              </a:extLst>
            </p:cNvPr>
            <p:cNvPicPr>
              <a:picLocks noChangeAspect="1"/>
            </p:cNvPicPr>
            <p:nvPr/>
          </p:nvPicPr>
          <p:blipFill>
            <a:blip r:embed="rId6"/>
            <a:stretch>
              <a:fillRect/>
            </a:stretch>
          </p:blipFill>
          <p:spPr>
            <a:xfrm>
              <a:off x="2806575" y="4360645"/>
              <a:ext cx="398113" cy="400220"/>
            </a:xfrm>
            <a:prstGeom prst="rect">
              <a:avLst/>
            </a:prstGeom>
          </p:spPr>
        </p:pic>
        <p:pic>
          <p:nvPicPr>
            <p:cNvPr id="32" name="Picture 31">
              <a:extLst>
                <a:ext uri="{FF2B5EF4-FFF2-40B4-BE49-F238E27FC236}">
                  <a16:creationId xmlns:a16="http://schemas.microsoft.com/office/drawing/2014/main" id="{6D89BF65-1930-482E-85A0-2727F145FFD5}"/>
                </a:ext>
              </a:extLst>
            </p:cNvPr>
            <p:cNvPicPr>
              <a:picLocks noChangeAspect="1"/>
            </p:cNvPicPr>
            <p:nvPr/>
          </p:nvPicPr>
          <p:blipFill>
            <a:blip r:embed="rId6"/>
            <a:stretch>
              <a:fillRect/>
            </a:stretch>
          </p:blipFill>
          <p:spPr>
            <a:xfrm>
              <a:off x="2806575" y="4788646"/>
              <a:ext cx="398113" cy="400220"/>
            </a:xfrm>
            <a:prstGeom prst="rect">
              <a:avLst/>
            </a:prstGeom>
          </p:spPr>
        </p:pic>
        <p:pic>
          <p:nvPicPr>
            <p:cNvPr id="33" name="Picture 32">
              <a:extLst>
                <a:ext uri="{FF2B5EF4-FFF2-40B4-BE49-F238E27FC236}">
                  <a16:creationId xmlns:a16="http://schemas.microsoft.com/office/drawing/2014/main" id="{92124224-B12B-4F22-9791-DCF8ABABC2B1}"/>
                </a:ext>
              </a:extLst>
            </p:cNvPr>
            <p:cNvPicPr>
              <a:picLocks noChangeAspect="1"/>
            </p:cNvPicPr>
            <p:nvPr/>
          </p:nvPicPr>
          <p:blipFill>
            <a:blip r:embed="rId6"/>
            <a:stretch>
              <a:fillRect/>
            </a:stretch>
          </p:blipFill>
          <p:spPr>
            <a:xfrm>
              <a:off x="2806575" y="5216647"/>
              <a:ext cx="398113" cy="400220"/>
            </a:xfrm>
            <a:prstGeom prst="rect">
              <a:avLst/>
            </a:prstGeom>
          </p:spPr>
        </p:pic>
        <p:pic>
          <p:nvPicPr>
            <p:cNvPr id="34" name="Picture 33">
              <a:extLst>
                <a:ext uri="{FF2B5EF4-FFF2-40B4-BE49-F238E27FC236}">
                  <a16:creationId xmlns:a16="http://schemas.microsoft.com/office/drawing/2014/main" id="{88EF4004-8C1B-4B15-AD94-962B109B0001}"/>
                </a:ext>
              </a:extLst>
            </p:cNvPr>
            <p:cNvPicPr>
              <a:picLocks noChangeAspect="1"/>
            </p:cNvPicPr>
            <p:nvPr/>
          </p:nvPicPr>
          <p:blipFill>
            <a:blip r:embed="rId6"/>
            <a:stretch>
              <a:fillRect/>
            </a:stretch>
          </p:blipFill>
          <p:spPr>
            <a:xfrm>
              <a:off x="2806575" y="5644648"/>
              <a:ext cx="398113" cy="400220"/>
            </a:xfrm>
            <a:prstGeom prst="rect">
              <a:avLst/>
            </a:prstGeom>
          </p:spPr>
        </p:pic>
      </p:grpSp>
      <p:sp>
        <p:nvSpPr>
          <p:cNvPr id="4" name="Content Placeholder 2">
            <a:extLst>
              <a:ext uri="{FF2B5EF4-FFF2-40B4-BE49-F238E27FC236}">
                <a16:creationId xmlns:a16="http://schemas.microsoft.com/office/drawing/2014/main" id="{C881DC86-99D2-415A-A762-77FDA8EB6FED}"/>
              </a:ext>
            </a:extLst>
          </p:cNvPr>
          <p:cNvSpPr txBox="1">
            <a:spLocks/>
          </p:cNvSpPr>
          <p:nvPr/>
        </p:nvSpPr>
        <p:spPr>
          <a:xfrm>
            <a:off x="6192012" y="1567970"/>
            <a:ext cx="5390389" cy="409559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US" sz="2000" kern="0" dirty="0">
                <a:latin typeface="Arial" panose="020B0604020202020204" pitchFamily="34" charset="0"/>
                <a:cs typeface="Arial" panose="020B0604020202020204" pitchFamily="34" charset="0"/>
              </a:rPr>
              <a:t>Say and reveal </a:t>
            </a:r>
            <a:r>
              <a:rPr lang="en-GB" sz="2000" kern="0" dirty="0">
                <a:latin typeface="Arial" panose="020B0604020202020204" pitchFamily="34" charset="0"/>
                <a:cs typeface="Arial" panose="020B0604020202020204" pitchFamily="34" charset="0"/>
              </a:rPr>
              <a:t>the value of each column of counters. </a:t>
            </a:r>
            <a:r>
              <a:rPr lang="en-GB" sz="2000" dirty="0">
                <a:latin typeface="Arial" panose="020B0604020202020204" pitchFamily="34" charset="0"/>
                <a:cs typeface="Arial" panose="020B0604020202020204" pitchFamily="34" charset="0"/>
              </a:rPr>
              <a:t>Write the total value as an addition equation.</a:t>
            </a:r>
            <a:r>
              <a:rPr lang="en-GB" sz="2000" kern="0" dirty="0">
                <a:latin typeface="Arial" panose="020B0604020202020204" pitchFamily="34" charset="0"/>
                <a:cs typeface="Arial" panose="020B0604020202020204" pitchFamily="34" charset="0"/>
              </a:rPr>
              <a:t> </a:t>
            </a:r>
          </a:p>
          <a:p>
            <a:pPr>
              <a:lnSpc>
                <a:spcPct val="120000"/>
              </a:lnSpc>
              <a:spcBef>
                <a:spcPts val="600"/>
              </a:spcBef>
              <a:spcAft>
                <a:spcPts val="600"/>
              </a:spcAft>
              <a:buClr>
                <a:srgbClr val="585858"/>
              </a:buClr>
              <a:buFont typeface="Arial" panose="020B0604020202020204" pitchFamily="34" charset="0"/>
              <a:buChar char="•"/>
            </a:pPr>
            <a:r>
              <a:rPr lang="en-US" sz="2000" kern="0" dirty="0">
                <a:latin typeface="Arial" panose="020B0604020202020204" pitchFamily="34" charset="0"/>
                <a:cs typeface="Arial" panose="020B0604020202020204" pitchFamily="34" charset="0"/>
              </a:rPr>
              <a:t>What do you notice? Does is matter that the counters are in a different order? </a:t>
            </a:r>
          </a:p>
          <a:p>
            <a:pPr>
              <a:lnSpc>
                <a:spcPct val="120000"/>
              </a:lnSpc>
              <a:spcBef>
                <a:spcPts val="600"/>
              </a:spcBef>
              <a:spcAft>
                <a:spcPts val="600"/>
              </a:spcAft>
              <a:buClr>
                <a:srgbClr val="585858"/>
              </a:buClr>
              <a:buFont typeface="Arial" panose="020B0604020202020204" pitchFamily="34" charset="0"/>
              <a:buChar char="•"/>
            </a:pPr>
            <a:r>
              <a:rPr lang="en-US" sz="2000" kern="0" dirty="0">
                <a:latin typeface="Arial" panose="020B0604020202020204" pitchFamily="34" charset="0"/>
                <a:cs typeface="Arial" panose="020B0604020202020204" pitchFamily="34" charset="0"/>
              </a:rPr>
              <a:t>W</a:t>
            </a:r>
            <a:r>
              <a:rPr lang="en-GB" sz="2000" kern="0" dirty="0">
                <a:latin typeface="Arial" panose="020B0604020202020204" pitchFamily="34" charset="0"/>
                <a:cs typeface="Arial" panose="020B0604020202020204" pitchFamily="34" charset="0"/>
              </a:rPr>
              <a:t>hat is the value of the 5?</a:t>
            </a:r>
          </a:p>
          <a:p>
            <a:pPr>
              <a:lnSpc>
                <a:spcPct val="120000"/>
              </a:lnSpc>
              <a:spcBef>
                <a:spcPts val="600"/>
              </a:spcBef>
              <a:spcAft>
                <a:spcPts val="600"/>
              </a:spcAft>
              <a:buClr>
                <a:srgbClr val="585858"/>
              </a:buClr>
              <a:buFont typeface="Arial" panose="020B0604020202020204" pitchFamily="34" charset="0"/>
              <a:buChar char="•"/>
            </a:pPr>
            <a:endParaRPr lang="en-US" sz="2000" kern="0" dirty="0">
              <a:latin typeface="Arial" panose="020B0604020202020204" pitchFamily="34" charset="0"/>
              <a:cs typeface="Arial" panose="020B0604020202020204" pitchFamily="34" charset="0"/>
            </a:endParaRPr>
          </a:p>
          <a:p>
            <a:pPr>
              <a:lnSpc>
                <a:spcPct val="120000"/>
              </a:lnSpc>
              <a:spcBef>
                <a:spcPts val="600"/>
              </a:spcBef>
              <a:spcAft>
                <a:spcPts val="600"/>
              </a:spcAft>
              <a:buClr>
                <a:srgbClr val="585858"/>
              </a:buClr>
              <a:buFont typeface="Arial" panose="020B0604020202020204" pitchFamily="34" charset="0"/>
              <a:buChar char="•"/>
            </a:pPr>
            <a:r>
              <a:rPr lang="en-US" sz="2000" kern="0" dirty="0">
                <a:latin typeface="Arial" panose="020B0604020202020204" pitchFamily="34" charset="0"/>
                <a:cs typeface="Arial" panose="020B0604020202020204" pitchFamily="34" charset="0"/>
              </a:rPr>
              <a:t>R</a:t>
            </a:r>
            <a:r>
              <a:rPr lang="en-GB" sz="2000" kern="0" dirty="0">
                <a:latin typeface="Arial" panose="020B0604020202020204" pitchFamily="34" charset="0"/>
                <a:cs typeface="Arial" panose="020B0604020202020204" pitchFamily="34" charset="0"/>
              </a:rPr>
              <a:t>epeat for other 4-digit numbers, using different arrangements.</a:t>
            </a:r>
            <a:endParaRPr lang="en-GB" sz="2000" kern="0" dirty="0">
              <a:solidFill>
                <a:schemeClr val="tx1"/>
              </a:solidFill>
              <a:latin typeface="Arial" panose="020B0604020202020204" pitchFamily="34" charset="0"/>
              <a:cs typeface="Arial" panose="020B0604020202020204" pitchFamily="34" charset="0"/>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
        <p:nvSpPr>
          <p:cNvPr id="5" name="TextBox 19">
            <a:extLst>
              <a:ext uri="{FF2B5EF4-FFF2-40B4-BE49-F238E27FC236}">
                <a16:creationId xmlns:a16="http://schemas.microsoft.com/office/drawing/2014/main" id="{01214F3C-797D-4FDA-B9C4-6BA95DC68379}"/>
              </a:ext>
            </a:extLst>
          </p:cNvPr>
          <p:cNvSpPr txBox="1"/>
          <p:nvPr/>
        </p:nvSpPr>
        <p:spPr>
          <a:xfrm>
            <a:off x="6177723" y="4208815"/>
            <a:ext cx="5390390"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ctr">
              <a:buNone/>
            </a:pPr>
            <a:r>
              <a:rPr lang="en-US" sz="2000" i="1" dirty="0"/>
              <a:t>T</a:t>
            </a:r>
            <a:r>
              <a:rPr lang="en-GB" sz="2000" i="1" dirty="0"/>
              <a:t>he 5 represents five thousands.</a:t>
            </a:r>
          </a:p>
        </p:txBody>
      </p:sp>
    </p:spTree>
    <p:extLst>
      <p:ext uri="{BB962C8B-B14F-4D97-AF65-F5344CB8AC3E}">
        <p14:creationId xmlns:p14="http://schemas.microsoft.com/office/powerpoint/2010/main" val="24681320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4F381D6-B213-4B69-8BF0-5016BE3FE073}"/>
              </a:ext>
            </a:extLst>
          </p:cNvPr>
          <p:cNvSpPr>
            <a:spLocks noGrp="1"/>
          </p:cNvSpPr>
          <p:nvPr>
            <p:ph type="title"/>
          </p:nvPr>
        </p:nvSpPr>
        <p:spPr/>
        <p:txBody>
          <a:bodyPr/>
          <a:lstStyle/>
          <a:p>
            <a:r>
              <a:rPr lang="en-US" altLang="en-US" dirty="0"/>
              <a:t>4NPV-2 Place value in four-digit numbers</a:t>
            </a:r>
            <a:endParaRPr lang="en-GB" dirty="0"/>
          </a:p>
        </p:txBody>
      </p:sp>
      <p:sp>
        <p:nvSpPr>
          <p:cNvPr id="11" name="TextBox 10">
            <a:extLst>
              <a:ext uri="{FF2B5EF4-FFF2-40B4-BE49-F238E27FC236}">
                <a16:creationId xmlns:a16="http://schemas.microsoft.com/office/drawing/2014/main" id="{9434B4AC-7035-4EDC-B557-786A54592586}"/>
              </a:ext>
            </a:extLst>
          </p:cNvPr>
          <p:cNvSpPr txBox="1"/>
          <p:nvPr/>
        </p:nvSpPr>
        <p:spPr bwMode="auto">
          <a:xfrm>
            <a:off x="1899574" y="1879071"/>
            <a:ext cx="2921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3200" b="1" dirty="0">
                <a:ea typeface="Myriad Pro Semibold" charset="0"/>
                <a:cs typeface="Myriad Pro Semibold" charset="0"/>
              </a:rPr>
              <a:t>5,342</a:t>
            </a:r>
          </a:p>
        </p:txBody>
      </p:sp>
      <p:graphicFrame>
        <p:nvGraphicFramePr>
          <p:cNvPr id="12" name="Table 11">
            <a:extLst>
              <a:ext uri="{FF2B5EF4-FFF2-40B4-BE49-F238E27FC236}">
                <a16:creationId xmlns:a16="http://schemas.microsoft.com/office/drawing/2014/main" id="{9E15781D-DF71-4CF1-B58D-549F400D1D05}"/>
              </a:ext>
            </a:extLst>
          </p:cNvPr>
          <p:cNvGraphicFramePr>
            <a:graphicFrameLocks noGrp="1"/>
          </p:cNvGraphicFramePr>
          <p:nvPr/>
        </p:nvGraphicFramePr>
        <p:xfrm>
          <a:off x="643766" y="3429000"/>
          <a:ext cx="5432616" cy="1751540"/>
        </p:xfrm>
        <a:graphic>
          <a:graphicData uri="http://schemas.openxmlformats.org/drawingml/2006/table">
            <a:tbl>
              <a:tblPr firstRow="1" bandRow="1">
                <a:tableStyleId>{5C22544A-7EE6-4342-B048-85BDC9FD1C3A}</a:tableStyleId>
              </a:tblPr>
              <a:tblGrid>
                <a:gridCol w="1358154">
                  <a:extLst>
                    <a:ext uri="{9D8B030D-6E8A-4147-A177-3AD203B41FA5}">
                      <a16:colId xmlns:a16="http://schemas.microsoft.com/office/drawing/2014/main" val="359674703"/>
                    </a:ext>
                  </a:extLst>
                </a:gridCol>
                <a:gridCol w="1358154">
                  <a:extLst>
                    <a:ext uri="{9D8B030D-6E8A-4147-A177-3AD203B41FA5}">
                      <a16:colId xmlns:a16="http://schemas.microsoft.com/office/drawing/2014/main" val="1381558999"/>
                    </a:ext>
                  </a:extLst>
                </a:gridCol>
                <a:gridCol w="1358154">
                  <a:extLst>
                    <a:ext uri="{9D8B030D-6E8A-4147-A177-3AD203B41FA5}">
                      <a16:colId xmlns:a16="http://schemas.microsoft.com/office/drawing/2014/main" val="2504133960"/>
                    </a:ext>
                  </a:extLst>
                </a:gridCol>
                <a:gridCol w="1358154">
                  <a:extLst>
                    <a:ext uri="{9D8B030D-6E8A-4147-A177-3AD203B41FA5}">
                      <a16:colId xmlns:a16="http://schemas.microsoft.com/office/drawing/2014/main" val="2064331815"/>
                    </a:ext>
                  </a:extLst>
                </a:gridCol>
              </a:tblGrid>
              <a:tr h="506207">
                <a:tc>
                  <a:txBody>
                    <a:bodyPr/>
                    <a:lstStyle/>
                    <a:p>
                      <a:pPr algn="ctr"/>
                      <a:r>
                        <a:rPr lang="en-GB" sz="2400" dirty="0">
                          <a:solidFill>
                            <a:schemeClr val="tx1"/>
                          </a:solidFill>
                          <a:latin typeface="Myriad Pro Semibold"/>
                        </a:rPr>
                        <a:t>1,000s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100s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extLst>
                  <a:ext uri="{0D108BD9-81ED-4DB2-BD59-A6C34878D82A}">
                    <a16:rowId xmlns:a16="http://schemas.microsoft.com/office/drawing/2014/main" val="3809645214"/>
                  </a:ext>
                </a:extLst>
              </a:tr>
              <a:tr h="1245333">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23166"/>
                  </a:ext>
                </a:extLst>
              </a:tr>
            </a:tbl>
          </a:graphicData>
        </a:graphic>
      </p:graphicFrame>
      <p:sp>
        <p:nvSpPr>
          <p:cNvPr id="13" name="TextBox 12">
            <a:extLst>
              <a:ext uri="{FF2B5EF4-FFF2-40B4-BE49-F238E27FC236}">
                <a16:creationId xmlns:a16="http://schemas.microsoft.com/office/drawing/2014/main" id="{74A31E39-B636-44BE-AC0F-9CACE2FC8EB4}"/>
              </a:ext>
            </a:extLst>
          </p:cNvPr>
          <p:cNvSpPr txBox="1"/>
          <p:nvPr/>
        </p:nvSpPr>
        <p:spPr bwMode="auto">
          <a:xfrm>
            <a:off x="1067724" y="4300182"/>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a:t>
            </a:r>
          </a:p>
        </p:txBody>
      </p:sp>
      <p:sp>
        <p:nvSpPr>
          <p:cNvPr id="14" name="TextBox 13">
            <a:extLst>
              <a:ext uri="{FF2B5EF4-FFF2-40B4-BE49-F238E27FC236}">
                <a16:creationId xmlns:a16="http://schemas.microsoft.com/office/drawing/2014/main" id="{5A282CA8-065A-4BC6-8F3C-1C98AEAAD4A4}"/>
              </a:ext>
            </a:extLst>
          </p:cNvPr>
          <p:cNvSpPr txBox="1"/>
          <p:nvPr/>
        </p:nvSpPr>
        <p:spPr bwMode="auto">
          <a:xfrm>
            <a:off x="2394874" y="4300181"/>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a:t>
            </a:r>
          </a:p>
        </p:txBody>
      </p:sp>
      <p:sp>
        <p:nvSpPr>
          <p:cNvPr id="15" name="TextBox 14">
            <a:extLst>
              <a:ext uri="{FF2B5EF4-FFF2-40B4-BE49-F238E27FC236}">
                <a16:creationId xmlns:a16="http://schemas.microsoft.com/office/drawing/2014/main" id="{5B18A43A-30EF-4FB1-82CD-DA6858BFAFB7}"/>
              </a:ext>
            </a:extLst>
          </p:cNvPr>
          <p:cNvSpPr txBox="1"/>
          <p:nvPr/>
        </p:nvSpPr>
        <p:spPr bwMode="auto">
          <a:xfrm>
            <a:off x="3779174" y="4300181"/>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a:t>
            </a:r>
          </a:p>
        </p:txBody>
      </p:sp>
      <p:sp>
        <p:nvSpPr>
          <p:cNvPr id="16" name="TextBox 15">
            <a:extLst>
              <a:ext uri="{FF2B5EF4-FFF2-40B4-BE49-F238E27FC236}">
                <a16:creationId xmlns:a16="http://schemas.microsoft.com/office/drawing/2014/main" id="{D407123F-5E2D-4426-8960-705DA3269E19}"/>
              </a:ext>
            </a:extLst>
          </p:cNvPr>
          <p:cNvSpPr txBox="1"/>
          <p:nvPr/>
        </p:nvSpPr>
        <p:spPr bwMode="auto">
          <a:xfrm>
            <a:off x="5163474" y="4300180"/>
            <a:ext cx="520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a:t>
            </a:r>
          </a:p>
        </p:txBody>
      </p:sp>
      <p:sp>
        <p:nvSpPr>
          <p:cNvPr id="2" name="Content Placeholder 2">
            <a:extLst>
              <a:ext uri="{FF2B5EF4-FFF2-40B4-BE49-F238E27FC236}">
                <a16:creationId xmlns:a16="http://schemas.microsoft.com/office/drawing/2014/main" id="{C6F5362F-E3F8-4594-B995-36875E0527A0}"/>
              </a:ext>
            </a:extLst>
          </p:cNvPr>
          <p:cNvSpPr txBox="1">
            <a:spLocks/>
          </p:cNvSpPr>
          <p:nvPr/>
        </p:nvSpPr>
        <p:spPr>
          <a:xfrm>
            <a:off x="6192012" y="1567424"/>
            <a:ext cx="5141735" cy="388843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Click to reveal each digit in turn. Use the language structures below  to describe the value of each digit.</a:t>
            </a:r>
            <a:endParaRPr lang="en-US" sz="2000" dirty="0">
              <a:latin typeface="Arial" panose="020B0604020202020204" pitchFamily="34" charset="0"/>
              <a:cs typeface="Arial" panose="020B0604020202020204" pitchFamily="34" charset="0"/>
            </a:endParaRPr>
          </a:p>
          <a:p>
            <a:pPr>
              <a:lnSpc>
                <a:spcPct val="120000"/>
              </a:lnSpc>
              <a:spcBef>
                <a:spcPts val="600"/>
              </a:spcBef>
              <a:spcAft>
                <a:spcPts val="600"/>
              </a:spcAft>
              <a:buClr>
                <a:srgbClr val="585858"/>
              </a:buClr>
              <a:buFont typeface="Arial" panose="020B0604020202020204" pitchFamily="34" charset="0"/>
              <a:buChar char="•"/>
            </a:pPr>
            <a:endParaRPr lang="en-US" sz="2000" dirty="0"/>
          </a:p>
          <a:p>
            <a:pPr>
              <a:lnSpc>
                <a:spcPct val="120000"/>
              </a:lnSpc>
              <a:spcBef>
                <a:spcPts val="600"/>
              </a:spcBef>
              <a:spcAft>
                <a:spcPts val="600"/>
              </a:spcAft>
              <a:buClr>
                <a:srgbClr val="585858"/>
              </a:buClr>
              <a:buFont typeface="Arial" panose="020B0604020202020204" pitchFamily="34" charset="0"/>
              <a:buChar char="•"/>
            </a:pPr>
            <a:endParaRPr lang="en-US" sz="2000" dirty="0"/>
          </a:p>
          <a:p>
            <a:pPr>
              <a:lnSpc>
                <a:spcPct val="120000"/>
              </a:lnSpc>
              <a:spcBef>
                <a:spcPts val="600"/>
              </a:spcBef>
              <a:spcAft>
                <a:spcPts val="600"/>
              </a:spcAft>
              <a:buClr>
                <a:srgbClr val="585858"/>
              </a:buClr>
              <a:buFont typeface="Arial" panose="020B0604020202020204" pitchFamily="34" charset="0"/>
              <a:buChar char="•"/>
            </a:pPr>
            <a:endParaRPr lang="en-US" sz="2000" dirty="0"/>
          </a:p>
          <a:p>
            <a:pPr>
              <a:lnSpc>
                <a:spcPct val="120000"/>
              </a:lnSpc>
              <a:spcBef>
                <a:spcPts val="600"/>
              </a:spcBef>
              <a:spcAft>
                <a:spcPts val="600"/>
              </a:spcAft>
              <a:buClr>
                <a:srgbClr val="585858"/>
              </a:buClr>
              <a:buFont typeface="Arial" panose="020B0604020202020204" pitchFamily="34" charset="0"/>
              <a:buChar char="•"/>
            </a:pPr>
            <a:endParaRPr lang="en-US" sz="2000" dirty="0"/>
          </a:p>
          <a:p>
            <a:pPr>
              <a:lnSpc>
                <a:spcPct val="120000"/>
              </a:lnSpc>
              <a:spcBef>
                <a:spcPts val="600"/>
              </a:spcBef>
              <a:spcAft>
                <a:spcPts val="600"/>
              </a:spcAft>
              <a:buClr>
                <a:srgbClr val="585858"/>
              </a:buClr>
              <a:buFont typeface="Arial" panose="020B0604020202020204" pitchFamily="34" charset="0"/>
              <a:buChar char="•"/>
            </a:pPr>
            <a:endParaRPr lang="en-US" sz="2000" dirty="0"/>
          </a:p>
          <a:p>
            <a:pPr marL="0" indent="0">
              <a:lnSpc>
                <a:spcPct val="120000"/>
              </a:lnSpc>
              <a:spcBef>
                <a:spcPts val="600"/>
              </a:spcBef>
              <a:spcAft>
                <a:spcPts val="600"/>
              </a:spcAft>
              <a:buClr>
                <a:srgbClr val="585858"/>
              </a:buClr>
              <a:buNone/>
            </a:pPr>
            <a:endParaRPr lang="en-US" sz="2000" dirty="0"/>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R</a:t>
            </a:r>
            <a:r>
              <a:rPr lang="en-GB" sz="2000" dirty="0">
                <a:latin typeface="Arial" panose="020B0604020202020204" pitchFamily="34" charset="0"/>
                <a:cs typeface="Arial" panose="020B0604020202020204" pitchFamily="34" charset="0"/>
              </a:rPr>
              <a:t>epeat using other 4-digit numbers.</a:t>
            </a:r>
          </a:p>
          <a:p>
            <a:pPr>
              <a:lnSpc>
                <a:spcPct val="120000"/>
              </a:lnSpc>
              <a:spcBef>
                <a:spcPts val="600"/>
              </a:spcBef>
              <a:spcAft>
                <a:spcPts val="600"/>
              </a:spcAft>
              <a:buClr>
                <a:srgbClr val="585858"/>
              </a:buClr>
              <a:buFont typeface="Arial" panose="020B0604020202020204" pitchFamily="34" charset="0"/>
              <a:buChar char="•"/>
            </a:pPr>
            <a:endParaRPr lang="en-GB" sz="2000" dirty="0"/>
          </a:p>
          <a:p>
            <a:pPr>
              <a:lnSpc>
                <a:spcPct val="120000"/>
              </a:lnSpc>
              <a:spcBef>
                <a:spcPts val="600"/>
              </a:spcBef>
              <a:spcAft>
                <a:spcPts val="600"/>
              </a:spcAft>
              <a:buClr>
                <a:srgbClr val="585858"/>
              </a:buClr>
              <a:buFont typeface="Arial" panose="020B0604020202020204" pitchFamily="34" charset="0"/>
              <a:buChar char="•"/>
            </a:pP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
        <p:nvSpPr>
          <p:cNvPr id="5" name="TextBox 19">
            <a:extLst>
              <a:ext uri="{FF2B5EF4-FFF2-40B4-BE49-F238E27FC236}">
                <a16:creationId xmlns:a16="http://schemas.microsoft.com/office/drawing/2014/main" id="{AE982FC7-F843-430B-836D-FBA3BB34BFA9}"/>
              </a:ext>
            </a:extLst>
          </p:cNvPr>
          <p:cNvSpPr txBox="1"/>
          <p:nvPr/>
        </p:nvSpPr>
        <p:spPr>
          <a:xfrm>
            <a:off x="6158700" y="2745275"/>
            <a:ext cx="5553025"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buNone/>
            </a:pPr>
            <a:r>
              <a:rPr lang="en-GB" sz="2000" i="1" dirty="0"/>
              <a:t>The digit in the thousands place is 5. It has a value of 5,000.</a:t>
            </a:r>
          </a:p>
        </p:txBody>
      </p:sp>
      <p:sp>
        <p:nvSpPr>
          <p:cNvPr id="17" name="TextBox 19">
            <a:extLst>
              <a:ext uri="{FF2B5EF4-FFF2-40B4-BE49-F238E27FC236}">
                <a16:creationId xmlns:a16="http://schemas.microsoft.com/office/drawing/2014/main" id="{91F4428A-E59E-48FF-AA0A-FA8E8A8FFB5F}"/>
              </a:ext>
            </a:extLst>
          </p:cNvPr>
          <p:cNvSpPr txBox="1"/>
          <p:nvPr/>
        </p:nvSpPr>
        <p:spPr>
          <a:xfrm>
            <a:off x="6192012" y="3538316"/>
            <a:ext cx="5486401"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buNone/>
            </a:pPr>
            <a:r>
              <a:rPr lang="en-GB" sz="2000" i="1" dirty="0"/>
              <a:t>The digit in </a:t>
            </a:r>
            <a:r>
              <a:rPr lang="en-GB" sz="2000" i="1"/>
              <a:t>the hundreds </a:t>
            </a:r>
            <a:r>
              <a:rPr lang="en-GB" sz="2000" i="1" dirty="0"/>
              <a:t>place is 3. It has a value of 300.</a:t>
            </a:r>
          </a:p>
        </p:txBody>
      </p:sp>
      <p:sp>
        <p:nvSpPr>
          <p:cNvPr id="18" name="TextBox 19">
            <a:extLst>
              <a:ext uri="{FF2B5EF4-FFF2-40B4-BE49-F238E27FC236}">
                <a16:creationId xmlns:a16="http://schemas.microsoft.com/office/drawing/2014/main" id="{BC848200-FCF2-4699-946E-A2F10F1461A9}"/>
              </a:ext>
            </a:extLst>
          </p:cNvPr>
          <p:cNvSpPr txBox="1"/>
          <p:nvPr/>
        </p:nvSpPr>
        <p:spPr>
          <a:xfrm>
            <a:off x="6158700" y="4331354"/>
            <a:ext cx="5295363"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buNone/>
            </a:pPr>
            <a:r>
              <a:rPr lang="en-GB" sz="2000" i="1" dirty="0"/>
              <a:t>The digit in the tens place is 4. It has a value of 40.</a:t>
            </a:r>
          </a:p>
        </p:txBody>
      </p:sp>
      <p:sp>
        <p:nvSpPr>
          <p:cNvPr id="19" name="TextBox 19">
            <a:extLst>
              <a:ext uri="{FF2B5EF4-FFF2-40B4-BE49-F238E27FC236}">
                <a16:creationId xmlns:a16="http://schemas.microsoft.com/office/drawing/2014/main" id="{3CB98451-614C-4E85-9558-F17229A204CD}"/>
              </a:ext>
            </a:extLst>
          </p:cNvPr>
          <p:cNvSpPr txBox="1"/>
          <p:nvPr/>
        </p:nvSpPr>
        <p:spPr>
          <a:xfrm>
            <a:off x="6158700" y="5101914"/>
            <a:ext cx="5486401"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buNone/>
            </a:pPr>
            <a:r>
              <a:rPr lang="en-GB" sz="2000" i="1" dirty="0"/>
              <a:t>The digit in the ones place is 2. It has a value of 2.</a:t>
            </a:r>
          </a:p>
        </p:txBody>
      </p:sp>
    </p:spTree>
    <p:extLst>
      <p:ext uri="{BB962C8B-B14F-4D97-AF65-F5344CB8AC3E}">
        <p14:creationId xmlns:p14="http://schemas.microsoft.com/office/powerpoint/2010/main" val="2495525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34E143C-5055-4EF6-B3AC-FC57BC292F58}"/>
              </a:ext>
            </a:extLst>
          </p:cNvPr>
          <p:cNvSpPr>
            <a:spLocks noGrp="1"/>
          </p:cNvSpPr>
          <p:nvPr>
            <p:ph type="title"/>
          </p:nvPr>
        </p:nvSpPr>
        <p:spPr/>
        <p:txBody>
          <a:bodyPr/>
          <a:lstStyle/>
          <a:p>
            <a:r>
              <a:rPr lang="en-US" altLang="en-US" dirty="0"/>
              <a:t>4NPV-2 Place value in four-digit numbers</a:t>
            </a:r>
            <a:endParaRPr lang="en-GB" dirty="0"/>
          </a:p>
        </p:txBody>
      </p:sp>
      <p:sp>
        <p:nvSpPr>
          <p:cNvPr id="10" name="TextBox 9">
            <a:extLst>
              <a:ext uri="{FF2B5EF4-FFF2-40B4-BE49-F238E27FC236}">
                <a16:creationId xmlns:a16="http://schemas.microsoft.com/office/drawing/2014/main" id="{0E51CF3F-2146-4890-89DC-1FF236C9BE7B}"/>
              </a:ext>
            </a:extLst>
          </p:cNvPr>
          <p:cNvSpPr txBox="1"/>
          <p:nvPr/>
        </p:nvSpPr>
        <p:spPr bwMode="auto">
          <a:xfrm>
            <a:off x="5415093" y="1409679"/>
            <a:ext cx="120898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3200" b="1" dirty="0">
                <a:latin typeface="+mj-lt"/>
                <a:ea typeface="Myriad Pro Semibold" charset="0"/>
                <a:cs typeface="Myriad Pro Semibold" charset="0"/>
              </a:rPr>
              <a:t>5,342</a:t>
            </a:r>
          </a:p>
        </p:txBody>
      </p:sp>
      <p:grpSp>
        <p:nvGrpSpPr>
          <p:cNvPr id="82" name="Group 81">
            <a:extLst>
              <a:ext uri="{FF2B5EF4-FFF2-40B4-BE49-F238E27FC236}">
                <a16:creationId xmlns:a16="http://schemas.microsoft.com/office/drawing/2014/main" id="{AA65D3E3-97E9-4D5A-BA09-786BAEED09CA}"/>
              </a:ext>
            </a:extLst>
          </p:cNvPr>
          <p:cNvGrpSpPr/>
          <p:nvPr/>
        </p:nvGrpSpPr>
        <p:grpSpPr>
          <a:xfrm>
            <a:off x="640920" y="1994454"/>
            <a:ext cx="10927194" cy="2418566"/>
            <a:chOff x="1477787" y="1557338"/>
            <a:chExt cx="9253459" cy="2853045"/>
          </a:xfrm>
        </p:grpSpPr>
        <p:grpSp>
          <p:nvGrpSpPr>
            <p:cNvPr id="35" name="Group 34">
              <a:extLst>
                <a:ext uri="{FF2B5EF4-FFF2-40B4-BE49-F238E27FC236}">
                  <a16:creationId xmlns:a16="http://schemas.microsoft.com/office/drawing/2014/main" id="{0A77DADF-CE1E-47AC-88CB-4175C4D1C02B}"/>
                </a:ext>
              </a:extLst>
            </p:cNvPr>
            <p:cNvGrpSpPr/>
            <p:nvPr/>
          </p:nvGrpSpPr>
          <p:grpSpPr>
            <a:xfrm>
              <a:off x="1477787" y="1557338"/>
              <a:ext cx="9250408" cy="2853045"/>
              <a:chOff x="822998" y="1124744"/>
              <a:chExt cx="4478711" cy="1987418"/>
            </a:xfrm>
          </p:grpSpPr>
          <p:cxnSp>
            <p:nvCxnSpPr>
              <p:cNvPr id="24" name="Straight Connector 23">
                <a:extLst>
                  <a:ext uri="{FF2B5EF4-FFF2-40B4-BE49-F238E27FC236}">
                    <a16:creationId xmlns:a16="http://schemas.microsoft.com/office/drawing/2014/main" id="{299D3E74-DF27-497A-AB55-3DABA13EAFC6}"/>
                  </a:ext>
                </a:extLst>
              </p:cNvPr>
              <p:cNvCxnSpPr>
                <a:cxnSpLocks/>
              </p:cNvCxnSpPr>
              <p:nvPr/>
            </p:nvCxnSpPr>
            <p:spPr bwMode="auto">
              <a:xfrm>
                <a:off x="826806"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67DD53EF-2147-49D6-9AFA-2F76874D3288}"/>
                  </a:ext>
                </a:extLst>
              </p:cNvPr>
              <p:cNvCxnSpPr>
                <a:cxnSpLocks/>
              </p:cNvCxnSpPr>
              <p:nvPr/>
            </p:nvCxnSpPr>
            <p:spPr bwMode="auto">
              <a:xfrm>
                <a:off x="132686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26C53581-F056-40F0-B9F2-2814E7E9AD8F}"/>
                  </a:ext>
                </a:extLst>
              </p:cNvPr>
              <p:cNvCxnSpPr>
                <a:cxnSpLocks/>
              </p:cNvCxnSpPr>
              <p:nvPr/>
            </p:nvCxnSpPr>
            <p:spPr bwMode="auto">
              <a:xfrm>
                <a:off x="1823724"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F9B2EA71-5C95-478C-BD25-8CDFFD7393FF}"/>
                  </a:ext>
                </a:extLst>
              </p:cNvPr>
              <p:cNvCxnSpPr>
                <a:cxnSpLocks/>
              </p:cNvCxnSpPr>
              <p:nvPr/>
            </p:nvCxnSpPr>
            <p:spPr bwMode="auto">
              <a:xfrm>
                <a:off x="232057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9092A24F-9FE8-4E5E-83D0-D3088651B96B}"/>
                  </a:ext>
                </a:extLst>
              </p:cNvPr>
              <p:cNvCxnSpPr>
                <a:cxnSpLocks/>
              </p:cNvCxnSpPr>
              <p:nvPr/>
            </p:nvCxnSpPr>
            <p:spPr bwMode="auto">
              <a:xfrm>
                <a:off x="2817434"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1E08C761-25CC-4DA3-A5A5-D837BC52C643}"/>
                  </a:ext>
                </a:extLst>
              </p:cNvPr>
              <p:cNvCxnSpPr>
                <a:cxnSpLocks/>
              </p:cNvCxnSpPr>
              <p:nvPr/>
            </p:nvCxnSpPr>
            <p:spPr bwMode="auto">
              <a:xfrm>
                <a:off x="331428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7A2A8C82-9E09-4A18-A42B-8DD3DF06804B}"/>
                  </a:ext>
                </a:extLst>
              </p:cNvPr>
              <p:cNvCxnSpPr>
                <a:cxnSpLocks/>
              </p:cNvCxnSpPr>
              <p:nvPr/>
            </p:nvCxnSpPr>
            <p:spPr bwMode="auto">
              <a:xfrm>
                <a:off x="3811144"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43C39956-3FDC-4D1E-9B4B-2F051007703C}"/>
                  </a:ext>
                </a:extLst>
              </p:cNvPr>
              <p:cNvCxnSpPr>
                <a:cxnSpLocks/>
              </p:cNvCxnSpPr>
              <p:nvPr/>
            </p:nvCxnSpPr>
            <p:spPr bwMode="auto">
              <a:xfrm>
                <a:off x="430799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0B1FE3BB-5FC4-4473-ACE3-6D524AF2591D}"/>
                  </a:ext>
                </a:extLst>
              </p:cNvPr>
              <p:cNvCxnSpPr>
                <a:cxnSpLocks/>
              </p:cNvCxnSpPr>
              <p:nvPr/>
            </p:nvCxnSpPr>
            <p:spPr bwMode="auto">
              <a:xfrm>
                <a:off x="4804854"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D9F34C47-35DB-4A43-9E04-D8AB76869F64}"/>
                  </a:ext>
                </a:extLst>
              </p:cNvPr>
              <p:cNvCxnSpPr>
                <a:cxnSpLocks/>
              </p:cNvCxnSpPr>
              <p:nvPr/>
            </p:nvCxnSpPr>
            <p:spPr bwMode="auto">
              <a:xfrm>
                <a:off x="530170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grpSp>
            <p:nvGrpSpPr>
              <p:cNvPr id="5" name="Group 4">
                <a:extLst>
                  <a:ext uri="{FF2B5EF4-FFF2-40B4-BE49-F238E27FC236}">
                    <a16:creationId xmlns:a16="http://schemas.microsoft.com/office/drawing/2014/main" id="{1F04EE92-CECF-4649-8289-250EB7EBC0AB}"/>
                  </a:ext>
                </a:extLst>
              </p:cNvPr>
              <p:cNvGrpSpPr/>
              <p:nvPr/>
            </p:nvGrpSpPr>
            <p:grpSpPr>
              <a:xfrm>
                <a:off x="822998" y="1131160"/>
                <a:ext cx="4478710" cy="1976388"/>
                <a:chOff x="822998" y="1131160"/>
                <a:chExt cx="4978776" cy="1976388"/>
              </a:xfrm>
            </p:grpSpPr>
            <p:cxnSp>
              <p:nvCxnSpPr>
                <p:cNvPr id="17" name="Straight Connector 16">
                  <a:extLst>
                    <a:ext uri="{FF2B5EF4-FFF2-40B4-BE49-F238E27FC236}">
                      <a16:creationId xmlns:a16="http://schemas.microsoft.com/office/drawing/2014/main" id="{0D107CF4-2D58-4D1F-8F49-9EEA00FCFE7F}"/>
                    </a:ext>
                  </a:extLst>
                </p:cNvPr>
                <p:cNvCxnSpPr>
                  <a:cxnSpLocks/>
                </p:cNvCxnSpPr>
                <p:nvPr/>
              </p:nvCxnSpPr>
              <p:spPr bwMode="auto">
                <a:xfrm>
                  <a:off x="830014" y="3107548"/>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CA4DB099-74FC-4A07-A187-C0D9186C241C}"/>
                    </a:ext>
                  </a:extLst>
                </p:cNvPr>
                <p:cNvCxnSpPr>
                  <a:cxnSpLocks/>
                </p:cNvCxnSpPr>
                <p:nvPr/>
              </p:nvCxnSpPr>
              <p:spPr bwMode="auto">
                <a:xfrm>
                  <a:off x="830014" y="2118454"/>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980C36A6-3836-4915-A243-B58FC3F76B85}"/>
                    </a:ext>
                  </a:extLst>
                </p:cNvPr>
                <p:cNvCxnSpPr>
                  <a:cxnSpLocks/>
                </p:cNvCxnSpPr>
                <p:nvPr/>
              </p:nvCxnSpPr>
              <p:spPr bwMode="auto">
                <a:xfrm>
                  <a:off x="830013" y="1621599"/>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2992DC5D-9FB2-4A5A-82E1-757C36ED5FD2}"/>
                    </a:ext>
                  </a:extLst>
                </p:cNvPr>
                <p:cNvCxnSpPr>
                  <a:cxnSpLocks/>
                </p:cNvCxnSpPr>
                <p:nvPr/>
              </p:nvCxnSpPr>
              <p:spPr bwMode="auto">
                <a:xfrm>
                  <a:off x="822998" y="1131160"/>
                  <a:ext cx="4978776" cy="1"/>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301BEB39-788B-4646-929A-CAF7ECCE4C73}"/>
                    </a:ext>
                  </a:extLst>
                </p:cNvPr>
                <p:cNvCxnSpPr>
                  <a:cxnSpLocks/>
                </p:cNvCxnSpPr>
                <p:nvPr/>
              </p:nvCxnSpPr>
              <p:spPr bwMode="auto">
                <a:xfrm>
                  <a:off x="830014" y="2615309"/>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grpSp>
        </p:grpSp>
        <p:grpSp>
          <p:nvGrpSpPr>
            <p:cNvPr id="41" name="Group 40">
              <a:extLst>
                <a:ext uri="{FF2B5EF4-FFF2-40B4-BE49-F238E27FC236}">
                  <a16:creationId xmlns:a16="http://schemas.microsoft.com/office/drawing/2014/main" id="{7EEC50E9-F355-461B-BCFC-29AD3A24F010}"/>
                </a:ext>
              </a:extLst>
            </p:cNvPr>
            <p:cNvGrpSpPr/>
            <p:nvPr/>
          </p:nvGrpSpPr>
          <p:grpSpPr>
            <a:xfrm>
              <a:off x="1818831" y="1674369"/>
              <a:ext cx="699367" cy="2543935"/>
              <a:chOff x="1832083" y="1674369"/>
              <a:chExt cx="699367" cy="2543935"/>
            </a:xfrm>
          </p:grpSpPr>
          <p:sp>
            <p:nvSpPr>
              <p:cNvPr id="36" name="TextBox 35">
                <a:extLst>
                  <a:ext uri="{FF2B5EF4-FFF2-40B4-BE49-F238E27FC236}">
                    <a16:creationId xmlns:a16="http://schemas.microsoft.com/office/drawing/2014/main" id="{F2A03973-95A7-4305-B7C0-DA250F09006E}"/>
                  </a:ext>
                </a:extLst>
              </p:cNvPr>
              <p:cNvSpPr txBox="1"/>
              <p:nvPr/>
            </p:nvSpPr>
            <p:spPr>
              <a:xfrm>
                <a:off x="1832083" y="1674369"/>
                <a:ext cx="699367" cy="400110"/>
              </a:xfrm>
              <a:prstGeom prst="rect">
                <a:avLst/>
              </a:prstGeom>
              <a:noFill/>
            </p:spPr>
            <p:txBody>
              <a:bodyPr wrap="none" rtlCol="0">
                <a:spAutoFit/>
              </a:bodyPr>
              <a:lstStyle/>
              <a:p>
                <a:pPr algn="r">
                  <a:buNone/>
                </a:pPr>
                <a:r>
                  <a:rPr lang="en-GB" sz="2000" dirty="0"/>
                  <a:t>1,000</a:t>
                </a:r>
              </a:p>
            </p:txBody>
          </p:sp>
          <p:sp>
            <p:nvSpPr>
              <p:cNvPr id="37" name="TextBox 36">
                <a:extLst>
                  <a:ext uri="{FF2B5EF4-FFF2-40B4-BE49-F238E27FC236}">
                    <a16:creationId xmlns:a16="http://schemas.microsoft.com/office/drawing/2014/main" id="{8498C56F-7A26-4E17-ABFC-AA68C1494809}"/>
                  </a:ext>
                </a:extLst>
              </p:cNvPr>
              <p:cNvSpPr txBox="1"/>
              <p:nvPr/>
            </p:nvSpPr>
            <p:spPr>
              <a:xfrm>
                <a:off x="2012625" y="2388977"/>
                <a:ext cx="518825" cy="400110"/>
              </a:xfrm>
              <a:prstGeom prst="rect">
                <a:avLst/>
              </a:prstGeom>
              <a:noFill/>
            </p:spPr>
            <p:txBody>
              <a:bodyPr wrap="none" rtlCol="0">
                <a:spAutoFit/>
              </a:bodyPr>
              <a:lstStyle/>
              <a:p>
                <a:pPr algn="r">
                  <a:buNone/>
                </a:pPr>
                <a:r>
                  <a:rPr lang="en-GB" sz="2000" dirty="0"/>
                  <a:t>100</a:t>
                </a:r>
              </a:p>
            </p:txBody>
          </p:sp>
          <p:sp>
            <p:nvSpPr>
              <p:cNvPr id="38" name="TextBox 37">
                <a:extLst>
                  <a:ext uri="{FF2B5EF4-FFF2-40B4-BE49-F238E27FC236}">
                    <a16:creationId xmlns:a16="http://schemas.microsoft.com/office/drawing/2014/main" id="{C9294B8E-CDEA-42D3-ABC1-E34BBD42E800}"/>
                  </a:ext>
                </a:extLst>
              </p:cNvPr>
              <p:cNvSpPr txBox="1"/>
              <p:nvPr/>
            </p:nvSpPr>
            <p:spPr>
              <a:xfrm>
                <a:off x="2133441" y="3103585"/>
                <a:ext cx="398009" cy="400110"/>
              </a:xfrm>
              <a:prstGeom prst="rect">
                <a:avLst/>
              </a:prstGeom>
              <a:noFill/>
            </p:spPr>
            <p:txBody>
              <a:bodyPr wrap="none" rtlCol="0">
                <a:spAutoFit/>
              </a:bodyPr>
              <a:lstStyle/>
              <a:p>
                <a:pPr algn="r">
                  <a:buNone/>
                </a:pPr>
                <a:r>
                  <a:rPr lang="en-GB" sz="2000" dirty="0"/>
                  <a:t>10</a:t>
                </a:r>
              </a:p>
            </p:txBody>
          </p:sp>
          <p:sp>
            <p:nvSpPr>
              <p:cNvPr id="39" name="TextBox 38">
                <a:extLst>
                  <a:ext uri="{FF2B5EF4-FFF2-40B4-BE49-F238E27FC236}">
                    <a16:creationId xmlns:a16="http://schemas.microsoft.com/office/drawing/2014/main" id="{D053E918-F022-4294-B00E-3AC216FECC07}"/>
                  </a:ext>
                </a:extLst>
              </p:cNvPr>
              <p:cNvSpPr txBox="1"/>
              <p:nvPr/>
            </p:nvSpPr>
            <p:spPr>
              <a:xfrm>
                <a:off x="2254254" y="3818194"/>
                <a:ext cx="277196" cy="400110"/>
              </a:xfrm>
              <a:prstGeom prst="rect">
                <a:avLst/>
              </a:prstGeom>
              <a:noFill/>
            </p:spPr>
            <p:txBody>
              <a:bodyPr wrap="none" rtlCol="0">
                <a:spAutoFit/>
              </a:bodyPr>
              <a:lstStyle/>
              <a:p>
                <a:pPr algn="r">
                  <a:buNone/>
                </a:pPr>
                <a:r>
                  <a:rPr lang="en-GB" sz="2000" dirty="0"/>
                  <a:t>1</a:t>
                </a:r>
              </a:p>
            </p:txBody>
          </p:sp>
        </p:grpSp>
        <p:grpSp>
          <p:nvGrpSpPr>
            <p:cNvPr id="42" name="Group 41">
              <a:extLst>
                <a:ext uri="{FF2B5EF4-FFF2-40B4-BE49-F238E27FC236}">
                  <a16:creationId xmlns:a16="http://schemas.microsoft.com/office/drawing/2014/main" id="{DFE0AB44-368A-4B8E-BE0F-873C7C7BF01F}"/>
                </a:ext>
              </a:extLst>
            </p:cNvPr>
            <p:cNvGrpSpPr/>
            <p:nvPr/>
          </p:nvGrpSpPr>
          <p:grpSpPr>
            <a:xfrm>
              <a:off x="2845462" y="1674369"/>
              <a:ext cx="699367" cy="2543935"/>
              <a:chOff x="1832083" y="1674369"/>
              <a:chExt cx="699367" cy="2543935"/>
            </a:xfrm>
          </p:grpSpPr>
          <p:sp>
            <p:nvSpPr>
              <p:cNvPr id="43" name="TextBox 42">
                <a:extLst>
                  <a:ext uri="{FF2B5EF4-FFF2-40B4-BE49-F238E27FC236}">
                    <a16:creationId xmlns:a16="http://schemas.microsoft.com/office/drawing/2014/main" id="{5AE25069-674A-49C9-B189-8F40428CA389}"/>
                  </a:ext>
                </a:extLst>
              </p:cNvPr>
              <p:cNvSpPr txBox="1"/>
              <p:nvPr/>
            </p:nvSpPr>
            <p:spPr>
              <a:xfrm>
                <a:off x="1832083" y="1674369"/>
                <a:ext cx="699367" cy="400110"/>
              </a:xfrm>
              <a:prstGeom prst="rect">
                <a:avLst/>
              </a:prstGeom>
              <a:noFill/>
            </p:spPr>
            <p:txBody>
              <a:bodyPr wrap="none" rtlCol="0">
                <a:spAutoFit/>
              </a:bodyPr>
              <a:lstStyle/>
              <a:p>
                <a:pPr algn="r">
                  <a:buNone/>
                </a:pPr>
                <a:r>
                  <a:rPr lang="en-GB" sz="2000" dirty="0"/>
                  <a:t>2,000</a:t>
                </a:r>
              </a:p>
            </p:txBody>
          </p:sp>
          <p:sp>
            <p:nvSpPr>
              <p:cNvPr id="44" name="TextBox 43">
                <a:extLst>
                  <a:ext uri="{FF2B5EF4-FFF2-40B4-BE49-F238E27FC236}">
                    <a16:creationId xmlns:a16="http://schemas.microsoft.com/office/drawing/2014/main" id="{A0254488-403F-4CC5-A706-4571189DFD5D}"/>
                  </a:ext>
                </a:extLst>
              </p:cNvPr>
              <p:cNvSpPr txBox="1"/>
              <p:nvPr/>
            </p:nvSpPr>
            <p:spPr>
              <a:xfrm>
                <a:off x="2012625" y="2388977"/>
                <a:ext cx="518825" cy="400110"/>
              </a:xfrm>
              <a:prstGeom prst="rect">
                <a:avLst/>
              </a:prstGeom>
              <a:noFill/>
            </p:spPr>
            <p:txBody>
              <a:bodyPr wrap="none" rtlCol="0">
                <a:spAutoFit/>
              </a:bodyPr>
              <a:lstStyle/>
              <a:p>
                <a:pPr algn="r">
                  <a:buNone/>
                </a:pPr>
                <a:r>
                  <a:rPr lang="en-GB" sz="2000" dirty="0"/>
                  <a:t>200</a:t>
                </a:r>
              </a:p>
            </p:txBody>
          </p:sp>
          <p:sp>
            <p:nvSpPr>
              <p:cNvPr id="45" name="TextBox 44">
                <a:extLst>
                  <a:ext uri="{FF2B5EF4-FFF2-40B4-BE49-F238E27FC236}">
                    <a16:creationId xmlns:a16="http://schemas.microsoft.com/office/drawing/2014/main" id="{A0E778A5-89A1-4AE2-A840-E7AA30C16785}"/>
                  </a:ext>
                </a:extLst>
              </p:cNvPr>
              <p:cNvSpPr txBox="1"/>
              <p:nvPr/>
            </p:nvSpPr>
            <p:spPr>
              <a:xfrm>
                <a:off x="2133441" y="3103585"/>
                <a:ext cx="398009" cy="400110"/>
              </a:xfrm>
              <a:prstGeom prst="rect">
                <a:avLst/>
              </a:prstGeom>
              <a:noFill/>
            </p:spPr>
            <p:txBody>
              <a:bodyPr wrap="none" rtlCol="0">
                <a:spAutoFit/>
              </a:bodyPr>
              <a:lstStyle/>
              <a:p>
                <a:pPr algn="r">
                  <a:buNone/>
                </a:pPr>
                <a:r>
                  <a:rPr lang="en-GB" sz="2000" dirty="0"/>
                  <a:t>20</a:t>
                </a:r>
              </a:p>
            </p:txBody>
          </p:sp>
          <p:sp>
            <p:nvSpPr>
              <p:cNvPr id="46" name="TextBox 45">
                <a:extLst>
                  <a:ext uri="{FF2B5EF4-FFF2-40B4-BE49-F238E27FC236}">
                    <a16:creationId xmlns:a16="http://schemas.microsoft.com/office/drawing/2014/main" id="{136546E9-25DB-427C-9398-4A70337F6D73}"/>
                  </a:ext>
                </a:extLst>
              </p:cNvPr>
              <p:cNvSpPr txBox="1"/>
              <p:nvPr/>
            </p:nvSpPr>
            <p:spPr>
              <a:xfrm>
                <a:off x="2254254" y="3818194"/>
                <a:ext cx="277196" cy="400110"/>
              </a:xfrm>
              <a:prstGeom prst="rect">
                <a:avLst/>
              </a:prstGeom>
              <a:noFill/>
            </p:spPr>
            <p:txBody>
              <a:bodyPr wrap="none" rtlCol="0">
                <a:spAutoFit/>
              </a:bodyPr>
              <a:lstStyle/>
              <a:p>
                <a:pPr algn="r">
                  <a:buNone/>
                </a:pPr>
                <a:r>
                  <a:rPr lang="en-GB" sz="2000" dirty="0"/>
                  <a:t>2</a:t>
                </a:r>
              </a:p>
            </p:txBody>
          </p:sp>
        </p:grpSp>
        <p:grpSp>
          <p:nvGrpSpPr>
            <p:cNvPr id="47" name="Group 46">
              <a:extLst>
                <a:ext uri="{FF2B5EF4-FFF2-40B4-BE49-F238E27FC236}">
                  <a16:creationId xmlns:a16="http://schemas.microsoft.com/office/drawing/2014/main" id="{C1AF6723-6CA3-4667-8D92-0423DE7665FE}"/>
                </a:ext>
              </a:extLst>
            </p:cNvPr>
            <p:cNvGrpSpPr/>
            <p:nvPr/>
          </p:nvGrpSpPr>
          <p:grpSpPr>
            <a:xfrm>
              <a:off x="3872093" y="1674369"/>
              <a:ext cx="699367" cy="2543935"/>
              <a:chOff x="1832083" y="1674369"/>
              <a:chExt cx="699367" cy="2543935"/>
            </a:xfrm>
          </p:grpSpPr>
          <p:sp>
            <p:nvSpPr>
              <p:cNvPr id="48" name="TextBox 47">
                <a:extLst>
                  <a:ext uri="{FF2B5EF4-FFF2-40B4-BE49-F238E27FC236}">
                    <a16:creationId xmlns:a16="http://schemas.microsoft.com/office/drawing/2014/main" id="{F8329326-DB50-4C23-AFC4-04E03107C9D3}"/>
                  </a:ext>
                </a:extLst>
              </p:cNvPr>
              <p:cNvSpPr txBox="1"/>
              <p:nvPr/>
            </p:nvSpPr>
            <p:spPr>
              <a:xfrm>
                <a:off x="1832083" y="1674369"/>
                <a:ext cx="699367" cy="400110"/>
              </a:xfrm>
              <a:prstGeom prst="rect">
                <a:avLst/>
              </a:prstGeom>
              <a:noFill/>
            </p:spPr>
            <p:txBody>
              <a:bodyPr wrap="none" rtlCol="0">
                <a:spAutoFit/>
              </a:bodyPr>
              <a:lstStyle/>
              <a:p>
                <a:pPr algn="r">
                  <a:buNone/>
                </a:pPr>
                <a:r>
                  <a:rPr lang="en-GB" sz="2000" dirty="0"/>
                  <a:t>3,000</a:t>
                </a:r>
              </a:p>
            </p:txBody>
          </p:sp>
          <p:sp>
            <p:nvSpPr>
              <p:cNvPr id="49" name="TextBox 48">
                <a:extLst>
                  <a:ext uri="{FF2B5EF4-FFF2-40B4-BE49-F238E27FC236}">
                    <a16:creationId xmlns:a16="http://schemas.microsoft.com/office/drawing/2014/main" id="{4FB331D7-F75A-47C0-8C04-0244932549AE}"/>
                  </a:ext>
                </a:extLst>
              </p:cNvPr>
              <p:cNvSpPr txBox="1"/>
              <p:nvPr/>
            </p:nvSpPr>
            <p:spPr>
              <a:xfrm>
                <a:off x="2012625" y="2388977"/>
                <a:ext cx="518825" cy="400110"/>
              </a:xfrm>
              <a:prstGeom prst="rect">
                <a:avLst/>
              </a:prstGeom>
              <a:noFill/>
            </p:spPr>
            <p:txBody>
              <a:bodyPr wrap="none" rtlCol="0">
                <a:spAutoFit/>
              </a:bodyPr>
              <a:lstStyle/>
              <a:p>
                <a:pPr algn="r">
                  <a:buNone/>
                </a:pPr>
                <a:r>
                  <a:rPr lang="en-GB" sz="2000" dirty="0"/>
                  <a:t>300</a:t>
                </a:r>
              </a:p>
            </p:txBody>
          </p:sp>
          <p:sp>
            <p:nvSpPr>
              <p:cNvPr id="50" name="TextBox 49">
                <a:extLst>
                  <a:ext uri="{FF2B5EF4-FFF2-40B4-BE49-F238E27FC236}">
                    <a16:creationId xmlns:a16="http://schemas.microsoft.com/office/drawing/2014/main" id="{D83F99C9-9273-4751-8002-4C4A15038E29}"/>
                  </a:ext>
                </a:extLst>
              </p:cNvPr>
              <p:cNvSpPr txBox="1"/>
              <p:nvPr/>
            </p:nvSpPr>
            <p:spPr>
              <a:xfrm>
                <a:off x="2133441" y="3103585"/>
                <a:ext cx="398009" cy="400110"/>
              </a:xfrm>
              <a:prstGeom prst="rect">
                <a:avLst/>
              </a:prstGeom>
              <a:noFill/>
            </p:spPr>
            <p:txBody>
              <a:bodyPr wrap="none" rtlCol="0">
                <a:spAutoFit/>
              </a:bodyPr>
              <a:lstStyle/>
              <a:p>
                <a:pPr algn="r">
                  <a:buNone/>
                </a:pPr>
                <a:r>
                  <a:rPr lang="en-GB" sz="2000" dirty="0"/>
                  <a:t>30</a:t>
                </a:r>
              </a:p>
            </p:txBody>
          </p:sp>
          <p:sp>
            <p:nvSpPr>
              <p:cNvPr id="51" name="TextBox 50">
                <a:extLst>
                  <a:ext uri="{FF2B5EF4-FFF2-40B4-BE49-F238E27FC236}">
                    <a16:creationId xmlns:a16="http://schemas.microsoft.com/office/drawing/2014/main" id="{048CBE1B-2EFA-439D-BC77-B10DDB0FB0F4}"/>
                  </a:ext>
                </a:extLst>
              </p:cNvPr>
              <p:cNvSpPr txBox="1"/>
              <p:nvPr/>
            </p:nvSpPr>
            <p:spPr>
              <a:xfrm>
                <a:off x="2254254" y="3818194"/>
                <a:ext cx="277196" cy="400110"/>
              </a:xfrm>
              <a:prstGeom prst="rect">
                <a:avLst/>
              </a:prstGeom>
              <a:noFill/>
            </p:spPr>
            <p:txBody>
              <a:bodyPr wrap="none" rtlCol="0">
                <a:spAutoFit/>
              </a:bodyPr>
              <a:lstStyle/>
              <a:p>
                <a:pPr algn="r">
                  <a:buNone/>
                </a:pPr>
                <a:r>
                  <a:rPr lang="en-GB" sz="2000" dirty="0"/>
                  <a:t>3</a:t>
                </a:r>
              </a:p>
            </p:txBody>
          </p:sp>
        </p:grpSp>
        <p:grpSp>
          <p:nvGrpSpPr>
            <p:cNvPr id="52" name="Group 51">
              <a:extLst>
                <a:ext uri="{FF2B5EF4-FFF2-40B4-BE49-F238E27FC236}">
                  <a16:creationId xmlns:a16="http://schemas.microsoft.com/office/drawing/2014/main" id="{ED18557B-BC75-4851-9190-C9D1E6AB9643}"/>
                </a:ext>
              </a:extLst>
            </p:cNvPr>
            <p:cNvGrpSpPr/>
            <p:nvPr/>
          </p:nvGrpSpPr>
          <p:grpSpPr>
            <a:xfrm>
              <a:off x="4898724" y="1674369"/>
              <a:ext cx="699367" cy="2543935"/>
              <a:chOff x="1832083" y="1674369"/>
              <a:chExt cx="699367" cy="2543935"/>
            </a:xfrm>
          </p:grpSpPr>
          <p:sp>
            <p:nvSpPr>
              <p:cNvPr id="53" name="TextBox 52">
                <a:extLst>
                  <a:ext uri="{FF2B5EF4-FFF2-40B4-BE49-F238E27FC236}">
                    <a16:creationId xmlns:a16="http://schemas.microsoft.com/office/drawing/2014/main" id="{5E46F0D9-22A6-4D9C-BEE9-0941DA9E76F8}"/>
                  </a:ext>
                </a:extLst>
              </p:cNvPr>
              <p:cNvSpPr txBox="1"/>
              <p:nvPr/>
            </p:nvSpPr>
            <p:spPr>
              <a:xfrm>
                <a:off x="1832083" y="1674369"/>
                <a:ext cx="699367" cy="400110"/>
              </a:xfrm>
              <a:prstGeom prst="rect">
                <a:avLst/>
              </a:prstGeom>
              <a:noFill/>
            </p:spPr>
            <p:txBody>
              <a:bodyPr wrap="none" rtlCol="0">
                <a:spAutoFit/>
              </a:bodyPr>
              <a:lstStyle/>
              <a:p>
                <a:pPr algn="r">
                  <a:buNone/>
                </a:pPr>
                <a:r>
                  <a:rPr lang="en-GB" sz="2000" dirty="0"/>
                  <a:t>4,000</a:t>
                </a:r>
              </a:p>
            </p:txBody>
          </p:sp>
          <p:sp>
            <p:nvSpPr>
              <p:cNvPr id="54" name="TextBox 53">
                <a:extLst>
                  <a:ext uri="{FF2B5EF4-FFF2-40B4-BE49-F238E27FC236}">
                    <a16:creationId xmlns:a16="http://schemas.microsoft.com/office/drawing/2014/main" id="{06CEC43D-28D1-4002-B370-68D53701F66D}"/>
                  </a:ext>
                </a:extLst>
              </p:cNvPr>
              <p:cNvSpPr txBox="1"/>
              <p:nvPr/>
            </p:nvSpPr>
            <p:spPr>
              <a:xfrm>
                <a:off x="2012625" y="2388977"/>
                <a:ext cx="518825" cy="400110"/>
              </a:xfrm>
              <a:prstGeom prst="rect">
                <a:avLst/>
              </a:prstGeom>
              <a:noFill/>
            </p:spPr>
            <p:txBody>
              <a:bodyPr wrap="none" rtlCol="0">
                <a:spAutoFit/>
              </a:bodyPr>
              <a:lstStyle/>
              <a:p>
                <a:pPr algn="r">
                  <a:buNone/>
                </a:pPr>
                <a:r>
                  <a:rPr lang="en-GB" sz="2000" dirty="0"/>
                  <a:t>400</a:t>
                </a:r>
              </a:p>
            </p:txBody>
          </p:sp>
          <p:sp>
            <p:nvSpPr>
              <p:cNvPr id="55" name="TextBox 54">
                <a:extLst>
                  <a:ext uri="{FF2B5EF4-FFF2-40B4-BE49-F238E27FC236}">
                    <a16:creationId xmlns:a16="http://schemas.microsoft.com/office/drawing/2014/main" id="{EBDBC1E2-BB7D-47EE-AD1D-2AE5C53574AF}"/>
                  </a:ext>
                </a:extLst>
              </p:cNvPr>
              <p:cNvSpPr txBox="1"/>
              <p:nvPr/>
            </p:nvSpPr>
            <p:spPr>
              <a:xfrm>
                <a:off x="2133441" y="3103585"/>
                <a:ext cx="398009" cy="400110"/>
              </a:xfrm>
              <a:prstGeom prst="rect">
                <a:avLst/>
              </a:prstGeom>
              <a:noFill/>
            </p:spPr>
            <p:txBody>
              <a:bodyPr wrap="none" rtlCol="0">
                <a:spAutoFit/>
              </a:bodyPr>
              <a:lstStyle/>
              <a:p>
                <a:pPr algn="r">
                  <a:buNone/>
                </a:pPr>
                <a:r>
                  <a:rPr lang="en-GB" sz="2000" dirty="0"/>
                  <a:t>40</a:t>
                </a:r>
              </a:p>
            </p:txBody>
          </p:sp>
          <p:sp>
            <p:nvSpPr>
              <p:cNvPr id="56" name="TextBox 55">
                <a:extLst>
                  <a:ext uri="{FF2B5EF4-FFF2-40B4-BE49-F238E27FC236}">
                    <a16:creationId xmlns:a16="http://schemas.microsoft.com/office/drawing/2014/main" id="{CC644AEF-81DD-40FC-B12A-E80930ED423F}"/>
                  </a:ext>
                </a:extLst>
              </p:cNvPr>
              <p:cNvSpPr txBox="1"/>
              <p:nvPr/>
            </p:nvSpPr>
            <p:spPr>
              <a:xfrm>
                <a:off x="2254254" y="3818194"/>
                <a:ext cx="277196" cy="400110"/>
              </a:xfrm>
              <a:prstGeom prst="rect">
                <a:avLst/>
              </a:prstGeom>
              <a:noFill/>
            </p:spPr>
            <p:txBody>
              <a:bodyPr wrap="none" rtlCol="0">
                <a:spAutoFit/>
              </a:bodyPr>
              <a:lstStyle/>
              <a:p>
                <a:pPr algn="r">
                  <a:buNone/>
                </a:pPr>
                <a:r>
                  <a:rPr lang="en-GB" sz="2000" dirty="0"/>
                  <a:t>4</a:t>
                </a:r>
              </a:p>
            </p:txBody>
          </p:sp>
        </p:grpSp>
        <p:grpSp>
          <p:nvGrpSpPr>
            <p:cNvPr id="57" name="Group 56">
              <a:extLst>
                <a:ext uri="{FF2B5EF4-FFF2-40B4-BE49-F238E27FC236}">
                  <a16:creationId xmlns:a16="http://schemas.microsoft.com/office/drawing/2014/main" id="{D286BA56-A0B7-4FED-9C48-F2223D5E7A1B}"/>
                </a:ext>
              </a:extLst>
            </p:cNvPr>
            <p:cNvGrpSpPr/>
            <p:nvPr/>
          </p:nvGrpSpPr>
          <p:grpSpPr>
            <a:xfrm>
              <a:off x="5925355" y="1674369"/>
              <a:ext cx="699367" cy="2543935"/>
              <a:chOff x="1832083" y="1674369"/>
              <a:chExt cx="699367" cy="2543935"/>
            </a:xfrm>
          </p:grpSpPr>
          <p:sp>
            <p:nvSpPr>
              <p:cNvPr id="58" name="TextBox 57">
                <a:extLst>
                  <a:ext uri="{FF2B5EF4-FFF2-40B4-BE49-F238E27FC236}">
                    <a16:creationId xmlns:a16="http://schemas.microsoft.com/office/drawing/2014/main" id="{07B7E80A-17AA-4915-AA3E-D766CED5E1DC}"/>
                  </a:ext>
                </a:extLst>
              </p:cNvPr>
              <p:cNvSpPr txBox="1"/>
              <p:nvPr/>
            </p:nvSpPr>
            <p:spPr>
              <a:xfrm>
                <a:off x="1832083" y="1674369"/>
                <a:ext cx="699367" cy="400110"/>
              </a:xfrm>
              <a:prstGeom prst="rect">
                <a:avLst/>
              </a:prstGeom>
              <a:noFill/>
            </p:spPr>
            <p:txBody>
              <a:bodyPr wrap="none" rtlCol="0">
                <a:spAutoFit/>
              </a:bodyPr>
              <a:lstStyle/>
              <a:p>
                <a:pPr algn="r">
                  <a:buNone/>
                </a:pPr>
                <a:r>
                  <a:rPr lang="en-GB" sz="2000" dirty="0"/>
                  <a:t>5,000</a:t>
                </a:r>
              </a:p>
            </p:txBody>
          </p:sp>
          <p:sp>
            <p:nvSpPr>
              <p:cNvPr id="59" name="TextBox 58">
                <a:extLst>
                  <a:ext uri="{FF2B5EF4-FFF2-40B4-BE49-F238E27FC236}">
                    <a16:creationId xmlns:a16="http://schemas.microsoft.com/office/drawing/2014/main" id="{6413F005-6FB4-4843-8383-BF4290951901}"/>
                  </a:ext>
                </a:extLst>
              </p:cNvPr>
              <p:cNvSpPr txBox="1"/>
              <p:nvPr/>
            </p:nvSpPr>
            <p:spPr>
              <a:xfrm>
                <a:off x="2012625" y="2388977"/>
                <a:ext cx="518825" cy="400110"/>
              </a:xfrm>
              <a:prstGeom prst="rect">
                <a:avLst/>
              </a:prstGeom>
              <a:noFill/>
            </p:spPr>
            <p:txBody>
              <a:bodyPr wrap="none" rtlCol="0">
                <a:spAutoFit/>
              </a:bodyPr>
              <a:lstStyle/>
              <a:p>
                <a:pPr algn="r">
                  <a:buNone/>
                </a:pPr>
                <a:r>
                  <a:rPr lang="en-GB" sz="2000" dirty="0"/>
                  <a:t>500</a:t>
                </a:r>
              </a:p>
            </p:txBody>
          </p:sp>
          <p:sp>
            <p:nvSpPr>
              <p:cNvPr id="60" name="TextBox 59">
                <a:extLst>
                  <a:ext uri="{FF2B5EF4-FFF2-40B4-BE49-F238E27FC236}">
                    <a16:creationId xmlns:a16="http://schemas.microsoft.com/office/drawing/2014/main" id="{BE30A114-8C0E-4DF1-859D-EA1F00CD5CC4}"/>
                  </a:ext>
                </a:extLst>
              </p:cNvPr>
              <p:cNvSpPr txBox="1"/>
              <p:nvPr/>
            </p:nvSpPr>
            <p:spPr>
              <a:xfrm>
                <a:off x="2133441" y="3103585"/>
                <a:ext cx="398009" cy="400110"/>
              </a:xfrm>
              <a:prstGeom prst="rect">
                <a:avLst/>
              </a:prstGeom>
              <a:noFill/>
            </p:spPr>
            <p:txBody>
              <a:bodyPr wrap="none" rtlCol="0">
                <a:spAutoFit/>
              </a:bodyPr>
              <a:lstStyle/>
              <a:p>
                <a:pPr algn="r">
                  <a:buNone/>
                </a:pPr>
                <a:r>
                  <a:rPr lang="en-GB" sz="2000" dirty="0"/>
                  <a:t>50</a:t>
                </a:r>
              </a:p>
            </p:txBody>
          </p:sp>
          <p:sp>
            <p:nvSpPr>
              <p:cNvPr id="61" name="TextBox 60">
                <a:extLst>
                  <a:ext uri="{FF2B5EF4-FFF2-40B4-BE49-F238E27FC236}">
                    <a16:creationId xmlns:a16="http://schemas.microsoft.com/office/drawing/2014/main" id="{2867D6BA-F32A-4F61-8BB8-3DE0DEA2290B}"/>
                  </a:ext>
                </a:extLst>
              </p:cNvPr>
              <p:cNvSpPr txBox="1"/>
              <p:nvPr/>
            </p:nvSpPr>
            <p:spPr>
              <a:xfrm>
                <a:off x="2254254" y="3818194"/>
                <a:ext cx="277196" cy="400110"/>
              </a:xfrm>
              <a:prstGeom prst="rect">
                <a:avLst/>
              </a:prstGeom>
              <a:noFill/>
            </p:spPr>
            <p:txBody>
              <a:bodyPr wrap="none" rtlCol="0">
                <a:spAutoFit/>
              </a:bodyPr>
              <a:lstStyle/>
              <a:p>
                <a:pPr algn="r">
                  <a:buNone/>
                </a:pPr>
                <a:r>
                  <a:rPr lang="en-GB" sz="2000" dirty="0"/>
                  <a:t>5</a:t>
                </a:r>
              </a:p>
            </p:txBody>
          </p:sp>
        </p:grpSp>
        <p:grpSp>
          <p:nvGrpSpPr>
            <p:cNvPr id="62" name="Group 61">
              <a:extLst>
                <a:ext uri="{FF2B5EF4-FFF2-40B4-BE49-F238E27FC236}">
                  <a16:creationId xmlns:a16="http://schemas.microsoft.com/office/drawing/2014/main" id="{ACC164AE-E5E5-4388-9914-3BD9A2A56CF9}"/>
                </a:ext>
              </a:extLst>
            </p:cNvPr>
            <p:cNvGrpSpPr/>
            <p:nvPr/>
          </p:nvGrpSpPr>
          <p:grpSpPr>
            <a:xfrm>
              <a:off x="6951986" y="1674369"/>
              <a:ext cx="699367" cy="2543935"/>
              <a:chOff x="1832083" y="1674369"/>
              <a:chExt cx="699367" cy="2543935"/>
            </a:xfrm>
          </p:grpSpPr>
          <p:sp>
            <p:nvSpPr>
              <p:cNvPr id="63" name="TextBox 62">
                <a:extLst>
                  <a:ext uri="{FF2B5EF4-FFF2-40B4-BE49-F238E27FC236}">
                    <a16:creationId xmlns:a16="http://schemas.microsoft.com/office/drawing/2014/main" id="{1A0D7B11-7D94-4E25-B2B9-FCC53359DDB0}"/>
                  </a:ext>
                </a:extLst>
              </p:cNvPr>
              <p:cNvSpPr txBox="1"/>
              <p:nvPr/>
            </p:nvSpPr>
            <p:spPr>
              <a:xfrm>
                <a:off x="1832083" y="1674369"/>
                <a:ext cx="699367" cy="400110"/>
              </a:xfrm>
              <a:prstGeom prst="rect">
                <a:avLst/>
              </a:prstGeom>
              <a:noFill/>
            </p:spPr>
            <p:txBody>
              <a:bodyPr wrap="none" rtlCol="0">
                <a:spAutoFit/>
              </a:bodyPr>
              <a:lstStyle/>
              <a:p>
                <a:pPr algn="r">
                  <a:buNone/>
                </a:pPr>
                <a:r>
                  <a:rPr lang="en-GB" sz="2000" dirty="0"/>
                  <a:t>6,000</a:t>
                </a:r>
              </a:p>
            </p:txBody>
          </p:sp>
          <p:sp>
            <p:nvSpPr>
              <p:cNvPr id="64" name="TextBox 63">
                <a:extLst>
                  <a:ext uri="{FF2B5EF4-FFF2-40B4-BE49-F238E27FC236}">
                    <a16:creationId xmlns:a16="http://schemas.microsoft.com/office/drawing/2014/main" id="{285F601A-EB37-4DC7-9969-B0327A8144A6}"/>
                  </a:ext>
                </a:extLst>
              </p:cNvPr>
              <p:cNvSpPr txBox="1"/>
              <p:nvPr/>
            </p:nvSpPr>
            <p:spPr>
              <a:xfrm>
                <a:off x="2012625" y="2388977"/>
                <a:ext cx="518825" cy="400110"/>
              </a:xfrm>
              <a:prstGeom prst="rect">
                <a:avLst/>
              </a:prstGeom>
              <a:noFill/>
            </p:spPr>
            <p:txBody>
              <a:bodyPr wrap="none" rtlCol="0">
                <a:spAutoFit/>
              </a:bodyPr>
              <a:lstStyle/>
              <a:p>
                <a:pPr algn="r">
                  <a:buNone/>
                </a:pPr>
                <a:r>
                  <a:rPr lang="en-GB" sz="2000" dirty="0"/>
                  <a:t>600</a:t>
                </a:r>
              </a:p>
            </p:txBody>
          </p:sp>
          <p:sp>
            <p:nvSpPr>
              <p:cNvPr id="65" name="TextBox 64">
                <a:extLst>
                  <a:ext uri="{FF2B5EF4-FFF2-40B4-BE49-F238E27FC236}">
                    <a16:creationId xmlns:a16="http://schemas.microsoft.com/office/drawing/2014/main" id="{ED2F9423-2632-4C1F-B8FB-6E1B4081260F}"/>
                  </a:ext>
                </a:extLst>
              </p:cNvPr>
              <p:cNvSpPr txBox="1"/>
              <p:nvPr/>
            </p:nvSpPr>
            <p:spPr>
              <a:xfrm>
                <a:off x="2133441" y="3103585"/>
                <a:ext cx="398009" cy="400110"/>
              </a:xfrm>
              <a:prstGeom prst="rect">
                <a:avLst/>
              </a:prstGeom>
              <a:noFill/>
            </p:spPr>
            <p:txBody>
              <a:bodyPr wrap="none" rtlCol="0">
                <a:spAutoFit/>
              </a:bodyPr>
              <a:lstStyle/>
              <a:p>
                <a:pPr algn="r">
                  <a:buNone/>
                </a:pPr>
                <a:r>
                  <a:rPr lang="en-GB" sz="2000" dirty="0"/>
                  <a:t>60</a:t>
                </a:r>
              </a:p>
            </p:txBody>
          </p:sp>
          <p:sp>
            <p:nvSpPr>
              <p:cNvPr id="66" name="TextBox 65">
                <a:extLst>
                  <a:ext uri="{FF2B5EF4-FFF2-40B4-BE49-F238E27FC236}">
                    <a16:creationId xmlns:a16="http://schemas.microsoft.com/office/drawing/2014/main" id="{C087839E-7FBC-4802-815D-AB63682024D5}"/>
                  </a:ext>
                </a:extLst>
              </p:cNvPr>
              <p:cNvSpPr txBox="1"/>
              <p:nvPr/>
            </p:nvSpPr>
            <p:spPr>
              <a:xfrm>
                <a:off x="2254254" y="3818194"/>
                <a:ext cx="277196" cy="400110"/>
              </a:xfrm>
              <a:prstGeom prst="rect">
                <a:avLst/>
              </a:prstGeom>
              <a:noFill/>
            </p:spPr>
            <p:txBody>
              <a:bodyPr wrap="none" rtlCol="0">
                <a:spAutoFit/>
              </a:bodyPr>
              <a:lstStyle/>
              <a:p>
                <a:pPr algn="r">
                  <a:buNone/>
                </a:pPr>
                <a:r>
                  <a:rPr lang="en-GB" sz="2000" dirty="0"/>
                  <a:t>6</a:t>
                </a:r>
              </a:p>
            </p:txBody>
          </p:sp>
        </p:grpSp>
        <p:grpSp>
          <p:nvGrpSpPr>
            <p:cNvPr id="67" name="Group 66">
              <a:extLst>
                <a:ext uri="{FF2B5EF4-FFF2-40B4-BE49-F238E27FC236}">
                  <a16:creationId xmlns:a16="http://schemas.microsoft.com/office/drawing/2014/main" id="{097358EF-2BE8-4AA2-A646-BC0E0C9426CB}"/>
                </a:ext>
              </a:extLst>
            </p:cNvPr>
            <p:cNvGrpSpPr/>
            <p:nvPr/>
          </p:nvGrpSpPr>
          <p:grpSpPr>
            <a:xfrm>
              <a:off x="7978617" y="1674369"/>
              <a:ext cx="699367" cy="2543935"/>
              <a:chOff x="1832083" y="1674369"/>
              <a:chExt cx="699367" cy="2543935"/>
            </a:xfrm>
          </p:grpSpPr>
          <p:sp>
            <p:nvSpPr>
              <p:cNvPr id="68" name="TextBox 67">
                <a:extLst>
                  <a:ext uri="{FF2B5EF4-FFF2-40B4-BE49-F238E27FC236}">
                    <a16:creationId xmlns:a16="http://schemas.microsoft.com/office/drawing/2014/main" id="{F1439D11-44D5-4234-8E27-DD4D27C3D628}"/>
                  </a:ext>
                </a:extLst>
              </p:cNvPr>
              <p:cNvSpPr txBox="1"/>
              <p:nvPr/>
            </p:nvSpPr>
            <p:spPr>
              <a:xfrm>
                <a:off x="1832083" y="1674369"/>
                <a:ext cx="699367" cy="400110"/>
              </a:xfrm>
              <a:prstGeom prst="rect">
                <a:avLst/>
              </a:prstGeom>
              <a:noFill/>
            </p:spPr>
            <p:txBody>
              <a:bodyPr wrap="none" rtlCol="0">
                <a:spAutoFit/>
              </a:bodyPr>
              <a:lstStyle/>
              <a:p>
                <a:pPr algn="r">
                  <a:buNone/>
                </a:pPr>
                <a:r>
                  <a:rPr lang="en-GB" sz="2000" dirty="0"/>
                  <a:t>7,000</a:t>
                </a:r>
              </a:p>
            </p:txBody>
          </p:sp>
          <p:sp>
            <p:nvSpPr>
              <p:cNvPr id="69" name="TextBox 68">
                <a:extLst>
                  <a:ext uri="{FF2B5EF4-FFF2-40B4-BE49-F238E27FC236}">
                    <a16:creationId xmlns:a16="http://schemas.microsoft.com/office/drawing/2014/main" id="{AB196FC4-0B6E-45ED-B16E-518F384AFDD6}"/>
                  </a:ext>
                </a:extLst>
              </p:cNvPr>
              <p:cNvSpPr txBox="1"/>
              <p:nvPr/>
            </p:nvSpPr>
            <p:spPr>
              <a:xfrm>
                <a:off x="2012625" y="2388977"/>
                <a:ext cx="518825" cy="400110"/>
              </a:xfrm>
              <a:prstGeom prst="rect">
                <a:avLst/>
              </a:prstGeom>
              <a:noFill/>
            </p:spPr>
            <p:txBody>
              <a:bodyPr wrap="none" rtlCol="0">
                <a:spAutoFit/>
              </a:bodyPr>
              <a:lstStyle/>
              <a:p>
                <a:pPr algn="r">
                  <a:buNone/>
                </a:pPr>
                <a:r>
                  <a:rPr lang="en-GB" sz="2000" dirty="0"/>
                  <a:t>700</a:t>
                </a:r>
              </a:p>
            </p:txBody>
          </p:sp>
          <p:sp>
            <p:nvSpPr>
              <p:cNvPr id="70" name="TextBox 69">
                <a:extLst>
                  <a:ext uri="{FF2B5EF4-FFF2-40B4-BE49-F238E27FC236}">
                    <a16:creationId xmlns:a16="http://schemas.microsoft.com/office/drawing/2014/main" id="{00DFB6D2-77AA-4C45-9906-B77E10CDB2E3}"/>
                  </a:ext>
                </a:extLst>
              </p:cNvPr>
              <p:cNvSpPr txBox="1"/>
              <p:nvPr/>
            </p:nvSpPr>
            <p:spPr>
              <a:xfrm>
                <a:off x="2133441" y="3103585"/>
                <a:ext cx="398009" cy="400110"/>
              </a:xfrm>
              <a:prstGeom prst="rect">
                <a:avLst/>
              </a:prstGeom>
              <a:noFill/>
            </p:spPr>
            <p:txBody>
              <a:bodyPr wrap="none" rtlCol="0">
                <a:spAutoFit/>
              </a:bodyPr>
              <a:lstStyle/>
              <a:p>
                <a:pPr algn="r">
                  <a:buNone/>
                </a:pPr>
                <a:r>
                  <a:rPr lang="en-GB" sz="2000" dirty="0"/>
                  <a:t>70</a:t>
                </a:r>
              </a:p>
            </p:txBody>
          </p:sp>
          <p:sp>
            <p:nvSpPr>
              <p:cNvPr id="71" name="TextBox 70">
                <a:extLst>
                  <a:ext uri="{FF2B5EF4-FFF2-40B4-BE49-F238E27FC236}">
                    <a16:creationId xmlns:a16="http://schemas.microsoft.com/office/drawing/2014/main" id="{6B73FD34-8FF7-496C-8ED0-531A4EB14923}"/>
                  </a:ext>
                </a:extLst>
              </p:cNvPr>
              <p:cNvSpPr txBox="1"/>
              <p:nvPr/>
            </p:nvSpPr>
            <p:spPr>
              <a:xfrm>
                <a:off x="2254254" y="3818194"/>
                <a:ext cx="277196" cy="400110"/>
              </a:xfrm>
              <a:prstGeom prst="rect">
                <a:avLst/>
              </a:prstGeom>
              <a:noFill/>
            </p:spPr>
            <p:txBody>
              <a:bodyPr wrap="none" rtlCol="0">
                <a:spAutoFit/>
              </a:bodyPr>
              <a:lstStyle/>
              <a:p>
                <a:pPr algn="r">
                  <a:buNone/>
                </a:pPr>
                <a:r>
                  <a:rPr lang="en-GB" sz="2000" dirty="0"/>
                  <a:t>7</a:t>
                </a:r>
              </a:p>
            </p:txBody>
          </p:sp>
        </p:grpSp>
        <p:grpSp>
          <p:nvGrpSpPr>
            <p:cNvPr id="72" name="Group 71">
              <a:extLst>
                <a:ext uri="{FF2B5EF4-FFF2-40B4-BE49-F238E27FC236}">
                  <a16:creationId xmlns:a16="http://schemas.microsoft.com/office/drawing/2014/main" id="{9C67CEAB-97CD-4A0F-8A1C-DD826C8191D3}"/>
                </a:ext>
              </a:extLst>
            </p:cNvPr>
            <p:cNvGrpSpPr/>
            <p:nvPr/>
          </p:nvGrpSpPr>
          <p:grpSpPr>
            <a:xfrm>
              <a:off x="9005248" y="1674369"/>
              <a:ext cx="699367" cy="2543935"/>
              <a:chOff x="1832083" y="1674369"/>
              <a:chExt cx="699367" cy="2543935"/>
            </a:xfrm>
          </p:grpSpPr>
          <p:sp>
            <p:nvSpPr>
              <p:cNvPr id="73" name="TextBox 72">
                <a:extLst>
                  <a:ext uri="{FF2B5EF4-FFF2-40B4-BE49-F238E27FC236}">
                    <a16:creationId xmlns:a16="http://schemas.microsoft.com/office/drawing/2014/main" id="{A6966CF1-0121-4A86-9796-B3A438EF20CD}"/>
                  </a:ext>
                </a:extLst>
              </p:cNvPr>
              <p:cNvSpPr txBox="1"/>
              <p:nvPr/>
            </p:nvSpPr>
            <p:spPr>
              <a:xfrm>
                <a:off x="1832083" y="1674369"/>
                <a:ext cx="699367" cy="400110"/>
              </a:xfrm>
              <a:prstGeom prst="rect">
                <a:avLst/>
              </a:prstGeom>
              <a:noFill/>
            </p:spPr>
            <p:txBody>
              <a:bodyPr wrap="none" rtlCol="0">
                <a:spAutoFit/>
              </a:bodyPr>
              <a:lstStyle/>
              <a:p>
                <a:pPr algn="r">
                  <a:buNone/>
                </a:pPr>
                <a:r>
                  <a:rPr lang="en-GB" sz="2000" dirty="0"/>
                  <a:t>8,000</a:t>
                </a:r>
              </a:p>
            </p:txBody>
          </p:sp>
          <p:sp>
            <p:nvSpPr>
              <p:cNvPr id="74" name="TextBox 73">
                <a:extLst>
                  <a:ext uri="{FF2B5EF4-FFF2-40B4-BE49-F238E27FC236}">
                    <a16:creationId xmlns:a16="http://schemas.microsoft.com/office/drawing/2014/main" id="{519D6243-B9CC-4419-83C2-97DA814211D2}"/>
                  </a:ext>
                </a:extLst>
              </p:cNvPr>
              <p:cNvSpPr txBox="1"/>
              <p:nvPr/>
            </p:nvSpPr>
            <p:spPr>
              <a:xfrm>
                <a:off x="2012625" y="2388977"/>
                <a:ext cx="518825" cy="400110"/>
              </a:xfrm>
              <a:prstGeom prst="rect">
                <a:avLst/>
              </a:prstGeom>
              <a:noFill/>
            </p:spPr>
            <p:txBody>
              <a:bodyPr wrap="none" rtlCol="0">
                <a:spAutoFit/>
              </a:bodyPr>
              <a:lstStyle/>
              <a:p>
                <a:pPr algn="r">
                  <a:buNone/>
                </a:pPr>
                <a:r>
                  <a:rPr lang="en-GB" sz="2000" dirty="0"/>
                  <a:t>800</a:t>
                </a:r>
              </a:p>
            </p:txBody>
          </p:sp>
          <p:sp>
            <p:nvSpPr>
              <p:cNvPr id="75" name="TextBox 74">
                <a:extLst>
                  <a:ext uri="{FF2B5EF4-FFF2-40B4-BE49-F238E27FC236}">
                    <a16:creationId xmlns:a16="http://schemas.microsoft.com/office/drawing/2014/main" id="{7264F8BE-B4BB-4A9B-947F-39E37B63932A}"/>
                  </a:ext>
                </a:extLst>
              </p:cNvPr>
              <p:cNvSpPr txBox="1"/>
              <p:nvPr/>
            </p:nvSpPr>
            <p:spPr>
              <a:xfrm>
                <a:off x="2133441" y="3103585"/>
                <a:ext cx="398009" cy="400110"/>
              </a:xfrm>
              <a:prstGeom prst="rect">
                <a:avLst/>
              </a:prstGeom>
              <a:noFill/>
            </p:spPr>
            <p:txBody>
              <a:bodyPr wrap="none" rtlCol="0">
                <a:spAutoFit/>
              </a:bodyPr>
              <a:lstStyle/>
              <a:p>
                <a:pPr algn="r">
                  <a:buNone/>
                </a:pPr>
                <a:r>
                  <a:rPr lang="en-GB" sz="2000" dirty="0"/>
                  <a:t>80</a:t>
                </a:r>
              </a:p>
            </p:txBody>
          </p:sp>
          <p:sp>
            <p:nvSpPr>
              <p:cNvPr id="76" name="TextBox 75">
                <a:extLst>
                  <a:ext uri="{FF2B5EF4-FFF2-40B4-BE49-F238E27FC236}">
                    <a16:creationId xmlns:a16="http://schemas.microsoft.com/office/drawing/2014/main" id="{2400D3A6-6175-40B5-BF9C-EA611230C42E}"/>
                  </a:ext>
                </a:extLst>
              </p:cNvPr>
              <p:cNvSpPr txBox="1"/>
              <p:nvPr/>
            </p:nvSpPr>
            <p:spPr>
              <a:xfrm>
                <a:off x="2254254" y="3818194"/>
                <a:ext cx="277196" cy="400110"/>
              </a:xfrm>
              <a:prstGeom prst="rect">
                <a:avLst/>
              </a:prstGeom>
              <a:noFill/>
            </p:spPr>
            <p:txBody>
              <a:bodyPr wrap="none" rtlCol="0">
                <a:spAutoFit/>
              </a:bodyPr>
              <a:lstStyle/>
              <a:p>
                <a:pPr algn="r">
                  <a:buNone/>
                </a:pPr>
                <a:r>
                  <a:rPr lang="en-GB" sz="2000" dirty="0"/>
                  <a:t>8</a:t>
                </a:r>
              </a:p>
            </p:txBody>
          </p:sp>
        </p:grpSp>
        <p:grpSp>
          <p:nvGrpSpPr>
            <p:cNvPr id="77" name="Group 76">
              <a:extLst>
                <a:ext uri="{FF2B5EF4-FFF2-40B4-BE49-F238E27FC236}">
                  <a16:creationId xmlns:a16="http://schemas.microsoft.com/office/drawing/2014/main" id="{F18E2414-28FE-40AB-AC2E-33BD949BB11C}"/>
                </a:ext>
              </a:extLst>
            </p:cNvPr>
            <p:cNvGrpSpPr/>
            <p:nvPr/>
          </p:nvGrpSpPr>
          <p:grpSpPr>
            <a:xfrm>
              <a:off x="10031879" y="1674369"/>
              <a:ext cx="699367" cy="2543935"/>
              <a:chOff x="1832083" y="1674369"/>
              <a:chExt cx="699367" cy="2543935"/>
            </a:xfrm>
          </p:grpSpPr>
          <p:sp>
            <p:nvSpPr>
              <p:cNvPr id="78" name="TextBox 77">
                <a:extLst>
                  <a:ext uri="{FF2B5EF4-FFF2-40B4-BE49-F238E27FC236}">
                    <a16:creationId xmlns:a16="http://schemas.microsoft.com/office/drawing/2014/main" id="{EC536F30-EC49-4E0D-835B-B814F4A12191}"/>
                  </a:ext>
                </a:extLst>
              </p:cNvPr>
              <p:cNvSpPr txBox="1"/>
              <p:nvPr/>
            </p:nvSpPr>
            <p:spPr>
              <a:xfrm>
                <a:off x="1832083" y="1674369"/>
                <a:ext cx="699367" cy="400110"/>
              </a:xfrm>
              <a:prstGeom prst="rect">
                <a:avLst/>
              </a:prstGeom>
              <a:noFill/>
            </p:spPr>
            <p:txBody>
              <a:bodyPr wrap="none" rtlCol="0">
                <a:spAutoFit/>
              </a:bodyPr>
              <a:lstStyle/>
              <a:p>
                <a:pPr algn="r">
                  <a:buNone/>
                </a:pPr>
                <a:r>
                  <a:rPr lang="en-GB" sz="2000" dirty="0"/>
                  <a:t>9,000</a:t>
                </a:r>
              </a:p>
            </p:txBody>
          </p:sp>
          <p:sp>
            <p:nvSpPr>
              <p:cNvPr id="79" name="TextBox 78">
                <a:extLst>
                  <a:ext uri="{FF2B5EF4-FFF2-40B4-BE49-F238E27FC236}">
                    <a16:creationId xmlns:a16="http://schemas.microsoft.com/office/drawing/2014/main" id="{7EF2F991-0480-438B-AE00-9D180AC208C3}"/>
                  </a:ext>
                </a:extLst>
              </p:cNvPr>
              <p:cNvSpPr txBox="1"/>
              <p:nvPr/>
            </p:nvSpPr>
            <p:spPr>
              <a:xfrm>
                <a:off x="2012625" y="2388977"/>
                <a:ext cx="518825" cy="400110"/>
              </a:xfrm>
              <a:prstGeom prst="rect">
                <a:avLst/>
              </a:prstGeom>
              <a:noFill/>
            </p:spPr>
            <p:txBody>
              <a:bodyPr wrap="none" rtlCol="0">
                <a:spAutoFit/>
              </a:bodyPr>
              <a:lstStyle/>
              <a:p>
                <a:pPr algn="r">
                  <a:buNone/>
                </a:pPr>
                <a:r>
                  <a:rPr lang="en-GB" sz="2000" dirty="0"/>
                  <a:t>900</a:t>
                </a:r>
              </a:p>
            </p:txBody>
          </p:sp>
          <p:sp>
            <p:nvSpPr>
              <p:cNvPr id="80" name="TextBox 79">
                <a:extLst>
                  <a:ext uri="{FF2B5EF4-FFF2-40B4-BE49-F238E27FC236}">
                    <a16:creationId xmlns:a16="http://schemas.microsoft.com/office/drawing/2014/main" id="{DE90F54E-1792-427B-AEDC-39A8E66CF209}"/>
                  </a:ext>
                </a:extLst>
              </p:cNvPr>
              <p:cNvSpPr txBox="1"/>
              <p:nvPr/>
            </p:nvSpPr>
            <p:spPr>
              <a:xfrm>
                <a:off x="2133441" y="3103585"/>
                <a:ext cx="398009" cy="400110"/>
              </a:xfrm>
              <a:prstGeom prst="rect">
                <a:avLst/>
              </a:prstGeom>
              <a:noFill/>
            </p:spPr>
            <p:txBody>
              <a:bodyPr wrap="none" rtlCol="0">
                <a:spAutoFit/>
              </a:bodyPr>
              <a:lstStyle/>
              <a:p>
                <a:pPr algn="r">
                  <a:buNone/>
                </a:pPr>
                <a:r>
                  <a:rPr lang="en-GB" sz="2000" dirty="0"/>
                  <a:t>90</a:t>
                </a:r>
              </a:p>
            </p:txBody>
          </p:sp>
          <p:sp>
            <p:nvSpPr>
              <p:cNvPr id="81" name="TextBox 80">
                <a:extLst>
                  <a:ext uri="{FF2B5EF4-FFF2-40B4-BE49-F238E27FC236}">
                    <a16:creationId xmlns:a16="http://schemas.microsoft.com/office/drawing/2014/main" id="{C9F9F3D6-194B-4D1C-A409-2066EEFBDF15}"/>
                  </a:ext>
                </a:extLst>
              </p:cNvPr>
              <p:cNvSpPr txBox="1"/>
              <p:nvPr/>
            </p:nvSpPr>
            <p:spPr>
              <a:xfrm>
                <a:off x="2254254" y="3818194"/>
                <a:ext cx="277196" cy="400110"/>
              </a:xfrm>
              <a:prstGeom prst="rect">
                <a:avLst/>
              </a:prstGeom>
              <a:noFill/>
            </p:spPr>
            <p:txBody>
              <a:bodyPr wrap="none" rtlCol="0">
                <a:spAutoFit/>
              </a:bodyPr>
              <a:lstStyle/>
              <a:p>
                <a:pPr algn="r">
                  <a:buNone/>
                </a:pPr>
                <a:r>
                  <a:rPr lang="en-GB" sz="2000" dirty="0"/>
                  <a:t>9</a:t>
                </a:r>
              </a:p>
            </p:txBody>
          </p:sp>
        </p:grpSp>
      </p:grpSp>
      <p:sp>
        <p:nvSpPr>
          <p:cNvPr id="147" name="Oval 146">
            <a:extLst>
              <a:ext uri="{FF2B5EF4-FFF2-40B4-BE49-F238E27FC236}">
                <a16:creationId xmlns:a16="http://schemas.microsoft.com/office/drawing/2014/main" id="{49D64714-8CB2-493B-8FD5-5742F34E3454}"/>
              </a:ext>
            </a:extLst>
          </p:cNvPr>
          <p:cNvSpPr/>
          <p:nvPr/>
        </p:nvSpPr>
        <p:spPr bwMode="auto">
          <a:xfrm>
            <a:off x="5537946" y="2067140"/>
            <a:ext cx="1206177" cy="449134"/>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000" b="0" i="0" u="none" strike="noStrike" cap="none" normalizeH="0" baseline="0" dirty="0">
              <a:ln>
                <a:noFill/>
              </a:ln>
              <a:solidFill>
                <a:schemeClr val="tx1"/>
              </a:solidFill>
              <a:effectLst/>
              <a:latin typeface="Arial" charset="0"/>
            </a:endParaRPr>
          </a:p>
        </p:txBody>
      </p:sp>
      <p:sp>
        <p:nvSpPr>
          <p:cNvPr id="148" name="Oval 147">
            <a:extLst>
              <a:ext uri="{FF2B5EF4-FFF2-40B4-BE49-F238E27FC236}">
                <a16:creationId xmlns:a16="http://schemas.microsoft.com/office/drawing/2014/main" id="{7310AF2C-0B23-49F3-82A4-3F181D287CD2}"/>
              </a:ext>
            </a:extLst>
          </p:cNvPr>
          <p:cNvSpPr/>
          <p:nvPr/>
        </p:nvSpPr>
        <p:spPr bwMode="auto">
          <a:xfrm>
            <a:off x="3111709" y="2662740"/>
            <a:ext cx="1206177" cy="449134"/>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000" b="0" i="0" u="none" strike="noStrike" cap="none" normalizeH="0" baseline="0" dirty="0">
              <a:ln>
                <a:noFill/>
              </a:ln>
              <a:solidFill>
                <a:schemeClr val="tx1"/>
              </a:solidFill>
              <a:effectLst/>
              <a:latin typeface="Arial" charset="0"/>
            </a:endParaRPr>
          </a:p>
        </p:txBody>
      </p:sp>
      <p:sp>
        <p:nvSpPr>
          <p:cNvPr id="149" name="Oval 148">
            <a:extLst>
              <a:ext uri="{FF2B5EF4-FFF2-40B4-BE49-F238E27FC236}">
                <a16:creationId xmlns:a16="http://schemas.microsoft.com/office/drawing/2014/main" id="{B54B1431-0E60-402C-A1C4-F8B4BCEF5582}"/>
              </a:ext>
            </a:extLst>
          </p:cNvPr>
          <p:cNvSpPr/>
          <p:nvPr/>
        </p:nvSpPr>
        <p:spPr bwMode="auto">
          <a:xfrm>
            <a:off x="4316297" y="3295735"/>
            <a:ext cx="1206177" cy="449134"/>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000" b="0" i="0" u="none" strike="noStrike" cap="none" normalizeH="0" baseline="0" dirty="0">
              <a:ln>
                <a:noFill/>
              </a:ln>
              <a:solidFill>
                <a:schemeClr val="tx1"/>
              </a:solidFill>
              <a:effectLst/>
              <a:latin typeface="Arial" charset="0"/>
            </a:endParaRPr>
          </a:p>
        </p:txBody>
      </p:sp>
      <p:sp>
        <p:nvSpPr>
          <p:cNvPr id="150" name="Oval 149">
            <a:extLst>
              <a:ext uri="{FF2B5EF4-FFF2-40B4-BE49-F238E27FC236}">
                <a16:creationId xmlns:a16="http://schemas.microsoft.com/office/drawing/2014/main" id="{BE9A0BEF-5C99-42A0-948F-0FA82B13C8B9}"/>
              </a:ext>
            </a:extLst>
          </p:cNvPr>
          <p:cNvSpPr/>
          <p:nvPr/>
        </p:nvSpPr>
        <p:spPr bwMode="auto">
          <a:xfrm>
            <a:off x="1902891" y="3893205"/>
            <a:ext cx="1206177" cy="449134"/>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000" b="0" i="0" u="none" strike="noStrike" cap="none" normalizeH="0" baseline="0" dirty="0">
              <a:ln>
                <a:noFill/>
              </a:ln>
              <a:solidFill>
                <a:schemeClr val="tx1"/>
              </a:solidFill>
              <a:effectLst/>
              <a:latin typeface="Arial" charset="0"/>
            </a:endParaRPr>
          </a:p>
        </p:txBody>
      </p:sp>
      <p:sp>
        <p:nvSpPr>
          <p:cNvPr id="2" name="Content Placeholder 2">
            <a:extLst>
              <a:ext uri="{FF2B5EF4-FFF2-40B4-BE49-F238E27FC236}">
                <a16:creationId xmlns:a16="http://schemas.microsoft.com/office/drawing/2014/main" id="{E241F9F8-2042-4B55-A5ED-F8257CAAFBD7}"/>
              </a:ext>
            </a:extLst>
          </p:cNvPr>
          <p:cNvSpPr txBox="1">
            <a:spLocks/>
          </p:cNvSpPr>
          <p:nvPr/>
        </p:nvSpPr>
        <p:spPr>
          <a:xfrm>
            <a:off x="640920" y="5103630"/>
            <a:ext cx="10972421" cy="989538"/>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Click to reveal a four-digit number and represent the total value as an addition equation.</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Use the chart to identify other four-digit numbers including those containing a zero.</a:t>
            </a:r>
          </a:p>
          <a:p>
            <a:pPr>
              <a:lnSpc>
                <a:spcPct val="120000"/>
              </a:lnSpc>
              <a:spcBef>
                <a:spcPts val="600"/>
              </a:spcBef>
              <a:spcAft>
                <a:spcPts val="600"/>
              </a:spcAft>
              <a:buClr>
                <a:srgbClr val="585858"/>
              </a:buClr>
              <a:buFont typeface="Arial" panose="020B0604020202020204" pitchFamily="34" charset="0"/>
              <a:buChar char="•"/>
            </a:pPr>
            <a:endParaRPr lang="en-GB" sz="2000" kern="0" dirty="0">
              <a:solidFill>
                <a:schemeClr val="tx1"/>
              </a:solidFill>
            </a:endParaRPr>
          </a:p>
        </p:txBody>
      </p:sp>
      <p:sp>
        <p:nvSpPr>
          <p:cNvPr id="83" name="TextBox 82">
            <a:extLst>
              <a:ext uri="{FF2B5EF4-FFF2-40B4-BE49-F238E27FC236}">
                <a16:creationId xmlns:a16="http://schemas.microsoft.com/office/drawing/2014/main" id="{B22BEE9E-8574-41EF-87F0-D8A0A2690E37}"/>
              </a:ext>
            </a:extLst>
          </p:cNvPr>
          <p:cNvSpPr txBox="1"/>
          <p:nvPr/>
        </p:nvSpPr>
        <p:spPr bwMode="auto">
          <a:xfrm>
            <a:off x="3131653" y="4597688"/>
            <a:ext cx="8258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j-lt"/>
                <a:ea typeface="Myriad Pro Semibold" charset="0"/>
                <a:cs typeface="Myriad Pro Semibold" charset="0"/>
              </a:rPr>
              <a:t>5,000</a:t>
            </a:r>
          </a:p>
        </p:txBody>
      </p:sp>
      <p:sp>
        <p:nvSpPr>
          <p:cNvPr id="84" name="TextBox 83">
            <a:extLst>
              <a:ext uri="{FF2B5EF4-FFF2-40B4-BE49-F238E27FC236}">
                <a16:creationId xmlns:a16="http://schemas.microsoft.com/office/drawing/2014/main" id="{54723296-19BF-489E-A219-8AC914C47CAA}"/>
              </a:ext>
            </a:extLst>
          </p:cNvPr>
          <p:cNvSpPr txBox="1"/>
          <p:nvPr/>
        </p:nvSpPr>
        <p:spPr bwMode="auto">
          <a:xfrm>
            <a:off x="4656600" y="4597687"/>
            <a:ext cx="6126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j-lt"/>
                <a:ea typeface="Myriad Pro Semibold" charset="0"/>
                <a:cs typeface="Myriad Pro Semibold" charset="0"/>
              </a:rPr>
              <a:t>300</a:t>
            </a:r>
          </a:p>
        </p:txBody>
      </p:sp>
      <p:sp>
        <p:nvSpPr>
          <p:cNvPr id="85" name="TextBox 84">
            <a:extLst>
              <a:ext uri="{FF2B5EF4-FFF2-40B4-BE49-F238E27FC236}">
                <a16:creationId xmlns:a16="http://schemas.microsoft.com/office/drawing/2014/main" id="{F58447A7-C41C-43AC-8006-6A381569E997}"/>
              </a:ext>
            </a:extLst>
          </p:cNvPr>
          <p:cNvSpPr txBox="1"/>
          <p:nvPr/>
        </p:nvSpPr>
        <p:spPr bwMode="auto">
          <a:xfrm>
            <a:off x="6115236" y="4597686"/>
            <a:ext cx="470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j-lt"/>
                <a:ea typeface="Myriad Pro Semibold" charset="0"/>
                <a:cs typeface="Myriad Pro Semibold" charset="0"/>
              </a:rPr>
              <a:t>40</a:t>
            </a:r>
          </a:p>
        </p:txBody>
      </p:sp>
      <p:sp>
        <p:nvSpPr>
          <p:cNvPr id="86" name="TextBox 85">
            <a:extLst>
              <a:ext uri="{FF2B5EF4-FFF2-40B4-BE49-F238E27FC236}">
                <a16:creationId xmlns:a16="http://schemas.microsoft.com/office/drawing/2014/main" id="{6490CB7A-0552-4F23-9796-6F2FFDAF1891}"/>
              </a:ext>
            </a:extLst>
          </p:cNvPr>
          <p:cNvSpPr txBox="1"/>
          <p:nvPr/>
        </p:nvSpPr>
        <p:spPr bwMode="auto">
          <a:xfrm>
            <a:off x="7498595" y="4597685"/>
            <a:ext cx="3273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j-lt"/>
                <a:ea typeface="Myriad Pro Semibold" charset="0"/>
                <a:cs typeface="Myriad Pro Semibold" charset="0"/>
              </a:rPr>
              <a:t>2</a:t>
            </a:r>
          </a:p>
        </p:txBody>
      </p:sp>
      <p:sp>
        <p:nvSpPr>
          <p:cNvPr id="87" name="TextBox 86">
            <a:extLst>
              <a:ext uri="{FF2B5EF4-FFF2-40B4-BE49-F238E27FC236}">
                <a16:creationId xmlns:a16="http://schemas.microsoft.com/office/drawing/2014/main" id="{9D210D4A-EED1-4881-B084-2E67B367E3B5}"/>
              </a:ext>
            </a:extLst>
          </p:cNvPr>
          <p:cNvSpPr txBox="1"/>
          <p:nvPr/>
        </p:nvSpPr>
        <p:spPr bwMode="auto">
          <a:xfrm>
            <a:off x="7766668" y="4597685"/>
            <a:ext cx="13489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000" dirty="0">
                <a:latin typeface="+mj-lt"/>
                <a:ea typeface="Myriad Pro Semibold" charset="0"/>
                <a:cs typeface="Myriad Pro Semibold" charset="0"/>
              </a:rPr>
              <a:t>= 5,342</a:t>
            </a:r>
          </a:p>
        </p:txBody>
      </p:sp>
      <p:grpSp>
        <p:nvGrpSpPr>
          <p:cNvPr id="88" name="Group 87">
            <a:extLst>
              <a:ext uri="{FF2B5EF4-FFF2-40B4-BE49-F238E27FC236}">
                <a16:creationId xmlns:a16="http://schemas.microsoft.com/office/drawing/2014/main" id="{1BD0815F-3EE1-4C5C-A9CA-CD8011B011DA}"/>
              </a:ext>
            </a:extLst>
          </p:cNvPr>
          <p:cNvGrpSpPr/>
          <p:nvPr/>
        </p:nvGrpSpPr>
        <p:grpSpPr>
          <a:xfrm>
            <a:off x="4108807" y="4597685"/>
            <a:ext cx="3138026" cy="400110"/>
            <a:chOff x="2147276" y="4799699"/>
            <a:chExt cx="4173642" cy="400110"/>
          </a:xfrm>
        </p:grpSpPr>
        <p:sp>
          <p:nvSpPr>
            <p:cNvPr id="89" name="TextBox 88">
              <a:extLst>
                <a:ext uri="{FF2B5EF4-FFF2-40B4-BE49-F238E27FC236}">
                  <a16:creationId xmlns:a16="http://schemas.microsoft.com/office/drawing/2014/main" id="{2906773C-56BE-4E54-B338-BE4560E3283D}"/>
                </a:ext>
              </a:extLst>
            </p:cNvPr>
            <p:cNvSpPr txBox="1"/>
            <p:nvPr/>
          </p:nvSpPr>
          <p:spPr>
            <a:xfrm>
              <a:off x="2147276" y="4799699"/>
              <a:ext cx="443889" cy="400110"/>
            </a:xfrm>
            <a:prstGeom prst="rect">
              <a:avLst/>
            </a:prstGeom>
            <a:noFill/>
          </p:spPr>
          <p:txBody>
            <a:bodyPr wrap="none" rtlCol="0">
              <a:spAutoFit/>
            </a:bodyPr>
            <a:lstStyle/>
            <a:p>
              <a:pPr>
                <a:buNone/>
              </a:pPr>
              <a:r>
                <a:rPr lang="en-GB" sz="2000" dirty="0"/>
                <a:t>+</a:t>
              </a:r>
            </a:p>
          </p:txBody>
        </p:sp>
        <p:sp>
          <p:nvSpPr>
            <p:cNvPr id="90" name="TextBox 89">
              <a:extLst>
                <a:ext uri="{FF2B5EF4-FFF2-40B4-BE49-F238E27FC236}">
                  <a16:creationId xmlns:a16="http://schemas.microsoft.com/office/drawing/2014/main" id="{59281B27-0FC5-412B-B9F6-13F2D3A82D11}"/>
                </a:ext>
              </a:extLst>
            </p:cNvPr>
            <p:cNvSpPr txBox="1"/>
            <p:nvPr/>
          </p:nvSpPr>
          <p:spPr>
            <a:xfrm>
              <a:off x="3974160" y="4799699"/>
              <a:ext cx="443889" cy="400110"/>
            </a:xfrm>
            <a:prstGeom prst="rect">
              <a:avLst/>
            </a:prstGeom>
            <a:noFill/>
          </p:spPr>
          <p:txBody>
            <a:bodyPr wrap="none" rtlCol="0">
              <a:spAutoFit/>
            </a:bodyPr>
            <a:lstStyle/>
            <a:p>
              <a:pPr>
                <a:buNone/>
              </a:pPr>
              <a:r>
                <a:rPr lang="en-GB" sz="2000" dirty="0"/>
                <a:t>+</a:t>
              </a:r>
            </a:p>
          </p:txBody>
        </p:sp>
        <p:sp>
          <p:nvSpPr>
            <p:cNvPr id="91" name="TextBox 90">
              <a:extLst>
                <a:ext uri="{FF2B5EF4-FFF2-40B4-BE49-F238E27FC236}">
                  <a16:creationId xmlns:a16="http://schemas.microsoft.com/office/drawing/2014/main" id="{EE2C4401-5F49-44EB-8C56-C4CED56C5E20}"/>
                </a:ext>
              </a:extLst>
            </p:cNvPr>
            <p:cNvSpPr txBox="1"/>
            <p:nvPr/>
          </p:nvSpPr>
          <p:spPr>
            <a:xfrm>
              <a:off x="5877029" y="4799699"/>
              <a:ext cx="443889" cy="400110"/>
            </a:xfrm>
            <a:prstGeom prst="rect">
              <a:avLst/>
            </a:prstGeom>
            <a:noFill/>
          </p:spPr>
          <p:txBody>
            <a:bodyPr wrap="none" rtlCol="0">
              <a:spAutoFit/>
            </a:bodyPr>
            <a:lstStyle/>
            <a:p>
              <a:pPr>
                <a:buNone/>
              </a:pPr>
              <a:r>
                <a:rPr lang="en-GB" sz="2000" dirty="0"/>
                <a:t>+</a:t>
              </a:r>
            </a:p>
          </p:txBody>
        </p:sp>
      </p:grpSp>
    </p:spTree>
    <p:extLst>
      <p:ext uri="{BB962C8B-B14F-4D97-AF65-F5344CB8AC3E}">
        <p14:creationId xmlns:p14="http://schemas.microsoft.com/office/powerpoint/2010/main" val="8092451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83"/>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84"/>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85"/>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86"/>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88"/>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7" grpId="0" animBg="1"/>
      <p:bldP spid="148" grpId="0" animBg="1"/>
      <p:bldP spid="149" grpId="0" animBg="1"/>
      <p:bldP spid="150" grpId="0" animBg="1"/>
      <p:bldP spid="83" grpId="0"/>
      <p:bldP spid="84" grpId="0"/>
      <p:bldP spid="85" grpId="0"/>
      <p:bldP spid="86" grpId="0"/>
      <p:bldP spid="8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1:1</a:t>
            </a:r>
          </a:p>
        </p:txBody>
      </p:sp>
      <p:pic>
        <p:nvPicPr>
          <p:cNvPr id="5" name="Picture 4">
            <a:extLst>
              <a:ext uri="{FF2B5EF4-FFF2-40B4-BE49-F238E27FC236}">
                <a16:creationId xmlns:a16="http://schemas.microsoft.com/office/drawing/2014/main" id="{1A961E63-6124-4F79-9E28-07228C6F72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2277" y="2377888"/>
            <a:ext cx="7907446" cy="2102224"/>
          </a:xfrm>
          <a:prstGeom prst="rect">
            <a:avLst/>
          </a:prstGeom>
        </p:spPr>
      </p:pic>
      <p:sp>
        <p:nvSpPr>
          <p:cNvPr id="6" name="Rectangle 5">
            <a:extLst>
              <a:ext uri="{FF2B5EF4-FFF2-40B4-BE49-F238E27FC236}">
                <a16:creationId xmlns:a16="http://schemas.microsoft.com/office/drawing/2014/main" id="{75474B69-881F-40E5-8B08-4EB1B5B2FB1F}"/>
              </a:ext>
            </a:extLst>
          </p:cNvPr>
          <p:cNvSpPr/>
          <p:nvPr/>
        </p:nvSpPr>
        <p:spPr bwMode="auto">
          <a:xfrm>
            <a:off x="4394201" y="2861733"/>
            <a:ext cx="643467" cy="6223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8" name="Rectangle 17">
            <a:extLst>
              <a:ext uri="{FF2B5EF4-FFF2-40B4-BE49-F238E27FC236}">
                <a16:creationId xmlns:a16="http://schemas.microsoft.com/office/drawing/2014/main" id="{B0C53575-B5F8-46C8-9563-9436608C018B}"/>
              </a:ext>
            </a:extLst>
          </p:cNvPr>
          <p:cNvSpPr/>
          <p:nvPr/>
        </p:nvSpPr>
        <p:spPr bwMode="auto">
          <a:xfrm>
            <a:off x="5080001" y="2861733"/>
            <a:ext cx="643467" cy="6223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9" name="Rectangle 18">
            <a:extLst>
              <a:ext uri="{FF2B5EF4-FFF2-40B4-BE49-F238E27FC236}">
                <a16:creationId xmlns:a16="http://schemas.microsoft.com/office/drawing/2014/main" id="{DB38E1F5-2A95-4056-A18F-28E8B1D6D2AA}"/>
              </a:ext>
            </a:extLst>
          </p:cNvPr>
          <p:cNvSpPr/>
          <p:nvPr/>
        </p:nvSpPr>
        <p:spPr bwMode="auto">
          <a:xfrm>
            <a:off x="5774267" y="2861733"/>
            <a:ext cx="643467" cy="6223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0" name="Rectangle 19">
            <a:extLst>
              <a:ext uri="{FF2B5EF4-FFF2-40B4-BE49-F238E27FC236}">
                <a16:creationId xmlns:a16="http://schemas.microsoft.com/office/drawing/2014/main" id="{8D41AD9D-FF8D-4FE6-AC15-BB38DE4F1BB1}"/>
              </a:ext>
            </a:extLst>
          </p:cNvPr>
          <p:cNvSpPr/>
          <p:nvPr/>
        </p:nvSpPr>
        <p:spPr bwMode="auto">
          <a:xfrm>
            <a:off x="6464300" y="2861733"/>
            <a:ext cx="643467" cy="6223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1" name="Rectangle 20">
            <a:extLst>
              <a:ext uri="{FF2B5EF4-FFF2-40B4-BE49-F238E27FC236}">
                <a16:creationId xmlns:a16="http://schemas.microsoft.com/office/drawing/2014/main" id="{F147DAE8-1937-475C-8DC7-CB10A0AD8618}"/>
              </a:ext>
            </a:extLst>
          </p:cNvPr>
          <p:cNvSpPr/>
          <p:nvPr/>
        </p:nvSpPr>
        <p:spPr bwMode="auto">
          <a:xfrm>
            <a:off x="7154333" y="2861733"/>
            <a:ext cx="643467" cy="6223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2" name="Rectangle 21">
            <a:extLst>
              <a:ext uri="{FF2B5EF4-FFF2-40B4-BE49-F238E27FC236}">
                <a16:creationId xmlns:a16="http://schemas.microsoft.com/office/drawing/2014/main" id="{66A43710-4C44-40B9-9953-938BDE76C91E}"/>
              </a:ext>
            </a:extLst>
          </p:cNvPr>
          <p:cNvSpPr/>
          <p:nvPr/>
        </p:nvSpPr>
        <p:spPr bwMode="auto">
          <a:xfrm>
            <a:off x="4394201" y="3547534"/>
            <a:ext cx="643467" cy="6223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3" name="Rectangle 22">
            <a:extLst>
              <a:ext uri="{FF2B5EF4-FFF2-40B4-BE49-F238E27FC236}">
                <a16:creationId xmlns:a16="http://schemas.microsoft.com/office/drawing/2014/main" id="{D92F5072-D4A5-4DBC-B12E-F3B90CC033BC}"/>
              </a:ext>
            </a:extLst>
          </p:cNvPr>
          <p:cNvSpPr/>
          <p:nvPr/>
        </p:nvSpPr>
        <p:spPr bwMode="auto">
          <a:xfrm>
            <a:off x="5080001" y="3547534"/>
            <a:ext cx="643467" cy="6223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4" name="Rectangle 23">
            <a:extLst>
              <a:ext uri="{FF2B5EF4-FFF2-40B4-BE49-F238E27FC236}">
                <a16:creationId xmlns:a16="http://schemas.microsoft.com/office/drawing/2014/main" id="{15CB9854-C41E-4BBE-B92D-0A5BBFBBC1D0}"/>
              </a:ext>
            </a:extLst>
          </p:cNvPr>
          <p:cNvSpPr/>
          <p:nvPr/>
        </p:nvSpPr>
        <p:spPr bwMode="auto">
          <a:xfrm>
            <a:off x="5774267" y="3547534"/>
            <a:ext cx="643467" cy="6223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5" name="Rectangle 24">
            <a:extLst>
              <a:ext uri="{FF2B5EF4-FFF2-40B4-BE49-F238E27FC236}">
                <a16:creationId xmlns:a16="http://schemas.microsoft.com/office/drawing/2014/main" id="{EE3A4BB5-0A44-4F6A-946E-6DCA0D261447}"/>
              </a:ext>
            </a:extLst>
          </p:cNvPr>
          <p:cNvSpPr/>
          <p:nvPr/>
        </p:nvSpPr>
        <p:spPr bwMode="auto">
          <a:xfrm>
            <a:off x="6464300" y="3547534"/>
            <a:ext cx="643467" cy="6223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6" name="Rectangle 25">
            <a:extLst>
              <a:ext uri="{FF2B5EF4-FFF2-40B4-BE49-F238E27FC236}">
                <a16:creationId xmlns:a16="http://schemas.microsoft.com/office/drawing/2014/main" id="{519FC9F8-D4E7-459B-B008-9FA4D59A74E3}"/>
              </a:ext>
            </a:extLst>
          </p:cNvPr>
          <p:cNvSpPr/>
          <p:nvPr/>
        </p:nvSpPr>
        <p:spPr bwMode="auto">
          <a:xfrm>
            <a:off x="7154333" y="3547534"/>
            <a:ext cx="643467" cy="62230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1595350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9"/>
                                        </p:tgtEl>
                                      </p:cBhvr>
                                    </p:animEffect>
                                    <p:set>
                                      <p:cBhvr>
                                        <p:cTn id="17" dur="1" fill="hold">
                                          <p:stCondLst>
                                            <p:cond delay="499"/>
                                          </p:stCondLst>
                                        </p:cTn>
                                        <p:tgtEl>
                                          <p:spTgt spid="1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20"/>
                                        </p:tgtEl>
                                      </p:cBhvr>
                                    </p:animEffect>
                                    <p:set>
                                      <p:cBhvr>
                                        <p:cTn id="22" dur="1" fill="hold">
                                          <p:stCondLst>
                                            <p:cond delay="499"/>
                                          </p:stCondLst>
                                        </p:cTn>
                                        <p:tgtEl>
                                          <p:spTgt spid="2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21"/>
                                        </p:tgtEl>
                                      </p:cBhvr>
                                    </p:animEffect>
                                    <p:set>
                                      <p:cBhvr>
                                        <p:cTn id="27" dur="1" fill="hold">
                                          <p:stCondLst>
                                            <p:cond delay="499"/>
                                          </p:stCondLst>
                                        </p:cTn>
                                        <p:tgtEl>
                                          <p:spTgt spid="2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22"/>
                                        </p:tgtEl>
                                      </p:cBhvr>
                                    </p:animEffect>
                                    <p:set>
                                      <p:cBhvr>
                                        <p:cTn id="32" dur="1" fill="hold">
                                          <p:stCondLst>
                                            <p:cond delay="499"/>
                                          </p:stCondLst>
                                        </p:cTn>
                                        <p:tgtEl>
                                          <p:spTgt spid="2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23"/>
                                        </p:tgtEl>
                                      </p:cBhvr>
                                    </p:animEffect>
                                    <p:set>
                                      <p:cBhvr>
                                        <p:cTn id="37" dur="1" fill="hold">
                                          <p:stCondLst>
                                            <p:cond delay="499"/>
                                          </p:stCondLst>
                                        </p:cTn>
                                        <p:tgtEl>
                                          <p:spTgt spid="2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24"/>
                                        </p:tgtEl>
                                      </p:cBhvr>
                                    </p:animEffect>
                                    <p:set>
                                      <p:cBhvr>
                                        <p:cTn id="42" dur="1" fill="hold">
                                          <p:stCondLst>
                                            <p:cond delay="499"/>
                                          </p:stCondLst>
                                        </p:cTn>
                                        <p:tgtEl>
                                          <p:spTgt spid="2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0" nodeType="clickEffect">
                                  <p:stCondLst>
                                    <p:cond delay="0"/>
                                  </p:stCondLst>
                                  <p:childTnLst>
                                    <p:animEffect transition="out" filter="fade">
                                      <p:cBhvr>
                                        <p:cTn id="46" dur="500"/>
                                        <p:tgtEl>
                                          <p:spTgt spid="25"/>
                                        </p:tgtEl>
                                      </p:cBhvr>
                                    </p:animEffect>
                                    <p:set>
                                      <p:cBhvr>
                                        <p:cTn id="47" dur="1" fill="hold">
                                          <p:stCondLst>
                                            <p:cond delay="499"/>
                                          </p:stCondLst>
                                        </p:cTn>
                                        <p:tgtEl>
                                          <p:spTgt spid="2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0" nodeType="clickEffect">
                                  <p:stCondLst>
                                    <p:cond delay="0"/>
                                  </p:stCondLst>
                                  <p:childTnLst>
                                    <p:animEffect transition="out" filter="fade">
                                      <p:cBhvr>
                                        <p:cTn id="51" dur="500"/>
                                        <p:tgtEl>
                                          <p:spTgt spid="26"/>
                                        </p:tgtEl>
                                      </p:cBhvr>
                                    </p:animEffect>
                                    <p:set>
                                      <p:cBhvr>
                                        <p:cTn id="52"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8" grpId="0" animBg="1"/>
      <p:bldP spid="19" grpId="0" animBg="1"/>
      <p:bldP spid="20" grpId="0" animBg="1"/>
      <p:bldP spid="21" grpId="0" animBg="1"/>
      <p:bldP spid="22" grpId="0" animBg="1"/>
      <p:bldP spid="23" grpId="0" animBg="1"/>
      <p:bldP spid="24" grpId="0" animBg="1"/>
      <p:bldP spid="25" grpId="0" animBg="1"/>
      <p:bldP spid="26"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34E143C-5055-4EF6-B3AC-FC57BC292F58}"/>
              </a:ext>
            </a:extLst>
          </p:cNvPr>
          <p:cNvSpPr>
            <a:spLocks noGrp="1"/>
          </p:cNvSpPr>
          <p:nvPr>
            <p:ph type="title"/>
          </p:nvPr>
        </p:nvSpPr>
        <p:spPr/>
        <p:txBody>
          <a:bodyPr/>
          <a:lstStyle/>
          <a:p>
            <a:r>
              <a:rPr lang="en-US" altLang="en-US" dirty="0"/>
              <a:t>4NPV-2 Place value in four-digit numbers</a:t>
            </a:r>
            <a:endParaRPr lang="en-GB" dirty="0"/>
          </a:p>
        </p:txBody>
      </p:sp>
      <p:grpSp>
        <p:nvGrpSpPr>
          <p:cNvPr id="83" name="Group 82">
            <a:extLst>
              <a:ext uri="{FF2B5EF4-FFF2-40B4-BE49-F238E27FC236}">
                <a16:creationId xmlns:a16="http://schemas.microsoft.com/office/drawing/2014/main" id="{2E92894A-0C62-425E-A081-0E50A7095195}"/>
              </a:ext>
            </a:extLst>
          </p:cNvPr>
          <p:cNvGrpSpPr/>
          <p:nvPr/>
        </p:nvGrpSpPr>
        <p:grpSpPr>
          <a:xfrm>
            <a:off x="640920" y="1962266"/>
            <a:ext cx="10927194" cy="2418566"/>
            <a:chOff x="1477787" y="1557338"/>
            <a:chExt cx="9253459" cy="2853045"/>
          </a:xfrm>
        </p:grpSpPr>
        <p:grpSp>
          <p:nvGrpSpPr>
            <p:cNvPr id="84" name="Group 83">
              <a:extLst>
                <a:ext uri="{FF2B5EF4-FFF2-40B4-BE49-F238E27FC236}">
                  <a16:creationId xmlns:a16="http://schemas.microsoft.com/office/drawing/2014/main" id="{C5D406FB-B845-4E78-AC70-EB4F18ADD160}"/>
                </a:ext>
              </a:extLst>
            </p:cNvPr>
            <p:cNvGrpSpPr/>
            <p:nvPr/>
          </p:nvGrpSpPr>
          <p:grpSpPr>
            <a:xfrm>
              <a:off x="1477787" y="1557338"/>
              <a:ext cx="9250408" cy="2853045"/>
              <a:chOff x="822998" y="1124744"/>
              <a:chExt cx="4478711" cy="1987418"/>
            </a:xfrm>
          </p:grpSpPr>
          <p:cxnSp>
            <p:nvCxnSpPr>
              <p:cNvPr id="130" name="Straight Connector 129">
                <a:extLst>
                  <a:ext uri="{FF2B5EF4-FFF2-40B4-BE49-F238E27FC236}">
                    <a16:creationId xmlns:a16="http://schemas.microsoft.com/office/drawing/2014/main" id="{9BD692F1-29C5-4D11-98AC-12E05C018C4A}"/>
                  </a:ext>
                </a:extLst>
              </p:cNvPr>
              <p:cNvCxnSpPr>
                <a:cxnSpLocks/>
              </p:cNvCxnSpPr>
              <p:nvPr/>
            </p:nvCxnSpPr>
            <p:spPr bwMode="auto">
              <a:xfrm>
                <a:off x="826806"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31" name="Straight Connector 130">
                <a:extLst>
                  <a:ext uri="{FF2B5EF4-FFF2-40B4-BE49-F238E27FC236}">
                    <a16:creationId xmlns:a16="http://schemas.microsoft.com/office/drawing/2014/main" id="{8997FD3D-9891-4A24-A660-60997E12F7A1}"/>
                  </a:ext>
                </a:extLst>
              </p:cNvPr>
              <p:cNvCxnSpPr>
                <a:cxnSpLocks/>
              </p:cNvCxnSpPr>
              <p:nvPr/>
            </p:nvCxnSpPr>
            <p:spPr bwMode="auto">
              <a:xfrm>
                <a:off x="132686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32" name="Straight Connector 131">
                <a:extLst>
                  <a:ext uri="{FF2B5EF4-FFF2-40B4-BE49-F238E27FC236}">
                    <a16:creationId xmlns:a16="http://schemas.microsoft.com/office/drawing/2014/main" id="{5E222C1A-B66A-4346-B575-B05D5C40CEA2}"/>
                  </a:ext>
                </a:extLst>
              </p:cNvPr>
              <p:cNvCxnSpPr>
                <a:cxnSpLocks/>
              </p:cNvCxnSpPr>
              <p:nvPr/>
            </p:nvCxnSpPr>
            <p:spPr bwMode="auto">
              <a:xfrm>
                <a:off x="1823724"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33" name="Straight Connector 132">
                <a:extLst>
                  <a:ext uri="{FF2B5EF4-FFF2-40B4-BE49-F238E27FC236}">
                    <a16:creationId xmlns:a16="http://schemas.microsoft.com/office/drawing/2014/main" id="{9295DD7E-760D-4D49-A629-EF0CC0067370}"/>
                  </a:ext>
                </a:extLst>
              </p:cNvPr>
              <p:cNvCxnSpPr>
                <a:cxnSpLocks/>
              </p:cNvCxnSpPr>
              <p:nvPr/>
            </p:nvCxnSpPr>
            <p:spPr bwMode="auto">
              <a:xfrm>
                <a:off x="232057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34" name="Straight Connector 133">
                <a:extLst>
                  <a:ext uri="{FF2B5EF4-FFF2-40B4-BE49-F238E27FC236}">
                    <a16:creationId xmlns:a16="http://schemas.microsoft.com/office/drawing/2014/main" id="{0985AF2E-F8C9-499C-AC00-C85CE6F4E4A2}"/>
                  </a:ext>
                </a:extLst>
              </p:cNvPr>
              <p:cNvCxnSpPr>
                <a:cxnSpLocks/>
              </p:cNvCxnSpPr>
              <p:nvPr/>
            </p:nvCxnSpPr>
            <p:spPr bwMode="auto">
              <a:xfrm>
                <a:off x="2817434"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35" name="Straight Connector 134">
                <a:extLst>
                  <a:ext uri="{FF2B5EF4-FFF2-40B4-BE49-F238E27FC236}">
                    <a16:creationId xmlns:a16="http://schemas.microsoft.com/office/drawing/2014/main" id="{4CE1BE52-86B6-4D3D-947B-F7A2EF5A3023}"/>
                  </a:ext>
                </a:extLst>
              </p:cNvPr>
              <p:cNvCxnSpPr>
                <a:cxnSpLocks/>
              </p:cNvCxnSpPr>
              <p:nvPr/>
            </p:nvCxnSpPr>
            <p:spPr bwMode="auto">
              <a:xfrm>
                <a:off x="331428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36" name="Straight Connector 135">
                <a:extLst>
                  <a:ext uri="{FF2B5EF4-FFF2-40B4-BE49-F238E27FC236}">
                    <a16:creationId xmlns:a16="http://schemas.microsoft.com/office/drawing/2014/main" id="{2CB3D775-4C3D-429D-A74E-335CFA7E118B}"/>
                  </a:ext>
                </a:extLst>
              </p:cNvPr>
              <p:cNvCxnSpPr>
                <a:cxnSpLocks/>
              </p:cNvCxnSpPr>
              <p:nvPr/>
            </p:nvCxnSpPr>
            <p:spPr bwMode="auto">
              <a:xfrm>
                <a:off x="3811144"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37" name="Straight Connector 136">
                <a:extLst>
                  <a:ext uri="{FF2B5EF4-FFF2-40B4-BE49-F238E27FC236}">
                    <a16:creationId xmlns:a16="http://schemas.microsoft.com/office/drawing/2014/main" id="{FED192DA-81FA-48A0-888C-BBF40EC9D41D}"/>
                  </a:ext>
                </a:extLst>
              </p:cNvPr>
              <p:cNvCxnSpPr>
                <a:cxnSpLocks/>
              </p:cNvCxnSpPr>
              <p:nvPr/>
            </p:nvCxnSpPr>
            <p:spPr bwMode="auto">
              <a:xfrm>
                <a:off x="430799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38" name="Straight Connector 137">
                <a:extLst>
                  <a:ext uri="{FF2B5EF4-FFF2-40B4-BE49-F238E27FC236}">
                    <a16:creationId xmlns:a16="http://schemas.microsoft.com/office/drawing/2014/main" id="{0099EE3E-1E54-45AC-9A6A-74DB65EA3569}"/>
                  </a:ext>
                </a:extLst>
              </p:cNvPr>
              <p:cNvCxnSpPr>
                <a:cxnSpLocks/>
              </p:cNvCxnSpPr>
              <p:nvPr/>
            </p:nvCxnSpPr>
            <p:spPr bwMode="auto">
              <a:xfrm>
                <a:off x="4804854"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39" name="Straight Connector 138">
                <a:extLst>
                  <a:ext uri="{FF2B5EF4-FFF2-40B4-BE49-F238E27FC236}">
                    <a16:creationId xmlns:a16="http://schemas.microsoft.com/office/drawing/2014/main" id="{900BF73E-10F9-451B-9E67-C0947E1B4827}"/>
                  </a:ext>
                </a:extLst>
              </p:cNvPr>
              <p:cNvCxnSpPr>
                <a:cxnSpLocks/>
              </p:cNvCxnSpPr>
              <p:nvPr/>
            </p:nvCxnSpPr>
            <p:spPr bwMode="auto">
              <a:xfrm>
                <a:off x="530170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grpSp>
            <p:nvGrpSpPr>
              <p:cNvPr id="140" name="Group 139">
                <a:extLst>
                  <a:ext uri="{FF2B5EF4-FFF2-40B4-BE49-F238E27FC236}">
                    <a16:creationId xmlns:a16="http://schemas.microsoft.com/office/drawing/2014/main" id="{9F24BCEA-83F5-4EAC-92BE-5127900F350E}"/>
                  </a:ext>
                </a:extLst>
              </p:cNvPr>
              <p:cNvGrpSpPr/>
              <p:nvPr/>
            </p:nvGrpSpPr>
            <p:grpSpPr>
              <a:xfrm>
                <a:off x="822998" y="1131160"/>
                <a:ext cx="4478710" cy="1976388"/>
                <a:chOff x="822998" y="1131160"/>
                <a:chExt cx="4978776" cy="1976388"/>
              </a:xfrm>
            </p:grpSpPr>
            <p:cxnSp>
              <p:nvCxnSpPr>
                <p:cNvPr id="141" name="Straight Connector 140">
                  <a:extLst>
                    <a:ext uri="{FF2B5EF4-FFF2-40B4-BE49-F238E27FC236}">
                      <a16:creationId xmlns:a16="http://schemas.microsoft.com/office/drawing/2014/main" id="{21F0E07F-91AA-49DB-9AD7-AB477C3A8DFF}"/>
                    </a:ext>
                  </a:extLst>
                </p:cNvPr>
                <p:cNvCxnSpPr>
                  <a:cxnSpLocks/>
                </p:cNvCxnSpPr>
                <p:nvPr/>
              </p:nvCxnSpPr>
              <p:spPr bwMode="auto">
                <a:xfrm>
                  <a:off x="830014" y="3107548"/>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42" name="Straight Connector 141">
                  <a:extLst>
                    <a:ext uri="{FF2B5EF4-FFF2-40B4-BE49-F238E27FC236}">
                      <a16:creationId xmlns:a16="http://schemas.microsoft.com/office/drawing/2014/main" id="{079C4F89-3AA1-4394-89DC-E1335AA5F3BF}"/>
                    </a:ext>
                  </a:extLst>
                </p:cNvPr>
                <p:cNvCxnSpPr>
                  <a:cxnSpLocks/>
                </p:cNvCxnSpPr>
                <p:nvPr/>
              </p:nvCxnSpPr>
              <p:spPr bwMode="auto">
                <a:xfrm>
                  <a:off x="830014" y="2118454"/>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43" name="Straight Connector 142">
                  <a:extLst>
                    <a:ext uri="{FF2B5EF4-FFF2-40B4-BE49-F238E27FC236}">
                      <a16:creationId xmlns:a16="http://schemas.microsoft.com/office/drawing/2014/main" id="{62BF2C67-5488-472A-9B8B-0BF93A9F7237}"/>
                    </a:ext>
                  </a:extLst>
                </p:cNvPr>
                <p:cNvCxnSpPr>
                  <a:cxnSpLocks/>
                </p:cNvCxnSpPr>
                <p:nvPr/>
              </p:nvCxnSpPr>
              <p:spPr bwMode="auto">
                <a:xfrm>
                  <a:off x="830013" y="1621599"/>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44" name="Straight Connector 143">
                  <a:extLst>
                    <a:ext uri="{FF2B5EF4-FFF2-40B4-BE49-F238E27FC236}">
                      <a16:creationId xmlns:a16="http://schemas.microsoft.com/office/drawing/2014/main" id="{B0C7771A-768F-4EFC-808E-DC6C99788881}"/>
                    </a:ext>
                  </a:extLst>
                </p:cNvPr>
                <p:cNvCxnSpPr>
                  <a:cxnSpLocks/>
                </p:cNvCxnSpPr>
                <p:nvPr/>
              </p:nvCxnSpPr>
              <p:spPr bwMode="auto">
                <a:xfrm>
                  <a:off x="822998" y="1131160"/>
                  <a:ext cx="4978776" cy="1"/>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45" name="Straight Connector 144">
                  <a:extLst>
                    <a:ext uri="{FF2B5EF4-FFF2-40B4-BE49-F238E27FC236}">
                      <a16:creationId xmlns:a16="http://schemas.microsoft.com/office/drawing/2014/main" id="{26342076-2368-44B7-A862-94EA2990761B}"/>
                    </a:ext>
                  </a:extLst>
                </p:cNvPr>
                <p:cNvCxnSpPr>
                  <a:cxnSpLocks/>
                </p:cNvCxnSpPr>
                <p:nvPr/>
              </p:nvCxnSpPr>
              <p:spPr bwMode="auto">
                <a:xfrm>
                  <a:off x="830014" y="2615309"/>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grpSp>
        </p:grpSp>
        <p:grpSp>
          <p:nvGrpSpPr>
            <p:cNvPr id="85" name="Group 84">
              <a:extLst>
                <a:ext uri="{FF2B5EF4-FFF2-40B4-BE49-F238E27FC236}">
                  <a16:creationId xmlns:a16="http://schemas.microsoft.com/office/drawing/2014/main" id="{AE59C56B-37BC-47F6-8765-8602268251B9}"/>
                </a:ext>
              </a:extLst>
            </p:cNvPr>
            <p:cNvGrpSpPr/>
            <p:nvPr/>
          </p:nvGrpSpPr>
          <p:grpSpPr>
            <a:xfrm>
              <a:off x="1818831" y="1674369"/>
              <a:ext cx="699367" cy="2543935"/>
              <a:chOff x="1832083" y="1674369"/>
              <a:chExt cx="699367" cy="2543935"/>
            </a:xfrm>
          </p:grpSpPr>
          <p:sp>
            <p:nvSpPr>
              <p:cNvPr id="126" name="TextBox 125">
                <a:extLst>
                  <a:ext uri="{FF2B5EF4-FFF2-40B4-BE49-F238E27FC236}">
                    <a16:creationId xmlns:a16="http://schemas.microsoft.com/office/drawing/2014/main" id="{DAE93AA2-583E-4E19-AED3-324169B8139C}"/>
                  </a:ext>
                </a:extLst>
              </p:cNvPr>
              <p:cNvSpPr txBox="1"/>
              <p:nvPr/>
            </p:nvSpPr>
            <p:spPr>
              <a:xfrm>
                <a:off x="1832083" y="1674369"/>
                <a:ext cx="699367" cy="400110"/>
              </a:xfrm>
              <a:prstGeom prst="rect">
                <a:avLst/>
              </a:prstGeom>
              <a:noFill/>
            </p:spPr>
            <p:txBody>
              <a:bodyPr wrap="none" rtlCol="0">
                <a:spAutoFit/>
              </a:bodyPr>
              <a:lstStyle/>
              <a:p>
                <a:pPr algn="r">
                  <a:buNone/>
                </a:pPr>
                <a:r>
                  <a:rPr lang="en-GB" sz="2000" dirty="0"/>
                  <a:t>1,000</a:t>
                </a:r>
              </a:p>
            </p:txBody>
          </p:sp>
          <p:sp>
            <p:nvSpPr>
              <p:cNvPr id="127" name="TextBox 126">
                <a:extLst>
                  <a:ext uri="{FF2B5EF4-FFF2-40B4-BE49-F238E27FC236}">
                    <a16:creationId xmlns:a16="http://schemas.microsoft.com/office/drawing/2014/main" id="{D70AA2E3-EF95-4C9B-8C2F-0AE466A090FB}"/>
                  </a:ext>
                </a:extLst>
              </p:cNvPr>
              <p:cNvSpPr txBox="1"/>
              <p:nvPr/>
            </p:nvSpPr>
            <p:spPr>
              <a:xfrm>
                <a:off x="2012625" y="2388977"/>
                <a:ext cx="518825" cy="400110"/>
              </a:xfrm>
              <a:prstGeom prst="rect">
                <a:avLst/>
              </a:prstGeom>
              <a:noFill/>
            </p:spPr>
            <p:txBody>
              <a:bodyPr wrap="none" rtlCol="0">
                <a:spAutoFit/>
              </a:bodyPr>
              <a:lstStyle/>
              <a:p>
                <a:pPr algn="r">
                  <a:buNone/>
                </a:pPr>
                <a:r>
                  <a:rPr lang="en-GB" sz="2000" dirty="0"/>
                  <a:t>100</a:t>
                </a:r>
              </a:p>
            </p:txBody>
          </p:sp>
          <p:sp>
            <p:nvSpPr>
              <p:cNvPr id="128" name="TextBox 127">
                <a:extLst>
                  <a:ext uri="{FF2B5EF4-FFF2-40B4-BE49-F238E27FC236}">
                    <a16:creationId xmlns:a16="http://schemas.microsoft.com/office/drawing/2014/main" id="{025D1521-6A1C-4D25-B7E5-F26EE2C2C26C}"/>
                  </a:ext>
                </a:extLst>
              </p:cNvPr>
              <p:cNvSpPr txBox="1"/>
              <p:nvPr/>
            </p:nvSpPr>
            <p:spPr>
              <a:xfrm>
                <a:off x="2133441" y="3103585"/>
                <a:ext cx="398009" cy="400110"/>
              </a:xfrm>
              <a:prstGeom prst="rect">
                <a:avLst/>
              </a:prstGeom>
              <a:noFill/>
            </p:spPr>
            <p:txBody>
              <a:bodyPr wrap="none" rtlCol="0">
                <a:spAutoFit/>
              </a:bodyPr>
              <a:lstStyle/>
              <a:p>
                <a:pPr algn="r">
                  <a:buNone/>
                </a:pPr>
                <a:r>
                  <a:rPr lang="en-GB" sz="2000" dirty="0"/>
                  <a:t>10</a:t>
                </a:r>
              </a:p>
            </p:txBody>
          </p:sp>
          <p:sp>
            <p:nvSpPr>
              <p:cNvPr id="129" name="TextBox 128">
                <a:extLst>
                  <a:ext uri="{FF2B5EF4-FFF2-40B4-BE49-F238E27FC236}">
                    <a16:creationId xmlns:a16="http://schemas.microsoft.com/office/drawing/2014/main" id="{2F112D03-6CC8-4FF0-B299-893AD04A6BB2}"/>
                  </a:ext>
                </a:extLst>
              </p:cNvPr>
              <p:cNvSpPr txBox="1"/>
              <p:nvPr/>
            </p:nvSpPr>
            <p:spPr>
              <a:xfrm>
                <a:off x="2254254" y="3818194"/>
                <a:ext cx="277196" cy="400110"/>
              </a:xfrm>
              <a:prstGeom prst="rect">
                <a:avLst/>
              </a:prstGeom>
              <a:noFill/>
            </p:spPr>
            <p:txBody>
              <a:bodyPr wrap="none" rtlCol="0">
                <a:spAutoFit/>
              </a:bodyPr>
              <a:lstStyle/>
              <a:p>
                <a:pPr algn="r">
                  <a:buNone/>
                </a:pPr>
                <a:r>
                  <a:rPr lang="en-GB" sz="2000" dirty="0"/>
                  <a:t>1</a:t>
                </a:r>
              </a:p>
            </p:txBody>
          </p:sp>
        </p:grpSp>
        <p:grpSp>
          <p:nvGrpSpPr>
            <p:cNvPr id="86" name="Group 85">
              <a:extLst>
                <a:ext uri="{FF2B5EF4-FFF2-40B4-BE49-F238E27FC236}">
                  <a16:creationId xmlns:a16="http://schemas.microsoft.com/office/drawing/2014/main" id="{FB7D8D03-0F97-48A2-A4B4-68AE4A33B2E5}"/>
                </a:ext>
              </a:extLst>
            </p:cNvPr>
            <p:cNvGrpSpPr/>
            <p:nvPr/>
          </p:nvGrpSpPr>
          <p:grpSpPr>
            <a:xfrm>
              <a:off x="2845462" y="1674369"/>
              <a:ext cx="699367" cy="2543935"/>
              <a:chOff x="1832083" y="1674369"/>
              <a:chExt cx="699367" cy="2543935"/>
            </a:xfrm>
          </p:grpSpPr>
          <p:sp>
            <p:nvSpPr>
              <p:cNvPr id="122" name="TextBox 121">
                <a:extLst>
                  <a:ext uri="{FF2B5EF4-FFF2-40B4-BE49-F238E27FC236}">
                    <a16:creationId xmlns:a16="http://schemas.microsoft.com/office/drawing/2014/main" id="{A9EA17D8-3E49-463A-B25B-7C2236615612}"/>
                  </a:ext>
                </a:extLst>
              </p:cNvPr>
              <p:cNvSpPr txBox="1"/>
              <p:nvPr/>
            </p:nvSpPr>
            <p:spPr>
              <a:xfrm>
                <a:off x="1832083" y="1674369"/>
                <a:ext cx="699367" cy="400110"/>
              </a:xfrm>
              <a:prstGeom prst="rect">
                <a:avLst/>
              </a:prstGeom>
              <a:noFill/>
            </p:spPr>
            <p:txBody>
              <a:bodyPr wrap="none" rtlCol="0">
                <a:spAutoFit/>
              </a:bodyPr>
              <a:lstStyle/>
              <a:p>
                <a:pPr algn="r">
                  <a:buNone/>
                </a:pPr>
                <a:r>
                  <a:rPr lang="en-GB" sz="2000" dirty="0"/>
                  <a:t>2,000</a:t>
                </a:r>
              </a:p>
            </p:txBody>
          </p:sp>
          <p:sp>
            <p:nvSpPr>
              <p:cNvPr id="123" name="TextBox 122">
                <a:extLst>
                  <a:ext uri="{FF2B5EF4-FFF2-40B4-BE49-F238E27FC236}">
                    <a16:creationId xmlns:a16="http://schemas.microsoft.com/office/drawing/2014/main" id="{5B347759-F29F-4C05-961E-E410D41348EE}"/>
                  </a:ext>
                </a:extLst>
              </p:cNvPr>
              <p:cNvSpPr txBox="1"/>
              <p:nvPr/>
            </p:nvSpPr>
            <p:spPr>
              <a:xfrm>
                <a:off x="2012625" y="2388977"/>
                <a:ext cx="518825" cy="400110"/>
              </a:xfrm>
              <a:prstGeom prst="rect">
                <a:avLst/>
              </a:prstGeom>
              <a:noFill/>
            </p:spPr>
            <p:txBody>
              <a:bodyPr wrap="none" rtlCol="0">
                <a:spAutoFit/>
              </a:bodyPr>
              <a:lstStyle/>
              <a:p>
                <a:pPr algn="r">
                  <a:buNone/>
                </a:pPr>
                <a:r>
                  <a:rPr lang="en-GB" sz="2000" dirty="0"/>
                  <a:t>200</a:t>
                </a:r>
              </a:p>
            </p:txBody>
          </p:sp>
          <p:sp>
            <p:nvSpPr>
              <p:cNvPr id="124" name="TextBox 123">
                <a:extLst>
                  <a:ext uri="{FF2B5EF4-FFF2-40B4-BE49-F238E27FC236}">
                    <a16:creationId xmlns:a16="http://schemas.microsoft.com/office/drawing/2014/main" id="{1034483C-A67F-4F66-A5B9-5408C835FE3A}"/>
                  </a:ext>
                </a:extLst>
              </p:cNvPr>
              <p:cNvSpPr txBox="1"/>
              <p:nvPr/>
            </p:nvSpPr>
            <p:spPr>
              <a:xfrm>
                <a:off x="2133441" y="3103585"/>
                <a:ext cx="398009" cy="400110"/>
              </a:xfrm>
              <a:prstGeom prst="rect">
                <a:avLst/>
              </a:prstGeom>
              <a:noFill/>
            </p:spPr>
            <p:txBody>
              <a:bodyPr wrap="none" rtlCol="0">
                <a:spAutoFit/>
              </a:bodyPr>
              <a:lstStyle/>
              <a:p>
                <a:pPr algn="r">
                  <a:buNone/>
                </a:pPr>
                <a:r>
                  <a:rPr lang="en-GB" sz="2000" dirty="0"/>
                  <a:t>20</a:t>
                </a:r>
              </a:p>
            </p:txBody>
          </p:sp>
          <p:sp>
            <p:nvSpPr>
              <p:cNvPr id="125" name="TextBox 124">
                <a:extLst>
                  <a:ext uri="{FF2B5EF4-FFF2-40B4-BE49-F238E27FC236}">
                    <a16:creationId xmlns:a16="http://schemas.microsoft.com/office/drawing/2014/main" id="{60DE726C-CE37-40AF-AF2F-FBE0F9A50114}"/>
                  </a:ext>
                </a:extLst>
              </p:cNvPr>
              <p:cNvSpPr txBox="1"/>
              <p:nvPr/>
            </p:nvSpPr>
            <p:spPr>
              <a:xfrm>
                <a:off x="2254254" y="3818194"/>
                <a:ext cx="277196" cy="400110"/>
              </a:xfrm>
              <a:prstGeom prst="rect">
                <a:avLst/>
              </a:prstGeom>
              <a:noFill/>
            </p:spPr>
            <p:txBody>
              <a:bodyPr wrap="none" rtlCol="0">
                <a:spAutoFit/>
              </a:bodyPr>
              <a:lstStyle/>
              <a:p>
                <a:pPr algn="r">
                  <a:buNone/>
                </a:pPr>
                <a:r>
                  <a:rPr lang="en-GB" sz="2000" dirty="0"/>
                  <a:t>2</a:t>
                </a:r>
              </a:p>
            </p:txBody>
          </p:sp>
        </p:grpSp>
        <p:grpSp>
          <p:nvGrpSpPr>
            <p:cNvPr id="87" name="Group 86">
              <a:extLst>
                <a:ext uri="{FF2B5EF4-FFF2-40B4-BE49-F238E27FC236}">
                  <a16:creationId xmlns:a16="http://schemas.microsoft.com/office/drawing/2014/main" id="{E2D1395D-AC2E-4651-89B3-A4862441A126}"/>
                </a:ext>
              </a:extLst>
            </p:cNvPr>
            <p:cNvGrpSpPr/>
            <p:nvPr/>
          </p:nvGrpSpPr>
          <p:grpSpPr>
            <a:xfrm>
              <a:off x="3872093" y="1674369"/>
              <a:ext cx="699367" cy="2543935"/>
              <a:chOff x="1832083" y="1674369"/>
              <a:chExt cx="699367" cy="2543935"/>
            </a:xfrm>
          </p:grpSpPr>
          <p:sp>
            <p:nvSpPr>
              <p:cNvPr id="118" name="TextBox 117">
                <a:extLst>
                  <a:ext uri="{FF2B5EF4-FFF2-40B4-BE49-F238E27FC236}">
                    <a16:creationId xmlns:a16="http://schemas.microsoft.com/office/drawing/2014/main" id="{6F0AFFF0-20E1-4BA5-B2E5-140D6C9654C4}"/>
                  </a:ext>
                </a:extLst>
              </p:cNvPr>
              <p:cNvSpPr txBox="1"/>
              <p:nvPr/>
            </p:nvSpPr>
            <p:spPr>
              <a:xfrm>
                <a:off x="1832083" y="1674369"/>
                <a:ext cx="699367" cy="400110"/>
              </a:xfrm>
              <a:prstGeom prst="rect">
                <a:avLst/>
              </a:prstGeom>
              <a:noFill/>
            </p:spPr>
            <p:txBody>
              <a:bodyPr wrap="none" rtlCol="0">
                <a:spAutoFit/>
              </a:bodyPr>
              <a:lstStyle/>
              <a:p>
                <a:pPr algn="r">
                  <a:buNone/>
                </a:pPr>
                <a:r>
                  <a:rPr lang="en-GB" sz="2000" dirty="0"/>
                  <a:t>3,000</a:t>
                </a:r>
              </a:p>
            </p:txBody>
          </p:sp>
          <p:sp>
            <p:nvSpPr>
              <p:cNvPr id="119" name="TextBox 118">
                <a:extLst>
                  <a:ext uri="{FF2B5EF4-FFF2-40B4-BE49-F238E27FC236}">
                    <a16:creationId xmlns:a16="http://schemas.microsoft.com/office/drawing/2014/main" id="{89B1EA19-42F9-463C-A562-1E833785E02A}"/>
                  </a:ext>
                </a:extLst>
              </p:cNvPr>
              <p:cNvSpPr txBox="1"/>
              <p:nvPr/>
            </p:nvSpPr>
            <p:spPr>
              <a:xfrm>
                <a:off x="2012625" y="2388977"/>
                <a:ext cx="518825" cy="400110"/>
              </a:xfrm>
              <a:prstGeom prst="rect">
                <a:avLst/>
              </a:prstGeom>
              <a:noFill/>
            </p:spPr>
            <p:txBody>
              <a:bodyPr wrap="none" rtlCol="0">
                <a:spAutoFit/>
              </a:bodyPr>
              <a:lstStyle/>
              <a:p>
                <a:pPr algn="r">
                  <a:buNone/>
                </a:pPr>
                <a:r>
                  <a:rPr lang="en-GB" sz="2000" dirty="0"/>
                  <a:t>300</a:t>
                </a:r>
              </a:p>
            </p:txBody>
          </p:sp>
          <p:sp>
            <p:nvSpPr>
              <p:cNvPr id="120" name="TextBox 119">
                <a:extLst>
                  <a:ext uri="{FF2B5EF4-FFF2-40B4-BE49-F238E27FC236}">
                    <a16:creationId xmlns:a16="http://schemas.microsoft.com/office/drawing/2014/main" id="{3CE84D99-2DD0-4ADC-85FC-FB8A6BBB6179}"/>
                  </a:ext>
                </a:extLst>
              </p:cNvPr>
              <p:cNvSpPr txBox="1"/>
              <p:nvPr/>
            </p:nvSpPr>
            <p:spPr>
              <a:xfrm>
                <a:off x="2133441" y="3103585"/>
                <a:ext cx="398009" cy="400110"/>
              </a:xfrm>
              <a:prstGeom prst="rect">
                <a:avLst/>
              </a:prstGeom>
              <a:noFill/>
            </p:spPr>
            <p:txBody>
              <a:bodyPr wrap="none" rtlCol="0">
                <a:spAutoFit/>
              </a:bodyPr>
              <a:lstStyle/>
              <a:p>
                <a:pPr algn="r">
                  <a:buNone/>
                </a:pPr>
                <a:r>
                  <a:rPr lang="en-GB" sz="2000" dirty="0"/>
                  <a:t>30</a:t>
                </a:r>
              </a:p>
            </p:txBody>
          </p:sp>
          <p:sp>
            <p:nvSpPr>
              <p:cNvPr id="121" name="TextBox 120">
                <a:extLst>
                  <a:ext uri="{FF2B5EF4-FFF2-40B4-BE49-F238E27FC236}">
                    <a16:creationId xmlns:a16="http://schemas.microsoft.com/office/drawing/2014/main" id="{71BEFC30-5012-4614-843D-ADB5D460C0D4}"/>
                  </a:ext>
                </a:extLst>
              </p:cNvPr>
              <p:cNvSpPr txBox="1"/>
              <p:nvPr/>
            </p:nvSpPr>
            <p:spPr>
              <a:xfrm>
                <a:off x="2254254" y="3818194"/>
                <a:ext cx="277196" cy="400110"/>
              </a:xfrm>
              <a:prstGeom prst="rect">
                <a:avLst/>
              </a:prstGeom>
              <a:noFill/>
            </p:spPr>
            <p:txBody>
              <a:bodyPr wrap="none" rtlCol="0">
                <a:spAutoFit/>
              </a:bodyPr>
              <a:lstStyle/>
              <a:p>
                <a:pPr algn="r">
                  <a:buNone/>
                </a:pPr>
                <a:r>
                  <a:rPr lang="en-GB" sz="2000" dirty="0"/>
                  <a:t>3</a:t>
                </a:r>
              </a:p>
            </p:txBody>
          </p:sp>
        </p:grpSp>
        <p:grpSp>
          <p:nvGrpSpPr>
            <p:cNvPr id="88" name="Group 87">
              <a:extLst>
                <a:ext uri="{FF2B5EF4-FFF2-40B4-BE49-F238E27FC236}">
                  <a16:creationId xmlns:a16="http://schemas.microsoft.com/office/drawing/2014/main" id="{E86D5317-E66C-4BDD-92AC-08CE492ED698}"/>
                </a:ext>
              </a:extLst>
            </p:cNvPr>
            <p:cNvGrpSpPr/>
            <p:nvPr/>
          </p:nvGrpSpPr>
          <p:grpSpPr>
            <a:xfrm>
              <a:off x="4898724" y="1674369"/>
              <a:ext cx="699367" cy="2543935"/>
              <a:chOff x="1832083" y="1674369"/>
              <a:chExt cx="699367" cy="2543935"/>
            </a:xfrm>
          </p:grpSpPr>
          <p:sp>
            <p:nvSpPr>
              <p:cNvPr id="114" name="TextBox 113">
                <a:extLst>
                  <a:ext uri="{FF2B5EF4-FFF2-40B4-BE49-F238E27FC236}">
                    <a16:creationId xmlns:a16="http://schemas.microsoft.com/office/drawing/2014/main" id="{27747E09-5323-4E53-A81A-F31FB4FDED24}"/>
                  </a:ext>
                </a:extLst>
              </p:cNvPr>
              <p:cNvSpPr txBox="1"/>
              <p:nvPr/>
            </p:nvSpPr>
            <p:spPr>
              <a:xfrm>
                <a:off x="1832083" y="1674369"/>
                <a:ext cx="699367" cy="400110"/>
              </a:xfrm>
              <a:prstGeom prst="rect">
                <a:avLst/>
              </a:prstGeom>
              <a:noFill/>
            </p:spPr>
            <p:txBody>
              <a:bodyPr wrap="none" rtlCol="0">
                <a:spAutoFit/>
              </a:bodyPr>
              <a:lstStyle/>
              <a:p>
                <a:pPr algn="r">
                  <a:buNone/>
                </a:pPr>
                <a:r>
                  <a:rPr lang="en-GB" sz="2000" dirty="0"/>
                  <a:t>4,000</a:t>
                </a:r>
              </a:p>
            </p:txBody>
          </p:sp>
          <p:sp>
            <p:nvSpPr>
              <p:cNvPr id="115" name="TextBox 114">
                <a:extLst>
                  <a:ext uri="{FF2B5EF4-FFF2-40B4-BE49-F238E27FC236}">
                    <a16:creationId xmlns:a16="http://schemas.microsoft.com/office/drawing/2014/main" id="{5964F557-863D-4AFD-B173-15C30DE11A93}"/>
                  </a:ext>
                </a:extLst>
              </p:cNvPr>
              <p:cNvSpPr txBox="1"/>
              <p:nvPr/>
            </p:nvSpPr>
            <p:spPr>
              <a:xfrm>
                <a:off x="2012625" y="2388977"/>
                <a:ext cx="518825" cy="400110"/>
              </a:xfrm>
              <a:prstGeom prst="rect">
                <a:avLst/>
              </a:prstGeom>
              <a:noFill/>
            </p:spPr>
            <p:txBody>
              <a:bodyPr wrap="none" rtlCol="0">
                <a:spAutoFit/>
              </a:bodyPr>
              <a:lstStyle/>
              <a:p>
                <a:pPr algn="r">
                  <a:buNone/>
                </a:pPr>
                <a:r>
                  <a:rPr lang="en-GB" sz="2000" dirty="0"/>
                  <a:t>400</a:t>
                </a:r>
              </a:p>
            </p:txBody>
          </p:sp>
          <p:sp>
            <p:nvSpPr>
              <p:cNvPr id="116" name="TextBox 115">
                <a:extLst>
                  <a:ext uri="{FF2B5EF4-FFF2-40B4-BE49-F238E27FC236}">
                    <a16:creationId xmlns:a16="http://schemas.microsoft.com/office/drawing/2014/main" id="{69635956-A966-4C2A-BD86-1A2B690AD2E3}"/>
                  </a:ext>
                </a:extLst>
              </p:cNvPr>
              <p:cNvSpPr txBox="1"/>
              <p:nvPr/>
            </p:nvSpPr>
            <p:spPr>
              <a:xfrm>
                <a:off x="2133441" y="3103585"/>
                <a:ext cx="398009" cy="400110"/>
              </a:xfrm>
              <a:prstGeom prst="rect">
                <a:avLst/>
              </a:prstGeom>
              <a:noFill/>
            </p:spPr>
            <p:txBody>
              <a:bodyPr wrap="none" rtlCol="0">
                <a:spAutoFit/>
              </a:bodyPr>
              <a:lstStyle/>
              <a:p>
                <a:pPr algn="r">
                  <a:buNone/>
                </a:pPr>
                <a:r>
                  <a:rPr lang="en-GB" sz="2000" dirty="0"/>
                  <a:t>40</a:t>
                </a:r>
              </a:p>
            </p:txBody>
          </p:sp>
          <p:sp>
            <p:nvSpPr>
              <p:cNvPr id="117" name="TextBox 116">
                <a:extLst>
                  <a:ext uri="{FF2B5EF4-FFF2-40B4-BE49-F238E27FC236}">
                    <a16:creationId xmlns:a16="http://schemas.microsoft.com/office/drawing/2014/main" id="{DD4AAC20-B628-4087-A76B-4750B57BAAD9}"/>
                  </a:ext>
                </a:extLst>
              </p:cNvPr>
              <p:cNvSpPr txBox="1"/>
              <p:nvPr/>
            </p:nvSpPr>
            <p:spPr>
              <a:xfrm>
                <a:off x="2254254" y="3818194"/>
                <a:ext cx="277196" cy="400110"/>
              </a:xfrm>
              <a:prstGeom prst="rect">
                <a:avLst/>
              </a:prstGeom>
              <a:noFill/>
            </p:spPr>
            <p:txBody>
              <a:bodyPr wrap="none" rtlCol="0">
                <a:spAutoFit/>
              </a:bodyPr>
              <a:lstStyle/>
              <a:p>
                <a:pPr algn="r">
                  <a:buNone/>
                </a:pPr>
                <a:r>
                  <a:rPr lang="en-GB" sz="2000" dirty="0"/>
                  <a:t>4</a:t>
                </a:r>
              </a:p>
            </p:txBody>
          </p:sp>
        </p:grpSp>
        <p:grpSp>
          <p:nvGrpSpPr>
            <p:cNvPr id="89" name="Group 88">
              <a:extLst>
                <a:ext uri="{FF2B5EF4-FFF2-40B4-BE49-F238E27FC236}">
                  <a16:creationId xmlns:a16="http://schemas.microsoft.com/office/drawing/2014/main" id="{7E4096AC-A2C2-4E41-BBF5-DE7889FA299E}"/>
                </a:ext>
              </a:extLst>
            </p:cNvPr>
            <p:cNvGrpSpPr/>
            <p:nvPr/>
          </p:nvGrpSpPr>
          <p:grpSpPr>
            <a:xfrm>
              <a:off x="5925355" y="1674369"/>
              <a:ext cx="699367" cy="2543935"/>
              <a:chOff x="1832083" y="1674369"/>
              <a:chExt cx="699367" cy="2543935"/>
            </a:xfrm>
          </p:grpSpPr>
          <p:sp>
            <p:nvSpPr>
              <p:cNvPr id="110" name="TextBox 109">
                <a:extLst>
                  <a:ext uri="{FF2B5EF4-FFF2-40B4-BE49-F238E27FC236}">
                    <a16:creationId xmlns:a16="http://schemas.microsoft.com/office/drawing/2014/main" id="{1E84BE48-0AF9-4518-A696-1B2EC454B664}"/>
                  </a:ext>
                </a:extLst>
              </p:cNvPr>
              <p:cNvSpPr txBox="1"/>
              <p:nvPr/>
            </p:nvSpPr>
            <p:spPr>
              <a:xfrm>
                <a:off x="1832083" y="1674369"/>
                <a:ext cx="699367" cy="400110"/>
              </a:xfrm>
              <a:prstGeom prst="rect">
                <a:avLst/>
              </a:prstGeom>
              <a:noFill/>
            </p:spPr>
            <p:txBody>
              <a:bodyPr wrap="none" rtlCol="0">
                <a:spAutoFit/>
              </a:bodyPr>
              <a:lstStyle/>
              <a:p>
                <a:pPr algn="r">
                  <a:buNone/>
                </a:pPr>
                <a:r>
                  <a:rPr lang="en-GB" sz="2000" dirty="0"/>
                  <a:t>5,000</a:t>
                </a:r>
              </a:p>
            </p:txBody>
          </p:sp>
          <p:sp>
            <p:nvSpPr>
              <p:cNvPr id="111" name="TextBox 110">
                <a:extLst>
                  <a:ext uri="{FF2B5EF4-FFF2-40B4-BE49-F238E27FC236}">
                    <a16:creationId xmlns:a16="http://schemas.microsoft.com/office/drawing/2014/main" id="{D3402DF2-CFCA-4A4C-80F1-43CD46860302}"/>
                  </a:ext>
                </a:extLst>
              </p:cNvPr>
              <p:cNvSpPr txBox="1"/>
              <p:nvPr/>
            </p:nvSpPr>
            <p:spPr>
              <a:xfrm>
                <a:off x="2012625" y="2388977"/>
                <a:ext cx="518825" cy="400110"/>
              </a:xfrm>
              <a:prstGeom prst="rect">
                <a:avLst/>
              </a:prstGeom>
              <a:noFill/>
            </p:spPr>
            <p:txBody>
              <a:bodyPr wrap="none" rtlCol="0">
                <a:spAutoFit/>
              </a:bodyPr>
              <a:lstStyle/>
              <a:p>
                <a:pPr algn="r">
                  <a:buNone/>
                </a:pPr>
                <a:r>
                  <a:rPr lang="en-GB" sz="2000" dirty="0"/>
                  <a:t>500</a:t>
                </a:r>
              </a:p>
            </p:txBody>
          </p:sp>
          <p:sp>
            <p:nvSpPr>
              <p:cNvPr id="112" name="TextBox 111">
                <a:extLst>
                  <a:ext uri="{FF2B5EF4-FFF2-40B4-BE49-F238E27FC236}">
                    <a16:creationId xmlns:a16="http://schemas.microsoft.com/office/drawing/2014/main" id="{A853C305-D0EA-4A83-BF6F-23B987259ECE}"/>
                  </a:ext>
                </a:extLst>
              </p:cNvPr>
              <p:cNvSpPr txBox="1"/>
              <p:nvPr/>
            </p:nvSpPr>
            <p:spPr>
              <a:xfrm>
                <a:off x="2133441" y="3103585"/>
                <a:ext cx="398009" cy="400110"/>
              </a:xfrm>
              <a:prstGeom prst="rect">
                <a:avLst/>
              </a:prstGeom>
              <a:noFill/>
            </p:spPr>
            <p:txBody>
              <a:bodyPr wrap="none" rtlCol="0">
                <a:spAutoFit/>
              </a:bodyPr>
              <a:lstStyle/>
              <a:p>
                <a:pPr algn="r">
                  <a:buNone/>
                </a:pPr>
                <a:r>
                  <a:rPr lang="en-GB" sz="2000" dirty="0"/>
                  <a:t>50</a:t>
                </a:r>
              </a:p>
            </p:txBody>
          </p:sp>
          <p:sp>
            <p:nvSpPr>
              <p:cNvPr id="113" name="TextBox 112">
                <a:extLst>
                  <a:ext uri="{FF2B5EF4-FFF2-40B4-BE49-F238E27FC236}">
                    <a16:creationId xmlns:a16="http://schemas.microsoft.com/office/drawing/2014/main" id="{B35C45EE-FE19-4159-94FC-AE16BBEFBA21}"/>
                  </a:ext>
                </a:extLst>
              </p:cNvPr>
              <p:cNvSpPr txBox="1"/>
              <p:nvPr/>
            </p:nvSpPr>
            <p:spPr>
              <a:xfrm>
                <a:off x="2254254" y="3818194"/>
                <a:ext cx="277196" cy="400110"/>
              </a:xfrm>
              <a:prstGeom prst="rect">
                <a:avLst/>
              </a:prstGeom>
              <a:noFill/>
            </p:spPr>
            <p:txBody>
              <a:bodyPr wrap="none" rtlCol="0">
                <a:spAutoFit/>
              </a:bodyPr>
              <a:lstStyle/>
              <a:p>
                <a:pPr algn="r">
                  <a:buNone/>
                </a:pPr>
                <a:r>
                  <a:rPr lang="en-GB" sz="2000" dirty="0"/>
                  <a:t>5</a:t>
                </a:r>
              </a:p>
            </p:txBody>
          </p:sp>
        </p:grpSp>
        <p:grpSp>
          <p:nvGrpSpPr>
            <p:cNvPr id="90" name="Group 89">
              <a:extLst>
                <a:ext uri="{FF2B5EF4-FFF2-40B4-BE49-F238E27FC236}">
                  <a16:creationId xmlns:a16="http://schemas.microsoft.com/office/drawing/2014/main" id="{F0E6D166-1F3E-473E-B392-803446A573AD}"/>
                </a:ext>
              </a:extLst>
            </p:cNvPr>
            <p:cNvGrpSpPr/>
            <p:nvPr/>
          </p:nvGrpSpPr>
          <p:grpSpPr>
            <a:xfrm>
              <a:off x="6951986" y="1674369"/>
              <a:ext cx="699367" cy="2543935"/>
              <a:chOff x="1832083" y="1674369"/>
              <a:chExt cx="699367" cy="2543935"/>
            </a:xfrm>
          </p:grpSpPr>
          <p:sp>
            <p:nvSpPr>
              <p:cNvPr id="106" name="TextBox 105">
                <a:extLst>
                  <a:ext uri="{FF2B5EF4-FFF2-40B4-BE49-F238E27FC236}">
                    <a16:creationId xmlns:a16="http://schemas.microsoft.com/office/drawing/2014/main" id="{49C5CA9A-D196-4CCA-BAE7-0DE3D77CB6CC}"/>
                  </a:ext>
                </a:extLst>
              </p:cNvPr>
              <p:cNvSpPr txBox="1"/>
              <p:nvPr/>
            </p:nvSpPr>
            <p:spPr>
              <a:xfrm>
                <a:off x="1832083" y="1674369"/>
                <a:ext cx="699367" cy="400110"/>
              </a:xfrm>
              <a:prstGeom prst="rect">
                <a:avLst/>
              </a:prstGeom>
              <a:noFill/>
            </p:spPr>
            <p:txBody>
              <a:bodyPr wrap="none" rtlCol="0">
                <a:spAutoFit/>
              </a:bodyPr>
              <a:lstStyle/>
              <a:p>
                <a:pPr algn="r">
                  <a:buNone/>
                </a:pPr>
                <a:r>
                  <a:rPr lang="en-GB" sz="2000" dirty="0"/>
                  <a:t>6,000</a:t>
                </a:r>
              </a:p>
            </p:txBody>
          </p:sp>
          <p:sp>
            <p:nvSpPr>
              <p:cNvPr id="107" name="TextBox 106">
                <a:extLst>
                  <a:ext uri="{FF2B5EF4-FFF2-40B4-BE49-F238E27FC236}">
                    <a16:creationId xmlns:a16="http://schemas.microsoft.com/office/drawing/2014/main" id="{28C60DBA-D9FB-458C-B554-8EB35F70E016}"/>
                  </a:ext>
                </a:extLst>
              </p:cNvPr>
              <p:cNvSpPr txBox="1"/>
              <p:nvPr/>
            </p:nvSpPr>
            <p:spPr>
              <a:xfrm>
                <a:off x="2012625" y="2388977"/>
                <a:ext cx="518825" cy="400110"/>
              </a:xfrm>
              <a:prstGeom prst="rect">
                <a:avLst/>
              </a:prstGeom>
              <a:noFill/>
            </p:spPr>
            <p:txBody>
              <a:bodyPr wrap="none" rtlCol="0">
                <a:spAutoFit/>
              </a:bodyPr>
              <a:lstStyle/>
              <a:p>
                <a:pPr algn="r">
                  <a:buNone/>
                </a:pPr>
                <a:r>
                  <a:rPr lang="en-GB" sz="2000" dirty="0"/>
                  <a:t>600</a:t>
                </a:r>
              </a:p>
            </p:txBody>
          </p:sp>
          <p:sp>
            <p:nvSpPr>
              <p:cNvPr id="108" name="TextBox 107">
                <a:extLst>
                  <a:ext uri="{FF2B5EF4-FFF2-40B4-BE49-F238E27FC236}">
                    <a16:creationId xmlns:a16="http://schemas.microsoft.com/office/drawing/2014/main" id="{E39DDB11-DB83-4C85-A1C2-3A7B5FF6BC08}"/>
                  </a:ext>
                </a:extLst>
              </p:cNvPr>
              <p:cNvSpPr txBox="1"/>
              <p:nvPr/>
            </p:nvSpPr>
            <p:spPr>
              <a:xfrm>
                <a:off x="2133441" y="3103585"/>
                <a:ext cx="398009" cy="400110"/>
              </a:xfrm>
              <a:prstGeom prst="rect">
                <a:avLst/>
              </a:prstGeom>
              <a:noFill/>
            </p:spPr>
            <p:txBody>
              <a:bodyPr wrap="none" rtlCol="0">
                <a:spAutoFit/>
              </a:bodyPr>
              <a:lstStyle/>
              <a:p>
                <a:pPr algn="r">
                  <a:buNone/>
                </a:pPr>
                <a:r>
                  <a:rPr lang="en-GB" sz="2000" dirty="0"/>
                  <a:t>60</a:t>
                </a:r>
              </a:p>
            </p:txBody>
          </p:sp>
          <p:sp>
            <p:nvSpPr>
              <p:cNvPr id="109" name="TextBox 108">
                <a:extLst>
                  <a:ext uri="{FF2B5EF4-FFF2-40B4-BE49-F238E27FC236}">
                    <a16:creationId xmlns:a16="http://schemas.microsoft.com/office/drawing/2014/main" id="{87E3392F-6DB4-43A1-9F38-9E27135CEE7D}"/>
                  </a:ext>
                </a:extLst>
              </p:cNvPr>
              <p:cNvSpPr txBox="1"/>
              <p:nvPr/>
            </p:nvSpPr>
            <p:spPr>
              <a:xfrm>
                <a:off x="2254254" y="3818194"/>
                <a:ext cx="277196" cy="400110"/>
              </a:xfrm>
              <a:prstGeom prst="rect">
                <a:avLst/>
              </a:prstGeom>
              <a:noFill/>
            </p:spPr>
            <p:txBody>
              <a:bodyPr wrap="none" rtlCol="0">
                <a:spAutoFit/>
              </a:bodyPr>
              <a:lstStyle/>
              <a:p>
                <a:pPr algn="r">
                  <a:buNone/>
                </a:pPr>
                <a:r>
                  <a:rPr lang="en-GB" sz="2000" dirty="0"/>
                  <a:t>6</a:t>
                </a:r>
              </a:p>
            </p:txBody>
          </p:sp>
        </p:grpSp>
        <p:grpSp>
          <p:nvGrpSpPr>
            <p:cNvPr id="91" name="Group 90">
              <a:extLst>
                <a:ext uri="{FF2B5EF4-FFF2-40B4-BE49-F238E27FC236}">
                  <a16:creationId xmlns:a16="http://schemas.microsoft.com/office/drawing/2014/main" id="{29CC01DD-0CA3-48D2-8E2B-4812FDADE534}"/>
                </a:ext>
              </a:extLst>
            </p:cNvPr>
            <p:cNvGrpSpPr/>
            <p:nvPr/>
          </p:nvGrpSpPr>
          <p:grpSpPr>
            <a:xfrm>
              <a:off x="7978617" y="1674369"/>
              <a:ext cx="699367" cy="2543935"/>
              <a:chOff x="1832083" y="1674369"/>
              <a:chExt cx="699367" cy="2543935"/>
            </a:xfrm>
          </p:grpSpPr>
          <p:sp>
            <p:nvSpPr>
              <p:cNvPr id="102" name="TextBox 101">
                <a:extLst>
                  <a:ext uri="{FF2B5EF4-FFF2-40B4-BE49-F238E27FC236}">
                    <a16:creationId xmlns:a16="http://schemas.microsoft.com/office/drawing/2014/main" id="{420D11C0-782B-48EC-87FC-0DBA4414DFB8}"/>
                  </a:ext>
                </a:extLst>
              </p:cNvPr>
              <p:cNvSpPr txBox="1"/>
              <p:nvPr/>
            </p:nvSpPr>
            <p:spPr>
              <a:xfrm>
                <a:off x="1832083" y="1674369"/>
                <a:ext cx="699367" cy="400110"/>
              </a:xfrm>
              <a:prstGeom prst="rect">
                <a:avLst/>
              </a:prstGeom>
              <a:noFill/>
            </p:spPr>
            <p:txBody>
              <a:bodyPr wrap="none" rtlCol="0">
                <a:spAutoFit/>
              </a:bodyPr>
              <a:lstStyle/>
              <a:p>
                <a:pPr algn="r">
                  <a:buNone/>
                </a:pPr>
                <a:r>
                  <a:rPr lang="en-GB" sz="2000" dirty="0"/>
                  <a:t>7,000</a:t>
                </a:r>
              </a:p>
            </p:txBody>
          </p:sp>
          <p:sp>
            <p:nvSpPr>
              <p:cNvPr id="103" name="TextBox 102">
                <a:extLst>
                  <a:ext uri="{FF2B5EF4-FFF2-40B4-BE49-F238E27FC236}">
                    <a16:creationId xmlns:a16="http://schemas.microsoft.com/office/drawing/2014/main" id="{E4C6A427-15DA-4324-97AE-247B4C0AB7CE}"/>
                  </a:ext>
                </a:extLst>
              </p:cNvPr>
              <p:cNvSpPr txBox="1"/>
              <p:nvPr/>
            </p:nvSpPr>
            <p:spPr>
              <a:xfrm>
                <a:off x="2012625" y="2388977"/>
                <a:ext cx="518825" cy="400110"/>
              </a:xfrm>
              <a:prstGeom prst="rect">
                <a:avLst/>
              </a:prstGeom>
              <a:noFill/>
            </p:spPr>
            <p:txBody>
              <a:bodyPr wrap="none" rtlCol="0">
                <a:spAutoFit/>
              </a:bodyPr>
              <a:lstStyle/>
              <a:p>
                <a:pPr algn="r">
                  <a:buNone/>
                </a:pPr>
                <a:r>
                  <a:rPr lang="en-GB" sz="2000" dirty="0"/>
                  <a:t>700</a:t>
                </a:r>
              </a:p>
            </p:txBody>
          </p:sp>
          <p:sp>
            <p:nvSpPr>
              <p:cNvPr id="104" name="TextBox 103">
                <a:extLst>
                  <a:ext uri="{FF2B5EF4-FFF2-40B4-BE49-F238E27FC236}">
                    <a16:creationId xmlns:a16="http://schemas.microsoft.com/office/drawing/2014/main" id="{056162F2-6E9D-4795-B065-23914F2E4D0E}"/>
                  </a:ext>
                </a:extLst>
              </p:cNvPr>
              <p:cNvSpPr txBox="1"/>
              <p:nvPr/>
            </p:nvSpPr>
            <p:spPr>
              <a:xfrm>
                <a:off x="2133441" y="3103585"/>
                <a:ext cx="398009" cy="400110"/>
              </a:xfrm>
              <a:prstGeom prst="rect">
                <a:avLst/>
              </a:prstGeom>
              <a:noFill/>
            </p:spPr>
            <p:txBody>
              <a:bodyPr wrap="none" rtlCol="0">
                <a:spAutoFit/>
              </a:bodyPr>
              <a:lstStyle/>
              <a:p>
                <a:pPr algn="r">
                  <a:buNone/>
                </a:pPr>
                <a:r>
                  <a:rPr lang="en-GB" sz="2000" dirty="0"/>
                  <a:t>70</a:t>
                </a:r>
              </a:p>
            </p:txBody>
          </p:sp>
          <p:sp>
            <p:nvSpPr>
              <p:cNvPr id="105" name="TextBox 104">
                <a:extLst>
                  <a:ext uri="{FF2B5EF4-FFF2-40B4-BE49-F238E27FC236}">
                    <a16:creationId xmlns:a16="http://schemas.microsoft.com/office/drawing/2014/main" id="{F5D483DB-FA80-4253-9D65-16BD1DE4DDB8}"/>
                  </a:ext>
                </a:extLst>
              </p:cNvPr>
              <p:cNvSpPr txBox="1"/>
              <p:nvPr/>
            </p:nvSpPr>
            <p:spPr>
              <a:xfrm>
                <a:off x="2254254" y="3818194"/>
                <a:ext cx="277196" cy="400110"/>
              </a:xfrm>
              <a:prstGeom prst="rect">
                <a:avLst/>
              </a:prstGeom>
              <a:noFill/>
            </p:spPr>
            <p:txBody>
              <a:bodyPr wrap="none" rtlCol="0">
                <a:spAutoFit/>
              </a:bodyPr>
              <a:lstStyle/>
              <a:p>
                <a:pPr algn="r">
                  <a:buNone/>
                </a:pPr>
                <a:r>
                  <a:rPr lang="en-GB" sz="2000" dirty="0"/>
                  <a:t>7</a:t>
                </a:r>
              </a:p>
            </p:txBody>
          </p:sp>
        </p:grpSp>
        <p:grpSp>
          <p:nvGrpSpPr>
            <p:cNvPr id="92" name="Group 91">
              <a:extLst>
                <a:ext uri="{FF2B5EF4-FFF2-40B4-BE49-F238E27FC236}">
                  <a16:creationId xmlns:a16="http://schemas.microsoft.com/office/drawing/2014/main" id="{DD624193-DDA1-41D3-B4B1-FA97C35E38D4}"/>
                </a:ext>
              </a:extLst>
            </p:cNvPr>
            <p:cNvGrpSpPr/>
            <p:nvPr/>
          </p:nvGrpSpPr>
          <p:grpSpPr>
            <a:xfrm>
              <a:off x="9005248" y="1674369"/>
              <a:ext cx="699367" cy="2543935"/>
              <a:chOff x="1832083" y="1674369"/>
              <a:chExt cx="699367" cy="2543935"/>
            </a:xfrm>
          </p:grpSpPr>
          <p:sp>
            <p:nvSpPr>
              <p:cNvPr id="98" name="TextBox 97">
                <a:extLst>
                  <a:ext uri="{FF2B5EF4-FFF2-40B4-BE49-F238E27FC236}">
                    <a16:creationId xmlns:a16="http://schemas.microsoft.com/office/drawing/2014/main" id="{0BA9D67F-A64B-493A-BFBC-DA216B2AE369}"/>
                  </a:ext>
                </a:extLst>
              </p:cNvPr>
              <p:cNvSpPr txBox="1"/>
              <p:nvPr/>
            </p:nvSpPr>
            <p:spPr>
              <a:xfrm>
                <a:off x="1832083" y="1674369"/>
                <a:ext cx="699367" cy="400110"/>
              </a:xfrm>
              <a:prstGeom prst="rect">
                <a:avLst/>
              </a:prstGeom>
              <a:noFill/>
            </p:spPr>
            <p:txBody>
              <a:bodyPr wrap="none" rtlCol="0">
                <a:spAutoFit/>
              </a:bodyPr>
              <a:lstStyle/>
              <a:p>
                <a:pPr algn="r">
                  <a:buNone/>
                </a:pPr>
                <a:r>
                  <a:rPr lang="en-GB" sz="2000" dirty="0"/>
                  <a:t>8,000</a:t>
                </a:r>
              </a:p>
            </p:txBody>
          </p:sp>
          <p:sp>
            <p:nvSpPr>
              <p:cNvPr id="99" name="TextBox 98">
                <a:extLst>
                  <a:ext uri="{FF2B5EF4-FFF2-40B4-BE49-F238E27FC236}">
                    <a16:creationId xmlns:a16="http://schemas.microsoft.com/office/drawing/2014/main" id="{111BCEF0-8EB3-49E9-ACF3-2BA16F8ED6BA}"/>
                  </a:ext>
                </a:extLst>
              </p:cNvPr>
              <p:cNvSpPr txBox="1"/>
              <p:nvPr/>
            </p:nvSpPr>
            <p:spPr>
              <a:xfrm>
                <a:off x="2012625" y="2388977"/>
                <a:ext cx="518825" cy="400110"/>
              </a:xfrm>
              <a:prstGeom prst="rect">
                <a:avLst/>
              </a:prstGeom>
              <a:noFill/>
            </p:spPr>
            <p:txBody>
              <a:bodyPr wrap="none" rtlCol="0">
                <a:spAutoFit/>
              </a:bodyPr>
              <a:lstStyle/>
              <a:p>
                <a:pPr algn="r">
                  <a:buNone/>
                </a:pPr>
                <a:r>
                  <a:rPr lang="en-GB" sz="2000" dirty="0"/>
                  <a:t>800</a:t>
                </a:r>
              </a:p>
            </p:txBody>
          </p:sp>
          <p:sp>
            <p:nvSpPr>
              <p:cNvPr id="100" name="TextBox 99">
                <a:extLst>
                  <a:ext uri="{FF2B5EF4-FFF2-40B4-BE49-F238E27FC236}">
                    <a16:creationId xmlns:a16="http://schemas.microsoft.com/office/drawing/2014/main" id="{B5ED8C11-858A-46F6-8141-7DDB5B5D62A1}"/>
                  </a:ext>
                </a:extLst>
              </p:cNvPr>
              <p:cNvSpPr txBox="1"/>
              <p:nvPr/>
            </p:nvSpPr>
            <p:spPr>
              <a:xfrm>
                <a:off x="2133441" y="3103585"/>
                <a:ext cx="398009" cy="400110"/>
              </a:xfrm>
              <a:prstGeom prst="rect">
                <a:avLst/>
              </a:prstGeom>
              <a:noFill/>
            </p:spPr>
            <p:txBody>
              <a:bodyPr wrap="none" rtlCol="0">
                <a:spAutoFit/>
              </a:bodyPr>
              <a:lstStyle/>
              <a:p>
                <a:pPr algn="r">
                  <a:buNone/>
                </a:pPr>
                <a:r>
                  <a:rPr lang="en-GB" sz="2000" dirty="0"/>
                  <a:t>80</a:t>
                </a:r>
              </a:p>
            </p:txBody>
          </p:sp>
          <p:sp>
            <p:nvSpPr>
              <p:cNvPr id="101" name="TextBox 100">
                <a:extLst>
                  <a:ext uri="{FF2B5EF4-FFF2-40B4-BE49-F238E27FC236}">
                    <a16:creationId xmlns:a16="http://schemas.microsoft.com/office/drawing/2014/main" id="{EB2F8A1F-CF4E-40F5-A347-5143D131D746}"/>
                  </a:ext>
                </a:extLst>
              </p:cNvPr>
              <p:cNvSpPr txBox="1"/>
              <p:nvPr/>
            </p:nvSpPr>
            <p:spPr>
              <a:xfrm>
                <a:off x="2254254" y="3818194"/>
                <a:ext cx="277196" cy="400110"/>
              </a:xfrm>
              <a:prstGeom prst="rect">
                <a:avLst/>
              </a:prstGeom>
              <a:noFill/>
            </p:spPr>
            <p:txBody>
              <a:bodyPr wrap="none" rtlCol="0">
                <a:spAutoFit/>
              </a:bodyPr>
              <a:lstStyle/>
              <a:p>
                <a:pPr algn="r">
                  <a:buNone/>
                </a:pPr>
                <a:r>
                  <a:rPr lang="en-GB" sz="2000" dirty="0"/>
                  <a:t>8</a:t>
                </a:r>
              </a:p>
            </p:txBody>
          </p:sp>
        </p:grpSp>
        <p:grpSp>
          <p:nvGrpSpPr>
            <p:cNvPr id="93" name="Group 92">
              <a:extLst>
                <a:ext uri="{FF2B5EF4-FFF2-40B4-BE49-F238E27FC236}">
                  <a16:creationId xmlns:a16="http://schemas.microsoft.com/office/drawing/2014/main" id="{5FE69D64-7530-4C10-A822-3B225E29E715}"/>
                </a:ext>
              </a:extLst>
            </p:cNvPr>
            <p:cNvGrpSpPr/>
            <p:nvPr/>
          </p:nvGrpSpPr>
          <p:grpSpPr>
            <a:xfrm>
              <a:off x="10031879" y="1674369"/>
              <a:ext cx="699367" cy="2543935"/>
              <a:chOff x="1832083" y="1674369"/>
              <a:chExt cx="699367" cy="2543935"/>
            </a:xfrm>
          </p:grpSpPr>
          <p:sp>
            <p:nvSpPr>
              <p:cNvPr id="94" name="TextBox 93">
                <a:extLst>
                  <a:ext uri="{FF2B5EF4-FFF2-40B4-BE49-F238E27FC236}">
                    <a16:creationId xmlns:a16="http://schemas.microsoft.com/office/drawing/2014/main" id="{C8B07747-4C6C-4DEB-A680-93AF42FE89E7}"/>
                  </a:ext>
                </a:extLst>
              </p:cNvPr>
              <p:cNvSpPr txBox="1"/>
              <p:nvPr/>
            </p:nvSpPr>
            <p:spPr>
              <a:xfrm>
                <a:off x="1832083" y="1674369"/>
                <a:ext cx="699367" cy="400110"/>
              </a:xfrm>
              <a:prstGeom prst="rect">
                <a:avLst/>
              </a:prstGeom>
              <a:noFill/>
            </p:spPr>
            <p:txBody>
              <a:bodyPr wrap="none" rtlCol="0">
                <a:spAutoFit/>
              </a:bodyPr>
              <a:lstStyle/>
              <a:p>
                <a:pPr algn="r">
                  <a:buNone/>
                </a:pPr>
                <a:r>
                  <a:rPr lang="en-GB" sz="2000" dirty="0"/>
                  <a:t>9,000</a:t>
                </a:r>
              </a:p>
            </p:txBody>
          </p:sp>
          <p:sp>
            <p:nvSpPr>
              <p:cNvPr id="95" name="TextBox 94">
                <a:extLst>
                  <a:ext uri="{FF2B5EF4-FFF2-40B4-BE49-F238E27FC236}">
                    <a16:creationId xmlns:a16="http://schemas.microsoft.com/office/drawing/2014/main" id="{863229F2-FBAB-429E-BAC8-C161DDBC0134}"/>
                  </a:ext>
                </a:extLst>
              </p:cNvPr>
              <p:cNvSpPr txBox="1"/>
              <p:nvPr/>
            </p:nvSpPr>
            <p:spPr>
              <a:xfrm>
                <a:off x="2012625" y="2388977"/>
                <a:ext cx="518825" cy="400110"/>
              </a:xfrm>
              <a:prstGeom prst="rect">
                <a:avLst/>
              </a:prstGeom>
              <a:noFill/>
            </p:spPr>
            <p:txBody>
              <a:bodyPr wrap="none" rtlCol="0">
                <a:spAutoFit/>
              </a:bodyPr>
              <a:lstStyle/>
              <a:p>
                <a:pPr algn="r">
                  <a:buNone/>
                </a:pPr>
                <a:r>
                  <a:rPr lang="en-GB" sz="2000" dirty="0"/>
                  <a:t>900</a:t>
                </a:r>
              </a:p>
            </p:txBody>
          </p:sp>
          <p:sp>
            <p:nvSpPr>
              <p:cNvPr id="96" name="TextBox 95">
                <a:extLst>
                  <a:ext uri="{FF2B5EF4-FFF2-40B4-BE49-F238E27FC236}">
                    <a16:creationId xmlns:a16="http://schemas.microsoft.com/office/drawing/2014/main" id="{9D6575B5-4C9C-4888-868E-0AAAE0C97DFF}"/>
                  </a:ext>
                </a:extLst>
              </p:cNvPr>
              <p:cNvSpPr txBox="1"/>
              <p:nvPr/>
            </p:nvSpPr>
            <p:spPr>
              <a:xfrm>
                <a:off x="2133441" y="3103585"/>
                <a:ext cx="398009" cy="400110"/>
              </a:xfrm>
              <a:prstGeom prst="rect">
                <a:avLst/>
              </a:prstGeom>
              <a:noFill/>
            </p:spPr>
            <p:txBody>
              <a:bodyPr wrap="none" rtlCol="0">
                <a:spAutoFit/>
              </a:bodyPr>
              <a:lstStyle/>
              <a:p>
                <a:pPr algn="r">
                  <a:buNone/>
                </a:pPr>
                <a:r>
                  <a:rPr lang="en-GB" sz="2000" dirty="0"/>
                  <a:t>90</a:t>
                </a:r>
              </a:p>
            </p:txBody>
          </p:sp>
          <p:sp>
            <p:nvSpPr>
              <p:cNvPr id="97" name="TextBox 96">
                <a:extLst>
                  <a:ext uri="{FF2B5EF4-FFF2-40B4-BE49-F238E27FC236}">
                    <a16:creationId xmlns:a16="http://schemas.microsoft.com/office/drawing/2014/main" id="{EC6F50AA-DC47-41B7-85DB-1646BA1F09C7}"/>
                  </a:ext>
                </a:extLst>
              </p:cNvPr>
              <p:cNvSpPr txBox="1"/>
              <p:nvPr/>
            </p:nvSpPr>
            <p:spPr>
              <a:xfrm>
                <a:off x="2254254" y="3818194"/>
                <a:ext cx="277196" cy="400110"/>
              </a:xfrm>
              <a:prstGeom prst="rect">
                <a:avLst/>
              </a:prstGeom>
              <a:noFill/>
            </p:spPr>
            <p:txBody>
              <a:bodyPr wrap="none" rtlCol="0">
                <a:spAutoFit/>
              </a:bodyPr>
              <a:lstStyle/>
              <a:p>
                <a:pPr algn="r">
                  <a:buNone/>
                </a:pPr>
                <a:r>
                  <a:rPr lang="en-GB" sz="2000" dirty="0"/>
                  <a:t>9</a:t>
                </a:r>
              </a:p>
            </p:txBody>
          </p:sp>
        </p:grpSp>
      </p:grpSp>
      <p:sp>
        <p:nvSpPr>
          <p:cNvPr id="146" name="Oval 145">
            <a:extLst>
              <a:ext uri="{FF2B5EF4-FFF2-40B4-BE49-F238E27FC236}">
                <a16:creationId xmlns:a16="http://schemas.microsoft.com/office/drawing/2014/main" id="{96D3473B-DF26-4688-B0ED-A2520BCF9C01}"/>
              </a:ext>
            </a:extLst>
          </p:cNvPr>
          <p:cNvSpPr/>
          <p:nvPr/>
        </p:nvSpPr>
        <p:spPr bwMode="auto">
          <a:xfrm>
            <a:off x="5537946" y="2034952"/>
            <a:ext cx="1206177" cy="449134"/>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000" b="0" i="0" u="none" strike="noStrike" cap="none" normalizeH="0" baseline="0" dirty="0">
              <a:ln>
                <a:noFill/>
              </a:ln>
              <a:solidFill>
                <a:schemeClr val="tx1"/>
              </a:solidFill>
              <a:effectLst/>
              <a:latin typeface="Arial" charset="0"/>
            </a:endParaRPr>
          </a:p>
        </p:txBody>
      </p:sp>
      <p:sp>
        <p:nvSpPr>
          <p:cNvPr id="152" name="Oval 151">
            <a:extLst>
              <a:ext uri="{FF2B5EF4-FFF2-40B4-BE49-F238E27FC236}">
                <a16:creationId xmlns:a16="http://schemas.microsoft.com/office/drawing/2014/main" id="{A0601EF3-36C7-4092-8F1C-74346C545DC7}"/>
              </a:ext>
            </a:extLst>
          </p:cNvPr>
          <p:cNvSpPr/>
          <p:nvPr/>
        </p:nvSpPr>
        <p:spPr bwMode="auto">
          <a:xfrm>
            <a:off x="3105514" y="2703684"/>
            <a:ext cx="1206177" cy="449134"/>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000" b="0" i="0" u="none" strike="noStrike" cap="none" normalizeH="0" baseline="0" dirty="0">
              <a:ln>
                <a:noFill/>
              </a:ln>
              <a:solidFill>
                <a:schemeClr val="tx1"/>
              </a:solidFill>
              <a:effectLst/>
              <a:latin typeface="Arial" charset="0"/>
            </a:endParaRPr>
          </a:p>
        </p:txBody>
      </p:sp>
      <p:sp>
        <p:nvSpPr>
          <p:cNvPr id="153" name="Oval 152">
            <a:extLst>
              <a:ext uri="{FF2B5EF4-FFF2-40B4-BE49-F238E27FC236}">
                <a16:creationId xmlns:a16="http://schemas.microsoft.com/office/drawing/2014/main" id="{CDEAB7F0-AADB-4C5F-AECD-4356BC807998}"/>
              </a:ext>
            </a:extLst>
          </p:cNvPr>
          <p:cNvSpPr/>
          <p:nvPr/>
        </p:nvSpPr>
        <p:spPr bwMode="auto">
          <a:xfrm>
            <a:off x="4316297" y="3248557"/>
            <a:ext cx="1206177" cy="449134"/>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000" b="0" i="0" u="none" strike="noStrike" cap="none" normalizeH="0" baseline="0" dirty="0">
              <a:ln>
                <a:noFill/>
              </a:ln>
              <a:solidFill>
                <a:schemeClr val="tx1"/>
              </a:solidFill>
              <a:effectLst/>
              <a:latin typeface="Arial" charset="0"/>
            </a:endParaRPr>
          </a:p>
        </p:txBody>
      </p:sp>
      <p:sp>
        <p:nvSpPr>
          <p:cNvPr id="154" name="Oval 153">
            <a:extLst>
              <a:ext uri="{FF2B5EF4-FFF2-40B4-BE49-F238E27FC236}">
                <a16:creationId xmlns:a16="http://schemas.microsoft.com/office/drawing/2014/main" id="{6ED4F114-9D10-4717-8B72-B0D62C87A2D6}"/>
              </a:ext>
            </a:extLst>
          </p:cNvPr>
          <p:cNvSpPr/>
          <p:nvPr/>
        </p:nvSpPr>
        <p:spPr bwMode="auto">
          <a:xfrm>
            <a:off x="1901117" y="3831460"/>
            <a:ext cx="1206177" cy="449134"/>
          </a:xfrm>
          <a:prstGeom prst="ellips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000" b="0" i="0" u="none" strike="noStrike" cap="none" normalizeH="0" baseline="0" dirty="0">
              <a:ln>
                <a:noFill/>
              </a:ln>
              <a:solidFill>
                <a:schemeClr val="tx1"/>
              </a:solidFill>
              <a:effectLst/>
              <a:latin typeface="Arial" charset="0"/>
            </a:endParaRPr>
          </a:p>
        </p:txBody>
      </p:sp>
      <p:sp>
        <p:nvSpPr>
          <p:cNvPr id="155" name="TextBox 154">
            <a:extLst>
              <a:ext uri="{FF2B5EF4-FFF2-40B4-BE49-F238E27FC236}">
                <a16:creationId xmlns:a16="http://schemas.microsoft.com/office/drawing/2014/main" id="{73923BDA-BA05-4C7F-8D89-B8F1016E4ABA}"/>
              </a:ext>
            </a:extLst>
          </p:cNvPr>
          <p:cNvSpPr txBox="1"/>
          <p:nvPr/>
        </p:nvSpPr>
        <p:spPr bwMode="auto">
          <a:xfrm>
            <a:off x="3548291" y="1405628"/>
            <a:ext cx="50914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j-lt"/>
                <a:ea typeface="Myriad Pro Semibold" charset="0"/>
                <a:cs typeface="Myriad Pro Semibold" charset="0"/>
              </a:rPr>
              <a:t>5,342  =  40  +  2  +  _____  +  ____</a:t>
            </a:r>
          </a:p>
        </p:txBody>
      </p:sp>
      <p:sp>
        <p:nvSpPr>
          <p:cNvPr id="156" name="TextBox 155">
            <a:extLst>
              <a:ext uri="{FF2B5EF4-FFF2-40B4-BE49-F238E27FC236}">
                <a16:creationId xmlns:a16="http://schemas.microsoft.com/office/drawing/2014/main" id="{5B577574-4E34-4F39-ADE8-B41807CD8B59}"/>
              </a:ext>
            </a:extLst>
          </p:cNvPr>
          <p:cNvSpPr txBox="1"/>
          <p:nvPr/>
        </p:nvSpPr>
        <p:spPr bwMode="auto">
          <a:xfrm>
            <a:off x="6106147" y="1407937"/>
            <a:ext cx="127799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j-lt"/>
                <a:ea typeface="Myriad Pro Semibold" charset="0"/>
                <a:cs typeface="Myriad Pro Semibold" charset="0"/>
              </a:rPr>
              <a:t>5,000</a:t>
            </a:r>
          </a:p>
        </p:txBody>
      </p:sp>
      <p:sp>
        <p:nvSpPr>
          <p:cNvPr id="157" name="TextBox 156">
            <a:extLst>
              <a:ext uri="{FF2B5EF4-FFF2-40B4-BE49-F238E27FC236}">
                <a16:creationId xmlns:a16="http://schemas.microsoft.com/office/drawing/2014/main" id="{619E57A0-9902-445A-B834-01244331FF82}"/>
              </a:ext>
            </a:extLst>
          </p:cNvPr>
          <p:cNvSpPr txBox="1"/>
          <p:nvPr/>
        </p:nvSpPr>
        <p:spPr bwMode="auto">
          <a:xfrm>
            <a:off x="7244148" y="1407937"/>
            <a:ext cx="127799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j-lt"/>
                <a:ea typeface="Myriad Pro Semibold" charset="0"/>
                <a:cs typeface="Myriad Pro Semibold" charset="0"/>
              </a:rPr>
              <a:t>300</a:t>
            </a:r>
          </a:p>
        </p:txBody>
      </p:sp>
      <p:sp>
        <p:nvSpPr>
          <p:cNvPr id="74" name="Content Placeholder 2">
            <a:extLst>
              <a:ext uri="{FF2B5EF4-FFF2-40B4-BE49-F238E27FC236}">
                <a16:creationId xmlns:a16="http://schemas.microsoft.com/office/drawing/2014/main" id="{10886885-06E0-4852-A29E-2921DBBBFBD0}"/>
              </a:ext>
            </a:extLst>
          </p:cNvPr>
          <p:cNvSpPr txBox="1">
            <a:spLocks/>
          </p:cNvSpPr>
          <p:nvPr/>
        </p:nvSpPr>
        <p:spPr>
          <a:xfrm>
            <a:off x="594008" y="4578155"/>
            <a:ext cx="10930925" cy="141147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1900" dirty="0">
                <a:latin typeface="Arial" panose="020B0604020202020204" pitchFamily="34" charset="0"/>
                <a:cs typeface="Arial" panose="020B0604020202020204" pitchFamily="34" charset="0"/>
              </a:rPr>
              <a:t>Complete the equation. What do you notice? Does it matter that the parts are in a different order? </a:t>
            </a:r>
          </a:p>
          <a:p>
            <a:pPr>
              <a:lnSpc>
                <a:spcPct val="120000"/>
              </a:lnSpc>
              <a:spcBef>
                <a:spcPts val="600"/>
              </a:spcBef>
              <a:spcAft>
                <a:spcPts val="600"/>
              </a:spcAft>
              <a:buClr>
                <a:srgbClr val="585858"/>
              </a:buClr>
              <a:buFont typeface="Arial" panose="020B0604020202020204" pitchFamily="34" charset="0"/>
              <a:buChar char="•"/>
            </a:pPr>
            <a:r>
              <a:rPr lang="en-GB" sz="1900" dirty="0">
                <a:latin typeface="Arial" panose="020B0604020202020204" pitchFamily="34" charset="0"/>
                <a:cs typeface="Arial" panose="020B0604020202020204" pitchFamily="34" charset="0"/>
              </a:rPr>
              <a:t>Write the equation with the parts in a different order. Does it make a difference to the total value?</a:t>
            </a:r>
          </a:p>
          <a:p>
            <a:pPr>
              <a:lnSpc>
                <a:spcPct val="120000"/>
              </a:lnSpc>
              <a:spcBef>
                <a:spcPts val="600"/>
              </a:spcBef>
              <a:spcAft>
                <a:spcPts val="600"/>
              </a:spcAft>
              <a:buClr>
                <a:srgbClr val="585858"/>
              </a:buClr>
              <a:buFont typeface="Arial" panose="020B0604020202020204" pitchFamily="34" charset="0"/>
              <a:buChar char="•"/>
            </a:pPr>
            <a:r>
              <a:rPr lang="en-GB" sz="1900" dirty="0">
                <a:latin typeface="Arial" panose="020B0604020202020204" pitchFamily="34" charset="0"/>
                <a:cs typeface="Arial" panose="020B0604020202020204" pitchFamily="34" charset="0"/>
              </a:rPr>
              <a:t>Use Gattegno charts and counters to build other 4-digit numbers, including those involving zero.</a:t>
            </a:r>
          </a:p>
          <a:p>
            <a:pPr>
              <a:lnSpc>
                <a:spcPct val="120000"/>
              </a:lnSpc>
              <a:spcBef>
                <a:spcPts val="600"/>
              </a:spcBef>
              <a:spcAft>
                <a:spcPts val="600"/>
              </a:spcAft>
              <a:buClr>
                <a:srgbClr val="585858"/>
              </a:buClr>
              <a:buFont typeface="Arial" panose="020B0604020202020204" pitchFamily="34" charset="0"/>
              <a:buChar char="•"/>
            </a:pPr>
            <a:endParaRPr lang="en-GB" sz="2000" kern="0" dirty="0">
              <a:solidFill>
                <a:schemeClr val="tx1"/>
              </a:solidFill>
            </a:endParaRPr>
          </a:p>
        </p:txBody>
      </p:sp>
    </p:spTree>
    <p:extLst>
      <p:ext uri="{BB962C8B-B14F-4D97-AF65-F5344CB8AC3E}">
        <p14:creationId xmlns:p14="http://schemas.microsoft.com/office/powerpoint/2010/main" val="8631660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56"/>
                                        </p:tgtEl>
                                        <p:attrNameLst>
                                          <p:attrName>style.visibility</p:attrName>
                                        </p:attrNameLst>
                                      </p:cBhvr>
                                      <p:to>
                                        <p:strVal val="visible"/>
                                      </p:to>
                                    </p:set>
                                    <p:animEffect transition="in" filter="fade">
                                      <p:cBhvr>
                                        <p:cTn id="19" dur="500"/>
                                        <p:tgtEl>
                                          <p:spTgt spid="15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57"/>
                                        </p:tgtEl>
                                        <p:attrNameLst>
                                          <p:attrName>style.visibility</p:attrName>
                                        </p:attrNameLst>
                                      </p:cBhvr>
                                      <p:to>
                                        <p:strVal val="visible"/>
                                      </p:to>
                                    </p:set>
                                    <p:animEffect transition="in" filter="fade">
                                      <p:cBhvr>
                                        <p:cTn id="24" dur="5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 grpId="0" animBg="1"/>
      <p:bldP spid="152" grpId="0" animBg="1"/>
      <p:bldP spid="153" grpId="0" animBg="1"/>
      <p:bldP spid="154" grpId="0" animBg="1"/>
      <p:bldP spid="156" grpId="0"/>
      <p:bldP spid="157"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2, Learning Outcome 8</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75860283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8</a:t>
                      </a:r>
                    </a:p>
                  </a:txBody>
                  <a:tcPr anchor="ctr">
                    <a:solidFill>
                      <a:srgbClr val="327473"/>
                    </a:solidFill>
                  </a:tcPr>
                </a:tc>
                <a:extLst>
                  <a:ext uri="{0D108BD9-81ED-4DB2-BD59-A6C34878D82A}">
                    <a16:rowId xmlns:a16="http://schemas.microsoft.com/office/drawing/2014/main" val="2928509842"/>
                  </a:ext>
                </a:extLst>
              </a:tr>
              <a:tr h="1607131">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use strategies to make solving calculations more efficient</a:t>
                      </a:r>
                      <a:b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b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149335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4, Unit 2, Learning Outcome 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7" name="Picture Placeholder 6" descr="A picture containing table&#10;&#10;Description automatically generated">
            <a:extLst>
              <a:ext uri="{FF2B5EF4-FFF2-40B4-BE49-F238E27FC236}">
                <a16:creationId xmlns:a16="http://schemas.microsoft.com/office/drawing/2014/main" id="{73589DBD-A992-40EF-A792-151477D78CB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1.22 </a:t>
            </a:r>
            <a:r>
              <a:rPr lang="en-GB" sz="2000" b="0" i="0" u="sng" strike="noStrike" dirty="0">
                <a:solidFill>
                  <a:srgbClr val="1155CC"/>
                </a:solidFill>
                <a:effectLst/>
                <a:latin typeface="Roboto" panose="02000000000000000000" pitchFamily="2" charset="0"/>
                <a:hlinkClick r:id="rId4"/>
              </a:rPr>
              <a:t>Composition and calculation: 1,000 and four-digit numbers</a:t>
            </a:r>
            <a:r>
              <a:rPr lang="en-GB" sz="2000" dirty="0"/>
              <a:t>.</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376439364"/>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3:4-3:6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24-26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410909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1.22 1,000 and four-digit numbers – step 3:4</a:t>
            </a:r>
          </a:p>
        </p:txBody>
      </p:sp>
      <p:pic>
        <p:nvPicPr>
          <p:cNvPr id="5" name="Picture 4" descr="A close up of a logo&#10;&#10;Description generated with very high confidence">
            <a:extLst>
              <a:ext uri="{FF2B5EF4-FFF2-40B4-BE49-F238E27FC236}">
                <a16:creationId xmlns:a16="http://schemas.microsoft.com/office/drawing/2014/main" id="{429C3354-300B-49C9-9049-7270D33900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8527" y="1943944"/>
            <a:ext cx="7974949" cy="2970115"/>
          </a:xfrm>
          <a:prstGeom prst="rect">
            <a:avLst/>
          </a:prstGeom>
        </p:spPr>
      </p:pic>
    </p:spTree>
    <p:extLst>
      <p:ext uri="{BB962C8B-B14F-4D97-AF65-F5344CB8AC3E}">
        <p14:creationId xmlns:p14="http://schemas.microsoft.com/office/powerpoint/2010/main" val="183699722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2CB65BF-E713-46F9-B3E9-7300B5EFAFFD}"/>
              </a:ext>
            </a:extLst>
          </p:cNvPr>
          <p:cNvSpPr>
            <a:spLocks noGrp="1"/>
          </p:cNvSpPr>
          <p:nvPr>
            <p:ph type="title"/>
          </p:nvPr>
        </p:nvSpPr>
        <p:spPr/>
        <p:txBody>
          <a:bodyPr/>
          <a:lstStyle/>
          <a:p>
            <a:r>
              <a:rPr lang="en-US" altLang="en-US" dirty="0"/>
              <a:t>4NPV-2 Place value in four-digit numbers</a:t>
            </a:r>
            <a:endParaRPr lang="en-GB" dirty="0"/>
          </a:p>
        </p:txBody>
      </p:sp>
      <p:grpSp>
        <p:nvGrpSpPr>
          <p:cNvPr id="13" name="Group 12">
            <a:extLst>
              <a:ext uri="{FF2B5EF4-FFF2-40B4-BE49-F238E27FC236}">
                <a16:creationId xmlns:a16="http://schemas.microsoft.com/office/drawing/2014/main" id="{1826EB45-EB71-46AD-81E9-BB6EDDA416FD}"/>
              </a:ext>
            </a:extLst>
          </p:cNvPr>
          <p:cNvGrpSpPr/>
          <p:nvPr/>
        </p:nvGrpSpPr>
        <p:grpSpPr>
          <a:xfrm>
            <a:off x="2459361" y="2356519"/>
            <a:ext cx="595608" cy="1825350"/>
            <a:chOff x="5936458" y="3646450"/>
            <a:chExt cx="530819" cy="1626793"/>
          </a:xfrm>
        </p:grpSpPr>
        <p:pic>
          <p:nvPicPr>
            <p:cNvPr id="14" name="Picture 13">
              <a:extLst>
                <a:ext uri="{FF2B5EF4-FFF2-40B4-BE49-F238E27FC236}">
                  <a16:creationId xmlns:a16="http://schemas.microsoft.com/office/drawing/2014/main" id="{DF7CB0A4-76F2-4305-B624-A6DFAE427E71}"/>
                </a:ext>
              </a:extLst>
            </p:cNvPr>
            <p:cNvPicPr>
              <a:picLocks noChangeAspect="1"/>
            </p:cNvPicPr>
            <p:nvPr/>
          </p:nvPicPr>
          <p:blipFill>
            <a:blip r:embed="rId3"/>
            <a:stretch>
              <a:fillRect/>
            </a:stretch>
          </p:blipFill>
          <p:spPr>
            <a:xfrm>
              <a:off x="5936458" y="3646450"/>
              <a:ext cx="530818" cy="487612"/>
            </a:xfrm>
            <a:prstGeom prst="rect">
              <a:avLst/>
            </a:prstGeom>
          </p:spPr>
        </p:pic>
        <p:pic>
          <p:nvPicPr>
            <p:cNvPr id="15" name="Picture 14">
              <a:extLst>
                <a:ext uri="{FF2B5EF4-FFF2-40B4-BE49-F238E27FC236}">
                  <a16:creationId xmlns:a16="http://schemas.microsoft.com/office/drawing/2014/main" id="{44FDE26C-103F-41B5-BBA8-AFFFB46A09DF}"/>
                </a:ext>
              </a:extLst>
            </p:cNvPr>
            <p:cNvPicPr>
              <a:picLocks noChangeAspect="1"/>
            </p:cNvPicPr>
            <p:nvPr/>
          </p:nvPicPr>
          <p:blipFill>
            <a:blip r:embed="rId3"/>
            <a:stretch>
              <a:fillRect/>
            </a:stretch>
          </p:blipFill>
          <p:spPr>
            <a:xfrm>
              <a:off x="5936458" y="4215834"/>
              <a:ext cx="530818" cy="487612"/>
            </a:xfrm>
            <a:prstGeom prst="rect">
              <a:avLst/>
            </a:prstGeom>
          </p:spPr>
        </p:pic>
        <p:pic>
          <p:nvPicPr>
            <p:cNvPr id="20" name="Picture 19">
              <a:extLst>
                <a:ext uri="{FF2B5EF4-FFF2-40B4-BE49-F238E27FC236}">
                  <a16:creationId xmlns:a16="http://schemas.microsoft.com/office/drawing/2014/main" id="{B1D29386-5AC3-4A93-A34B-6CA186B52628}"/>
                </a:ext>
              </a:extLst>
            </p:cNvPr>
            <p:cNvPicPr>
              <a:picLocks noChangeAspect="1"/>
            </p:cNvPicPr>
            <p:nvPr/>
          </p:nvPicPr>
          <p:blipFill>
            <a:blip r:embed="rId3"/>
            <a:stretch>
              <a:fillRect/>
            </a:stretch>
          </p:blipFill>
          <p:spPr>
            <a:xfrm>
              <a:off x="5936459" y="4785631"/>
              <a:ext cx="530818" cy="487612"/>
            </a:xfrm>
            <a:prstGeom prst="rect">
              <a:avLst/>
            </a:prstGeom>
          </p:spPr>
        </p:pic>
      </p:grpSp>
      <p:grpSp>
        <p:nvGrpSpPr>
          <p:cNvPr id="21" name="Group 20">
            <a:extLst>
              <a:ext uri="{FF2B5EF4-FFF2-40B4-BE49-F238E27FC236}">
                <a16:creationId xmlns:a16="http://schemas.microsoft.com/office/drawing/2014/main" id="{B554CF5B-1D8C-4E56-8001-7E541A68B93D}"/>
              </a:ext>
            </a:extLst>
          </p:cNvPr>
          <p:cNvGrpSpPr/>
          <p:nvPr/>
        </p:nvGrpSpPr>
        <p:grpSpPr>
          <a:xfrm>
            <a:off x="4539764" y="2356519"/>
            <a:ext cx="623312" cy="1217176"/>
            <a:chOff x="8530018" y="3627932"/>
            <a:chExt cx="555509" cy="1084773"/>
          </a:xfrm>
        </p:grpSpPr>
        <p:pic>
          <p:nvPicPr>
            <p:cNvPr id="22" name="Picture 21">
              <a:extLst>
                <a:ext uri="{FF2B5EF4-FFF2-40B4-BE49-F238E27FC236}">
                  <a16:creationId xmlns:a16="http://schemas.microsoft.com/office/drawing/2014/main" id="{B0403A97-A0C3-4FBB-A41B-5CF3F9871A01}"/>
                </a:ext>
              </a:extLst>
            </p:cNvPr>
            <p:cNvPicPr>
              <a:picLocks noChangeAspect="1"/>
            </p:cNvPicPr>
            <p:nvPr/>
          </p:nvPicPr>
          <p:blipFill>
            <a:blip r:embed="rId4"/>
            <a:stretch>
              <a:fillRect/>
            </a:stretch>
          </p:blipFill>
          <p:spPr>
            <a:xfrm>
              <a:off x="8530018" y="3627932"/>
              <a:ext cx="555508" cy="506131"/>
            </a:xfrm>
            <a:prstGeom prst="rect">
              <a:avLst/>
            </a:prstGeom>
          </p:spPr>
        </p:pic>
        <p:pic>
          <p:nvPicPr>
            <p:cNvPr id="23" name="Picture 22">
              <a:extLst>
                <a:ext uri="{FF2B5EF4-FFF2-40B4-BE49-F238E27FC236}">
                  <a16:creationId xmlns:a16="http://schemas.microsoft.com/office/drawing/2014/main" id="{D864FA3A-87D4-4F45-9FF7-8BA41F217CAC}"/>
                </a:ext>
              </a:extLst>
            </p:cNvPr>
            <p:cNvPicPr>
              <a:picLocks noChangeAspect="1"/>
            </p:cNvPicPr>
            <p:nvPr/>
          </p:nvPicPr>
          <p:blipFill>
            <a:blip r:embed="rId4"/>
            <a:stretch>
              <a:fillRect/>
            </a:stretch>
          </p:blipFill>
          <p:spPr>
            <a:xfrm>
              <a:off x="8530019" y="4206574"/>
              <a:ext cx="555508" cy="506131"/>
            </a:xfrm>
            <a:prstGeom prst="rect">
              <a:avLst/>
            </a:prstGeom>
          </p:spPr>
        </p:pic>
      </p:grpSp>
      <p:grpSp>
        <p:nvGrpSpPr>
          <p:cNvPr id="24" name="Group 23">
            <a:extLst>
              <a:ext uri="{FF2B5EF4-FFF2-40B4-BE49-F238E27FC236}">
                <a16:creationId xmlns:a16="http://schemas.microsoft.com/office/drawing/2014/main" id="{54DE88D5-DD02-4329-A9BC-BA756BA81FBC}"/>
              </a:ext>
            </a:extLst>
          </p:cNvPr>
          <p:cNvGrpSpPr/>
          <p:nvPr/>
        </p:nvGrpSpPr>
        <p:grpSpPr>
          <a:xfrm>
            <a:off x="3489174" y="2356519"/>
            <a:ext cx="616384" cy="2488928"/>
            <a:chOff x="7274776" y="3634106"/>
            <a:chExt cx="549335" cy="2218192"/>
          </a:xfrm>
        </p:grpSpPr>
        <p:pic>
          <p:nvPicPr>
            <p:cNvPr id="25" name="Picture 24">
              <a:extLst>
                <a:ext uri="{FF2B5EF4-FFF2-40B4-BE49-F238E27FC236}">
                  <a16:creationId xmlns:a16="http://schemas.microsoft.com/office/drawing/2014/main" id="{2C3F7A49-80AB-4BEA-98F4-BDC664EC2131}"/>
                </a:ext>
              </a:extLst>
            </p:cNvPr>
            <p:cNvPicPr>
              <a:picLocks noChangeAspect="1"/>
            </p:cNvPicPr>
            <p:nvPr/>
          </p:nvPicPr>
          <p:blipFill>
            <a:blip r:embed="rId5"/>
            <a:stretch>
              <a:fillRect/>
            </a:stretch>
          </p:blipFill>
          <p:spPr>
            <a:xfrm>
              <a:off x="7274777" y="3634106"/>
              <a:ext cx="549334" cy="512300"/>
            </a:xfrm>
            <a:prstGeom prst="rect">
              <a:avLst/>
            </a:prstGeom>
          </p:spPr>
        </p:pic>
        <p:pic>
          <p:nvPicPr>
            <p:cNvPr id="26" name="Picture 25">
              <a:extLst>
                <a:ext uri="{FF2B5EF4-FFF2-40B4-BE49-F238E27FC236}">
                  <a16:creationId xmlns:a16="http://schemas.microsoft.com/office/drawing/2014/main" id="{8BB03DFA-5A32-4582-812C-13D228E94D9C}"/>
                </a:ext>
              </a:extLst>
            </p:cNvPr>
            <p:cNvPicPr>
              <a:picLocks noChangeAspect="1"/>
            </p:cNvPicPr>
            <p:nvPr/>
          </p:nvPicPr>
          <p:blipFill>
            <a:blip r:embed="rId5"/>
            <a:stretch>
              <a:fillRect/>
            </a:stretch>
          </p:blipFill>
          <p:spPr>
            <a:xfrm>
              <a:off x="7274776" y="4227185"/>
              <a:ext cx="549334" cy="512300"/>
            </a:xfrm>
            <a:prstGeom prst="rect">
              <a:avLst/>
            </a:prstGeom>
          </p:spPr>
        </p:pic>
        <p:pic>
          <p:nvPicPr>
            <p:cNvPr id="27" name="Picture 26">
              <a:extLst>
                <a:ext uri="{FF2B5EF4-FFF2-40B4-BE49-F238E27FC236}">
                  <a16:creationId xmlns:a16="http://schemas.microsoft.com/office/drawing/2014/main" id="{4CD6FD0A-BDA0-4318-8CE5-93EB7BBE7008}"/>
                </a:ext>
              </a:extLst>
            </p:cNvPr>
            <p:cNvPicPr>
              <a:picLocks noChangeAspect="1"/>
            </p:cNvPicPr>
            <p:nvPr/>
          </p:nvPicPr>
          <p:blipFill>
            <a:blip r:embed="rId5"/>
            <a:stretch>
              <a:fillRect/>
            </a:stretch>
          </p:blipFill>
          <p:spPr>
            <a:xfrm>
              <a:off x="7274776" y="4785631"/>
              <a:ext cx="549334" cy="512300"/>
            </a:xfrm>
            <a:prstGeom prst="rect">
              <a:avLst/>
            </a:prstGeom>
          </p:spPr>
        </p:pic>
        <p:pic>
          <p:nvPicPr>
            <p:cNvPr id="28" name="Picture 27">
              <a:extLst>
                <a:ext uri="{FF2B5EF4-FFF2-40B4-BE49-F238E27FC236}">
                  <a16:creationId xmlns:a16="http://schemas.microsoft.com/office/drawing/2014/main" id="{8F994E0D-D415-429D-B18A-48DC8DC95ED1}"/>
                </a:ext>
              </a:extLst>
            </p:cNvPr>
            <p:cNvPicPr>
              <a:picLocks noChangeAspect="1"/>
            </p:cNvPicPr>
            <p:nvPr/>
          </p:nvPicPr>
          <p:blipFill>
            <a:blip r:embed="rId5"/>
            <a:stretch>
              <a:fillRect/>
            </a:stretch>
          </p:blipFill>
          <p:spPr>
            <a:xfrm>
              <a:off x="7274776" y="5339998"/>
              <a:ext cx="549334" cy="512300"/>
            </a:xfrm>
            <a:prstGeom prst="rect">
              <a:avLst/>
            </a:prstGeom>
          </p:spPr>
        </p:pic>
      </p:grpSp>
      <p:grpSp>
        <p:nvGrpSpPr>
          <p:cNvPr id="29" name="Group 28">
            <a:extLst>
              <a:ext uri="{FF2B5EF4-FFF2-40B4-BE49-F238E27FC236}">
                <a16:creationId xmlns:a16="http://schemas.microsoft.com/office/drawing/2014/main" id="{9ADE667A-9854-4ECA-AC07-C7E8D34E519B}"/>
              </a:ext>
            </a:extLst>
          </p:cNvPr>
          <p:cNvGrpSpPr/>
          <p:nvPr/>
        </p:nvGrpSpPr>
        <p:grpSpPr>
          <a:xfrm>
            <a:off x="1429545" y="2355983"/>
            <a:ext cx="595608" cy="3160044"/>
            <a:chOff x="2806575" y="3932644"/>
            <a:chExt cx="398113" cy="2112224"/>
          </a:xfrm>
        </p:grpSpPr>
        <p:pic>
          <p:nvPicPr>
            <p:cNvPr id="30" name="Picture 29">
              <a:extLst>
                <a:ext uri="{FF2B5EF4-FFF2-40B4-BE49-F238E27FC236}">
                  <a16:creationId xmlns:a16="http://schemas.microsoft.com/office/drawing/2014/main" id="{10136C69-035D-417A-88C0-F7F714CBFF1C}"/>
                </a:ext>
              </a:extLst>
            </p:cNvPr>
            <p:cNvPicPr>
              <a:picLocks noChangeAspect="1"/>
            </p:cNvPicPr>
            <p:nvPr/>
          </p:nvPicPr>
          <p:blipFill>
            <a:blip r:embed="rId6"/>
            <a:stretch>
              <a:fillRect/>
            </a:stretch>
          </p:blipFill>
          <p:spPr>
            <a:xfrm>
              <a:off x="2806575" y="3932644"/>
              <a:ext cx="398113" cy="400220"/>
            </a:xfrm>
            <a:prstGeom prst="rect">
              <a:avLst/>
            </a:prstGeom>
          </p:spPr>
        </p:pic>
        <p:pic>
          <p:nvPicPr>
            <p:cNvPr id="31" name="Picture 30">
              <a:extLst>
                <a:ext uri="{FF2B5EF4-FFF2-40B4-BE49-F238E27FC236}">
                  <a16:creationId xmlns:a16="http://schemas.microsoft.com/office/drawing/2014/main" id="{6CC9F734-505A-413B-B061-25E629FF7697}"/>
                </a:ext>
              </a:extLst>
            </p:cNvPr>
            <p:cNvPicPr>
              <a:picLocks noChangeAspect="1"/>
            </p:cNvPicPr>
            <p:nvPr/>
          </p:nvPicPr>
          <p:blipFill>
            <a:blip r:embed="rId6"/>
            <a:stretch>
              <a:fillRect/>
            </a:stretch>
          </p:blipFill>
          <p:spPr>
            <a:xfrm>
              <a:off x="2806575" y="4360645"/>
              <a:ext cx="398113" cy="400220"/>
            </a:xfrm>
            <a:prstGeom prst="rect">
              <a:avLst/>
            </a:prstGeom>
          </p:spPr>
        </p:pic>
        <p:pic>
          <p:nvPicPr>
            <p:cNvPr id="32" name="Picture 31">
              <a:extLst>
                <a:ext uri="{FF2B5EF4-FFF2-40B4-BE49-F238E27FC236}">
                  <a16:creationId xmlns:a16="http://schemas.microsoft.com/office/drawing/2014/main" id="{CBA97D3C-B080-4FB7-9B75-7103210C5D79}"/>
                </a:ext>
              </a:extLst>
            </p:cNvPr>
            <p:cNvPicPr>
              <a:picLocks noChangeAspect="1"/>
            </p:cNvPicPr>
            <p:nvPr/>
          </p:nvPicPr>
          <p:blipFill>
            <a:blip r:embed="rId6"/>
            <a:stretch>
              <a:fillRect/>
            </a:stretch>
          </p:blipFill>
          <p:spPr>
            <a:xfrm>
              <a:off x="2806575" y="4788646"/>
              <a:ext cx="398113" cy="400220"/>
            </a:xfrm>
            <a:prstGeom prst="rect">
              <a:avLst/>
            </a:prstGeom>
          </p:spPr>
        </p:pic>
        <p:pic>
          <p:nvPicPr>
            <p:cNvPr id="33" name="Picture 32">
              <a:extLst>
                <a:ext uri="{FF2B5EF4-FFF2-40B4-BE49-F238E27FC236}">
                  <a16:creationId xmlns:a16="http://schemas.microsoft.com/office/drawing/2014/main" id="{311293FB-AE46-40BB-AE24-E0DF0DDC7342}"/>
                </a:ext>
              </a:extLst>
            </p:cNvPr>
            <p:cNvPicPr>
              <a:picLocks noChangeAspect="1"/>
            </p:cNvPicPr>
            <p:nvPr/>
          </p:nvPicPr>
          <p:blipFill>
            <a:blip r:embed="rId6"/>
            <a:stretch>
              <a:fillRect/>
            </a:stretch>
          </p:blipFill>
          <p:spPr>
            <a:xfrm>
              <a:off x="2806575" y="5216647"/>
              <a:ext cx="398113" cy="400220"/>
            </a:xfrm>
            <a:prstGeom prst="rect">
              <a:avLst/>
            </a:prstGeom>
          </p:spPr>
        </p:pic>
        <p:pic>
          <p:nvPicPr>
            <p:cNvPr id="34" name="Picture 33">
              <a:extLst>
                <a:ext uri="{FF2B5EF4-FFF2-40B4-BE49-F238E27FC236}">
                  <a16:creationId xmlns:a16="http://schemas.microsoft.com/office/drawing/2014/main" id="{9BE30C40-4BA4-4F6B-A7A9-D97E2B6A3B08}"/>
                </a:ext>
              </a:extLst>
            </p:cNvPr>
            <p:cNvPicPr>
              <a:picLocks noChangeAspect="1"/>
            </p:cNvPicPr>
            <p:nvPr/>
          </p:nvPicPr>
          <p:blipFill>
            <a:blip r:embed="rId6"/>
            <a:stretch>
              <a:fillRect/>
            </a:stretch>
          </p:blipFill>
          <p:spPr>
            <a:xfrm>
              <a:off x="2806575" y="5644648"/>
              <a:ext cx="398113" cy="400220"/>
            </a:xfrm>
            <a:prstGeom prst="rect">
              <a:avLst/>
            </a:prstGeom>
          </p:spPr>
        </p:pic>
      </p:grpSp>
      <p:sp>
        <p:nvSpPr>
          <p:cNvPr id="2" name="Rectangle 1">
            <a:extLst>
              <a:ext uri="{FF2B5EF4-FFF2-40B4-BE49-F238E27FC236}">
                <a16:creationId xmlns:a16="http://schemas.microsoft.com/office/drawing/2014/main" id="{6F4B092A-566F-42DD-9936-9FB41FA2A3A6}"/>
              </a:ext>
            </a:extLst>
          </p:cNvPr>
          <p:cNvSpPr/>
          <p:nvPr/>
        </p:nvSpPr>
        <p:spPr bwMode="auto">
          <a:xfrm>
            <a:off x="4021575" y="1468026"/>
            <a:ext cx="1174752" cy="523717"/>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4" name="Content Placeholder 2">
            <a:extLst>
              <a:ext uri="{FF2B5EF4-FFF2-40B4-BE49-F238E27FC236}">
                <a16:creationId xmlns:a16="http://schemas.microsoft.com/office/drawing/2014/main" id="{6ADD7F83-7954-4AC5-B20B-1081499BFE07}"/>
              </a:ext>
            </a:extLst>
          </p:cNvPr>
          <p:cNvSpPr txBox="1">
            <a:spLocks/>
          </p:cNvSpPr>
          <p:nvPr/>
        </p:nvSpPr>
        <p:spPr>
          <a:xfrm>
            <a:off x="6096000" y="1567970"/>
            <a:ext cx="5610725" cy="4556104"/>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W</a:t>
            </a:r>
            <a:r>
              <a:rPr lang="en-GB" sz="2000" dirty="0">
                <a:latin typeface="Arial" panose="020B0604020202020204" pitchFamily="34" charset="0"/>
                <a:cs typeface="Arial" panose="020B0604020202020204" pitchFamily="34" charset="0"/>
              </a:rPr>
              <a:t>hat would happen if we took the three hundreds away? Click to reveal this on the representation. Write the number we now have (5,042). </a:t>
            </a:r>
            <a:r>
              <a:rPr lang="en-US" sz="2000" dirty="0">
                <a:latin typeface="Arial" panose="020B0604020202020204" pitchFamily="34" charset="0"/>
                <a:cs typeface="Arial" panose="020B0604020202020204" pitchFamily="34" charset="0"/>
              </a:rPr>
              <a:t>W</a:t>
            </a:r>
            <a:r>
              <a:rPr lang="en-GB" sz="2000" dirty="0">
                <a:latin typeface="Arial" panose="020B0604020202020204" pitchFamily="34" charset="0"/>
                <a:cs typeface="Arial" panose="020B0604020202020204" pitchFamily="34" charset="0"/>
              </a:rPr>
              <a:t>hat does the zero represent?</a:t>
            </a:r>
          </a:p>
          <a:p>
            <a:pPr>
              <a:lnSpc>
                <a:spcPct val="120000"/>
              </a:lnSpc>
              <a:spcBef>
                <a:spcPts val="600"/>
              </a:spcBef>
              <a:spcAft>
                <a:spcPts val="600"/>
              </a:spcAft>
              <a:buClr>
                <a:srgbClr val="585858"/>
              </a:buClr>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S</a:t>
            </a:r>
            <a:r>
              <a:rPr lang="en-GB" sz="2000" dirty="0">
                <a:latin typeface="Arial" panose="020B0604020202020204" pitchFamily="34" charset="0"/>
                <a:cs typeface="Arial" panose="020B0604020202020204" pitchFamily="34" charset="0"/>
              </a:rPr>
              <a:t>how children other representations of 4-digit numbers using place value counters and ask them to subtract all of one digit. Write the number we are left with.</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I</a:t>
            </a:r>
            <a:r>
              <a:rPr lang="en-GB" sz="2000" dirty="0">
                <a:latin typeface="Arial" panose="020B0604020202020204" pitchFamily="34" charset="0"/>
                <a:cs typeface="Arial" panose="020B0604020202020204" pitchFamily="34" charset="0"/>
              </a:rPr>
              <a:t>f I took away six tens and I now have 2,301,what number did I start with?</a:t>
            </a:r>
          </a:p>
          <a:p>
            <a:pPr>
              <a:lnSpc>
                <a:spcPct val="120000"/>
              </a:lnSpc>
              <a:spcBef>
                <a:spcPts val="600"/>
              </a:spcBef>
              <a:spcAft>
                <a:spcPts val="600"/>
              </a:spcAft>
              <a:buFont typeface="Arial" panose="020B0604020202020204" pitchFamily="34" charset="0"/>
              <a:buChar char="•"/>
            </a:pP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
        <p:nvSpPr>
          <p:cNvPr id="6" name="TextBox 19">
            <a:extLst>
              <a:ext uri="{FF2B5EF4-FFF2-40B4-BE49-F238E27FC236}">
                <a16:creationId xmlns:a16="http://schemas.microsoft.com/office/drawing/2014/main" id="{F453B3A8-E3C7-4660-9CD2-6A5918A62B3A}"/>
              </a:ext>
            </a:extLst>
          </p:cNvPr>
          <p:cNvSpPr txBox="1"/>
          <p:nvPr/>
        </p:nvSpPr>
        <p:spPr>
          <a:xfrm>
            <a:off x="6081712" y="3194953"/>
            <a:ext cx="5486401" cy="400110"/>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ctr">
              <a:buNone/>
            </a:pPr>
            <a:r>
              <a:rPr lang="en-US" sz="2000" i="1" dirty="0"/>
              <a:t>T</a:t>
            </a:r>
            <a:r>
              <a:rPr lang="en-GB" sz="2000" i="1" dirty="0"/>
              <a:t>he zero represents no hundreds.</a:t>
            </a:r>
          </a:p>
        </p:txBody>
      </p:sp>
    </p:spTree>
    <p:extLst>
      <p:ext uri="{BB962C8B-B14F-4D97-AF65-F5344CB8AC3E}">
        <p14:creationId xmlns:p14="http://schemas.microsoft.com/office/powerpoint/2010/main" val="17426575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13"/>
                                        </p:tgtEl>
                                      </p:cBhvr>
                                    </p:animEffect>
                                    <p:set>
                                      <p:cBhvr>
                                        <p:cTn id="15" dur="1" fill="hold">
                                          <p:stCondLst>
                                            <p:cond delay="499"/>
                                          </p:stCondLst>
                                        </p:cTn>
                                        <p:tgtEl>
                                          <p:spTgt spid="13"/>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2CB65BF-E713-46F9-B3E9-7300B5EFAFFD}"/>
              </a:ext>
            </a:extLst>
          </p:cNvPr>
          <p:cNvSpPr>
            <a:spLocks noGrp="1"/>
          </p:cNvSpPr>
          <p:nvPr>
            <p:ph type="title"/>
          </p:nvPr>
        </p:nvSpPr>
        <p:spPr/>
        <p:txBody>
          <a:bodyPr/>
          <a:lstStyle/>
          <a:p>
            <a:r>
              <a:rPr lang="en-US" altLang="en-US" dirty="0"/>
              <a:t>4NPV-2 Place value in four-digit numbers</a:t>
            </a:r>
            <a:endParaRPr lang="en-GB" dirty="0"/>
          </a:p>
        </p:txBody>
      </p:sp>
      <p:sp>
        <p:nvSpPr>
          <p:cNvPr id="4" name="Content Placeholder 2">
            <a:extLst>
              <a:ext uri="{FF2B5EF4-FFF2-40B4-BE49-F238E27FC236}">
                <a16:creationId xmlns:a16="http://schemas.microsoft.com/office/drawing/2014/main" id="{6ADD7F83-7954-4AC5-B20B-1081499BFE07}"/>
              </a:ext>
            </a:extLst>
          </p:cNvPr>
          <p:cNvSpPr txBox="1">
            <a:spLocks/>
          </p:cNvSpPr>
          <p:nvPr/>
        </p:nvSpPr>
        <p:spPr>
          <a:xfrm>
            <a:off x="6096001" y="1567970"/>
            <a:ext cx="4611974" cy="409559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600"/>
              </a:spcBef>
              <a:spcAft>
                <a:spcPts val="600"/>
              </a:spcAft>
              <a:buClr>
                <a:srgbClr val="585858"/>
              </a:buClr>
            </a:pPr>
            <a:endParaRPr lang="en-GB" sz="2000" dirty="0"/>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Play ‘zap the digit’. Zap the 4 and write the equation.</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Repeat  with other digits. </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Repeat with other numbers.</a:t>
            </a:r>
          </a:p>
          <a:p>
            <a:pPr>
              <a:lnSpc>
                <a:spcPct val="120000"/>
              </a:lnSpc>
              <a:spcBef>
                <a:spcPts val="600"/>
              </a:spcBef>
              <a:spcAft>
                <a:spcPts val="600"/>
              </a:spcAft>
              <a:buFont typeface="Arial" panose="020B0604020202020204" pitchFamily="34" charset="0"/>
              <a:buChar char="•"/>
            </a:pP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
        <p:nvSpPr>
          <p:cNvPr id="5" name="TextBox 4">
            <a:extLst>
              <a:ext uri="{FF2B5EF4-FFF2-40B4-BE49-F238E27FC236}">
                <a16:creationId xmlns:a16="http://schemas.microsoft.com/office/drawing/2014/main" id="{A55A9FC7-3347-4D65-BF2F-EE9278D82671}"/>
              </a:ext>
            </a:extLst>
          </p:cNvPr>
          <p:cNvSpPr txBox="1"/>
          <p:nvPr/>
        </p:nvSpPr>
        <p:spPr>
          <a:xfrm>
            <a:off x="1484026" y="2248525"/>
            <a:ext cx="4032354" cy="523220"/>
          </a:xfrm>
          <a:prstGeom prst="rect">
            <a:avLst/>
          </a:prstGeom>
          <a:noFill/>
        </p:spPr>
        <p:txBody>
          <a:bodyPr wrap="square" rtlCol="0">
            <a:spAutoFit/>
          </a:bodyPr>
          <a:lstStyle/>
          <a:p>
            <a:pPr algn="ctr">
              <a:buNone/>
            </a:pPr>
            <a:r>
              <a:rPr lang="en-US" dirty="0"/>
              <a:t>5,241</a:t>
            </a:r>
            <a:endParaRPr lang="en-GB" dirty="0"/>
          </a:p>
        </p:txBody>
      </p:sp>
      <p:sp>
        <p:nvSpPr>
          <p:cNvPr id="8" name="TextBox 7">
            <a:extLst>
              <a:ext uri="{FF2B5EF4-FFF2-40B4-BE49-F238E27FC236}">
                <a16:creationId xmlns:a16="http://schemas.microsoft.com/office/drawing/2014/main" id="{62B076F8-2DFC-48D0-B64E-62C748F8F13E}"/>
              </a:ext>
            </a:extLst>
          </p:cNvPr>
          <p:cNvSpPr txBox="1"/>
          <p:nvPr/>
        </p:nvSpPr>
        <p:spPr bwMode="auto">
          <a:xfrm>
            <a:off x="2256862" y="3168557"/>
            <a:ext cx="23968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j-lt"/>
                <a:ea typeface="Myriad Pro Semibold" charset="0"/>
                <a:cs typeface="Myriad Pro Semibold" charset="0"/>
              </a:rPr>
              <a:t>5,241 – 40 = 5,201 </a:t>
            </a:r>
          </a:p>
        </p:txBody>
      </p:sp>
    </p:spTree>
    <p:extLst>
      <p:ext uri="{BB962C8B-B14F-4D97-AF65-F5344CB8AC3E}">
        <p14:creationId xmlns:p14="http://schemas.microsoft.com/office/powerpoint/2010/main" val="1521409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66646B-318B-4E81-96E9-D6D010E8B0C0}"/>
              </a:ext>
            </a:extLst>
          </p:cNvPr>
          <p:cNvSpPr>
            <a:spLocks noGrp="1"/>
          </p:cNvSpPr>
          <p:nvPr>
            <p:ph type="title"/>
          </p:nvPr>
        </p:nvSpPr>
        <p:spPr/>
        <p:txBody>
          <a:bodyPr/>
          <a:lstStyle/>
          <a:p>
            <a:r>
              <a:rPr lang="en-US" altLang="en-US" dirty="0"/>
              <a:t>4NPV-2 Place value in four-digit numbers</a:t>
            </a:r>
            <a:endParaRPr lang="en-GB" dirty="0"/>
          </a:p>
        </p:txBody>
      </p:sp>
      <p:pic>
        <p:nvPicPr>
          <p:cNvPr id="46" name="Picture 45" descr="A close up of a logo&#10;&#10;Description automatically generated">
            <a:extLst>
              <a:ext uri="{FF2B5EF4-FFF2-40B4-BE49-F238E27FC236}">
                <a16:creationId xmlns:a16="http://schemas.microsoft.com/office/drawing/2014/main" id="{8CCBCCF2-F2B5-4628-B420-B97AD7954C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3455" y="4302562"/>
            <a:ext cx="1830346" cy="1442517"/>
          </a:xfrm>
          <a:prstGeom prst="rect">
            <a:avLst/>
          </a:prstGeom>
        </p:spPr>
      </p:pic>
      <p:pic>
        <p:nvPicPr>
          <p:cNvPr id="47" name="Picture 46" descr="A picture containing clock, drawing&#10;&#10;Description automatically generated">
            <a:extLst>
              <a:ext uri="{FF2B5EF4-FFF2-40B4-BE49-F238E27FC236}">
                <a16:creationId xmlns:a16="http://schemas.microsoft.com/office/drawing/2014/main" id="{429D057C-C459-46CF-9560-7B146BFAD7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3455" y="4693198"/>
            <a:ext cx="343958" cy="1463577"/>
          </a:xfrm>
          <a:prstGeom prst="rect">
            <a:avLst/>
          </a:prstGeom>
        </p:spPr>
      </p:pic>
      <p:grpSp>
        <p:nvGrpSpPr>
          <p:cNvPr id="49" name="Group 48">
            <a:extLst>
              <a:ext uri="{FF2B5EF4-FFF2-40B4-BE49-F238E27FC236}">
                <a16:creationId xmlns:a16="http://schemas.microsoft.com/office/drawing/2014/main" id="{FDBCCA1B-17CD-442E-9EDA-F0A6C81A6AC6}"/>
              </a:ext>
            </a:extLst>
          </p:cNvPr>
          <p:cNvGrpSpPr/>
          <p:nvPr/>
        </p:nvGrpSpPr>
        <p:grpSpPr>
          <a:xfrm>
            <a:off x="2701171" y="2196044"/>
            <a:ext cx="1097500" cy="801043"/>
            <a:chOff x="4414075" y="1179394"/>
            <a:chExt cx="1463334" cy="1068059"/>
          </a:xfrm>
        </p:grpSpPr>
        <p:sp>
          <p:nvSpPr>
            <p:cNvPr id="50" name="Oval 49">
              <a:extLst>
                <a:ext uri="{FF2B5EF4-FFF2-40B4-BE49-F238E27FC236}">
                  <a16:creationId xmlns:a16="http://schemas.microsoft.com/office/drawing/2014/main" id="{EDD548A1-D501-4F7F-9D31-04D246EC5295}"/>
                </a:ext>
              </a:extLst>
            </p:cNvPr>
            <p:cNvSpPr/>
            <p:nvPr/>
          </p:nvSpPr>
          <p:spPr>
            <a:xfrm>
              <a:off x="4614720" y="1179394"/>
              <a:ext cx="1068062" cy="1068059"/>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51" name="TextBox 50">
              <a:extLst>
                <a:ext uri="{FF2B5EF4-FFF2-40B4-BE49-F238E27FC236}">
                  <a16:creationId xmlns:a16="http://schemas.microsoft.com/office/drawing/2014/main" id="{CB2BF2DC-E818-46C2-8D1A-FD62B725911E}"/>
                </a:ext>
              </a:extLst>
            </p:cNvPr>
            <p:cNvSpPr txBox="1"/>
            <p:nvPr/>
          </p:nvSpPr>
          <p:spPr>
            <a:xfrm>
              <a:off x="4414075" y="1417365"/>
              <a:ext cx="1463334" cy="533481"/>
            </a:xfrm>
            <a:prstGeom prst="rect">
              <a:avLst/>
            </a:prstGeom>
            <a:noFill/>
          </p:spPr>
          <p:txBody>
            <a:bodyPr wrap="square" rtlCol="0">
              <a:spAutoFit/>
            </a:bodyPr>
            <a:lstStyle/>
            <a:p>
              <a:pPr algn="ctr">
                <a:buNone/>
              </a:pPr>
              <a:r>
                <a:rPr lang="en-GB" sz="2000" dirty="0"/>
                <a:t>5,342</a:t>
              </a:r>
            </a:p>
          </p:txBody>
        </p:sp>
      </p:grpSp>
      <p:grpSp>
        <p:nvGrpSpPr>
          <p:cNvPr id="2" name="Group 1">
            <a:extLst>
              <a:ext uri="{FF2B5EF4-FFF2-40B4-BE49-F238E27FC236}">
                <a16:creationId xmlns:a16="http://schemas.microsoft.com/office/drawing/2014/main" id="{80111236-F674-4B2B-9FFD-774C4DBF11AF}"/>
              </a:ext>
            </a:extLst>
          </p:cNvPr>
          <p:cNvGrpSpPr/>
          <p:nvPr/>
        </p:nvGrpSpPr>
        <p:grpSpPr>
          <a:xfrm>
            <a:off x="1401493" y="2879777"/>
            <a:ext cx="1567472" cy="1193922"/>
            <a:chOff x="1401493" y="2529527"/>
            <a:chExt cx="1567472" cy="1193922"/>
          </a:xfrm>
        </p:grpSpPr>
        <p:grpSp>
          <p:nvGrpSpPr>
            <p:cNvPr id="53" name="Group 52">
              <a:extLst>
                <a:ext uri="{FF2B5EF4-FFF2-40B4-BE49-F238E27FC236}">
                  <a16:creationId xmlns:a16="http://schemas.microsoft.com/office/drawing/2014/main" id="{1C4ECA7B-8824-4296-99A7-60F283EF3C0A}"/>
                </a:ext>
              </a:extLst>
            </p:cNvPr>
            <p:cNvGrpSpPr/>
            <p:nvPr/>
          </p:nvGrpSpPr>
          <p:grpSpPr>
            <a:xfrm>
              <a:off x="1401493" y="2903765"/>
              <a:ext cx="1096260" cy="819684"/>
              <a:chOff x="3739450" y="2331120"/>
              <a:chExt cx="1461680" cy="1092912"/>
            </a:xfrm>
          </p:grpSpPr>
          <p:sp>
            <p:nvSpPr>
              <p:cNvPr id="58" name="Oval 57">
                <a:extLst>
                  <a:ext uri="{FF2B5EF4-FFF2-40B4-BE49-F238E27FC236}">
                    <a16:creationId xmlns:a16="http://schemas.microsoft.com/office/drawing/2014/main" id="{D49B723F-AEA4-4E1E-AA1D-0C08D90EA780}"/>
                  </a:ext>
                </a:extLst>
              </p:cNvPr>
              <p:cNvSpPr/>
              <p:nvPr/>
            </p:nvSpPr>
            <p:spPr>
              <a:xfrm>
                <a:off x="3913589" y="2331120"/>
                <a:ext cx="1092914" cy="1092912"/>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59" name="TextBox 58">
                <a:extLst>
                  <a:ext uri="{FF2B5EF4-FFF2-40B4-BE49-F238E27FC236}">
                    <a16:creationId xmlns:a16="http://schemas.microsoft.com/office/drawing/2014/main" id="{E916F7C8-27D7-4988-AFB3-A058B06EAAA4}"/>
                  </a:ext>
                </a:extLst>
              </p:cNvPr>
              <p:cNvSpPr txBox="1"/>
              <p:nvPr/>
            </p:nvSpPr>
            <p:spPr>
              <a:xfrm>
                <a:off x="3739450" y="2577061"/>
                <a:ext cx="1461680" cy="533480"/>
              </a:xfrm>
              <a:prstGeom prst="rect">
                <a:avLst/>
              </a:prstGeom>
              <a:noFill/>
            </p:spPr>
            <p:txBody>
              <a:bodyPr wrap="square" rtlCol="0">
                <a:spAutoFit/>
              </a:bodyPr>
              <a:lstStyle/>
              <a:p>
                <a:pPr algn="ctr">
                  <a:buNone/>
                </a:pPr>
                <a:r>
                  <a:rPr lang="en-GB" sz="2000" dirty="0"/>
                  <a:t>4,000</a:t>
                </a:r>
              </a:p>
            </p:txBody>
          </p:sp>
        </p:grpSp>
        <p:cxnSp>
          <p:nvCxnSpPr>
            <p:cNvPr id="55" name="Straight Connector 54">
              <a:extLst>
                <a:ext uri="{FF2B5EF4-FFF2-40B4-BE49-F238E27FC236}">
                  <a16:creationId xmlns:a16="http://schemas.microsoft.com/office/drawing/2014/main" id="{AA5572B0-36EE-4BCA-A4B6-D68ACE73E053}"/>
                </a:ext>
              </a:extLst>
            </p:cNvPr>
            <p:cNvCxnSpPr>
              <a:cxnSpLocks/>
              <a:stCxn id="50" idx="3"/>
              <a:endCxn id="58" idx="0"/>
            </p:cNvCxnSpPr>
            <p:nvPr/>
          </p:nvCxnSpPr>
          <p:spPr>
            <a:xfrm flipH="1">
              <a:off x="1941940" y="2529527"/>
              <a:ext cx="1027025" cy="37423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 name="Group 3">
            <a:extLst>
              <a:ext uri="{FF2B5EF4-FFF2-40B4-BE49-F238E27FC236}">
                <a16:creationId xmlns:a16="http://schemas.microsoft.com/office/drawing/2014/main" id="{E6CE80C6-5590-433B-8770-EEFDADE4DB59}"/>
              </a:ext>
            </a:extLst>
          </p:cNvPr>
          <p:cNvGrpSpPr/>
          <p:nvPr/>
        </p:nvGrpSpPr>
        <p:grpSpPr>
          <a:xfrm>
            <a:off x="3535391" y="2879777"/>
            <a:ext cx="1434288" cy="1207786"/>
            <a:chOff x="3535391" y="2529527"/>
            <a:chExt cx="1434288" cy="1207786"/>
          </a:xfrm>
        </p:grpSpPr>
        <p:grpSp>
          <p:nvGrpSpPr>
            <p:cNvPr id="72" name="Group 71">
              <a:extLst>
                <a:ext uri="{FF2B5EF4-FFF2-40B4-BE49-F238E27FC236}">
                  <a16:creationId xmlns:a16="http://schemas.microsoft.com/office/drawing/2014/main" id="{2587C437-738B-44A5-B401-1C1B2722DC50}"/>
                </a:ext>
              </a:extLst>
            </p:cNvPr>
            <p:cNvGrpSpPr/>
            <p:nvPr/>
          </p:nvGrpSpPr>
          <p:grpSpPr>
            <a:xfrm>
              <a:off x="4145477" y="2917627"/>
              <a:ext cx="824202" cy="819686"/>
              <a:chOff x="6155668" y="2349603"/>
              <a:chExt cx="1098936" cy="1092915"/>
            </a:xfrm>
          </p:grpSpPr>
          <p:sp>
            <p:nvSpPr>
              <p:cNvPr id="74" name="Oval 73">
                <a:extLst>
                  <a:ext uri="{FF2B5EF4-FFF2-40B4-BE49-F238E27FC236}">
                    <a16:creationId xmlns:a16="http://schemas.microsoft.com/office/drawing/2014/main" id="{C6F051C9-CB45-4BB0-A5EA-352E83283531}"/>
                  </a:ext>
                </a:extLst>
              </p:cNvPr>
              <p:cNvSpPr/>
              <p:nvPr/>
            </p:nvSpPr>
            <p:spPr>
              <a:xfrm>
                <a:off x="6161689" y="2349603"/>
                <a:ext cx="1092915" cy="1092915"/>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75" name="TextBox 74">
                <a:extLst>
                  <a:ext uri="{FF2B5EF4-FFF2-40B4-BE49-F238E27FC236}">
                    <a16:creationId xmlns:a16="http://schemas.microsoft.com/office/drawing/2014/main" id="{339DD0C5-937F-47A7-AAC7-39920968554C}"/>
                  </a:ext>
                </a:extLst>
              </p:cNvPr>
              <p:cNvSpPr txBox="1"/>
              <p:nvPr/>
            </p:nvSpPr>
            <p:spPr>
              <a:xfrm>
                <a:off x="6155668" y="2592789"/>
                <a:ext cx="1098935" cy="533480"/>
              </a:xfrm>
              <a:prstGeom prst="rect">
                <a:avLst/>
              </a:prstGeom>
              <a:noFill/>
            </p:spPr>
            <p:txBody>
              <a:bodyPr wrap="square" rtlCol="0">
                <a:spAutoFit/>
              </a:bodyPr>
              <a:lstStyle/>
              <a:p>
                <a:pPr algn="ctr">
                  <a:buNone/>
                </a:pPr>
                <a:r>
                  <a:rPr lang="en-GB" sz="2000" dirty="0"/>
                  <a:t>1,342</a:t>
                </a:r>
              </a:p>
            </p:txBody>
          </p:sp>
        </p:grpSp>
        <p:cxnSp>
          <p:nvCxnSpPr>
            <p:cNvPr id="73" name="Straight Connector 72">
              <a:extLst>
                <a:ext uri="{FF2B5EF4-FFF2-40B4-BE49-F238E27FC236}">
                  <a16:creationId xmlns:a16="http://schemas.microsoft.com/office/drawing/2014/main" id="{27427E5D-3A04-483C-8C0A-BD2BBB983AE9}"/>
                </a:ext>
              </a:extLst>
            </p:cNvPr>
            <p:cNvCxnSpPr>
              <a:cxnSpLocks/>
              <a:stCxn id="50" idx="5"/>
              <a:endCxn id="74" idx="0"/>
            </p:cNvCxnSpPr>
            <p:nvPr/>
          </p:nvCxnSpPr>
          <p:spPr>
            <a:xfrm>
              <a:off x="3535391" y="2529527"/>
              <a:ext cx="1024445" cy="3881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TextBox 17">
            <a:extLst>
              <a:ext uri="{FF2B5EF4-FFF2-40B4-BE49-F238E27FC236}">
                <a16:creationId xmlns:a16="http://schemas.microsoft.com/office/drawing/2014/main" id="{3F6A7658-AA5A-49F0-ADA7-3C02EEBC7497}"/>
              </a:ext>
            </a:extLst>
          </p:cNvPr>
          <p:cNvSpPr txBox="1"/>
          <p:nvPr/>
        </p:nvSpPr>
        <p:spPr bwMode="auto">
          <a:xfrm>
            <a:off x="2393839" y="1474952"/>
            <a:ext cx="26821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j-lt"/>
                <a:ea typeface="Myriad Pro Semibold" charset="0"/>
                <a:cs typeface="Myriad Pro Semibold" charset="0"/>
              </a:rPr>
              <a:t>5,342 – 4,000 = 1,342</a:t>
            </a:r>
          </a:p>
        </p:txBody>
      </p:sp>
      <p:sp>
        <p:nvSpPr>
          <p:cNvPr id="19" name="Rectangle 18">
            <a:extLst>
              <a:ext uri="{FF2B5EF4-FFF2-40B4-BE49-F238E27FC236}">
                <a16:creationId xmlns:a16="http://schemas.microsoft.com/office/drawing/2014/main" id="{1E14D74D-3802-42D7-9128-0CBB3C68C62A}"/>
              </a:ext>
            </a:extLst>
          </p:cNvPr>
          <p:cNvSpPr/>
          <p:nvPr/>
        </p:nvSpPr>
        <p:spPr bwMode="auto">
          <a:xfrm>
            <a:off x="4058245" y="1474952"/>
            <a:ext cx="1174752" cy="523717"/>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j-lt"/>
            </a:endParaRPr>
          </a:p>
        </p:txBody>
      </p:sp>
      <p:sp>
        <p:nvSpPr>
          <p:cNvPr id="5" name="Content Placeholder 2">
            <a:extLst>
              <a:ext uri="{FF2B5EF4-FFF2-40B4-BE49-F238E27FC236}">
                <a16:creationId xmlns:a16="http://schemas.microsoft.com/office/drawing/2014/main" id="{F3D2D7B0-1783-4E30-AEC6-D3678860AE44}"/>
              </a:ext>
            </a:extLst>
          </p:cNvPr>
          <p:cNvSpPr txBox="1">
            <a:spLocks/>
          </p:cNvSpPr>
          <p:nvPr/>
        </p:nvSpPr>
        <p:spPr>
          <a:xfrm>
            <a:off x="6096000" y="1567970"/>
            <a:ext cx="5406189" cy="409559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Are we taking away all the thousands? </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What number is left? Why is there not a zero in this number?</a:t>
            </a:r>
          </a:p>
          <a:p>
            <a:pPr>
              <a:lnSpc>
                <a:spcPct val="120000"/>
              </a:lnSpc>
              <a:spcBef>
                <a:spcPts val="600"/>
              </a:spcBef>
              <a:spcAft>
                <a:spcPts val="600"/>
              </a:spcAft>
              <a:buClr>
                <a:srgbClr val="585858"/>
              </a:buClr>
              <a:buFont typeface="Arial" panose="020B0604020202020204" pitchFamily="34" charset="0"/>
              <a:buChar char="•"/>
            </a:pPr>
            <a:r>
              <a:rPr lang="en-US" sz="2000" dirty="0">
                <a:latin typeface="Arial" panose="020B0604020202020204" pitchFamily="34" charset="0"/>
                <a:cs typeface="Arial" panose="020B0604020202020204" pitchFamily="34" charset="0"/>
              </a:rPr>
              <a:t>Repeat this activity using other 4-digit numbers.</a:t>
            </a:r>
            <a:endParaRPr lang="en-GB" sz="2000" dirty="0">
              <a:latin typeface="Arial" panose="020B0604020202020204" pitchFamily="34" charset="0"/>
              <a:cs typeface="Arial" panose="020B0604020202020204" pitchFamily="34" charset="0"/>
            </a:endParaRPr>
          </a:p>
          <a:p>
            <a:pPr marL="0" indent="0">
              <a:lnSpc>
                <a:spcPct val="120000"/>
              </a:lnSpc>
              <a:spcBef>
                <a:spcPts val="600"/>
              </a:spcBef>
              <a:spcAft>
                <a:spcPts val="600"/>
              </a:spcAft>
              <a:buNone/>
            </a:pPr>
            <a:endParaRPr lang="en-GB" sz="2000" kern="0" dirty="0">
              <a:solidFill>
                <a:schemeClr val="tx1"/>
              </a:solidFill>
            </a:endParaRPr>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Tree>
    <p:custDataLst>
      <p:tags r:id="rId1"/>
    </p:custDataLst>
    <p:extLst>
      <p:ext uri="{BB962C8B-B14F-4D97-AF65-F5344CB8AC3E}">
        <p14:creationId xmlns:p14="http://schemas.microsoft.com/office/powerpoint/2010/main" val="15204181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42" presetClass="path" presetSubtype="0" accel="50000" decel="50000" fill="hold" nodeType="withEffect">
                                  <p:stCondLst>
                                    <p:cond delay="0"/>
                                  </p:stCondLst>
                                  <p:childTnLst>
                                    <p:animMotion origin="layout" path="M 1.25E-6 -2.22222E-6 L -0.05938 -0.05741 " pathEditMode="relative" rAng="0" ptsTypes="AA">
                                      <p:cBhvr>
                                        <p:cTn id="8" dur="2000" fill="hold"/>
                                        <p:tgtEl>
                                          <p:spTgt spid="47"/>
                                        </p:tgtEl>
                                        <p:attrNameLst>
                                          <p:attrName>ppt_x</p:attrName>
                                          <p:attrName>ppt_y</p:attrName>
                                        </p:attrNameLst>
                                      </p:cBhvr>
                                      <p:rCtr x="-2969" y="-2870"/>
                                    </p:animMotion>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42" presetClass="path" presetSubtype="0" accel="50000" decel="50000" fill="hold" nodeType="withEffect">
                                  <p:stCondLst>
                                    <p:cond delay="0"/>
                                  </p:stCondLst>
                                  <p:childTnLst>
                                    <p:animMotion origin="layout" path="M 3.75E-6 2.59259E-6 L 0.11276 2.59259E-6 " pathEditMode="relative" rAng="0" ptsTypes="AA">
                                      <p:cBhvr>
                                        <p:cTn id="14" dur="2000" fill="hold"/>
                                        <p:tgtEl>
                                          <p:spTgt spid="46"/>
                                        </p:tgtEl>
                                        <p:attrNameLst>
                                          <p:attrName>ppt_x</p:attrName>
                                          <p:attrName>ppt_y</p:attrName>
                                        </p:attrNameLst>
                                      </p:cBhvr>
                                      <p:rCtr x="5638" y="0"/>
                                    </p:animMotion>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4, Unit 2, Learning Outcome 9</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384267289"/>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9</a:t>
                      </a:r>
                    </a:p>
                  </a:txBody>
                  <a:tcPr anchor="ctr">
                    <a:solidFill>
                      <a:srgbClr val="327473"/>
                    </a:solidFill>
                  </a:tcPr>
                </a:tc>
                <a:extLst>
                  <a:ext uri="{0D108BD9-81ED-4DB2-BD59-A6C34878D82A}">
                    <a16:rowId xmlns:a16="http://schemas.microsoft.com/office/drawing/2014/main" val="2928509842"/>
                  </a:ext>
                </a:extLst>
              </a:tr>
              <a:tr h="1607131">
                <a:tc>
                  <a:txBody>
                    <a:bodyPr/>
                    <a:lstStyle/>
                    <a:p>
                      <a:pPr rtl="0"/>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compare and order four-digit numbers  </a:t>
                      </a:r>
                    </a:p>
                    <a:p>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024845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4, Unit 2, Learning Outcome 9</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7" name="Picture Placeholder 6" descr="A picture containing table&#10;&#10;Description automatically generated">
            <a:extLst>
              <a:ext uri="{FF2B5EF4-FFF2-40B4-BE49-F238E27FC236}">
                <a16:creationId xmlns:a16="http://schemas.microsoft.com/office/drawing/2014/main" id="{73589DBD-A992-40EF-A792-151477D78CB4}"/>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1.22 </a:t>
            </a:r>
            <a:r>
              <a:rPr lang="en-GB" sz="2000" b="0" i="0" u="sng" strike="noStrike" dirty="0">
                <a:solidFill>
                  <a:srgbClr val="1155CC"/>
                </a:solidFill>
                <a:effectLst/>
                <a:latin typeface="Roboto" panose="02000000000000000000" pitchFamily="2" charset="0"/>
                <a:hlinkClick r:id="rId4"/>
              </a:rPr>
              <a:t>Composition and calculation: 1,000 and four-digit numbers</a:t>
            </a:r>
            <a:r>
              <a:rPr lang="en-GB" sz="2000" dirty="0"/>
              <a:t>.</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418220773"/>
              </p:ext>
            </p:extLst>
          </p:nvPr>
        </p:nvGraphicFramePr>
        <p:xfrm>
          <a:off x="4514850" y="4258490"/>
          <a:ext cx="6886575" cy="93073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465365">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4653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27-28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871282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4BF2F8E-F201-4FB6-BF5C-124C8BCE2F59}"/>
              </a:ext>
            </a:extLst>
          </p:cNvPr>
          <p:cNvSpPr>
            <a:spLocks noGrp="1"/>
          </p:cNvSpPr>
          <p:nvPr>
            <p:ph type="title"/>
          </p:nvPr>
        </p:nvSpPr>
        <p:spPr/>
        <p:txBody>
          <a:bodyPr/>
          <a:lstStyle/>
          <a:p>
            <a:r>
              <a:rPr lang="en-US" altLang="en-US" dirty="0"/>
              <a:t>4NPV-2 Place value in four-digit numbers</a:t>
            </a:r>
            <a:endParaRPr lang="en-GB" dirty="0"/>
          </a:p>
        </p:txBody>
      </p:sp>
      <p:pic>
        <p:nvPicPr>
          <p:cNvPr id="4" name="Picture 3">
            <a:extLst>
              <a:ext uri="{FF2B5EF4-FFF2-40B4-BE49-F238E27FC236}">
                <a16:creationId xmlns:a16="http://schemas.microsoft.com/office/drawing/2014/main" id="{249211BA-18F1-4A47-A518-4095EA602C6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39841" y="2178604"/>
            <a:ext cx="1966767" cy="3543886"/>
          </a:xfrm>
          <a:prstGeom prst="rect">
            <a:avLst/>
          </a:prstGeom>
        </p:spPr>
      </p:pic>
      <p:sp>
        <p:nvSpPr>
          <p:cNvPr id="6" name="TextBox 5">
            <a:extLst>
              <a:ext uri="{FF2B5EF4-FFF2-40B4-BE49-F238E27FC236}">
                <a16:creationId xmlns:a16="http://schemas.microsoft.com/office/drawing/2014/main" id="{3B192052-9771-4D73-A038-2467C2738EB5}"/>
              </a:ext>
            </a:extLst>
          </p:cNvPr>
          <p:cNvSpPr txBox="1"/>
          <p:nvPr/>
        </p:nvSpPr>
        <p:spPr bwMode="auto">
          <a:xfrm>
            <a:off x="1423616" y="1434244"/>
            <a:ext cx="8771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2,048</a:t>
            </a:r>
          </a:p>
        </p:txBody>
      </p:sp>
      <p:sp>
        <p:nvSpPr>
          <p:cNvPr id="7" name="TextBox 6">
            <a:extLst>
              <a:ext uri="{FF2B5EF4-FFF2-40B4-BE49-F238E27FC236}">
                <a16:creationId xmlns:a16="http://schemas.microsoft.com/office/drawing/2014/main" id="{13E59840-ABCE-45E5-95D1-3644EF1A1E57}"/>
              </a:ext>
            </a:extLst>
          </p:cNvPr>
          <p:cNvSpPr txBox="1"/>
          <p:nvPr/>
        </p:nvSpPr>
        <p:spPr bwMode="auto">
          <a:xfrm>
            <a:off x="4350636" y="1434244"/>
            <a:ext cx="8771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2,408</a:t>
            </a:r>
          </a:p>
        </p:txBody>
      </p:sp>
      <p:pic>
        <p:nvPicPr>
          <p:cNvPr id="8" name="Picture 7">
            <a:extLst>
              <a:ext uri="{FF2B5EF4-FFF2-40B4-BE49-F238E27FC236}">
                <a16:creationId xmlns:a16="http://schemas.microsoft.com/office/drawing/2014/main" id="{67861A04-67F5-4D24-B582-6725A0034AF5}"/>
              </a:ext>
            </a:extLst>
          </p:cNvPr>
          <p:cNvPicPr>
            <a:picLocks noChangeAspect="1"/>
          </p:cNvPicPr>
          <p:nvPr/>
        </p:nvPicPr>
        <p:blipFill rotWithShape="1">
          <a:blip r:embed="rId4">
            <a:extLst>
              <a:ext uri="{28A0092B-C50C-407E-A947-70E740481C1C}">
                <a14:useLocalDpi xmlns:a14="http://schemas.microsoft.com/office/drawing/2010/main" val="0"/>
              </a:ext>
            </a:extLst>
          </a:blip>
          <a:srcRect r="-7411"/>
          <a:stretch/>
        </p:blipFill>
        <p:spPr>
          <a:xfrm>
            <a:off x="3630507" y="2178604"/>
            <a:ext cx="2235200" cy="3543886"/>
          </a:xfrm>
          <a:prstGeom prst="rect">
            <a:avLst/>
          </a:prstGeom>
        </p:spPr>
      </p:pic>
      <p:sp>
        <p:nvSpPr>
          <p:cNvPr id="11" name="TextBox 10">
            <a:extLst>
              <a:ext uri="{FF2B5EF4-FFF2-40B4-BE49-F238E27FC236}">
                <a16:creationId xmlns:a16="http://schemas.microsoft.com/office/drawing/2014/main" id="{C1D73911-7E25-4790-815F-15FDF421BBA0}"/>
              </a:ext>
            </a:extLst>
          </p:cNvPr>
          <p:cNvSpPr txBox="1"/>
          <p:nvPr/>
        </p:nvSpPr>
        <p:spPr bwMode="auto">
          <a:xfrm>
            <a:off x="3142004" y="1434243"/>
            <a:ext cx="3674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&lt;</a:t>
            </a:r>
          </a:p>
        </p:txBody>
      </p:sp>
      <p:sp>
        <p:nvSpPr>
          <p:cNvPr id="2" name="Content Placeholder 2">
            <a:extLst>
              <a:ext uri="{FF2B5EF4-FFF2-40B4-BE49-F238E27FC236}">
                <a16:creationId xmlns:a16="http://schemas.microsoft.com/office/drawing/2014/main" id="{55DFE035-34C2-4CFD-9D90-07DE34306AC0}"/>
              </a:ext>
            </a:extLst>
          </p:cNvPr>
          <p:cNvSpPr txBox="1">
            <a:spLocks/>
          </p:cNvSpPr>
          <p:nvPr/>
        </p:nvSpPr>
        <p:spPr>
          <a:xfrm>
            <a:off x="6192012" y="1567970"/>
            <a:ext cx="5390389" cy="409559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342900" lvl="0" indent="-342900">
              <a:lnSpc>
                <a:spcPct val="107000"/>
              </a:lnSpc>
              <a:spcAft>
                <a:spcPts val="800"/>
              </a:spcAft>
              <a:buFont typeface="Arial" panose="020B0604020202020204" pitchFamily="34" charset="0"/>
              <a:buChar char="•"/>
              <a:tabLst>
                <a:tab pos="457200" algn="l"/>
              </a:tabLst>
            </a:pPr>
            <a:r>
              <a:rPr lang="en-GB" sz="2000" dirty="0">
                <a:effectLst/>
                <a:latin typeface="Arial" panose="020B0604020202020204" pitchFamily="34" charset="0"/>
                <a:ea typeface="Calibri" panose="020F0502020204030204" pitchFamily="34" charset="0"/>
                <a:cs typeface="Arial" panose="020B0604020202020204" pitchFamily="34" charset="0"/>
              </a:rPr>
              <a:t>What is the same about the two numbers represented? What is different?</a:t>
            </a:r>
          </a:p>
          <a:p>
            <a:pPr marL="342900" lvl="0" indent="-342900">
              <a:lnSpc>
                <a:spcPct val="107000"/>
              </a:lnSpc>
              <a:spcAft>
                <a:spcPts val="800"/>
              </a:spcAft>
              <a:buFont typeface="Arial" panose="020B0604020202020204" pitchFamily="34" charset="0"/>
              <a:buChar char="•"/>
              <a:tabLst>
                <a:tab pos="457200" algn="l"/>
              </a:tabLst>
            </a:pPr>
            <a:r>
              <a:rPr lang="en-US" sz="2000" dirty="0">
                <a:effectLst/>
                <a:latin typeface="Arial" panose="020B0604020202020204" pitchFamily="34" charset="0"/>
                <a:ea typeface="Calibri" panose="020F0502020204030204" pitchFamily="34" charset="0"/>
                <a:cs typeface="Arial" panose="020B0604020202020204" pitchFamily="34" charset="0"/>
              </a:rPr>
              <a:t>Which </a:t>
            </a:r>
            <a:r>
              <a:rPr lang="en-GB" sz="2000" dirty="0">
                <a:effectLst/>
                <a:latin typeface="Arial" panose="020B0604020202020204" pitchFamily="34" charset="0"/>
                <a:ea typeface="Calibri" panose="020F0502020204030204" pitchFamily="34" charset="0"/>
                <a:cs typeface="Arial" panose="020B0604020202020204" pitchFamily="34" charset="0"/>
              </a:rPr>
              <a:t>number is greater? To find out, compare each digit in turn starting with the highest value digit, the thousands. Then move to the hundreds, the first has zero hundreds and the second has 4 hundreds, so the second number has the highest value. Can you explain why?</a:t>
            </a:r>
          </a:p>
          <a:p>
            <a:pPr marL="342900" lvl="0" indent="-342900">
              <a:lnSpc>
                <a:spcPct val="107000"/>
              </a:lnSpc>
              <a:spcAft>
                <a:spcPts val="800"/>
              </a:spcAft>
              <a:buFont typeface="Arial" panose="020B0604020202020204" pitchFamily="34" charset="0"/>
              <a:buChar char="•"/>
              <a:tabLst>
                <a:tab pos="457200" algn="l"/>
              </a:tabLst>
            </a:pPr>
            <a:r>
              <a:rPr lang="en-US" sz="2000" dirty="0">
                <a:effectLst/>
                <a:latin typeface="Arial" panose="020B0604020202020204" pitchFamily="34" charset="0"/>
                <a:ea typeface="Calibri" panose="020F0502020204030204" pitchFamily="34" charset="0"/>
                <a:cs typeface="Arial" panose="020B0604020202020204" pitchFamily="34" charset="0"/>
              </a:rPr>
              <a:t>Repeat </a:t>
            </a:r>
            <a:r>
              <a:rPr lang="en-GB" sz="2000" dirty="0">
                <a:effectLst/>
                <a:latin typeface="Arial" panose="020B0604020202020204" pitchFamily="34" charset="0"/>
                <a:ea typeface="Calibri" panose="020F0502020204030204" pitchFamily="34" charset="0"/>
                <a:cs typeface="Arial" panose="020B0604020202020204" pitchFamily="34" charset="0"/>
              </a:rPr>
              <a:t>with other pairs of 4-digit numbers. </a:t>
            </a:r>
          </a:p>
          <a:p>
            <a:pPr marL="0" indent="0">
              <a:lnSpc>
                <a:spcPct val="120000"/>
              </a:lnSpc>
              <a:spcBef>
                <a:spcPts val="600"/>
              </a:spcBef>
              <a:spcAft>
                <a:spcPts val="600"/>
              </a:spcAft>
              <a:buClr>
                <a:srgbClr val="585858"/>
              </a:buClr>
              <a:buNone/>
            </a:pPr>
            <a:endParaRPr lang="en-GB" sz="2000" dirty="0"/>
          </a:p>
          <a:p>
            <a:pPr>
              <a:lnSpc>
                <a:spcPct val="120000"/>
              </a:lnSpc>
              <a:spcBef>
                <a:spcPts val="600"/>
              </a:spcBef>
              <a:spcAft>
                <a:spcPts val="600"/>
              </a:spcAft>
              <a:buFont typeface="Arial" panose="020B0604020202020204" pitchFamily="34" charset="0"/>
              <a:buChar char="•"/>
            </a:pPr>
            <a:endParaRPr lang="en-GB" sz="2000" dirty="0"/>
          </a:p>
          <a:p>
            <a:pPr marL="0" indent="0">
              <a:lnSpc>
                <a:spcPct val="120000"/>
              </a:lnSpc>
              <a:spcBef>
                <a:spcPts val="600"/>
              </a:spcBef>
              <a:spcAft>
                <a:spcPts val="600"/>
              </a:spcAft>
              <a:buNone/>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a:p>
            <a:pPr>
              <a:lnSpc>
                <a:spcPct val="120000"/>
              </a:lnSpc>
              <a:spcBef>
                <a:spcPts val="600"/>
              </a:spcBef>
              <a:spcAft>
                <a:spcPts val="600"/>
              </a:spcAft>
              <a:buFont typeface="Arial" panose="020B0604020202020204" pitchFamily="34" charset="0"/>
              <a:buChar char="•"/>
            </a:pPr>
            <a:endParaRPr lang="en-GB" sz="2000" kern="0" dirty="0">
              <a:solidFill>
                <a:schemeClr val="tx1"/>
              </a:solidFill>
            </a:endParaRPr>
          </a:p>
        </p:txBody>
      </p:sp>
    </p:spTree>
    <p:extLst>
      <p:ext uri="{BB962C8B-B14F-4D97-AF65-F5344CB8AC3E}">
        <p14:creationId xmlns:p14="http://schemas.microsoft.com/office/powerpoint/2010/main" val="21294782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3" presetClass="path" presetSubtype="0" accel="50000" decel="50000" fill="hold" grpId="0" nodeType="clickEffect">
                                  <p:stCondLst>
                                    <p:cond delay="0"/>
                                  </p:stCondLst>
                                  <p:childTnLst>
                                    <p:animMotion origin="layout" path="M -4.375E-6 -2.59259E-6 L 0.07201 0.00023 " pathEditMode="relative" rAng="0" ptsTypes="AA">
                                      <p:cBhvr>
                                        <p:cTn id="16" dur="2000" fill="hold"/>
                                        <p:tgtEl>
                                          <p:spTgt spid="6"/>
                                        </p:tgtEl>
                                        <p:attrNameLst>
                                          <p:attrName>ppt_x</p:attrName>
                                          <p:attrName>ppt_y</p:attrName>
                                        </p:attrNameLst>
                                      </p:cBhvr>
                                      <p:rCtr x="3594" y="0"/>
                                    </p:animMotion>
                                  </p:childTnLst>
                                </p:cTn>
                              </p:par>
                              <p:par>
                                <p:cTn id="17" presetID="35" presetClass="path" presetSubtype="0" accel="50000" decel="50000" fill="hold" grpId="0" nodeType="withEffect">
                                  <p:stCondLst>
                                    <p:cond delay="0"/>
                                  </p:stCondLst>
                                  <p:childTnLst>
                                    <p:animMotion origin="layout" path="M 1.45833E-6 -2.59259E-6 L -0.07201 0.00162 " pathEditMode="relative" rAng="0" ptsTypes="AA">
                                      <p:cBhvr>
                                        <p:cTn id="18" dur="2000" fill="hold"/>
                                        <p:tgtEl>
                                          <p:spTgt spid="7"/>
                                        </p:tgtEl>
                                        <p:attrNameLst>
                                          <p:attrName>ppt_x</p:attrName>
                                          <p:attrName>ppt_y</p:attrName>
                                        </p:attrNameLst>
                                      </p:cBhvr>
                                      <p:rCtr x="-3607" y="69"/>
                                    </p:animMotion>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8|1.8|2.1"/>
</p:tagLst>
</file>

<file path=ppt/tags/tag10.xml><?xml version="1.0" encoding="utf-8"?>
<p:tagLst xmlns:a="http://schemas.openxmlformats.org/drawingml/2006/main" xmlns:r="http://schemas.openxmlformats.org/officeDocument/2006/relationships" xmlns:p="http://schemas.openxmlformats.org/presentationml/2006/main">
  <p:tag name="TIMING" val="|11.5"/>
</p:tagLst>
</file>

<file path=ppt/tags/tag11.xml><?xml version="1.0" encoding="utf-8"?>
<p:tagLst xmlns:a="http://schemas.openxmlformats.org/drawingml/2006/main" xmlns:r="http://schemas.openxmlformats.org/officeDocument/2006/relationships" xmlns:p="http://schemas.openxmlformats.org/presentationml/2006/main">
  <p:tag name="TIMING" val="|3.5|1.1|0.9|1.1|1|1.2|1.3|1.4"/>
</p:tagLst>
</file>

<file path=ppt/tags/tag12.xml><?xml version="1.0" encoding="utf-8"?>
<p:tagLst xmlns:a="http://schemas.openxmlformats.org/drawingml/2006/main" xmlns:r="http://schemas.openxmlformats.org/officeDocument/2006/relationships" xmlns:p="http://schemas.openxmlformats.org/presentationml/2006/main">
  <p:tag name="TIMING" val="|7.6|2.5|1.8|1.6"/>
</p:tagLst>
</file>

<file path=ppt/tags/tag13.xml><?xml version="1.0" encoding="utf-8"?>
<p:tagLst xmlns:a="http://schemas.openxmlformats.org/drawingml/2006/main" xmlns:r="http://schemas.openxmlformats.org/officeDocument/2006/relationships" xmlns:p="http://schemas.openxmlformats.org/presentationml/2006/main">
  <p:tag name="TIMING" val="|4.6"/>
</p:tagLst>
</file>

<file path=ppt/tags/tag14.xml><?xml version="1.0" encoding="utf-8"?>
<p:tagLst xmlns:a="http://schemas.openxmlformats.org/drawingml/2006/main" xmlns:r="http://schemas.openxmlformats.org/officeDocument/2006/relationships" xmlns:p="http://schemas.openxmlformats.org/presentationml/2006/main">
  <p:tag name="TIMING" val="|3.5|1.1|0.9|1.1|1|1.2|1.3|1.4"/>
</p:tagLst>
</file>

<file path=ppt/tags/tag15.xml><?xml version="1.0" encoding="utf-8"?>
<p:tagLst xmlns:a="http://schemas.openxmlformats.org/drawingml/2006/main" xmlns:r="http://schemas.openxmlformats.org/officeDocument/2006/relationships" xmlns:p="http://schemas.openxmlformats.org/presentationml/2006/main">
  <p:tag name="TIMING" val="|7.6|2.5|1.8|1.6"/>
</p:tagLst>
</file>

<file path=ppt/tags/tag16.xml><?xml version="1.0" encoding="utf-8"?>
<p:tagLst xmlns:a="http://schemas.openxmlformats.org/drawingml/2006/main" xmlns:r="http://schemas.openxmlformats.org/officeDocument/2006/relationships" xmlns:p="http://schemas.openxmlformats.org/presentationml/2006/main">
  <p:tag name="TIMING" val="|4.6"/>
</p:tagLst>
</file>

<file path=ppt/tags/tag2.xml><?xml version="1.0" encoding="utf-8"?>
<p:tagLst xmlns:a="http://schemas.openxmlformats.org/drawingml/2006/main" xmlns:r="http://schemas.openxmlformats.org/officeDocument/2006/relationships" xmlns:p="http://schemas.openxmlformats.org/presentationml/2006/main">
  <p:tag name="TIMING" val="|8|1.8|2.1"/>
</p:tagLst>
</file>

<file path=ppt/tags/tag3.xml><?xml version="1.0" encoding="utf-8"?>
<p:tagLst xmlns:a="http://schemas.openxmlformats.org/drawingml/2006/main" xmlns:r="http://schemas.openxmlformats.org/officeDocument/2006/relationships" xmlns:p="http://schemas.openxmlformats.org/presentationml/2006/main">
  <p:tag name="TIMING" val="|6.1|1.1|3.5"/>
</p:tagLst>
</file>

<file path=ppt/tags/tag4.xml><?xml version="1.0" encoding="utf-8"?>
<p:tagLst xmlns:a="http://schemas.openxmlformats.org/drawingml/2006/main" xmlns:r="http://schemas.openxmlformats.org/officeDocument/2006/relationships" xmlns:p="http://schemas.openxmlformats.org/presentationml/2006/main">
  <p:tag name="TIMING" val="|11.5|3.8|1.3|1.2|2.5|1.7|0.7"/>
</p:tagLst>
</file>

<file path=ppt/tags/tag5.xml><?xml version="1.0" encoding="utf-8"?>
<p:tagLst xmlns:a="http://schemas.openxmlformats.org/drawingml/2006/main" xmlns:r="http://schemas.openxmlformats.org/officeDocument/2006/relationships" xmlns:p="http://schemas.openxmlformats.org/presentationml/2006/main">
  <p:tag name="TIMING" val="|11.5|3.8|1.3|1.2|2.5|1.7|0.7"/>
</p:tagLst>
</file>

<file path=ppt/tags/tag6.xml><?xml version="1.0" encoding="utf-8"?>
<p:tagLst xmlns:a="http://schemas.openxmlformats.org/drawingml/2006/main" xmlns:r="http://schemas.openxmlformats.org/officeDocument/2006/relationships" xmlns:p="http://schemas.openxmlformats.org/presentationml/2006/main">
  <p:tag name="TIMING" val="|4.1|2.1"/>
</p:tagLst>
</file>

<file path=ppt/tags/tag7.xml><?xml version="1.0" encoding="utf-8"?>
<p:tagLst xmlns:a="http://schemas.openxmlformats.org/drawingml/2006/main" xmlns:r="http://schemas.openxmlformats.org/officeDocument/2006/relationships" xmlns:p="http://schemas.openxmlformats.org/presentationml/2006/main">
  <p:tag name="TIMING" val="|11.5"/>
</p:tagLst>
</file>

<file path=ppt/tags/tag8.xml><?xml version="1.0" encoding="utf-8"?>
<p:tagLst xmlns:a="http://schemas.openxmlformats.org/drawingml/2006/main" xmlns:r="http://schemas.openxmlformats.org/officeDocument/2006/relationships" xmlns:p="http://schemas.openxmlformats.org/presentationml/2006/main">
  <p:tag name="TIMING" val="|11.5"/>
</p:tagLst>
</file>

<file path=ppt/tags/tag9.xml><?xml version="1.0" encoding="utf-8"?>
<p:tagLst xmlns:a="http://schemas.openxmlformats.org/drawingml/2006/main" xmlns:r="http://schemas.openxmlformats.org/officeDocument/2006/relationships" xmlns:p="http://schemas.openxmlformats.org/presentationml/2006/main">
  <p:tag name="TIMING" val="|11.5"/>
</p:tagLst>
</file>

<file path=ppt/theme/theme1.xml><?xml version="1.0" encoding="utf-8"?>
<a:theme xmlns:a="http://schemas.openxmlformats.org/drawingml/2006/main" name="Custom Design">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materials template" id="{9D982857-CF2B-43AA-8EDC-B9C712029F63}" vid="{D9E6F676-3E42-4DD9-87CD-93A784DD82C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3" ma:contentTypeDescription="Create a new document." ma:contentTypeScope="" ma:versionID="1e6f44c0c74d8637cc373d8efcf06b2a">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da0b2ba267eceae3109004f9d017a65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52F4355-41EF-4DA9-B998-C6511E367AD2}">
  <ds:schemaRefs>
    <ds:schemaRef ds:uri="http://purl.org/dc/elements/1.1/"/>
    <ds:schemaRef ds:uri="http://schemas.openxmlformats.org/package/2006/metadata/core-properties"/>
    <ds:schemaRef ds:uri="http://schemas.microsoft.com/office/2006/metadata/properties"/>
    <ds:schemaRef ds:uri="http://purl.org/dc/dcmitype/"/>
    <ds:schemaRef ds:uri="http://schemas.microsoft.com/office/2006/documentManagement/types"/>
    <ds:schemaRef ds:uri="http://schemas.microsoft.com/office/infopath/2007/PartnerControls"/>
    <ds:schemaRef ds:uri="dc9bd944-225f-43f1-96dc-d5ee43d55d1c"/>
    <ds:schemaRef ds:uri="6e8f39c4-649a-4727-b531-9584b06a2d5b"/>
    <ds:schemaRef ds:uri="http://www.w3.org/XML/1998/namespace"/>
    <ds:schemaRef ds:uri="http://purl.org/dc/terms/"/>
  </ds:schemaRefs>
</ds:datastoreItem>
</file>

<file path=customXml/itemProps2.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3.xml><?xml version="1.0" encoding="utf-8"?>
<ds:datastoreItem xmlns:ds="http://schemas.openxmlformats.org/officeDocument/2006/customXml" ds:itemID="{D30552CE-0E7F-4638-BB8E-2EA33CA5622B}"/>
</file>

<file path=docProps/app.xml><?xml version="1.0" encoding="utf-8"?>
<Properties xmlns="http://schemas.openxmlformats.org/officeDocument/2006/extended-properties" xmlns:vt="http://schemas.openxmlformats.org/officeDocument/2006/docPropsVTypes">
  <Template>New materials template</Template>
  <TotalTime>4143</TotalTime>
  <Words>7797</Words>
  <Application>Microsoft Office PowerPoint</Application>
  <PresentationFormat>Widescreen</PresentationFormat>
  <Paragraphs>1619</Paragraphs>
  <Slides>170</Slides>
  <Notes>160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170</vt:i4>
      </vt:variant>
    </vt:vector>
  </HeadingPairs>
  <TitlesOfParts>
    <vt:vector size="178" baseType="lpstr">
      <vt:lpstr>Arial</vt:lpstr>
      <vt:lpstr>Calibri</vt:lpstr>
      <vt:lpstr>Calibri Light</vt:lpstr>
      <vt:lpstr>Comic Sans MS</vt:lpstr>
      <vt:lpstr>Myriad Pro</vt:lpstr>
      <vt:lpstr>Myriad Pro Semibold</vt:lpstr>
      <vt:lpstr>Roboto</vt:lpstr>
      <vt:lpstr>Custom Design</vt:lpstr>
      <vt:lpstr>PowerPoint Presentation</vt:lpstr>
      <vt:lpstr>PowerPoint Presentation</vt:lpstr>
      <vt:lpstr>Contents</vt:lpstr>
      <vt:lpstr>Contents</vt:lpstr>
      <vt:lpstr>Contents</vt:lpstr>
      <vt:lpstr>PowerPoint Presentation</vt:lpstr>
      <vt:lpstr>Year 4, Unit 2, Learning Outcome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4NPV-1 Equivalence of 10 hundreds and 1 thousand</vt:lpstr>
      <vt:lpstr>4NPV-1 Equivalence of 10 hundreds and 1 thousand</vt:lpstr>
      <vt:lpstr>4NPV-1 Equivalence of 10 hundreds and 1 thousand</vt:lpstr>
      <vt:lpstr>4NPV-1 Equivalence of 10 hundreds and 1 thousand</vt:lpstr>
      <vt:lpstr>4NPV-1 Equivalence of 10 hundreds and 1 thousand</vt:lpstr>
      <vt:lpstr>4NPV-1 Equivalence of 10 hundreds and 1 thousand</vt:lpstr>
      <vt:lpstr>4NPV-1 Equivalence of 10 hundreds and 1 thousand</vt:lpstr>
      <vt:lpstr>4NPV-1 Equivalence of 10 hundreds and 1 thousand</vt:lpstr>
      <vt:lpstr>4NPV-1 Equivalence of 10 hundreds and 1 thousand</vt:lpstr>
      <vt:lpstr>4NPV-1 Equivalence of 10 hundreds and 1 thousand</vt:lpstr>
      <vt:lpstr>PowerPoint Presentation</vt:lpstr>
      <vt:lpstr>Year 4, Unit 2, Learning Outcome 2</vt:lpstr>
      <vt:lpstr>PowerPoint Presentation</vt:lpstr>
      <vt:lpstr>PowerPoint Presentation</vt:lpstr>
      <vt:lpstr>PowerPoint Presentation</vt:lpstr>
      <vt:lpstr>PowerPoint Presentation</vt:lpstr>
      <vt:lpstr>PowerPoint Presentation</vt:lpstr>
      <vt:lpstr>4NPV-1 Equivalence of 10 hundreds and 1 thousand</vt:lpstr>
      <vt:lpstr>PowerPoint Presentation</vt:lpstr>
      <vt:lpstr>Year 4, Unit 2, Learning Outcome 3</vt:lpstr>
      <vt:lpstr>PowerPoint Presentation</vt:lpstr>
      <vt:lpstr>PowerPoint Presentation</vt:lpstr>
      <vt:lpstr>Year 4, Unit 2, Learning Outcome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4NF-3 Scaling number facts by 100</vt:lpstr>
      <vt:lpstr>4NF-3 Scaling number facts by 100</vt:lpstr>
      <vt:lpstr>4NF-3 Scaling number facts by 100</vt:lpstr>
      <vt:lpstr>4NF-3 Scaling number facts by 100</vt:lpstr>
      <vt:lpstr>PowerPoint Presentation</vt:lpstr>
      <vt:lpstr>Year 4, Unit 2, Learning Outcome 5</vt:lpstr>
      <vt:lpstr>PowerPoint Presentation</vt:lpstr>
      <vt:lpstr>PowerPoint Presentation</vt:lpstr>
      <vt:lpstr>PowerPoint Presentation</vt:lpstr>
      <vt:lpstr>PowerPoint Presentation</vt:lpstr>
      <vt:lpstr>PowerPoint Presentation</vt:lpstr>
      <vt:lpstr>PowerPoint Presentation</vt:lpstr>
      <vt:lpstr>4NF-3 Scaling number facts by 100</vt:lpstr>
      <vt:lpstr>PowerPoint Presentation</vt:lpstr>
      <vt:lpstr>PowerPoint Presentation</vt:lpstr>
      <vt:lpstr>PowerPoint Presentation</vt:lpstr>
      <vt:lpstr>4NF-3 Scaling number facts by 100</vt:lpstr>
      <vt:lpstr>PowerPoint Presentation</vt:lpstr>
      <vt:lpstr>Year 4, Unit 2, Learning Outcome 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4, Unit 2, Learning Outcome 7</vt:lpstr>
      <vt:lpstr>PowerPoint Presentation</vt:lpstr>
      <vt:lpstr>PowerPoint Presentation</vt:lpstr>
      <vt:lpstr>PowerPoint Presentation</vt:lpstr>
      <vt:lpstr>PowerPoint Presentation</vt:lpstr>
      <vt:lpstr>PowerPoint Presentation</vt:lpstr>
      <vt:lpstr>4NPV-2 Place value in four-digit numbers</vt:lpstr>
      <vt:lpstr>4NPV-2 Place value in four-digit numbers</vt:lpstr>
      <vt:lpstr>4NPV-2 Place value in four-digit numbers</vt:lpstr>
      <vt:lpstr>4NPV-2 Place value in four-digit numbers</vt:lpstr>
      <vt:lpstr>4NPV-2 Place value in four-digit numbers</vt:lpstr>
      <vt:lpstr>4NPV-2 Place value in four-digit numbers</vt:lpstr>
      <vt:lpstr>PowerPoint Presentation</vt:lpstr>
      <vt:lpstr>Year 4, Unit 2, Learning Outcome 8</vt:lpstr>
      <vt:lpstr>PowerPoint Presentation</vt:lpstr>
      <vt:lpstr>4NPV-2 Place value in four-digit numbers</vt:lpstr>
      <vt:lpstr>4NPV-2 Place value in four-digit numbers</vt:lpstr>
      <vt:lpstr>4NPV-2 Place value in four-digit numbers</vt:lpstr>
      <vt:lpstr>PowerPoint Presentation</vt:lpstr>
      <vt:lpstr>Year 4, Unit 2, Learning Outcome 9</vt:lpstr>
      <vt:lpstr>4NPV-2 Place value in four-digit numbers</vt:lpstr>
      <vt:lpstr>PowerPoint Presentation</vt:lpstr>
      <vt:lpstr>Year 4, Unit 2, Learning Outcome 10</vt:lpstr>
      <vt:lpstr>PowerPoint Presentation</vt:lpstr>
      <vt:lpstr>Year 4, Unit 2, Learning Outcome 11</vt:lpstr>
      <vt:lpstr>PowerPoint Presentation</vt:lpstr>
      <vt:lpstr>PowerPoint Presentation</vt:lpstr>
      <vt:lpstr>4NPV-3 Four-digit numbers in the linear number system</vt:lpstr>
      <vt:lpstr>4NPV-3 Four-digit numbers in the linear number system</vt:lpstr>
      <vt:lpstr>4NPV-3 Four-digit numbers in the linear number system</vt:lpstr>
      <vt:lpstr>4NPV-3 Four-digit numbers in the linear number system</vt:lpstr>
      <vt:lpstr>PowerPoint Presentation</vt:lpstr>
      <vt:lpstr>Year 4, Unit 2, Learning Outcome 12</vt:lpstr>
      <vt:lpstr>PowerPoint Presentation</vt:lpstr>
      <vt:lpstr>PowerPoint Presentation</vt:lpstr>
      <vt:lpstr>PowerPoint Presentation</vt:lpstr>
      <vt:lpstr>PowerPoint Presentation</vt:lpstr>
      <vt:lpstr>PowerPoint Presentation</vt:lpstr>
      <vt:lpstr>Year 4, Unit 2, Learning Outcome 13</vt:lpstr>
      <vt:lpstr>PowerPoint Presentation</vt:lpstr>
      <vt:lpstr>PowerPoint Presentation</vt:lpstr>
      <vt:lpstr>PowerPoint Presentation</vt:lpstr>
      <vt:lpstr>PowerPoint Presentation</vt:lpstr>
      <vt:lpstr>Year 4, Unit 2, Learning Outcome 14</vt:lpstr>
      <vt:lpstr>PowerPoint Presentation</vt:lpstr>
      <vt:lpstr>PowerPoint Presentation</vt:lpstr>
      <vt:lpstr>PowerPoint Presentation</vt:lpstr>
      <vt:lpstr>4NPV-3 Four-digit numbers in the linear number system</vt:lpstr>
      <vt:lpstr>PowerPoint Presentation</vt:lpstr>
      <vt:lpstr>Year 4, Unit 2, Learning Outcome 15</vt:lpstr>
      <vt:lpstr>PowerPoint Presentation</vt:lpstr>
      <vt:lpstr>PowerPoint Presentation</vt:lpstr>
      <vt:lpstr>PowerPoint Presentation</vt:lpstr>
      <vt:lpstr>PowerPoint Presentation</vt:lpstr>
      <vt:lpstr>Year 4, Unit 2, Learning Outcome 16</vt:lpstr>
      <vt:lpstr>PowerPoint Presentation</vt:lpstr>
      <vt:lpstr>PowerPoint Presentation</vt:lpstr>
      <vt:lpstr>PowerPoint Presentation</vt:lpstr>
      <vt:lpstr>Year 4, Unit 2, Learning Outcome 17</vt:lpstr>
      <vt:lpstr>PowerPoint Presentation</vt:lpstr>
      <vt:lpstr>PowerPoint Presentation</vt:lpstr>
      <vt:lpstr>PowerPoint Presentation</vt:lpstr>
      <vt:lpstr>PowerPoint Presentation</vt:lpstr>
      <vt:lpstr>PowerPoint Presentation</vt:lpstr>
      <vt:lpstr>PowerPoint Presentation</vt:lpstr>
      <vt:lpstr>Year 4, Unit 2, Learning Outcome 18</vt:lpstr>
      <vt:lpstr>PowerPoint Presentation</vt:lpstr>
      <vt:lpstr>PowerPoint Presentation</vt:lpstr>
      <vt:lpstr>4NPV-4 Reading scales with 2, 4, 5 or 10 intervals</vt:lpstr>
      <vt:lpstr>PowerPoint Presentation</vt:lpstr>
      <vt:lpstr>PowerPoint Presentation</vt:lpstr>
      <vt:lpstr>PowerPoint Presentation</vt:lpstr>
      <vt:lpstr>4NPV-4 Reading scales with 2, 4, 5 or 10 intervals</vt:lpstr>
      <vt:lpstr>4NPV-4 Reading scales with 2, 4, 5 or 10 intervals</vt:lpstr>
      <vt:lpstr>PowerPoint Presentation</vt:lpstr>
      <vt:lpstr>4NPV-4 Reading scales with 2, 4, 5 or 10 intervals</vt:lpstr>
      <vt:lpstr>4NPV-4 Reading scales with 2, 4, 5 or 10 intervals</vt:lpstr>
      <vt:lpstr>4NPV-4 Reading scales with 2, 4, 5 or 10 intervals</vt:lpstr>
      <vt:lpstr>4NPV-4 Reading scales with 2, 4, 5 or 10 intervals</vt:lpstr>
      <vt:lpstr>PowerPoint Presentation</vt:lpstr>
      <vt:lpstr>Year 4, Unit 2, Learning Outcome 19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4NPV-4 Reading scales with 2, 4, 5 or 10 intervals</vt:lpstr>
      <vt:lpstr>4NPV-4 Reading scales with 2, 4, 5 or 10 intervals</vt:lpstr>
      <vt:lpstr>4NPV-4 Reading scales with 2, 4, 5 or 10 intervals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Donna Cole</dc:creator>
  <cp:lastModifiedBy>Gwen Tresidder</cp:lastModifiedBy>
  <cp:revision>112</cp:revision>
  <dcterms:created xsi:type="dcterms:W3CDTF">2021-05-07T12:27:15Z</dcterms:created>
  <dcterms:modified xsi:type="dcterms:W3CDTF">2021-07-15T16:37:12Z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