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2" r:id="rId4"/>
    <p:sldMasterId id="2147483963" r:id="rId5"/>
  </p:sldMasterIdLst>
  <p:notesMasterIdLst>
    <p:notesMasterId r:id="rId23"/>
  </p:notesMasterIdLst>
  <p:handoutMasterIdLst>
    <p:handoutMasterId r:id="rId24"/>
  </p:handoutMasterIdLst>
  <p:sldIdLst>
    <p:sldId id="371" r:id="rId6"/>
    <p:sldId id="349" r:id="rId7"/>
    <p:sldId id="351" r:id="rId8"/>
    <p:sldId id="352" r:id="rId9"/>
    <p:sldId id="354" r:id="rId10"/>
    <p:sldId id="346" r:id="rId11"/>
    <p:sldId id="302" r:id="rId12"/>
    <p:sldId id="367" r:id="rId13"/>
    <p:sldId id="363" r:id="rId14"/>
    <p:sldId id="305" r:id="rId15"/>
    <p:sldId id="369" r:id="rId16"/>
    <p:sldId id="355" r:id="rId17"/>
    <p:sldId id="356" r:id="rId18"/>
    <p:sldId id="358" r:id="rId19"/>
    <p:sldId id="359" r:id="rId20"/>
    <p:sldId id="361" r:id="rId21"/>
    <p:sldId id="370" r:id="rId22"/>
  </p:sldIdLst>
  <p:sldSz cx="9144000" cy="6858000" type="screen4x3"/>
  <p:notesSz cx="6858000" cy="9144000"/>
  <p:defaultTextStyle>
    <a:defPPr>
      <a:defRPr lang="en-GB"/>
    </a:defPPr>
    <a:lvl1pPr algn="l" rtl="0" fontAlgn="base">
      <a:spcBef>
        <a:spcPct val="20000"/>
      </a:spcBef>
      <a:spcAft>
        <a:spcPct val="0"/>
      </a:spcAft>
      <a:buClr>
        <a:srgbClr val="00628C"/>
      </a:buClr>
      <a:buFont typeface="Arial" charset="0"/>
      <a:buChar char="●"/>
      <a:defRPr sz="2800" kern="1200">
        <a:solidFill>
          <a:schemeClr val="tx1"/>
        </a:solidFill>
        <a:latin typeface="Arial" charset="0"/>
        <a:ea typeface="+mn-ea"/>
        <a:cs typeface="+mn-cs"/>
      </a:defRPr>
    </a:lvl1pPr>
    <a:lvl2pPr marL="457200" algn="l" rtl="0" fontAlgn="base">
      <a:spcBef>
        <a:spcPct val="20000"/>
      </a:spcBef>
      <a:spcAft>
        <a:spcPct val="0"/>
      </a:spcAft>
      <a:buClr>
        <a:srgbClr val="00628C"/>
      </a:buClr>
      <a:buFont typeface="Arial" charset="0"/>
      <a:buChar char="●"/>
      <a:defRPr sz="2800" kern="1200">
        <a:solidFill>
          <a:schemeClr val="tx1"/>
        </a:solidFill>
        <a:latin typeface="Arial" charset="0"/>
        <a:ea typeface="+mn-ea"/>
        <a:cs typeface="+mn-cs"/>
      </a:defRPr>
    </a:lvl2pPr>
    <a:lvl3pPr marL="914400" algn="l" rtl="0" fontAlgn="base">
      <a:spcBef>
        <a:spcPct val="20000"/>
      </a:spcBef>
      <a:spcAft>
        <a:spcPct val="0"/>
      </a:spcAft>
      <a:buClr>
        <a:srgbClr val="00628C"/>
      </a:buClr>
      <a:buFont typeface="Arial" charset="0"/>
      <a:buChar char="●"/>
      <a:defRPr sz="2800" kern="1200">
        <a:solidFill>
          <a:schemeClr val="tx1"/>
        </a:solidFill>
        <a:latin typeface="Arial" charset="0"/>
        <a:ea typeface="+mn-ea"/>
        <a:cs typeface="+mn-cs"/>
      </a:defRPr>
    </a:lvl3pPr>
    <a:lvl4pPr marL="1371600" algn="l" rtl="0" fontAlgn="base">
      <a:spcBef>
        <a:spcPct val="20000"/>
      </a:spcBef>
      <a:spcAft>
        <a:spcPct val="0"/>
      </a:spcAft>
      <a:buClr>
        <a:srgbClr val="00628C"/>
      </a:buClr>
      <a:buFont typeface="Arial" charset="0"/>
      <a:buChar char="●"/>
      <a:defRPr sz="2800" kern="1200">
        <a:solidFill>
          <a:schemeClr val="tx1"/>
        </a:solidFill>
        <a:latin typeface="Arial" charset="0"/>
        <a:ea typeface="+mn-ea"/>
        <a:cs typeface="+mn-cs"/>
      </a:defRPr>
    </a:lvl4pPr>
    <a:lvl5pPr marL="1828800" algn="l" rtl="0" fontAlgn="base">
      <a:spcBef>
        <a:spcPct val="20000"/>
      </a:spcBef>
      <a:spcAft>
        <a:spcPct val="0"/>
      </a:spcAft>
      <a:buClr>
        <a:srgbClr val="00628C"/>
      </a:buClr>
      <a:buFont typeface="Arial" charset="0"/>
      <a:buChar char="●"/>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0" name="Author" initials="A" lastIdx="0" clrIdx="9"/>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E4B1F5"/>
    <a:srgbClr val="98F0F0"/>
    <a:srgbClr val="65A0A0"/>
    <a:srgbClr val="E82420"/>
    <a:srgbClr val="E8373B"/>
    <a:srgbClr val="EC373B"/>
    <a:srgbClr val="949291"/>
    <a:srgbClr val="BBBAB9"/>
    <a:srgbClr val="82CBDD"/>
    <a:srgbClr val="0062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6A8CED-7E57-481A-B26C-B794569278CC}" v="2" dt="2020-08-25T10:16:09.1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13" autoAdjust="0"/>
    <p:restoredTop sz="73070" autoAdjust="0"/>
  </p:normalViewPr>
  <p:slideViewPr>
    <p:cSldViewPr snapToGrid="0">
      <p:cViewPr varScale="1">
        <p:scale>
          <a:sx n="52" d="100"/>
          <a:sy n="52" d="100"/>
        </p:scale>
        <p:origin x="2022"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9" d="100"/>
          <a:sy n="99" d="100"/>
        </p:scale>
        <p:origin x="3064"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9C2368A-073F-454C-AA2E-3C44DC4C47C1}" type="datetimeFigureOut">
              <a:rPr lang="en-US" smtClean="0"/>
              <a:t>25-Aug-20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55692D-1BD2-0646-89ED-8056ECA92CC7}" type="slidenum">
              <a:rPr lang="en-US" smtClean="0"/>
              <a:t>‹#›</a:t>
            </a:fld>
            <a:endParaRPr lang="en-US"/>
          </a:p>
        </p:txBody>
      </p:sp>
    </p:spTree>
    <p:extLst>
      <p:ext uri="{BB962C8B-B14F-4D97-AF65-F5344CB8AC3E}">
        <p14:creationId xmlns:p14="http://schemas.microsoft.com/office/powerpoint/2010/main" val="82125716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0-04-09T09:31:09.133"/>
    </inkml:context>
    <inkml:brush xml:id="br0">
      <inkml:brushProperty name="width" value="0.08819" units="cm"/>
      <inkml:brushProperty name="height" value="0.35278" units="cm"/>
      <inkml:brushProperty name="color" value="#FFFFFF"/>
      <inkml:brushProperty name="tip" value="rectangle"/>
      <inkml:brushProperty name="rasterOp" value="maskPen"/>
    </inkml:brush>
  </inkml:definitions>
  <inkml:trace contextRef="#ctx0" brushRef="#br0">4745 11415 0,'77'0'44,"-27"0"-37,1 0 0,177 0-1,26 0 2,254 0-2,-102 0 2,-203 0-4,25 77 7,-50-27-8,-51 1 5,177 25-1,-101-25 7,-25 0-6,50 75-6,153 77 5,-305-152 0,51 25 0,-51-50 1,25-1-1,-101 0 3,51 26-1,-102-102 240,-152-50-243,26 50 1,-77 0-4,102 51 7,-26 0-1</inkml:trace>
</inkml:ink>
</file>

<file path=ppt/ink/ink2.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0-04-09T09:31:11.434"/>
    </inkml:context>
    <inkml:brush xml:id="br0">
      <inkml:brushProperty name="width" value="0.08819" units="cm"/>
      <inkml:brushProperty name="height" value="0.35278" units="cm"/>
      <inkml:brushProperty name="color" value="#FFFFFF"/>
      <inkml:brushProperty name="tip" value="rectangle"/>
      <inkml:brushProperty name="rasterOp" value="maskPen"/>
    </inkml:brush>
  </inkml:definitions>
  <inkml:trace contextRef="#ctx0" brushRef="#br0">5075 10883 0,'102'0'56,"-1"0"-43,178 0-5,330 0 7,-304 25-3,-127 1-9,-52-1 7,280 26 1,0-51 1,-228 25 1,-26 0-2,-101-25 1</inkml:trace>
</inkml:ink>
</file>

<file path=ppt/ink/ink3.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0-04-09T09:31:11.999"/>
    </inkml:context>
    <inkml:brush xml:id="br0">
      <inkml:brushProperty name="width" value="0.08819" units="cm"/>
      <inkml:brushProperty name="height" value="0.35278" units="cm"/>
      <inkml:brushProperty name="color" value="#FFFFFF"/>
      <inkml:brushProperty name="tip" value="rectangle"/>
      <inkml:brushProperty name="rasterOp" value="maskPen"/>
    </inkml:brush>
  </inkml:definitions>
  <inkml:trace contextRef="#ctx0" brushRef="#br0">6928 11339 0,'-51'0'34,"0"0"-31,0-50 3,1 24 3,-26-50-2,-26 0 2,51 51-2,-50-26 3,-1 0-5,-50 1 2,-51-1 2,102 25-1,-77 26 1,127-25 0,-355-26 0,102 51 0,25-50 0,177 50 0</inkml:trace>
</inkml:ink>
</file>

<file path=ppt/ink/ink4.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0-04-09T09:31:12.467"/>
    </inkml:context>
    <inkml:brush xml:id="br0">
      <inkml:brushProperty name="width" value="0.08819" units="cm"/>
      <inkml:brushProperty name="height" value="0.35278" units="cm"/>
      <inkml:brushProperty name="color" value="#FFFFFF"/>
      <inkml:brushProperty name="tip" value="rectangle"/>
      <inkml:brushProperty name="rasterOp" value="maskPen"/>
    </inkml:brush>
  </inkml:definitions>
  <inkml:trace contextRef="#ctx0" brushRef="#br0">5735 11745 0,'51'0'14,"-26"0"88,26 0-83,0 26 3,-26-26-18,26 0 14,0 0-5,-1 0-4,1 0 2,152 0-1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D82ED8-BF9E-1842-9745-8BACABFF8F0C}" type="datetimeFigureOut">
              <a:rPr lang="en-US" smtClean="0"/>
              <a:t>25-Aug-20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B2033A-FB0F-7949-A9F0-CBC790DC54B4}" type="slidenum">
              <a:rPr lang="en-US" smtClean="0"/>
              <a:t>‹#›</a:t>
            </a:fld>
            <a:endParaRPr lang="en-US"/>
          </a:p>
        </p:txBody>
      </p:sp>
    </p:spTree>
    <p:extLst>
      <p:ext uri="{BB962C8B-B14F-4D97-AF65-F5344CB8AC3E}">
        <p14:creationId xmlns:p14="http://schemas.microsoft.com/office/powerpoint/2010/main" val="13143623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2</a:t>
            </a:fld>
            <a:endParaRPr lang="en-US"/>
          </a:p>
        </p:txBody>
      </p:sp>
    </p:spTree>
    <p:extLst>
      <p:ext uri="{BB962C8B-B14F-4D97-AF65-F5344CB8AC3E}">
        <p14:creationId xmlns:p14="http://schemas.microsoft.com/office/powerpoint/2010/main" val="4147767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11</a:t>
            </a:fld>
            <a:endParaRPr lang="en-US"/>
          </a:p>
        </p:txBody>
      </p:sp>
    </p:spTree>
    <p:extLst>
      <p:ext uri="{BB962C8B-B14F-4D97-AF65-F5344CB8AC3E}">
        <p14:creationId xmlns:p14="http://schemas.microsoft.com/office/powerpoint/2010/main" val="1160711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12</a:t>
            </a:fld>
            <a:endParaRPr lang="en-US"/>
          </a:p>
        </p:txBody>
      </p:sp>
    </p:spTree>
    <p:extLst>
      <p:ext uri="{BB962C8B-B14F-4D97-AF65-F5344CB8AC3E}">
        <p14:creationId xmlns:p14="http://schemas.microsoft.com/office/powerpoint/2010/main" val="1724111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13</a:t>
            </a:fld>
            <a:endParaRPr lang="en-US"/>
          </a:p>
        </p:txBody>
      </p:sp>
    </p:spTree>
    <p:extLst>
      <p:ext uri="{BB962C8B-B14F-4D97-AF65-F5344CB8AC3E}">
        <p14:creationId xmlns:p14="http://schemas.microsoft.com/office/powerpoint/2010/main" val="21715482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14</a:t>
            </a:fld>
            <a:endParaRPr lang="en-US"/>
          </a:p>
        </p:txBody>
      </p:sp>
    </p:spTree>
    <p:extLst>
      <p:ext uri="{BB962C8B-B14F-4D97-AF65-F5344CB8AC3E}">
        <p14:creationId xmlns:p14="http://schemas.microsoft.com/office/powerpoint/2010/main" val="2291583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15</a:t>
            </a:fld>
            <a:endParaRPr lang="en-US"/>
          </a:p>
        </p:txBody>
      </p:sp>
    </p:spTree>
    <p:extLst>
      <p:ext uri="{BB962C8B-B14F-4D97-AF65-F5344CB8AC3E}">
        <p14:creationId xmlns:p14="http://schemas.microsoft.com/office/powerpoint/2010/main" val="1809386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16</a:t>
            </a:fld>
            <a:endParaRPr lang="en-US"/>
          </a:p>
        </p:txBody>
      </p:sp>
    </p:spTree>
    <p:extLst>
      <p:ext uri="{BB962C8B-B14F-4D97-AF65-F5344CB8AC3E}">
        <p14:creationId xmlns:p14="http://schemas.microsoft.com/office/powerpoint/2010/main" val="3725500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3</a:t>
            </a:fld>
            <a:endParaRPr lang="en-US"/>
          </a:p>
        </p:txBody>
      </p:sp>
    </p:spTree>
    <p:extLst>
      <p:ext uri="{BB962C8B-B14F-4D97-AF65-F5344CB8AC3E}">
        <p14:creationId xmlns:p14="http://schemas.microsoft.com/office/powerpoint/2010/main" val="991595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4</a:t>
            </a:fld>
            <a:endParaRPr lang="en-US"/>
          </a:p>
        </p:txBody>
      </p:sp>
    </p:spTree>
    <p:extLst>
      <p:ext uri="{BB962C8B-B14F-4D97-AF65-F5344CB8AC3E}">
        <p14:creationId xmlns:p14="http://schemas.microsoft.com/office/powerpoint/2010/main" val="390781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5</a:t>
            </a:fld>
            <a:endParaRPr lang="en-US"/>
          </a:p>
        </p:txBody>
      </p:sp>
    </p:spTree>
    <p:extLst>
      <p:ext uri="{BB962C8B-B14F-4D97-AF65-F5344CB8AC3E}">
        <p14:creationId xmlns:p14="http://schemas.microsoft.com/office/powerpoint/2010/main" val="579666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6</a:t>
            </a:fld>
            <a:endParaRPr lang="en-US"/>
          </a:p>
        </p:txBody>
      </p:sp>
    </p:spTree>
    <p:extLst>
      <p:ext uri="{BB962C8B-B14F-4D97-AF65-F5344CB8AC3E}">
        <p14:creationId xmlns:p14="http://schemas.microsoft.com/office/powerpoint/2010/main" val="592802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7</a:t>
            </a:fld>
            <a:endParaRPr lang="en-US"/>
          </a:p>
        </p:txBody>
      </p:sp>
    </p:spTree>
    <p:extLst>
      <p:ext uri="{BB962C8B-B14F-4D97-AF65-F5344CB8AC3E}">
        <p14:creationId xmlns:p14="http://schemas.microsoft.com/office/powerpoint/2010/main" val="4187327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8</a:t>
            </a:fld>
            <a:endParaRPr lang="en-US"/>
          </a:p>
        </p:txBody>
      </p:sp>
    </p:spTree>
    <p:extLst>
      <p:ext uri="{BB962C8B-B14F-4D97-AF65-F5344CB8AC3E}">
        <p14:creationId xmlns:p14="http://schemas.microsoft.com/office/powerpoint/2010/main" val="4187327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9</a:t>
            </a:fld>
            <a:endParaRPr lang="en-US"/>
          </a:p>
        </p:txBody>
      </p:sp>
    </p:spTree>
    <p:extLst>
      <p:ext uri="{BB962C8B-B14F-4D97-AF65-F5344CB8AC3E}">
        <p14:creationId xmlns:p14="http://schemas.microsoft.com/office/powerpoint/2010/main" val="4147792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10</a:t>
            </a:fld>
            <a:endParaRPr lang="en-US"/>
          </a:p>
        </p:txBody>
      </p:sp>
    </p:spTree>
    <p:extLst>
      <p:ext uri="{BB962C8B-B14F-4D97-AF65-F5344CB8AC3E}">
        <p14:creationId xmlns:p14="http://schemas.microsoft.com/office/powerpoint/2010/main" val="362460489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141490224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463960" y="836712"/>
            <a:ext cx="8216081" cy="356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463959" y="4797152"/>
            <a:ext cx="8216081"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KS1 Multiplication Lesson 4</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764704"/>
            <a:ext cx="8216081"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392275" y="6487840"/>
            <a:ext cx="2811573"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0"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KS1 Multiplication Lesson 4</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1181498"/>
            <a:ext cx="8216081"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392275" y="6487840"/>
            <a:ext cx="2811573"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463958" y="764704"/>
            <a:ext cx="8219667"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KS1 Multiplication Lesson 4</a:t>
            </a:r>
          </a:p>
        </p:txBody>
      </p:sp>
    </p:spTree>
    <p:extLst>
      <p:ext uri="{BB962C8B-B14F-4D97-AF65-F5344CB8AC3E}">
        <p14:creationId xmlns:p14="http://schemas.microsoft.com/office/powerpoint/2010/main" val="1175658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3098200999"/>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Canvas" preserve="1" userDrawn="1">
  <p:cSld name="Blank Canvas">
    <p:spTree>
      <p:nvGrpSpPr>
        <p:cNvPr id="1" name="Shape 29"/>
        <p:cNvGrpSpPr/>
        <p:nvPr/>
      </p:nvGrpSpPr>
      <p:grpSpPr>
        <a:xfrm>
          <a:off x="0" y="0"/>
          <a:ext cx="0" cy="0"/>
          <a:chOff x="0" y="0"/>
          <a:chExt cx="0" cy="0"/>
        </a:xfrm>
      </p:grpSpPr>
      <p:sp>
        <p:nvSpPr>
          <p:cNvPr id="30" name="Google Shape;30;p12"/>
          <p:cNvSpPr txBox="1">
            <a:spLocks noGrp="1"/>
          </p:cNvSpPr>
          <p:nvPr>
            <p:ph type="body" idx="1"/>
          </p:nvPr>
        </p:nvSpPr>
        <p:spPr>
          <a:xfrm>
            <a:off x="1" y="0"/>
            <a:ext cx="9144000" cy="630000"/>
          </a:xfrm>
          <a:prstGeom prst="rect">
            <a:avLst/>
          </a:prstGeom>
          <a:solidFill>
            <a:srgbClr val="82CBDD"/>
          </a:solidFill>
          <a:ln>
            <a:noFill/>
          </a:ln>
        </p:spPr>
        <p:txBody>
          <a:bodyPr spcFirstLastPara="1" wrap="square" lIns="180000" tIns="45700" rIns="180000" bIns="45700" anchor="ctr" anchorCtr="0">
            <a:noAutofit/>
          </a:bodyPr>
          <a:lstStyle>
            <a:lvl1pPr marL="457200" lvl="0" indent="-228600" algn="r">
              <a:spcBef>
                <a:spcPts val="420"/>
              </a:spcBef>
              <a:spcAft>
                <a:spcPts val="0"/>
              </a:spcAft>
              <a:buSzPts val="1400"/>
              <a:buNone/>
              <a:defRPr sz="2100">
                <a:solidFill>
                  <a:srgbClr val="82CBDD"/>
                </a:solidFill>
                <a:latin typeface="Open Sans"/>
                <a:ea typeface="Open Sans"/>
                <a:cs typeface="Open Sans"/>
                <a:sym typeface="Open Sans"/>
              </a:defRPr>
            </a:lvl1pPr>
            <a:lvl2pPr marL="914400" lvl="1" indent="-342900" algn="l">
              <a:spcBef>
                <a:spcPts val="36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pPr marL="457200" marR="0" lvl="0" indent="-228600" algn="r" defTabSz="914400" rtl="0" eaLnBrk="1" fontAlgn="auto" latinLnBrk="0" hangingPunct="1">
              <a:lnSpc>
                <a:spcPct val="100000"/>
              </a:lnSpc>
              <a:spcBef>
                <a:spcPts val="420"/>
              </a:spcBef>
              <a:spcAft>
                <a:spcPts val="0"/>
              </a:spcAft>
              <a:buClr>
                <a:srgbClr val="000000"/>
              </a:buClr>
              <a:buSzPts val="1400"/>
              <a:buFont typeface="Arial"/>
              <a:buNone/>
              <a:tabLst/>
              <a:defRPr/>
            </a:pPr>
            <a:endParaRPr lang="en-GB" sz="2400" dirty="0">
              <a:latin typeface="Myriad Pro" panose="020B0503030403020204" charset="0"/>
            </a:endParaRPr>
          </a:p>
        </p:txBody>
      </p:sp>
      <p:sp>
        <p:nvSpPr>
          <p:cNvPr id="7" name="Title 6">
            <a:extLst>
              <a:ext uri="{FF2B5EF4-FFF2-40B4-BE49-F238E27FC236}">
                <a16:creationId xmlns:a16="http://schemas.microsoft.com/office/drawing/2014/main" id="{FE49692A-9FF6-4A6A-A1BB-2F13EA8B8397}"/>
              </a:ext>
            </a:extLst>
          </p:cNvPr>
          <p:cNvSpPr>
            <a:spLocks noGrp="1"/>
          </p:cNvSpPr>
          <p:nvPr>
            <p:ph type="title" hasCustomPrompt="1"/>
          </p:nvPr>
        </p:nvSpPr>
        <p:spPr>
          <a:xfrm>
            <a:off x="1152433" y="54406"/>
            <a:ext cx="7886700" cy="582526"/>
          </a:xfrm>
        </p:spPr>
        <p:txBody>
          <a:bodyPr>
            <a:normAutofit/>
          </a:bodyPr>
          <a:lstStyle>
            <a:lvl1pPr algn="r">
              <a:defRPr sz="2400" b="0">
                <a:solidFill>
                  <a:schemeClr val="tx1"/>
                </a:solidFill>
                <a:latin typeface="Myriad Pro" panose="020B0503030403020204" pitchFamily="34" charset="0"/>
              </a:defRPr>
            </a:lvl1pPr>
          </a:lstStyle>
          <a:p>
            <a:r>
              <a:rPr lang="en-US" dirty="0"/>
              <a:t>[Insert title here]</a:t>
            </a:r>
            <a:endParaRPr lang="en-GB" dirty="0"/>
          </a:p>
        </p:txBody>
      </p:sp>
    </p:spTree>
    <p:extLst>
      <p:ext uri="{BB962C8B-B14F-4D97-AF65-F5344CB8AC3E}">
        <p14:creationId xmlns:p14="http://schemas.microsoft.com/office/powerpoint/2010/main" val="2445326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3223672590"/>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762000"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cSld>
  <p:clrMap bg1="lt1" tx1="dk1" bg2="lt2" tx2="dk2" accent1="accent1" accent2="accent2" accent3="accent3" accent4="accent4" accent5="accent5" accent6="accent6" hlink="hlink" folHlink="folHlink"/>
  <p:sldLayoutIdLst>
    <p:sldLayoutId id="2147483952" r:id="rId1"/>
    <p:sldLayoutId id="2147483962" r:id="rId2"/>
    <p:sldLayoutId id="2147483959" r:id="rId3"/>
    <p:sldLayoutId id="2147483961" r:id="rId4"/>
    <p:sldLayoutId id="2147483953"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25/08/2020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37617407"/>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s://www.ncetm.org.uk/classroom-resources/vl-key-stage-1-multiplication-1-video-lessons/" TargetMode="Externa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customXml" Target="../ink/ink4.xml"/><Relationship Id="rId3" Type="http://schemas.openxmlformats.org/officeDocument/2006/relationships/notesSlide" Target="../notesSlides/notesSlide2.xml"/><Relationship Id="rId12"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tags" Target="../tags/tag2.xml"/><Relationship Id="rId11" Type="http://schemas.openxmlformats.org/officeDocument/2006/relationships/customXml" Target="../ink/ink3.xml"/><Relationship Id="rId5" Type="http://schemas.openxmlformats.org/officeDocument/2006/relationships/customXml" Target="../ink/ink1.xml"/><Relationship Id="rId10" Type="http://schemas.openxmlformats.org/officeDocument/2006/relationships/image" Target="../media/image19.png"/><Relationship Id="rId4" Type="http://schemas.openxmlformats.org/officeDocument/2006/relationships/image" Target="../media/image12.png"/><Relationship Id="rId9" Type="http://schemas.openxmlformats.org/officeDocument/2006/relationships/customXml" Target="../ink/ink2.xml"/><Relationship Id="rId1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5.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6.xml"/><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5.png"/><Relationship Id="rId4" Type="http://schemas.openxmlformats.org/officeDocument/2006/relationships/image" Target="../media/image15.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7.xml"/><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5.png"/><Relationship Id="rId4" Type="http://schemas.openxmlformats.org/officeDocument/2006/relationships/image" Target="../media/image15.pn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2925B9E5-9002-4B8C-B822-FAF57300573B}"/>
              </a:ext>
            </a:extLst>
          </p:cNvPr>
          <p:cNvSpPr>
            <a:spLocks noGrp="1"/>
          </p:cNvSpPr>
          <p:nvPr>
            <p:ph type="subTitle" idx="1"/>
          </p:nvPr>
        </p:nvSpPr>
        <p:spPr>
          <a:xfrm>
            <a:off x="457200" y="1237880"/>
            <a:ext cx="4796444" cy="3121056"/>
          </a:xfrm>
        </p:spPr>
        <p:txBody>
          <a:bodyPr/>
          <a:lstStyle/>
          <a:p>
            <a:r>
              <a:rPr lang="en-GB" dirty="0"/>
              <a:t>KS1 Multiplication 1 Lesson 4</a:t>
            </a:r>
          </a:p>
        </p:txBody>
      </p:sp>
    </p:spTree>
    <p:extLst>
      <p:ext uri="{BB962C8B-B14F-4D97-AF65-F5344CB8AC3E}">
        <p14:creationId xmlns:p14="http://schemas.microsoft.com/office/powerpoint/2010/main" val="42631221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GB" dirty="0"/>
              <a:t>KS1 Multiplication Lesson 4</a:t>
            </a:r>
          </a:p>
        </p:txBody>
      </p:sp>
      <p:sp>
        <p:nvSpPr>
          <p:cNvPr id="3" name="Title 2">
            <a:extLst>
              <a:ext uri="{FF2B5EF4-FFF2-40B4-BE49-F238E27FC236}">
                <a16:creationId xmlns:a16="http://schemas.microsoft.com/office/drawing/2014/main" id="{506F8A26-46F8-495D-A7AD-BF05FAE56FA2}"/>
              </a:ext>
            </a:extLst>
          </p:cNvPr>
          <p:cNvSpPr>
            <a:spLocks noGrp="1"/>
          </p:cNvSpPr>
          <p:nvPr>
            <p:ph type="title"/>
          </p:nvPr>
        </p:nvSpPr>
        <p:spPr/>
        <p:txBody>
          <a:bodyPr/>
          <a:lstStyle/>
          <a:p>
            <a:endParaRPr lang="en-GB"/>
          </a:p>
        </p:txBody>
      </p:sp>
      <p:pic>
        <p:nvPicPr>
          <p:cNvPr id="7" name="Picture 6">
            <a:extLst>
              <a:ext uri="{FF2B5EF4-FFF2-40B4-BE49-F238E27FC236}">
                <a16:creationId xmlns:a16="http://schemas.microsoft.com/office/drawing/2014/main" id="{07BC2E0A-0FFB-48E4-BA33-4A0F42F89A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1573" y="2481190"/>
            <a:ext cx="845446" cy="845446"/>
          </a:xfrm>
          <a:prstGeom prst="rect">
            <a:avLst/>
          </a:prstGeom>
        </p:spPr>
      </p:pic>
      <p:pic>
        <p:nvPicPr>
          <p:cNvPr id="8" name="Picture 7">
            <a:extLst>
              <a:ext uri="{FF2B5EF4-FFF2-40B4-BE49-F238E27FC236}">
                <a16:creationId xmlns:a16="http://schemas.microsoft.com/office/drawing/2014/main" id="{E7C1E15F-9CFF-4A3C-92CA-A38B52925A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5207" y="2481190"/>
            <a:ext cx="845446" cy="845446"/>
          </a:xfrm>
          <a:prstGeom prst="rect">
            <a:avLst/>
          </a:prstGeom>
        </p:spPr>
      </p:pic>
      <p:pic>
        <p:nvPicPr>
          <p:cNvPr id="9" name="Picture 8">
            <a:extLst>
              <a:ext uri="{FF2B5EF4-FFF2-40B4-BE49-F238E27FC236}">
                <a16:creationId xmlns:a16="http://schemas.microsoft.com/office/drawing/2014/main" id="{3FCAA5DD-8462-4797-8CB0-160E21737D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8842" y="2481190"/>
            <a:ext cx="845446" cy="845446"/>
          </a:xfrm>
          <a:prstGeom prst="rect">
            <a:avLst/>
          </a:prstGeom>
        </p:spPr>
      </p:pic>
      <p:pic>
        <p:nvPicPr>
          <p:cNvPr id="10" name="Picture 9">
            <a:extLst>
              <a:ext uri="{FF2B5EF4-FFF2-40B4-BE49-F238E27FC236}">
                <a16:creationId xmlns:a16="http://schemas.microsoft.com/office/drawing/2014/main" id="{678A0809-52EF-4C2B-B037-B0ACE3C0C7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2477" y="2481190"/>
            <a:ext cx="845446" cy="845446"/>
          </a:xfrm>
          <a:prstGeom prst="rect">
            <a:avLst/>
          </a:prstGeom>
        </p:spPr>
      </p:pic>
      <p:pic>
        <p:nvPicPr>
          <p:cNvPr id="11" name="Picture 10">
            <a:extLst>
              <a:ext uri="{FF2B5EF4-FFF2-40B4-BE49-F238E27FC236}">
                <a16:creationId xmlns:a16="http://schemas.microsoft.com/office/drawing/2014/main" id="{2397FB79-3039-4A50-BE23-CF18D51903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6111" y="2481190"/>
            <a:ext cx="845446" cy="845446"/>
          </a:xfrm>
          <a:prstGeom prst="rect">
            <a:avLst/>
          </a:prstGeom>
        </p:spPr>
      </p:pic>
      <p:pic>
        <p:nvPicPr>
          <p:cNvPr id="12" name="Picture 11">
            <a:extLst>
              <a:ext uri="{FF2B5EF4-FFF2-40B4-BE49-F238E27FC236}">
                <a16:creationId xmlns:a16="http://schemas.microsoft.com/office/drawing/2014/main" id="{7E085877-3BB4-4A7D-99F9-AFDF0BB1BB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1573" y="3531365"/>
            <a:ext cx="845446" cy="845446"/>
          </a:xfrm>
          <a:prstGeom prst="rect">
            <a:avLst/>
          </a:prstGeom>
        </p:spPr>
      </p:pic>
      <p:pic>
        <p:nvPicPr>
          <p:cNvPr id="13" name="Picture 12">
            <a:extLst>
              <a:ext uri="{FF2B5EF4-FFF2-40B4-BE49-F238E27FC236}">
                <a16:creationId xmlns:a16="http://schemas.microsoft.com/office/drawing/2014/main" id="{0B77A969-AEE0-4B53-BE3A-E111BDBA1B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5207" y="3531365"/>
            <a:ext cx="845446" cy="845446"/>
          </a:xfrm>
          <a:prstGeom prst="rect">
            <a:avLst/>
          </a:prstGeom>
        </p:spPr>
      </p:pic>
      <p:sp>
        <p:nvSpPr>
          <p:cNvPr id="15" name="TextBox 14">
            <a:extLst>
              <a:ext uri="{FF2B5EF4-FFF2-40B4-BE49-F238E27FC236}">
                <a16:creationId xmlns:a16="http://schemas.microsoft.com/office/drawing/2014/main" id="{71892D45-CA29-4DEB-B170-E6DC3CC0A62B}"/>
              </a:ext>
            </a:extLst>
          </p:cNvPr>
          <p:cNvSpPr txBox="1"/>
          <p:nvPr/>
        </p:nvSpPr>
        <p:spPr bwMode="auto">
          <a:xfrm>
            <a:off x="2995287" y="4881770"/>
            <a:ext cx="31534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i="1" dirty="0">
                <a:latin typeface="Myriad Pro Semibold" charset="0"/>
                <a:ea typeface="Myriad Pro Semibold" charset="0"/>
                <a:cs typeface="Myriad Pro Semibold" charset="0"/>
              </a:rPr>
              <a:t>‘Seven groups of ten.’</a:t>
            </a:r>
          </a:p>
        </p:txBody>
      </p:sp>
      <p:sp>
        <p:nvSpPr>
          <p:cNvPr id="16" name="TextBox 15">
            <a:extLst>
              <a:ext uri="{FF2B5EF4-FFF2-40B4-BE49-F238E27FC236}">
                <a16:creationId xmlns:a16="http://schemas.microsoft.com/office/drawing/2014/main" id="{D3523D8B-C392-4766-B56B-C95483F0B0EC}"/>
              </a:ext>
            </a:extLst>
          </p:cNvPr>
          <p:cNvSpPr txBox="1"/>
          <p:nvPr/>
        </p:nvSpPr>
        <p:spPr bwMode="auto">
          <a:xfrm>
            <a:off x="3217668" y="4881770"/>
            <a:ext cx="2707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i="1" dirty="0">
                <a:latin typeface="Myriad Pro Semibold" charset="0"/>
                <a:ea typeface="Myriad Pro Semibold" charset="0"/>
                <a:cs typeface="Myriad Pro Semibold" charset="0"/>
              </a:rPr>
              <a:t>‘Six groups of ten.’</a:t>
            </a:r>
          </a:p>
        </p:txBody>
      </p:sp>
      <p:sp>
        <p:nvSpPr>
          <p:cNvPr id="17" name="TextBox 16">
            <a:extLst>
              <a:ext uri="{FF2B5EF4-FFF2-40B4-BE49-F238E27FC236}">
                <a16:creationId xmlns:a16="http://schemas.microsoft.com/office/drawing/2014/main" id="{41E52826-EF84-4238-98DC-0CFB88C1B479}"/>
              </a:ext>
            </a:extLst>
          </p:cNvPr>
          <p:cNvSpPr txBox="1"/>
          <p:nvPr/>
        </p:nvSpPr>
        <p:spPr bwMode="auto">
          <a:xfrm>
            <a:off x="3140724" y="4881770"/>
            <a:ext cx="28616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i="1" dirty="0">
                <a:latin typeface="Myriad Pro Semibold" charset="0"/>
                <a:ea typeface="Myriad Pro Semibold" charset="0"/>
                <a:cs typeface="Myriad Pro Semibold" charset="0"/>
              </a:rPr>
              <a:t>‘Five groups of ten.’</a:t>
            </a:r>
          </a:p>
        </p:txBody>
      </p:sp>
      <p:sp>
        <p:nvSpPr>
          <p:cNvPr id="18" name="TextBox 17">
            <a:extLst>
              <a:ext uri="{FF2B5EF4-FFF2-40B4-BE49-F238E27FC236}">
                <a16:creationId xmlns:a16="http://schemas.microsoft.com/office/drawing/2014/main" id="{FA07B32F-FB83-43D9-84CA-2AD6E20C9A88}"/>
              </a:ext>
            </a:extLst>
          </p:cNvPr>
          <p:cNvSpPr txBox="1"/>
          <p:nvPr/>
        </p:nvSpPr>
        <p:spPr bwMode="auto">
          <a:xfrm>
            <a:off x="2493260" y="4881770"/>
            <a:ext cx="29129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i="1" dirty="0">
                <a:latin typeface="Myriad Pro Semibold" charset="0"/>
                <a:ea typeface="Myriad Pro Semibold" charset="0"/>
                <a:cs typeface="Myriad Pro Semibold" charset="0"/>
              </a:rPr>
              <a:t>‘Four groups of ten.’</a:t>
            </a:r>
          </a:p>
        </p:txBody>
      </p:sp>
      <p:sp>
        <p:nvSpPr>
          <p:cNvPr id="19" name="TextBox 18">
            <a:extLst>
              <a:ext uri="{FF2B5EF4-FFF2-40B4-BE49-F238E27FC236}">
                <a16:creationId xmlns:a16="http://schemas.microsoft.com/office/drawing/2014/main" id="{F70336ED-CCE8-4473-9A51-86C89DDF6EE1}"/>
              </a:ext>
            </a:extLst>
          </p:cNvPr>
          <p:cNvSpPr txBox="1"/>
          <p:nvPr/>
        </p:nvSpPr>
        <p:spPr bwMode="auto">
          <a:xfrm>
            <a:off x="1749291" y="4881770"/>
            <a:ext cx="30844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i="1" dirty="0">
                <a:latin typeface="Myriad Pro Semibold" charset="0"/>
                <a:ea typeface="Myriad Pro Semibold" charset="0"/>
                <a:cs typeface="Myriad Pro Semibold" charset="0"/>
              </a:rPr>
              <a:t>‘Three groups of ten.’</a:t>
            </a:r>
          </a:p>
        </p:txBody>
      </p:sp>
    </p:spTree>
    <p:custDataLst>
      <p:tags r:id="rId1"/>
    </p:custDataLst>
    <p:extLst>
      <p:ext uri="{BB962C8B-B14F-4D97-AF65-F5344CB8AC3E}">
        <p14:creationId xmlns:p14="http://schemas.microsoft.com/office/powerpoint/2010/main" val="74329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xit" presetSubtype="0" fill="hold" grpId="1" nodeType="withEffect">
                                  <p:stCondLst>
                                    <p:cond delay="0"/>
                                  </p:stCondLst>
                                  <p:childTnLst>
                                    <p:animEffect transition="out" filter="fade">
                                      <p:cBhvr>
                                        <p:cTn id="14" dur="500"/>
                                        <p:tgtEl>
                                          <p:spTgt spid="19"/>
                                        </p:tgtEl>
                                      </p:cBhvr>
                                    </p:animEffect>
                                    <p:set>
                                      <p:cBhvr>
                                        <p:cTn id="15" dur="1" fill="hold">
                                          <p:stCondLst>
                                            <p:cond delay="499"/>
                                          </p:stCondLst>
                                        </p:cTn>
                                        <p:tgtEl>
                                          <p:spTgt spid="19"/>
                                        </p:tgtEl>
                                        <p:attrNameLst>
                                          <p:attrName>style.visibility</p:attrName>
                                        </p:attrNameLst>
                                      </p:cBhvr>
                                      <p:to>
                                        <p:strVal val="hidden"/>
                                      </p:to>
                                    </p:se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xit" presetSubtype="0" fill="hold" grpId="1" nodeType="withEffect">
                                  <p:stCondLst>
                                    <p:cond delay="0"/>
                                  </p:stCondLst>
                                  <p:childTnLst>
                                    <p:animEffect transition="out" filter="fade">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xit" presetSubtype="0" fill="hold" grpId="1" nodeType="withEffect">
                                  <p:stCondLst>
                                    <p:cond delay="0"/>
                                  </p:stCondLst>
                                  <p:childTnLst>
                                    <p:animEffect transition="out" filter="fade">
                                      <p:cBhvr>
                                        <p:cTn id="38" dur="500"/>
                                        <p:tgtEl>
                                          <p:spTgt spid="17"/>
                                        </p:tgtEl>
                                      </p:cBhvr>
                                    </p:animEffect>
                                    <p:set>
                                      <p:cBhvr>
                                        <p:cTn id="39" dur="1" fill="hold">
                                          <p:stCondLst>
                                            <p:cond delay="499"/>
                                          </p:stCondLst>
                                        </p:cTn>
                                        <p:tgtEl>
                                          <p:spTgt spid="17"/>
                                        </p:tgtEl>
                                        <p:attrNameLst>
                                          <p:attrName>style.visibility</p:attrName>
                                        </p:attrNameLst>
                                      </p:cBhvr>
                                      <p:to>
                                        <p:strVal val="hidden"/>
                                      </p:to>
                                    </p:se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10" presetClass="exit" presetSubtype="0" fill="hold" grpId="1" nodeType="withEffect">
                                  <p:stCondLst>
                                    <p:cond delay="0"/>
                                  </p:stCondLst>
                                  <p:childTnLst>
                                    <p:animEffect transition="out" filter="fade">
                                      <p:cBhvr>
                                        <p:cTn id="50" dur="500"/>
                                        <p:tgtEl>
                                          <p:spTgt spid="16"/>
                                        </p:tgtEl>
                                      </p:cBhvr>
                                    </p:animEffect>
                                    <p:set>
                                      <p:cBhvr>
                                        <p:cTn id="51" dur="1" fill="hold">
                                          <p:stCondLst>
                                            <p:cond delay="499"/>
                                          </p:stCondLst>
                                        </p:cTn>
                                        <p:tgtEl>
                                          <p:spTgt spid="16"/>
                                        </p:tgtEl>
                                        <p:attrNameLst>
                                          <p:attrName>style.visibility</p:attrName>
                                        </p:attrNameLst>
                                      </p:cBhvr>
                                      <p:to>
                                        <p:strVal val="hidden"/>
                                      </p:to>
                                    </p:se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6" grpId="1"/>
      <p:bldP spid="17" grpId="0"/>
      <p:bldP spid="17" grpId="1"/>
      <p:bldP spid="18" grpId="0"/>
      <p:bldP spid="18" grpId="1"/>
      <p:bldP spid="19" grpId="0"/>
      <p:bldP spid="1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GB" dirty="0"/>
              <a:t>KS1 Multiplication Lesson 4</a:t>
            </a:r>
          </a:p>
        </p:txBody>
      </p:sp>
      <p:sp>
        <p:nvSpPr>
          <p:cNvPr id="4" name="Title 3">
            <a:extLst>
              <a:ext uri="{FF2B5EF4-FFF2-40B4-BE49-F238E27FC236}">
                <a16:creationId xmlns:a16="http://schemas.microsoft.com/office/drawing/2014/main" id="{604E602F-0C76-424D-A35A-D04969980353}"/>
              </a:ext>
            </a:extLst>
          </p:cNvPr>
          <p:cNvSpPr>
            <a:spLocks noGrp="1"/>
          </p:cNvSpPr>
          <p:nvPr>
            <p:ph type="title"/>
          </p:nvPr>
        </p:nvSpPr>
        <p:spPr/>
        <p:txBody>
          <a:bodyPr/>
          <a:lstStyle/>
          <a:p>
            <a:endParaRPr lang="en-GB"/>
          </a:p>
        </p:txBody>
      </p:sp>
      <p:pic>
        <p:nvPicPr>
          <p:cNvPr id="7" name="Picture 6">
            <a:extLst>
              <a:ext uri="{FF2B5EF4-FFF2-40B4-BE49-F238E27FC236}">
                <a16:creationId xmlns:a16="http://schemas.microsoft.com/office/drawing/2014/main" id="{07BC2E0A-0FFB-48E4-BA33-4A0F42F89A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1573" y="2481190"/>
            <a:ext cx="845446" cy="845446"/>
          </a:xfrm>
          <a:prstGeom prst="rect">
            <a:avLst/>
          </a:prstGeom>
        </p:spPr>
      </p:pic>
      <p:pic>
        <p:nvPicPr>
          <p:cNvPr id="8" name="Picture 7">
            <a:extLst>
              <a:ext uri="{FF2B5EF4-FFF2-40B4-BE49-F238E27FC236}">
                <a16:creationId xmlns:a16="http://schemas.microsoft.com/office/drawing/2014/main" id="{E7C1E15F-9CFF-4A3C-92CA-A38B52925A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5207" y="2481190"/>
            <a:ext cx="845446" cy="845446"/>
          </a:xfrm>
          <a:prstGeom prst="rect">
            <a:avLst/>
          </a:prstGeom>
        </p:spPr>
      </p:pic>
      <p:pic>
        <p:nvPicPr>
          <p:cNvPr id="9" name="Picture 8">
            <a:extLst>
              <a:ext uri="{FF2B5EF4-FFF2-40B4-BE49-F238E27FC236}">
                <a16:creationId xmlns:a16="http://schemas.microsoft.com/office/drawing/2014/main" id="{3FCAA5DD-8462-4797-8CB0-160E21737D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8842" y="2481190"/>
            <a:ext cx="845446" cy="845446"/>
          </a:xfrm>
          <a:prstGeom prst="rect">
            <a:avLst/>
          </a:prstGeom>
        </p:spPr>
      </p:pic>
      <p:pic>
        <p:nvPicPr>
          <p:cNvPr id="10" name="Picture 9">
            <a:extLst>
              <a:ext uri="{FF2B5EF4-FFF2-40B4-BE49-F238E27FC236}">
                <a16:creationId xmlns:a16="http://schemas.microsoft.com/office/drawing/2014/main" id="{678A0809-52EF-4C2B-B037-B0ACE3C0C7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2477" y="2481190"/>
            <a:ext cx="845446" cy="845446"/>
          </a:xfrm>
          <a:prstGeom prst="rect">
            <a:avLst/>
          </a:prstGeom>
        </p:spPr>
      </p:pic>
      <p:pic>
        <p:nvPicPr>
          <p:cNvPr id="11" name="Picture 10">
            <a:extLst>
              <a:ext uri="{FF2B5EF4-FFF2-40B4-BE49-F238E27FC236}">
                <a16:creationId xmlns:a16="http://schemas.microsoft.com/office/drawing/2014/main" id="{2397FB79-3039-4A50-BE23-CF18D51903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6111" y="2481190"/>
            <a:ext cx="845446" cy="845446"/>
          </a:xfrm>
          <a:prstGeom prst="rect">
            <a:avLst/>
          </a:prstGeom>
        </p:spPr>
      </p:pic>
      <p:pic>
        <p:nvPicPr>
          <p:cNvPr id="12" name="Picture 11">
            <a:extLst>
              <a:ext uri="{FF2B5EF4-FFF2-40B4-BE49-F238E27FC236}">
                <a16:creationId xmlns:a16="http://schemas.microsoft.com/office/drawing/2014/main" id="{7E085877-3BB4-4A7D-99F9-AFDF0BB1BB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1573" y="3531365"/>
            <a:ext cx="845446" cy="845446"/>
          </a:xfrm>
          <a:prstGeom prst="rect">
            <a:avLst/>
          </a:prstGeom>
        </p:spPr>
      </p:pic>
      <p:pic>
        <p:nvPicPr>
          <p:cNvPr id="13" name="Picture 12">
            <a:extLst>
              <a:ext uri="{FF2B5EF4-FFF2-40B4-BE49-F238E27FC236}">
                <a16:creationId xmlns:a16="http://schemas.microsoft.com/office/drawing/2014/main" id="{0B77A969-AEE0-4B53-BE3A-E111BDBA1B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5207" y="3531365"/>
            <a:ext cx="845446" cy="845446"/>
          </a:xfrm>
          <a:prstGeom prst="rect">
            <a:avLst/>
          </a:prstGeom>
        </p:spPr>
      </p:pic>
      <p:sp>
        <p:nvSpPr>
          <p:cNvPr id="15" name="TextBox 14">
            <a:extLst>
              <a:ext uri="{FF2B5EF4-FFF2-40B4-BE49-F238E27FC236}">
                <a16:creationId xmlns:a16="http://schemas.microsoft.com/office/drawing/2014/main" id="{71892D45-CA29-4DEB-B170-E6DC3CC0A62B}"/>
              </a:ext>
            </a:extLst>
          </p:cNvPr>
          <p:cNvSpPr txBox="1"/>
          <p:nvPr/>
        </p:nvSpPr>
        <p:spPr bwMode="auto">
          <a:xfrm>
            <a:off x="3908006" y="4881770"/>
            <a:ext cx="13279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i="1" dirty="0">
                <a:latin typeface="Myriad Pro Semibold" charset="0"/>
                <a:ea typeface="Myriad Pro Semibold" charset="0"/>
                <a:cs typeface="Myriad Pro Semibold" charset="0"/>
              </a:rPr>
              <a:t>‘Seventy.’</a:t>
            </a:r>
          </a:p>
        </p:txBody>
      </p:sp>
      <p:sp>
        <p:nvSpPr>
          <p:cNvPr id="16" name="TextBox 15">
            <a:extLst>
              <a:ext uri="{FF2B5EF4-FFF2-40B4-BE49-F238E27FC236}">
                <a16:creationId xmlns:a16="http://schemas.microsoft.com/office/drawing/2014/main" id="{D3523D8B-C392-4766-B56B-C95483F0B0EC}"/>
              </a:ext>
            </a:extLst>
          </p:cNvPr>
          <p:cNvSpPr txBox="1"/>
          <p:nvPr/>
        </p:nvSpPr>
        <p:spPr bwMode="auto">
          <a:xfrm>
            <a:off x="4203702" y="4946993"/>
            <a:ext cx="9313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i="1" dirty="0">
                <a:latin typeface="Myriad Pro Semibold" charset="0"/>
                <a:ea typeface="Myriad Pro Semibold" charset="0"/>
                <a:cs typeface="Myriad Pro Semibold" charset="0"/>
              </a:rPr>
              <a:t>‘Sixty.’</a:t>
            </a:r>
          </a:p>
        </p:txBody>
      </p:sp>
      <p:sp>
        <p:nvSpPr>
          <p:cNvPr id="17" name="TextBox 16">
            <a:extLst>
              <a:ext uri="{FF2B5EF4-FFF2-40B4-BE49-F238E27FC236}">
                <a16:creationId xmlns:a16="http://schemas.microsoft.com/office/drawing/2014/main" id="{41E52826-EF84-4238-98DC-0CFB88C1B479}"/>
              </a:ext>
            </a:extLst>
          </p:cNvPr>
          <p:cNvSpPr txBox="1"/>
          <p:nvPr/>
        </p:nvSpPr>
        <p:spPr bwMode="auto">
          <a:xfrm>
            <a:off x="4148842" y="4881770"/>
            <a:ext cx="8896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i="1" dirty="0">
                <a:latin typeface="Myriad Pro Semibold" charset="0"/>
                <a:ea typeface="Myriad Pro Semibold" charset="0"/>
                <a:cs typeface="Myriad Pro Semibold" charset="0"/>
              </a:rPr>
              <a:t>‘Fifty.’</a:t>
            </a:r>
          </a:p>
        </p:txBody>
      </p:sp>
      <p:sp>
        <p:nvSpPr>
          <p:cNvPr id="18" name="TextBox 17">
            <a:extLst>
              <a:ext uri="{FF2B5EF4-FFF2-40B4-BE49-F238E27FC236}">
                <a16:creationId xmlns:a16="http://schemas.microsoft.com/office/drawing/2014/main" id="{FA07B32F-FB83-43D9-84CA-2AD6E20C9A88}"/>
              </a:ext>
            </a:extLst>
          </p:cNvPr>
          <p:cNvSpPr txBox="1"/>
          <p:nvPr/>
        </p:nvSpPr>
        <p:spPr bwMode="auto">
          <a:xfrm>
            <a:off x="4179400" y="4881770"/>
            <a:ext cx="9999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i="1" dirty="0">
                <a:latin typeface="Myriad Pro Semibold" charset="0"/>
                <a:ea typeface="Myriad Pro Semibold" charset="0"/>
                <a:cs typeface="Myriad Pro Semibold" charset="0"/>
              </a:rPr>
              <a:t>‘Forty’</a:t>
            </a:r>
          </a:p>
        </p:txBody>
      </p:sp>
      <p:sp>
        <p:nvSpPr>
          <p:cNvPr id="19" name="TextBox 18">
            <a:extLst>
              <a:ext uri="{FF2B5EF4-FFF2-40B4-BE49-F238E27FC236}">
                <a16:creationId xmlns:a16="http://schemas.microsoft.com/office/drawing/2014/main" id="{F70336ED-CCE8-4473-9A51-86C89DDF6EE1}"/>
              </a:ext>
            </a:extLst>
          </p:cNvPr>
          <p:cNvSpPr txBox="1"/>
          <p:nvPr/>
        </p:nvSpPr>
        <p:spPr bwMode="auto">
          <a:xfrm>
            <a:off x="4020420" y="4881770"/>
            <a:ext cx="11022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i="1" dirty="0">
                <a:latin typeface="Myriad Pro Semibold" charset="0"/>
                <a:ea typeface="Myriad Pro Semibold" charset="0"/>
                <a:cs typeface="Myriad Pro Semibold" charset="0"/>
              </a:rPr>
              <a:t>‘Thirty.’</a:t>
            </a:r>
          </a:p>
        </p:txBody>
      </p:sp>
    </p:spTree>
    <p:custDataLst>
      <p:tags r:id="rId1"/>
    </p:custDataLst>
    <p:extLst>
      <p:ext uri="{BB962C8B-B14F-4D97-AF65-F5344CB8AC3E}">
        <p14:creationId xmlns:p14="http://schemas.microsoft.com/office/powerpoint/2010/main" val="485082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xit" presetSubtype="0" fill="hold" grpId="1" nodeType="withEffect">
                                  <p:stCondLst>
                                    <p:cond delay="0"/>
                                  </p:stCondLst>
                                  <p:childTnLst>
                                    <p:animEffect transition="out" filter="fade">
                                      <p:cBhvr>
                                        <p:cTn id="14" dur="500"/>
                                        <p:tgtEl>
                                          <p:spTgt spid="19"/>
                                        </p:tgtEl>
                                      </p:cBhvr>
                                    </p:animEffect>
                                    <p:set>
                                      <p:cBhvr>
                                        <p:cTn id="15" dur="1" fill="hold">
                                          <p:stCondLst>
                                            <p:cond delay="499"/>
                                          </p:stCondLst>
                                        </p:cTn>
                                        <p:tgtEl>
                                          <p:spTgt spid="19"/>
                                        </p:tgtEl>
                                        <p:attrNameLst>
                                          <p:attrName>style.visibility</p:attrName>
                                        </p:attrNameLst>
                                      </p:cBhvr>
                                      <p:to>
                                        <p:strVal val="hidden"/>
                                      </p:to>
                                    </p:se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xit" presetSubtype="0" fill="hold" grpId="1" nodeType="withEffect">
                                  <p:stCondLst>
                                    <p:cond delay="0"/>
                                  </p:stCondLst>
                                  <p:childTnLst>
                                    <p:animEffect transition="out" filter="fade">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xit" presetSubtype="0" fill="hold" grpId="1" nodeType="withEffect">
                                  <p:stCondLst>
                                    <p:cond delay="0"/>
                                  </p:stCondLst>
                                  <p:childTnLst>
                                    <p:animEffect transition="out" filter="fade">
                                      <p:cBhvr>
                                        <p:cTn id="38" dur="500"/>
                                        <p:tgtEl>
                                          <p:spTgt spid="17"/>
                                        </p:tgtEl>
                                      </p:cBhvr>
                                    </p:animEffect>
                                    <p:set>
                                      <p:cBhvr>
                                        <p:cTn id="39" dur="1" fill="hold">
                                          <p:stCondLst>
                                            <p:cond delay="499"/>
                                          </p:stCondLst>
                                        </p:cTn>
                                        <p:tgtEl>
                                          <p:spTgt spid="17"/>
                                        </p:tgtEl>
                                        <p:attrNameLst>
                                          <p:attrName>style.visibility</p:attrName>
                                        </p:attrNameLst>
                                      </p:cBhvr>
                                      <p:to>
                                        <p:strVal val="hidden"/>
                                      </p:to>
                                    </p:se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10" presetClass="exit" presetSubtype="0" fill="hold" grpId="1" nodeType="withEffect">
                                  <p:stCondLst>
                                    <p:cond delay="0"/>
                                  </p:stCondLst>
                                  <p:childTnLst>
                                    <p:animEffect transition="out" filter="fade">
                                      <p:cBhvr>
                                        <p:cTn id="50" dur="500"/>
                                        <p:tgtEl>
                                          <p:spTgt spid="16"/>
                                        </p:tgtEl>
                                      </p:cBhvr>
                                    </p:animEffect>
                                    <p:set>
                                      <p:cBhvr>
                                        <p:cTn id="51" dur="1" fill="hold">
                                          <p:stCondLst>
                                            <p:cond delay="499"/>
                                          </p:stCondLst>
                                        </p:cTn>
                                        <p:tgtEl>
                                          <p:spTgt spid="16"/>
                                        </p:tgtEl>
                                        <p:attrNameLst>
                                          <p:attrName>style.visibility</p:attrName>
                                        </p:attrNameLst>
                                      </p:cBhvr>
                                      <p:to>
                                        <p:strVal val="hidden"/>
                                      </p:to>
                                    </p:se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6" grpId="1"/>
      <p:bldP spid="17" grpId="0"/>
      <p:bldP spid="17" grpId="1"/>
      <p:bldP spid="18" grpId="0"/>
      <p:bldP spid="18" grpId="1"/>
      <p:bldP spid="19" grpId="0"/>
      <p:bldP spid="1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a:off x="1661573" y="2179075"/>
            <a:ext cx="3487801" cy="1249925"/>
          </a:xfrm>
          <a:prstGeom prst="roundRect">
            <a:avLst/>
          </a:prstGeom>
          <a:ln w="76200"/>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2" name="Text Placeholder 1"/>
          <p:cNvSpPr>
            <a:spLocks noGrp="1"/>
          </p:cNvSpPr>
          <p:nvPr>
            <p:ph type="body" idx="1"/>
          </p:nvPr>
        </p:nvSpPr>
        <p:spPr/>
        <p:txBody>
          <a:bodyPr/>
          <a:lstStyle/>
          <a:p>
            <a:r>
              <a:rPr lang="en-GB" dirty="0"/>
              <a:t>KS1 Multiplication Lesson 4</a:t>
            </a:r>
          </a:p>
        </p:txBody>
      </p:sp>
      <p:sp>
        <p:nvSpPr>
          <p:cNvPr id="11" name="Title 10">
            <a:extLst>
              <a:ext uri="{FF2B5EF4-FFF2-40B4-BE49-F238E27FC236}">
                <a16:creationId xmlns:a16="http://schemas.microsoft.com/office/drawing/2014/main" id="{F8E11BF8-7787-452A-BBF5-CD182B32450D}"/>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652E4CAB-2923-453D-B194-05EF8D6042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1573" y="2481190"/>
            <a:ext cx="845446" cy="845446"/>
          </a:xfrm>
          <a:prstGeom prst="rect">
            <a:avLst/>
          </a:prstGeom>
        </p:spPr>
      </p:pic>
      <p:pic>
        <p:nvPicPr>
          <p:cNvPr id="4" name="Picture 3">
            <a:extLst>
              <a:ext uri="{FF2B5EF4-FFF2-40B4-BE49-F238E27FC236}">
                <a16:creationId xmlns:a16="http://schemas.microsoft.com/office/drawing/2014/main" id="{FA7D09E6-57BA-4171-90A9-836D062F01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5207" y="2481190"/>
            <a:ext cx="845446" cy="845446"/>
          </a:xfrm>
          <a:prstGeom prst="rect">
            <a:avLst/>
          </a:prstGeom>
        </p:spPr>
      </p:pic>
      <p:pic>
        <p:nvPicPr>
          <p:cNvPr id="5" name="Picture 4">
            <a:extLst>
              <a:ext uri="{FF2B5EF4-FFF2-40B4-BE49-F238E27FC236}">
                <a16:creationId xmlns:a16="http://schemas.microsoft.com/office/drawing/2014/main" id="{0F12D032-0830-464A-B41C-7ABE5A3AB5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8842" y="2481190"/>
            <a:ext cx="845446" cy="845446"/>
          </a:xfrm>
          <a:prstGeom prst="rect">
            <a:avLst/>
          </a:prstGeom>
        </p:spPr>
      </p:pic>
      <p:pic>
        <p:nvPicPr>
          <p:cNvPr id="6" name="Picture 5">
            <a:extLst>
              <a:ext uri="{FF2B5EF4-FFF2-40B4-BE49-F238E27FC236}">
                <a16:creationId xmlns:a16="http://schemas.microsoft.com/office/drawing/2014/main" id="{2A65F6A5-3FB2-42C5-8FBF-D2F7ECE757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2477" y="2481190"/>
            <a:ext cx="845446" cy="845446"/>
          </a:xfrm>
          <a:prstGeom prst="rect">
            <a:avLst/>
          </a:prstGeom>
        </p:spPr>
      </p:pic>
      <p:pic>
        <p:nvPicPr>
          <p:cNvPr id="7" name="Picture 6">
            <a:extLst>
              <a:ext uri="{FF2B5EF4-FFF2-40B4-BE49-F238E27FC236}">
                <a16:creationId xmlns:a16="http://schemas.microsoft.com/office/drawing/2014/main" id="{1E47C7BE-915B-4E2B-B001-3BA0E08A0D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6111" y="2481190"/>
            <a:ext cx="845446" cy="845446"/>
          </a:xfrm>
          <a:prstGeom prst="rect">
            <a:avLst/>
          </a:prstGeom>
        </p:spPr>
      </p:pic>
      <p:pic>
        <p:nvPicPr>
          <p:cNvPr id="8" name="Picture 7">
            <a:extLst>
              <a:ext uri="{FF2B5EF4-FFF2-40B4-BE49-F238E27FC236}">
                <a16:creationId xmlns:a16="http://schemas.microsoft.com/office/drawing/2014/main" id="{FF3555DE-AC59-4B1A-A488-3121029E21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1573" y="3531365"/>
            <a:ext cx="845446" cy="845446"/>
          </a:xfrm>
          <a:prstGeom prst="rect">
            <a:avLst/>
          </a:prstGeom>
        </p:spPr>
      </p:pic>
      <p:pic>
        <p:nvPicPr>
          <p:cNvPr id="9" name="Picture 8">
            <a:extLst>
              <a:ext uri="{FF2B5EF4-FFF2-40B4-BE49-F238E27FC236}">
                <a16:creationId xmlns:a16="http://schemas.microsoft.com/office/drawing/2014/main" id="{2EED3F3C-5E5D-4EB3-B9E6-3000F25583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5207" y="3531365"/>
            <a:ext cx="845446" cy="845446"/>
          </a:xfrm>
          <a:prstGeom prst="rect">
            <a:avLst/>
          </a:prstGeom>
        </p:spPr>
      </p:pic>
    </p:spTree>
    <p:extLst>
      <p:ext uri="{BB962C8B-B14F-4D97-AF65-F5344CB8AC3E}">
        <p14:creationId xmlns:p14="http://schemas.microsoft.com/office/powerpoint/2010/main" val="20660806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a:off x="1661573" y="2179075"/>
            <a:ext cx="5819984" cy="1249925"/>
          </a:xfrm>
          <a:prstGeom prst="roundRect">
            <a:avLst/>
          </a:prstGeom>
          <a:ln w="76200"/>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2" name="Text Placeholder 1"/>
          <p:cNvSpPr>
            <a:spLocks noGrp="1"/>
          </p:cNvSpPr>
          <p:nvPr>
            <p:ph type="body" idx="1"/>
          </p:nvPr>
        </p:nvSpPr>
        <p:spPr/>
        <p:txBody>
          <a:bodyPr/>
          <a:lstStyle/>
          <a:p>
            <a:r>
              <a:rPr lang="en-GB" dirty="0"/>
              <a:t>KS1 Multiplication Lesson 4</a:t>
            </a:r>
          </a:p>
        </p:txBody>
      </p:sp>
      <p:sp>
        <p:nvSpPr>
          <p:cNvPr id="11" name="Title 10">
            <a:extLst>
              <a:ext uri="{FF2B5EF4-FFF2-40B4-BE49-F238E27FC236}">
                <a16:creationId xmlns:a16="http://schemas.microsoft.com/office/drawing/2014/main" id="{1DC62105-C781-4B36-AFD2-14FA1BA46CAE}"/>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652E4CAB-2923-453D-B194-05EF8D6042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1573" y="2481190"/>
            <a:ext cx="845446" cy="845446"/>
          </a:xfrm>
          <a:prstGeom prst="rect">
            <a:avLst/>
          </a:prstGeom>
        </p:spPr>
      </p:pic>
      <p:pic>
        <p:nvPicPr>
          <p:cNvPr id="4" name="Picture 3">
            <a:extLst>
              <a:ext uri="{FF2B5EF4-FFF2-40B4-BE49-F238E27FC236}">
                <a16:creationId xmlns:a16="http://schemas.microsoft.com/office/drawing/2014/main" id="{FA7D09E6-57BA-4171-90A9-836D062F01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5207" y="2481190"/>
            <a:ext cx="845446" cy="845446"/>
          </a:xfrm>
          <a:prstGeom prst="rect">
            <a:avLst/>
          </a:prstGeom>
        </p:spPr>
      </p:pic>
      <p:pic>
        <p:nvPicPr>
          <p:cNvPr id="5" name="Picture 4">
            <a:extLst>
              <a:ext uri="{FF2B5EF4-FFF2-40B4-BE49-F238E27FC236}">
                <a16:creationId xmlns:a16="http://schemas.microsoft.com/office/drawing/2014/main" id="{0F12D032-0830-464A-B41C-7ABE5A3AB5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8842" y="2481190"/>
            <a:ext cx="845446" cy="845446"/>
          </a:xfrm>
          <a:prstGeom prst="rect">
            <a:avLst/>
          </a:prstGeom>
        </p:spPr>
      </p:pic>
      <p:pic>
        <p:nvPicPr>
          <p:cNvPr id="6" name="Picture 5">
            <a:extLst>
              <a:ext uri="{FF2B5EF4-FFF2-40B4-BE49-F238E27FC236}">
                <a16:creationId xmlns:a16="http://schemas.microsoft.com/office/drawing/2014/main" id="{2A65F6A5-3FB2-42C5-8FBF-D2F7ECE757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2477" y="2481190"/>
            <a:ext cx="845446" cy="845446"/>
          </a:xfrm>
          <a:prstGeom prst="rect">
            <a:avLst/>
          </a:prstGeom>
        </p:spPr>
      </p:pic>
      <p:pic>
        <p:nvPicPr>
          <p:cNvPr id="7" name="Picture 6">
            <a:extLst>
              <a:ext uri="{FF2B5EF4-FFF2-40B4-BE49-F238E27FC236}">
                <a16:creationId xmlns:a16="http://schemas.microsoft.com/office/drawing/2014/main" id="{1E47C7BE-915B-4E2B-B001-3BA0E08A0D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6111" y="2481190"/>
            <a:ext cx="845446" cy="845446"/>
          </a:xfrm>
          <a:prstGeom prst="rect">
            <a:avLst/>
          </a:prstGeom>
        </p:spPr>
      </p:pic>
      <p:pic>
        <p:nvPicPr>
          <p:cNvPr id="8" name="Picture 7">
            <a:extLst>
              <a:ext uri="{FF2B5EF4-FFF2-40B4-BE49-F238E27FC236}">
                <a16:creationId xmlns:a16="http://schemas.microsoft.com/office/drawing/2014/main" id="{FF3555DE-AC59-4B1A-A488-3121029E21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1573" y="3531365"/>
            <a:ext cx="845446" cy="845446"/>
          </a:xfrm>
          <a:prstGeom prst="rect">
            <a:avLst/>
          </a:prstGeom>
        </p:spPr>
      </p:pic>
      <p:pic>
        <p:nvPicPr>
          <p:cNvPr id="9" name="Picture 8">
            <a:extLst>
              <a:ext uri="{FF2B5EF4-FFF2-40B4-BE49-F238E27FC236}">
                <a16:creationId xmlns:a16="http://schemas.microsoft.com/office/drawing/2014/main" id="{2EED3F3C-5E5D-4EB3-B9E6-3000F25583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5207" y="3531365"/>
            <a:ext cx="845446" cy="845446"/>
          </a:xfrm>
          <a:prstGeom prst="rect">
            <a:avLst/>
          </a:prstGeom>
        </p:spPr>
      </p:pic>
    </p:spTree>
    <p:extLst>
      <p:ext uri="{BB962C8B-B14F-4D97-AF65-F5344CB8AC3E}">
        <p14:creationId xmlns:p14="http://schemas.microsoft.com/office/powerpoint/2010/main" val="23773593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bwMode="auto">
          <a:xfrm>
            <a:off x="1661573" y="3429000"/>
            <a:ext cx="1009909" cy="1249925"/>
          </a:xfrm>
          <a:prstGeom prst="roundRect">
            <a:avLst/>
          </a:prstGeom>
          <a:ln w="76200"/>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0" name="Rounded Rectangle 9"/>
          <p:cNvSpPr/>
          <p:nvPr/>
        </p:nvSpPr>
        <p:spPr bwMode="auto">
          <a:xfrm>
            <a:off x="1661573" y="2179075"/>
            <a:ext cx="5819984" cy="1249925"/>
          </a:xfrm>
          <a:prstGeom prst="roundRect">
            <a:avLst/>
          </a:prstGeom>
          <a:ln w="76200"/>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2" name="Text Placeholder 1"/>
          <p:cNvSpPr>
            <a:spLocks noGrp="1"/>
          </p:cNvSpPr>
          <p:nvPr>
            <p:ph type="body" idx="1"/>
          </p:nvPr>
        </p:nvSpPr>
        <p:spPr/>
        <p:txBody>
          <a:bodyPr/>
          <a:lstStyle/>
          <a:p>
            <a:r>
              <a:rPr lang="en-GB" dirty="0"/>
              <a:t>KS1 Multiplication Lesson 4</a:t>
            </a:r>
          </a:p>
        </p:txBody>
      </p:sp>
      <p:sp>
        <p:nvSpPr>
          <p:cNvPr id="14" name="Title 13">
            <a:extLst>
              <a:ext uri="{FF2B5EF4-FFF2-40B4-BE49-F238E27FC236}">
                <a16:creationId xmlns:a16="http://schemas.microsoft.com/office/drawing/2014/main" id="{130D1C08-1B06-4F5C-B462-E8E7BFEC2D19}"/>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652E4CAB-2923-453D-B194-05EF8D6042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1573" y="2481190"/>
            <a:ext cx="845446" cy="845446"/>
          </a:xfrm>
          <a:prstGeom prst="rect">
            <a:avLst/>
          </a:prstGeom>
        </p:spPr>
      </p:pic>
      <p:pic>
        <p:nvPicPr>
          <p:cNvPr id="4" name="Picture 3">
            <a:extLst>
              <a:ext uri="{FF2B5EF4-FFF2-40B4-BE49-F238E27FC236}">
                <a16:creationId xmlns:a16="http://schemas.microsoft.com/office/drawing/2014/main" id="{FA7D09E6-57BA-4171-90A9-836D062F01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5207" y="2481190"/>
            <a:ext cx="845446" cy="845446"/>
          </a:xfrm>
          <a:prstGeom prst="rect">
            <a:avLst/>
          </a:prstGeom>
        </p:spPr>
      </p:pic>
      <p:pic>
        <p:nvPicPr>
          <p:cNvPr id="5" name="Picture 4">
            <a:extLst>
              <a:ext uri="{FF2B5EF4-FFF2-40B4-BE49-F238E27FC236}">
                <a16:creationId xmlns:a16="http://schemas.microsoft.com/office/drawing/2014/main" id="{0F12D032-0830-464A-B41C-7ABE5A3AB5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8842" y="2481190"/>
            <a:ext cx="845446" cy="845446"/>
          </a:xfrm>
          <a:prstGeom prst="rect">
            <a:avLst/>
          </a:prstGeom>
        </p:spPr>
      </p:pic>
      <p:pic>
        <p:nvPicPr>
          <p:cNvPr id="6" name="Picture 5">
            <a:extLst>
              <a:ext uri="{FF2B5EF4-FFF2-40B4-BE49-F238E27FC236}">
                <a16:creationId xmlns:a16="http://schemas.microsoft.com/office/drawing/2014/main" id="{2A65F6A5-3FB2-42C5-8FBF-D2F7ECE757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2477" y="2481190"/>
            <a:ext cx="845446" cy="845446"/>
          </a:xfrm>
          <a:prstGeom prst="rect">
            <a:avLst/>
          </a:prstGeom>
        </p:spPr>
      </p:pic>
      <p:pic>
        <p:nvPicPr>
          <p:cNvPr id="7" name="Picture 6">
            <a:extLst>
              <a:ext uri="{FF2B5EF4-FFF2-40B4-BE49-F238E27FC236}">
                <a16:creationId xmlns:a16="http://schemas.microsoft.com/office/drawing/2014/main" id="{1E47C7BE-915B-4E2B-B001-3BA0E08A0D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6111" y="2481190"/>
            <a:ext cx="845446" cy="845446"/>
          </a:xfrm>
          <a:prstGeom prst="rect">
            <a:avLst/>
          </a:prstGeom>
        </p:spPr>
      </p:pic>
      <p:pic>
        <p:nvPicPr>
          <p:cNvPr id="8" name="Picture 7">
            <a:extLst>
              <a:ext uri="{FF2B5EF4-FFF2-40B4-BE49-F238E27FC236}">
                <a16:creationId xmlns:a16="http://schemas.microsoft.com/office/drawing/2014/main" id="{FF3555DE-AC59-4B1A-A488-3121029E21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1573" y="3531365"/>
            <a:ext cx="845446" cy="845446"/>
          </a:xfrm>
          <a:prstGeom prst="rect">
            <a:avLst/>
          </a:prstGeom>
        </p:spPr>
      </p:pic>
      <p:pic>
        <p:nvPicPr>
          <p:cNvPr id="9" name="Picture 8">
            <a:extLst>
              <a:ext uri="{FF2B5EF4-FFF2-40B4-BE49-F238E27FC236}">
                <a16:creationId xmlns:a16="http://schemas.microsoft.com/office/drawing/2014/main" id="{2EED3F3C-5E5D-4EB3-B9E6-3000F25583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5207" y="3531365"/>
            <a:ext cx="845446" cy="845446"/>
          </a:xfrm>
          <a:prstGeom prst="rect">
            <a:avLst/>
          </a:prstGeom>
        </p:spPr>
      </p:pic>
    </p:spTree>
    <p:extLst>
      <p:ext uri="{BB962C8B-B14F-4D97-AF65-F5344CB8AC3E}">
        <p14:creationId xmlns:p14="http://schemas.microsoft.com/office/powerpoint/2010/main" val="818681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40038A08-DB02-41E0-B357-D967553EA1AB}"/>
              </a:ext>
            </a:extLst>
          </p:cNvPr>
          <p:cNvSpPr>
            <a:spLocks noGrp="1"/>
          </p:cNvSpPr>
          <p:nvPr>
            <p:ph type="body" idx="1"/>
          </p:nvPr>
        </p:nvSpPr>
        <p:spPr/>
        <p:txBody>
          <a:bodyPr/>
          <a:lstStyle/>
          <a:p>
            <a:endParaRPr lang="en-GB"/>
          </a:p>
        </p:txBody>
      </p:sp>
      <p:sp>
        <p:nvSpPr>
          <p:cNvPr id="13" name="Title 12">
            <a:extLst>
              <a:ext uri="{FF2B5EF4-FFF2-40B4-BE49-F238E27FC236}">
                <a16:creationId xmlns:a16="http://schemas.microsoft.com/office/drawing/2014/main" id="{B316F32B-751C-444E-83A7-6E70F56E64EE}"/>
              </a:ext>
            </a:extLst>
          </p:cNvPr>
          <p:cNvSpPr>
            <a:spLocks noGrp="1"/>
          </p:cNvSpPr>
          <p:nvPr>
            <p:ph type="title"/>
          </p:nvPr>
        </p:nvSpPr>
        <p:spPr/>
        <p:txBody>
          <a:bodyPr/>
          <a:lstStyle/>
          <a:p>
            <a:endParaRPr lang="en-GB"/>
          </a:p>
        </p:txBody>
      </p:sp>
      <p:sp>
        <p:nvSpPr>
          <p:cNvPr id="3" name="Rounded Rectangle 2"/>
          <p:cNvSpPr/>
          <p:nvPr/>
        </p:nvSpPr>
        <p:spPr bwMode="auto">
          <a:xfrm rot="21046350">
            <a:off x="2686596" y="3202627"/>
            <a:ext cx="2043953" cy="3012142"/>
          </a:xfrm>
          <a:prstGeom prst="roundRect">
            <a:avLst/>
          </a:prstGeom>
          <a:ln w="76200"/>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4" name="TextBox 3"/>
          <p:cNvSpPr txBox="1"/>
          <p:nvPr/>
        </p:nvSpPr>
        <p:spPr bwMode="auto">
          <a:xfrm rot="21042691">
            <a:off x="2315820" y="3908321"/>
            <a:ext cx="2563906" cy="164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noAutofit/>
          </a:bodyPr>
          <a:lstStyle/>
          <a:p>
            <a:pPr algn="ctr">
              <a:buClr>
                <a:srgbClr val="82CBDD"/>
              </a:buClr>
              <a:buNone/>
            </a:pPr>
            <a:r>
              <a:rPr lang="en-GB" sz="9600" dirty="0">
                <a:latin typeface="Myriad Pro Semibold" charset="0"/>
                <a:ea typeface="Myriad Pro Semibold" charset="0"/>
                <a:cs typeface="Myriad Pro Semibold" charset="0"/>
              </a:rPr>
              <a:t>10</a:t>
            </a:r>
          </a:p>
        </p:txBody>
      </p:sp>
      <p:sp>
        <p:nvSpPr>
          <p:cNvPr id="5" name="Rounded Rectangle 4"/>
          <p:cNvSpPr/>
          <p:nvPr/>
        </p:nvSpPr>
        <p:spPr bwMode="auto">
          <a:xfrm rot="21046350">
            <a:off x="551471" y="1552166"/>
            <a:ext cx="2043953" cy="3012142"/>
          </a:xfrm>
          <a:prstGeom prst="roundRect">
            <a:avLst/>
          </a:prstGeom>
          <a:ln w="76200"/>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6" name="TextBox 5"/>
          <p:cNvSpPr txBox="1"/>
          <p:nvPr/>
        </p:nvSpPr>
        <p:spPr bwMode="auto">
          <a:xfrm rot="21042691">
            <a:off x="234172" y="2056650"/>
            <a:ext cx="2563906" cy="164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noAutofit/>
          </a:bodyPr>
          <a:lstStyle/>
          <a:p>
            <a:pPr algn="ctr">
              <a:buClr>
                <a:srgbClr val="82CBDD"/>
              </a:buClr>
              <a:buNone/>
            </a:pPr>
            <a:r>
              <a:rPr lang="en-GB" sz="9600" dirty="0">
                <a:latin typeface="Myriad Pro Semibold" charset="0"/>
                <a:ea typeface="Myriad Pro Semibold" charset="0"/>
                <a:cs typeface="Myriad Pro Semibold" charset="0"/>
              </a:rPr>
              <a:t>20</a:t>
            </a:r>
          </a:p>
        </p:txBody>
      </p:sp>
      <p:sp>
        <p:nvSpPr>
          <p:cNvPr id="7" name="Rounded Rectangle 6"/>
          <p:cNvSpPr/>
          <p:nvPr/>
        </p:nvSpPr>
        <p:spPr bwMode="auto">
          <a:xfrm rot="21046350">
            <a:off x="4672257" y="1614763"/>
            <a:ext cx="2043953" cy="3012142"/>
          </a:xfrm>
          <a:prstGeom prst="roundRect">
            <a:avLst/>
          </a:prstGeom>
          <a:ln w="76200"/>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8" name="TextBox 7"/>
          <p:cNvSpPr txBox="1"/>
          <p:nvPr/>
        </p:nvSpPr>
        <p:spPr bwMode="auto">
          <a:xfrm rot="21042691">
            <a:off x="4412281" y="2296081"/>
            <a:ext cx="2563906" cy="164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noAutofit/>
          </a:bodyPr>
          <a:lstStyle/>
          <a:p>
            <a:pPr algn="ctr">
              <a:buClr>
                <a:srgbClr val="82CBDD"/>
              </a:buClr>
              <a:buNone/>
            </a:pPr>
            <a:r>
              <a:rPr lang="en-GB" sz="9600" dirty="0">
                <a:latin typeface="Myriad Pro Semibold" charset="0"/>
                <a:ea typeface="Myriad Pro Semibold" charset="0"/>
                <a:cs typeface="Myriad Pro Semibold" charset="0"/>
              </a:rPr>
              <a:t>30</a:t>
            </a:r>
          </a:p>
        </p:txBody>
      </p:sp>
      <p:sp>
        <p:nvSpPr>
          <p:cNvPr id="9" name="Rounded Rectangle 8"/>
          <p:cNvSpPr/>
          <p:nvPr/>
        </p:nvSpPr>
        <p:spPr bwMode="auto">
          <a:xfrm rot="21046350">
            <a:off x="6671946" y="3580026"/>
            <a:ext cx="2043953" cy="3012142"/>
          </a:xfrm>
          <a:prstGeom prst="roundRect">
            <a:avLst/>
          </a:prstGeom>
          <a:ln w="76200"/>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0" name="TextBox 9"/>
          <p:cNvSpPr txBox="1"/>
          <p:nvPr/>
        </p:nvSpPr>
        <p:spPr bwMode="auto">
          <a:xfrm rot="21042691">
            <a:off x="6411970" y="4261344"/>
            <a:ext cx="2563906" cy="164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noAutofit/>
          </a:bodyPr>
          <a:lstStyle/>
          <a:p>
            <a:pPr algn="ctr">
              <a:buClr>
                <a:srgbClr val="82CBDD"/>
              </a:buClr>
              <a:buNone/>
            </a:pPr>
            <a:r>
              <a:rPr lang="en-GB" sz="9600" dirty="0">
                <a:latin typeface="Myriad Pro Semibold" charset="0"/>
                <a:ea typeface="Myriad Pro Semibold" charset="0"/>
                <a:cs typeface="Myriad Pro Semibold" charset="0"/>
              </a:rPr>
              <a:t>40</a:t>
            </a:r>
          </a:p>
        </p:txBody>
      </p:sp>
      <p:sp>
        <p:nvSpPr>
          <p:cNvPr id="16" name="TextBox 15">
            <a:extLst>
              <a:ext uri="{FF2B5EF4-FFF2-40B4-BE49-F238E27FC236}">
                <a16:creationId xmlns:a16="http://schemas.microsoft.com/office/drawing/2014/main" id="{D9079204-14F3-4A5D-BC0D-E57FEDB4552E}"/>
              </a:ext>
            </a:extLst>
          </p:cNvPr>
          <p:cNvSpPr txBox="1"/>
          <p:nvPr/>
        </p:nvSpPr>
        <p:spPr>
          <a:xfrm>
            <a:off x="0" y="774700"/>
            <a:ext cx="9144000" cy="461665"/>
          </a:xfrm>
          <a:prstGeom prst="rect">
            <a:avLst/>
          </a:prstGeom>
          <a:noFill/>
        </p:spPr>
        <p:txBody>
          <a:bodyPr wrap="square" rtlCol="0">
            <a:spAutoFit/>
          </a:bodyPr>
          <a:lstStyle/>
          <a:p>
            <a:pPr algn="ctr">
              <a:buNone/>
            </a:pPr>
            <a:r>
              <a:rPr lang="en-GB" sz="2400" b="1" dirty="0"/>
              <a:t>Practice activity</a:t>
            </a:r>
          </a:p>
        </p:txBody>
      </p:sp>
    </p:spTree>
    <p:extLst>
      <p:ext uri="{BB962C8B-B14F-4D97-AF65-F5344CB8AC3E}">
        <p14:creationId xmlns:p14="http://schemas.microsoft.com/office/powerpoint/2010/main" val="1136746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GB" dirty="0"/>
              <a:t>KS1 Multiplication Lesson 4</a:t>
            </a:r>
          </a:p>
        </p:txBody>
      </p:sp>
      <p:sp>
        <p:nvSpPr>
          <p:cNvPr id="4" name="Title 3">
            <a:extLst>
              <a:ext uri="{FF2B5EF4-FFF2-40B4-BE49-F238E27FC236}">
                <a16:creationId xmlns:a16="http://schemas.microsoft.com/office/drawing/2014/main" id="{E10B2DEB-8F9F-4317-B78D-DCB71428FB55}"/>
              </a:ext>
            </a:extLst>
          </p:cNvPr>
          <p:cNvSpPr>
            <a:spLocks noGrp="1"/>
          </p:cNvSpPr>
          <p:nvPr>
            <p:ph type="title"/>
          </p:nvPr>
        </p:nvSpPr>
        <p:spPr/>
        <p:txBody>
          <a:bodyPr/>
          <a:lstStyle/>
          <a:p>
            <a:endParaRPr lang="en-GB"/>
          </a:p>
        </p:txBody>
      </p:sp>
      <p:pic>
        <p:nvPicPr>
          <p:cNvPr id="5" name="Picture 4">
            <a:extLst>
              <a:ext uri="{FF2B5EF4-FFF2-40B4-BE49-F238E27FC236}">
                <a16:creationId xmlns:a16="http://schemas.microsoft.com/office/drawing/2014/main" id="{096B47A9-B905-4606-9352-3942931DF2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1052" y="2481190"/>
            <a:ext cx="845446" cy="845446"/>
          </a:xfrm>
          <a:prstGeom prst="rect">
            <a:avLst/>
          </a:prstGeom>
        </p:spPr>
      </p:pic>
      <p:pic>
        <p:nvPicPr>
          <p:cNvPr id="6" name="Picture 5">
            <a:extLst>
              <a:ext uri="{FF2B5EF4-FFF2-40B4-BE49-F238E27FC236}">
                <a16:creationId xmlns:a16="http://schemas.microsoft.com/office/drawing/2014/main" id="{E7CC357E-2388-47B5-A878-B749A5E019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4686" y="2481190"/>
            <a:ext cx="845446" cy="845446"/>
          </a:xfrm>
          <a:prstGeom prst="rect">
            <a:avLst/>
          </a:prstGeom>
        </p:spPr>
      </p:pic>
      <p:pic>
        <p:nvPicPr>
          <p:cNvPr id="7" name="Picture 6">
            <a:extLst>
              <a:ext uri="{FF2B5EF4-FFF2-40B4-BE49-F238E27FC236}">
                <a16:creationId xmlns:a16="http://schemas.microsoft.com/office/drawing/2014/main" id="{9B35B417-3088-4BB9-8CB2-432707BA76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8321" y="2481190"/>
            <a:ext cx="845446" cy="845446"/>
          </a:xfrm>
          <a:prstGeom prst="rect">
            <a:avLst/>
          </a:prstGeom>
        </p:spPr>
      </p:pic>
      <p:pic>
        <p:nvPicPr>
          <p:cNvPr id="8" name="Picture 7">
            <a:extLst>
              <a:ext uri="{FF2B5EF4-FFF2-40B4-BE49-F238E27FC236}">
                <a16:creationId xmlns:a16="http://schemas.microsoft.com/office/drawing/2014/main" id="{BF4F60B2-FBB3-4AFF-BCBE-76DE91D510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1956" y="2481190"/>
            <a:ext cx="845446" cy="845446"/>
          </a:xfrm>
          <a:prstGeom prst="rect">
            <a:avLst/>
          </a:prstGeom>
        </p:spPr>
      </p:pic>
      <p:pic>
        <p:nvPicPr>
          <p:cNvPr id="17" name="Picture 16">
            <a:extLst>
              <a:ext uri="{FF2B5EF4-FFF2-40B4-BE49-F238E27FC236}">
                <a16:creationId xmlns:a16="http://schemas.microsoft.com/office/drawing/2014/main" id="{59D3C29B-329D-4FC2-B5C0-816097D7F5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5591" y="2481190"/>
            <a:ext cx="845446" cy="845446"/>
          </a:xfrm>
          <a:prstGeom prst="rect">
            <a:avLst/>
          </a:prstGeom>
        </p:spPr>
      </p:pic>
      <p:pic>
        <p:nvPicPr>
          <p:cNvPr id="22" name="Picture 21">
            <a:extLst>
              <a:ext uri="{FF2B5EF4-FFF2-40B4-BE49-F238E27FC236}">
                <a16:creationId xmlns:a16="http://schemas.microsoft.com/office/drawing/2014/main" id="{110926D6-92B2-4772-A457-BB8D122A64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8144" y="3765675"/>
            <a:ext cx="845446" cy="845446"/>
          </a:xfrm>
          <a:prstGeom prst="rect">
            <a:avLst/>
          </a:prstGeom>
        </p:spPr>
      </p:pic>
      <p:pic>
        <p:nvPicPr>
          <p:cNvPr id="23" name="Picture 22">
            <a:extLst>
              <a:ext uri="{FF2B5EF4-FFF2-40B4-BE49-F238E27FC236}">
                <a16:creationId xmlns:a16="http://schemas.microsoft.com/office/drawing/2014/main" id="{778028C0-FE21-49F2-8C07-B6403067E2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1778" y="3765675"/>
            <a:ext cx="845446" cy="845446"/>
          </a:xfrm>
          <a:prstGeom prst="rect">
            <a:avLst/>
          </a:prstGeom>
        </p:spPr>
      </p:pic>
      <p:pic>
        <p:nvPicPr>
          <p:cNvPr id="24" name="Picture 23">
            <a:extLst>
              <a:ext uri="{FF2B5EF4-FFF2-40B4-BE49-F238E27FC236}">
                <a16:creationId xmlns:a16="http://schemas.microsoft.com/office/drawing/2014/main" id="{2BDA1DF1-CDBF-46C7-967C-3648EDE0E5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5413" y="3765675"/>
            <a:ext cx="845446" cy="845446"/>
          </a:xfrm>
          <a:prstGeom prst="rect">
            <a:avLst/>
          </a:prstGeom>
        </p:spPr>
      </p:pic>
      <p:pic>
        <p:nvPicPr>
          <p:cNvPr id="25" name="Picture 24">
            <a:extLst>
              <a:ext uri="{FF2B5EF4-FFF2-40B4-BE49-F238E27FC236}">
                <a16:creationId xmlns:a16="http://schemas.microsoft.com/office/drawing/2014/main" id="{7FFED787-B95E-4DE9-B6C5-F472C0B9AB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9048" y="3765675"/>
            <a:ext cx="845446" cy="845446"/>
          </a:xfrm>
          <a:prstGeom prst="rect">
            <a:avLst/>
          </a:prstGeom>
        </p:spPr>
      </p:pic>
      <p:pic>
        <p:nvPicPr>
          <p:cNvPr id="26" name="Picture 25">
            <a:extLst>
              <a:ext uri="{FF2B5EF4-FFF2-40B4-BE49-F238E27FC236}">
                <a16:creationId xmlns:a16="http://schemas.microsoft.com/office/drawing/2014/main" id="{B6A3C2F0-EC61-4543-AAB5-AF74C2FD54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2683" y="3765675"/>
            <a:ext cx="845446" cy="845446"/>
          </a:xfrm>
          <a:prstGeom prst="rect">
            <a:avLst/>
          </a:prstGeom>
        </p:spPr>
      </p:pic>
      <p:sp>
        <p:nvSpPr>
          <p:cNvPr id="9" name="TextBox 8">
            <a:extLst>
              <a:ext uri="{FF2B5EF4-FFF2-40B4-BE49-F238E27FC236}">
                <a16:creationId xmlns:a16="http://schemas.microsoft.com/office/drawing/2014/main" id="{88C24F22-413A-4B95-B543-7B4982519DB9}"/>
              </a:ext>
            </a:extLst>
          </p:cNvPr>
          <p:cNvSpPr txBox="1"/>
          <p:nvPr/>
        </p:nvSpPr>
        <p:spPr>
          <a:xfrm>
            <a:off x="0" y="774700"/>
            <a:ext cx="9144000" cy="461665"/>
          </a:xfrm>
          <a:prstGeom prst="rect">
            <a:avLst/>
          </a:prstGeom>
          <a:noFill/>
        </p:spPr>
        <p:txBody>
          <a:bodyPr wrap="square" rtlCol="0">
            <a:spAutoFit/>
          </a:bodyPr>
          <a:lstStyle/>
          <a:p>
            <a:pPr algn="ctr">
              <a:buNone/>
            </a:pPr>
            <a:r>
              <a:rPr lang="en-GB" sz="2400" b="1" dirty="0"/>
              <a:t>For next lesson</a:t>
            </a:r>
          </a:p>
        </p:txBody>
      </p:sp>
    </p:spTree>
    <p:extLst>
      <p:ext uri="{BB962C8B-B14F-4D97-AF65-F5344CB8AC3E}">
        <p14:creationId xmlns:p14="http://schemas.microsoft.com/office/powerpoint/2010/main" val="712229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BE2FB08-4DE9-4493-9852-3A129F7C3D86}"/>
              </a:ext>
            </a:extLst>
          </p:cNvPr>
          <p:cNvSpPr>
            <a:spLocks noGrp="1"/>
          </p:cNvSpPr>
          <p:nvPr>
            <p:ph type="body" sz="quarter" idx="12"/>
          </p:nvPr>
        </p:nvSpPr>
        <p:spPr/>
        <p:txBody>
          <a:bodyPr>
            <a:normAutofit fontScale="70000" lnSpcReduction="20000"/>
          </a:bodyPr>
          <a:lstStyle/>
          <a:p>
            <a:r>
              <a:rPr lang="en-GB" dirty="0">
                <a:hlinkClick r:id="rId2">
                  <a:extLst>
                    <a:ext uri="{A12FA001-AC4F-418D-AE19-62706E023703}">
                      <ahyp:hlinkClr xmlns:ahyp="http://schemas.microsoft.com/office/drawing/2018/hyperlinkcolor" val="tx"/>
                    </a:ext>
                  </a:extLst>
                </a:hlinkClick>
              </a:rPr>
              <a:t>https://www.ncetm.org.uk/classroom-resources/vl-key-stage-1-multiplication-1-video-lessons/</a:t>
            </a:r>
            <a:endParaRPr lang="en-GB" dirty="0"/>
          </a:p>
        </p:txBody>
      </p:sp>
    </p:spTree>
    <p:extLst>
      <p:ext uri="{BB962C8B-B14F-4D97-AF65-F5344CB8AC3E}">
        <p14:creationId xmlns:p14="http://schemas.microsoft.com/office/powerpoint/2010/main" val="23650913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GB" dirty="0"/>
              <a:t>KS1 Multiplication Lesson 4</a:t>
            </a:r>
          </a:p>
        </p:txBody>
      </p:sp>
      <p:sp>
        <p:nvSpPr>
          <p:cNvPr id="3" name="Title 2">
            <a:extLst>
              <a:ext uri="{FF2B5EF4-FFF2-40B4-BE49-F238E27FC236}">
                <a16:creationId xmlns:a16="http://schemas.microsoft.com/office/drawing/2014/main" id="{8C1232ED-2CBF-4CE8-B932-4323EE943F44}"/>
              </a:ext>
            </a:extLst>
          </p:cNvPr>
          <p:cNvSpPr>
            <a:spLocks noGrp="1"/>
          </p:cNvSpPr>
          <p:nvPr>
            <p:ph type="title"/>
          </p:nvPr>
        </p:nvSpPr>
        <p:spPr/>
        <p:txBody>
          <a:bodyPr/>
          <a:lstStyle/>
          <a:p>
            <a:endParaRPr lang="en-GB"/>
          </a:p>
        </p:txBody>
      </p:sp>
      <p:sp>
        <p:nvSpPr>
          <p:cNvPr id="6" name="TextBox 5">
            <a:extLst>
              <a:ext uri="{FF2B5EF4-FFF2-40B4-BE49-F238E27FC236}">
                <a16:creationId xmlns:a16="http://schemas.microsoft.com/office/drawing/2014/main" id="{00C22595-AA89-4E42-96C8-1823297BA9C6}"/>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70</a:t>
            </a:r>
          </a:p>
        </p:txBody>
      </p:sp>
      <p:sp>
        <p:nvSpPr>
          <p:cNvPr id="7" name="TextBox 6">
            <a:extLst>
              <a:ext uri="{FF2B5EF4-FFF2-40B4-BE49-F238E27FC236}">
                <a16:creationId xmlns:a16="http://schemas.microsoft.com/office/drawing/2014/main" id="{3D890467-9B89-4400-B778-7A57A087EAB3}"/>
              </a:ext>
            </a:extLst>
          </p:cNvPr>
          <p:cNvSpPr txBox="1"/>
          <p:nvPr/>
        </p:nvSpPr>
        <p:spPr bwMode="auto">
          <a:xfrm>
            <a:off x="1547553" y="1079947"/>
            <a:ext cx="604890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How many fingers (and thumbs) are there?</a:t>
            </a:r>
          </a:p>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Count in groups of ten.</a:t>
            </a:r>
          </a:p>
        </p:txBody>
      </p:sp>
      <p:pic>
        <p:nvPicPr>
          <p:cNvPr id="8" name="Picture 7">
            <a:extLst>
              <a:ext uri="{FF2B5EF4-FFF2-40B4-BE49-F238E27FC236}">
                <a16:creationId xmlns:a16="http://schemas.microsoft.com/office/drawing/2014/main" id="{006F3843-9BE0-431C-BA2E-8ED498E017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1031" y="2509621"/>
            <a:ext cx="1159681" cy="788583"/>
          </a:xfrm>
          <a:prstGeom prst="rect">
            <a:avLst/>
          </a:prstGeom>
        </p:spPr>
      </p:pic>
      <p:pic>
        <p:nvPicPr>
          <p:cNvPr id="9" name="Picture 8">
            <a:extLst>
              <a:ext uri="{FF2B5EF4-FFF2-40B4-BE49-F238E27FC236}">
                <a16:creationId xmlns:a16="http://schemas.microsoft.com/office/drawing/2014/main" id="{C09BB2C3-4BBE-4DA4-8B9C-66EC0A7BCE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81439" y="2509621"/>
            <a:ext cx="1159681" cy="788583"/>
          </a:xfrm>
          <a:prstGeom prst="rect">
            <a:avLst/>
          </a:prstGeom>
        </p:spPr>
      </p:pic>
      <p:pic>
        <p:nvPicPr>
          <p:cNvPr id="10" name="Picture 9">
            <a:extLst>
              <a:ext uri="{FF2B5EF4-FFF2-40B4-BE49-F238E27FC236}">
                <a16:creationId xmlns:a16="http://schemas.microsoft.com/office/drawing/2014/main" id="{892DE0D7-252D-4A96-98EC-55D7527D9B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91848" y="2509621"/>
            <a:ext cx="1159681" cy="788583"/>
          </a:xfrm>
          <a:prstGeom prst="rect">
            <a:avLst/>
          </a:prstGeom>
        </p:spPr>
      </p:pic>
      <p:pic>
        <p:nvPicPr>
          <p:cNvPr id="11" name="Picture 10">
            <a:extLst>
              <a:ext uri="{FF2B5EF4-FFF2-40B4-BE49-F238E27FC236}">
                <a16:creationId xmlns:a16="http://schemas.microsoft.com/office/drawing/2014/main" id="{2636692C-4965-41AA-AC68-1C3280B499C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02257" y="2509621"/>
            <a:ext cx="1159681" cy="788583"/>
          </a:xfrm>
          <a:prstGeom prst="rect">
            <a:avLst/>
          </a:prstGeom>
        </p:spPr>
      </p:pic>
      <p:pic>
        <p:nvPicPr>
          <p:cNvPr id="12" name="Picture 11">
            <a:extLst>
              <a:ext uri="{FF2B5EF4-FFF2-40B4-BE49-F238E27FC236}">
                <a16:creationId xmlns:a16="http://schemas.microsoft.com/office/drawing/2014/main" id="{2C280754-DC13-4111-91AC-00C0DA3D64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12665" y="2509621"/>
            <a:ext cx="1159681" cy="788583"/>
          </a:xfrm>
          <a:prstGeom prst="rect">
            <a:avLst/>
          </a:prstGeom>
        </p:spPr>
      </p:pic>
      <p:pic>
        <p:nvPicPr>
          <p:cNvPr id="13" name="Picture 12">
            <a:extLst>
              <a:ext uri="{FF2B5EF4-FFF2-40B4-BE49-F238E27FC236}">
                <a16:creationId xmlns:a16="http://schemas.microsoft.com/office/drawing/2014/main" id="{26399B7A-3A75-4CFE-B9F8-4C498D675F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031" y="3655046"/>
            <a:ext cx="1159681" cy="788583"/>
          </a:xfrm>
          <a:prstGeom prst="rect">
            <a:avLst/>
          </a:prstGeom>
        </p:spPr>
      </p:pic>
      <p:pic>
        <p:nvPicPr>
          <p:cNvPr id="14" name="Picture 13">
            <a:extLst>
              <a:ext uri="{FF2B5EF4-FFF2-40B4-BE49-F238E27FC236}">
                <a16:creationId xmlns:a16="http://schemas.microsoft.com/office/drawing/2014/main" id="{D9FEABD6-4C1C-42E9-9C9D-201D550AC5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81439" y="3655046"/>
            <a:ext cx="1159681" cy="788583"/>
          </a:xfrm>
          <a:prstGeom prst="rect">
            <a:avLst/>
          </a:prstGeom>
        </p:spPr>
      </p:pic>
      <p:sp>
        <p:nvSpPr>
          <p:cNvPr id="22" name="TextBox 21">
            <a:extLst>
              <a:ext uri="{FF2B5EF4-FFF2-40B4-BE49-F238E27FC236}">
                <a16:creationId xmlns:a16="http://schemas.microsoft.com/office/drawing/2014/main" id="{C06CEF20-EF62-4EE7-8637-8D654CABD99E}"/>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60</a:t>
            </a:r>
          </a:p>
        </p:txBody>
      </p:sp>
      <p:sp>
        <p:nvSpPr>
          <p:cNvPr id="23" name="TextBox 22">
            <a:extLst>
              <a:ext uri="{FF2B5EF4-FFF2-40B4-BE49-F238E27FC236}">
                <a16:creationId xmlns:a16="http://schemas.microsoft.com/office/drawing/2014/main" id="{68435651-CB7F-4606-9056-DC78320D753D}"/>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50</a:t>
            </a:r>
          </a:p>
        </p:txBody>
      </p:sp>
      <p:sp>
        <p:nvSpPr>
          <p:cNvPr id="24" name="TextBox 23">
            <a:extLst>
              <a:ext uri="{FF2B5EF4-FFF2-40B4-BE49-F238E27FC236}">
                <a16:creationId xmlns:a16="http://schemas.microsoft.com/office/drawing/2014/main" id="{E546FF1D-9DC9-43A7-81E6-308438E32953}"/>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40</a:t>
            </a:r>
          </a:p>
        </p:txBody>
      </p:sp>
      <p:sp>
        <p:nvSpPr>
          <p:cNvPr id="25" name="TextBox 24">
            <a:extLst>
              <a:ext uri="{FF2B5EF4-FFF2-40B4-BE49-F238E27FC236}">
                <a16:creationId xmlns:a16="http://schemas.microsoft.com/office/drawing/2014/main" id="{2C1659AF-7E35-4B21-AED0-B292D9098FE2}"/>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30</a:t>
            </a:r>
          </a:p>
        </p:txBody>
      </p:sp>
      <p:sp>
        <p:nvSpPr>
          <p:cNvPr id="26" name="TextBox 25">
            <a:extLst>
              <a:ext uri="{FF2B5EF4-FFF2-40B4-BE49-F238E27FC236}">
                <a16:creationId xmlns:a16="http://schemas.microsoft.com/office/drawing/2014/main" id="{CC41E473-9AFF-4B86-A87A-B08CE2CFBF17}"/>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20</a:t>
            </a:r>
          </a:p>
        </p:txBody>
      </p:sp>
      <p:sp>
        <p:nvSpPr>
          <p:cNvPr id="27" name="TextBox 26">
            <a:extLst>
              <a:ext uri="{FF2B5EF4-FFF2-40B4-BE49-F238E27FC236}">
                <a16:creationId xmlns:a16="http://schemas.microsoft.com/office/drawing/2014/main" id="{247D656F-20B1-462F-A45D-39E541870553}"/>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a:t>
            </a:r>
          </a:p>
        </p:txBody>
      </p:sp>
      <p:sp>
        <p:nvSpPr>
          <p:cNvPr id="21" name="TextBox 20">
            <a:extLst>
              <a:ext uri="{FF2B5EF4-FFF2-40B4-BE49-F238E27FC236}">
                <a16:creationId xmlns:a16="http://schemas.microsoft.com/office/drawing/2014/main" id="{36D7B68D-C8AB-4FB1-A04B-F8C54D4569C9}"/>
              </a:ext>
            </a:extLst>
          </p:cNvPr>
          <p:cNvSpPr txBox="1"/>
          <p:nvPr/>
        </p:nvSpPr>
        <p:spPr bwMode="auto">
          <a:xfrm>
            <a:off x="4261274" y="4881770"/>
            <a:ext cx="6214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ten</a:t>
            </a:r>
          </a:p>
        </p:txBody>
      </p:sp>
      <p:sp>
        <p:nvSpPr>
          <p:cNvPr id="20" name="TextBox 19">
            <a:extLst>
              <a:ext uri="{FF2B5EF4-FFF2-40B4-BE49-F238E27FC236}">
                <a16:creationId xmlns:a16="http://schemas.microsoft.com/office/drawing/2014/main" id="{1C858E52-2F75-448C-BD88-3E1C2DC1E82B}"/>
              </a:ext>
            </a:extLst>
          </p:cNvPr>
          <p:cNvSpPr txBox="1"/>
          <p:nvPr/>
        </p:nvSpPr>
        <p:spPr bwMode="auto">
          <a:xfrm>
            <a:off x="4022748" y="4881770"/>
            <a:ext cx="10985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twenty</a:t>
            </a:r>
          </a:p>
        </p:txBody>
      </p:sp>
      <p:sp>
        <p:nvSpPr>
          <p:cNvPr id="19" name="TextBox 18">
            <a:extLst>
              <a:ext uri="{FF2B5EF4-FFF2-40B4-BE49-F238E27FC236}">
                <a16:creationId xmlns:a16="http://schemas.microsoft.com/office/drawing/2014/main" id="{C09C6668-139F-4265-B383-E7321B8141A2}"/>
              </a:ext>
            </a:extLst>
          </p:cNvPr>
          <p:cNvSpPr txBox="1"/>
          <p:nvPr/>
        </p:nvSpPr>
        <p:spPr bwMode="auto">
          <a:xfrm>
            <a:off x="4117776" y="4881770"/>
            <a:ext cx="9084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thirty</a:t>
            </a:r>
          </a:p>
        </p:txBody>
      </p:sp>
      <p:sp>
        <p:nvSpPr>
          <p:cNvPr id="18" name="TextBox 17">
            <a:extLst>
              <a:ext uri="{FF2B5EF4-FFF2-40B4-BE49-F238E27FC236}">
                <a16:creationId xmlns:a16="http://schemas.microsoft.com/office/drawing/2014/main" id="{B579B54F-5585-424B-B5B0-FA0A813C5E81}"/>
              </a:ext>
            </a:extLst>
          </p:cNvPr>
          <p:cNvSpPr txBox="1"/>
          <p:nvPr/>
        </p:nvSpPr>
        <p:spPr bwMode="auto">
          <a:xfrm>
            <a:off x="4156247" y="4881770"/>
            <a:ext cx="831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forty</a:t>
            </a:r>
          </a:p>
        </p:txBody>
      </p:sp>
      <p:sp>
        <p:nvSpPr>
          <p:cNvPr id="17" name="TextBox 16">
            <a:extLst>
              <a:ext uri="{FF2B5EF4-FFF2-40B4-BE49-F238E27FC236}">
                <a16:creationId xmlns:a16="http://schemas.microsoft.com/office/drawing/2014/main" id="{3C27819A-A5B8-4145-B3A5-3518CDAE52CF}"/>
              </a:ext>
            </a:extLst>
          </p:cNvPr>
          <p:cNvSpPr txBox="1"/>
          <p:nvPr/>
        </p:nvSpPr>
        <p:spPr bwMode="auto">
          <a:xfrm>
            <a:off x="4216390" y="4881770"/>
            <a:ext cx="7112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fifty</a:t>
            </a:r>
          </a:p>
        </p:txBody>
      </p:sp>
      <p:sp>
        <p:nvSpPr>
          <p:cNvPr id="16" name="TextBox 15">
            <a:extLst>
              <a:ext uri="{FF2B5EF4-FFF2-40B4-BE49-F238E27FC236}">
                <a16:creationId xmlns:a16="http://schemas.microsoft.com/office/drawing/2014/main" id="{81737CEC-489E-4975-B2D0-B00DC629B9E2}"/>
              </a:ext>
            </a:extLst>
          </p:cNvPr>
          <p:cNvSpPr txBox="1"/>
          <p:nvPr/>
        </p:nvSpPr>
        <p:spPr bwMode="auto">
          <a:xfrm>
            <a:off x="4179905" y="4881770"/>
            <a:ext cx="7841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sixty</a:t>
            </a:r>
          </a:p>
        </p:txBody>
      </p:sp>
      <p:sp>
        <p:nvSpPr>
          <p:cNvPr id="5" name="TextBox 4">
            <a:extLst>
              <a:ext uri="{FF2B5EF4-FFF2-40B4-BE49-F238E27FC236}">
                <a16:creationId xmlns:a16="http://schemas.microsoft.com/office/drawing/2014/main" id="{AADF60A3-C8CC-479A-9ACB-85247A3344FE}"/>
              </a:ext>
            </a:extLst>
          </p:cNvPr>
          <p:cNvSpPr txBox="1"/>
          <p:nvPr/>
        </p:nvSpPr>
        <p:spPr bwMode="auto">
          <a:xfrm>
            <a:off x="3967606" y="4881770"/>
            <a:ext cx="1208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seventy</a:t>
            </a:r>
          </a:p>
        </p:txBody>
      </p:sp>
    </p:spTree>
    <p:custDataLst>
      <p:tags r:id="rId1"/>
    </p:custDataLst>
    <p:extLst>
      <p:ext uri="{BB962C8B-B14F-4D97-AF65-F5344CB8AC3E}">
        <p14:creationId xmlns:p14="http://schemas.microsoft.com/office/powerpoint/2010/main" val="1154068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750" tmFilter="0, 0; .2, .5; .8, .5; 1, 0"/>
                                        <p:tgtEl>
                                          <p:spTgt spid="8"/>
                                        </p:tgtEl>
                                      </p:cBhvr>
                                    </p:animEffect>
                                    <p:animScale>
                                      <p:cBhvr>
                                        <p:cTn id="12" dur="375" autoRev="1" fill="hold"/>
                                        <p:tgtEl>
                                          <p:spTgt spid="8"/>
                                        </p:tgtEl>
                                      </p:cBhvr>
                                      <p:by x="105000" y="105000"/>
                                    </p:animScale>
                                  </p:childTnLst>
                                </p:cTn>
                              </p:par>
                              <p:par>
                                <p:cTn id="13" presetID="10"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mph" presetSubtype="0" fill="hold" nodeType="clickEffect">
                                  <p:stCondLst>
                                    <p:cond delay="0"/>
                                  </p:stCondLst>
                                  <p:childTnLst>
                                    <p:animEffect transition="out" filter="fade">
                                      <p:cBhvr>
                                        <p:cTn id="22" dur="750" tmFilter="0, 0; .2, .5; .8, .5; 1, 0"/>
                                        <p:tgtEl>
                                          <p:spTgt spid="9"/>
                                        </p:tgtEl>
                                      </p:cBhvr>
                                    </p:animEffect>
                                    <p:animScale>
                                      <p:cBhvr>
                                        <p:cTn id="23" dur="375" autoRev="1" fill="hold"/>
                                        <p:tgtEl>
                                          <p:spTgt spid="9"/>
                                        </p:tgtEl>
                                      </p:cBhvr>
                                      <p:by x="105000" y="105000"/>
                                    </p:animScale>
                                  </p:childTnLst>
                                </p:cTn>
                              </p:par>
                              <p:par>
                                <p:cTn id="24" presetID="10" presetClass="exit" presetSubtype="0" fill="hold" grpId="1" nodeType="withEffect">
                                  <p:stCondLst>
                                    <p:cond delay="0"/>
                                  </p:stCondLst>
                                  <p:childTnLst>
                                    <p:animEffect transition="out" filter="fade">
                                      <p:cBhvr>
                                        <p:cTn id="25" dur="500"/>
                                        <p:tgtEl>
                                          <p:spTgt spid="21"/>
                                        </p:tgtEl>
                                      </p:cBhvr>
                                    </p:animEffect>
                                    <p:set>
                                      <p:cBhvr>
                                        <p:cTn id="26" dur="1" fill="hold">
                                          <p:stCondLst>
                                            <p:cond delay="499"/>
                                          </p:stCondLst>
                                        </p:cTn>
                                        <p:tgtEl>
                                          <p:spTgt spid="21"/>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27"/>
                                        </p:tgtEl>
                                      </p:cBhvr>
                                    </p:animEffect>
                                    <p:set>
                                      <p:cBhvr>
                                        <p:cTn id="29" dur="1" fill="hold">
                                          <p:stCondLst>
                                            <p:cond delay="499"/>
                                          </p:stCondLst>
                                        </p:cTn>
                                        <p:tgtEl>
                                          <p:spTgt spid="27"/>
                                        </p:tgtEl>
                                        <p:attrNameLst>
                                          <p:attrName>style.visibility</p:attrName>
                                        </p:attrNameLst>
                                      </p:cBhvr>
                                      <p:to>
                                        <p:strVal val="hidden"/>
                                      </p:to>
                                    </p:set>
                                  </p:childTnLst>
                                </p:cTn>
                              </p:par>
                              <p:par>
                                <p:cTn id="30" presetID="10" presetClass="entr" presetSubtype="0"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nodeType="clickEffect">
                                  <p:stCondLst>
                                    <p:cond delay="0"/>
                                  </p:stCondLst>
                                  <p:childTnLst>
                                    <p:animEffect transition="out" filter="fade">
                                      <p:cBhvr>
                                        <p:cTn id="39" dur="750" tmFilter="0, 0; .2, .5; .8, .5; 1, 0"/>
                                        <p:tgtEl>
                                          <p:spTgt spid="10"/>
                                        </p:tgtEl>
                                      </p:cBhvr>
                                    </p:animEffect>
                                    <p:animScale>
                                      <p:cBhvr>
                                        <p:cTn id="40" dur="375" autoRev="1" fill="hold"/>
                                        <p:tgtEl>
                                          <p:spTgt spid="10"/>
                                        </p:tgtEl>
                                      </p:cBhvr>
                                      <p:by x="105000" y="105000"/>
                                    </p:animScale>
                                  </p:childTnLst>
                                </p:cTn>
                              </p:par>
                              <p:par>
                                <p:cTn id="41" presetID="10" presetClass="exit" presetSubtype="0" fill="hold" grpId="1" nodeType="withEffect">
                                  <p:stCondLst>
                                    <p:cond delay="0"/>
                                  </p:stCondLst>
                                  <p:childTnLst>
                                    <p:animEffect transition="out" filter="fade">
                                      <p:cBhvr>
                                        <p:cTn id="42" dur="500"/>
                                        <p:tgtEl>
                                          <p:spTgt spid="20"/>
                                        </p:tgtEl>
                                      </p:cBhvr>
                                    </p:animEffect>
                                    <p:set>
                                      <p:cBhvr>
                                        <p:cTn id="43" dur="1" fill="hold">
                                          <p:stCondLst>
                                            <p:cond delay="499"/>
                                          </p:stCondLst>
                                        </p:cTn>
                                        <p:tgtEl>
                                          <p:spTgt spid="20"/>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6"/>
                                        </p:tgtEl>
                                      </p:cBhvr>
                                    </p:animEffect>
                                    <p:set>
                                      <p:cBhvr>
                                        <p:cTn id="46" dur="1" fill="hold">
                                          <p:stCondLst>
                                            <p:cond delay="499"/>
                                          </p:stCondLst>
                                        </p:cTn>
                                        <p:tgtEl>
                                          <p:spTgt spid="26"/>
                                        </p:tgtEl>
                                        <p:attrNameLst>
                                          <p:attrName>style.visibility</p:attrName>
                                        </p:attrNameLst>
                                      </p:cBhvr>
                                      <p:to>
                                        <p:strVal val="hidden"/>
                                      </p:to>
                                    </p:set>
                                  </p:childTnLst>
                                </p:cTn>
                              </p:par>
                              <p:par>
                                <p:cTn id="47" presetID="10" presetClass="entr" presetSubtype="0" fill="hold" grpId="0" nodeType="withEffect">
                                  <p:stCondLst>
                                    <p:cond delay="50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750" tmFilter="0, 0; .2, .5; .8, .5; 1, 0"/>
                                        <p:tgtEl>
                                          <p:spTgt spid="11"/>
                                        </p:tgtEl>
                                      </p:cBhvr>
                                    </p:animEffect>
                                    <p:animScale>
                                      <p:cBhvr>
                                        <p:cTn id="57" dur="375" autoRev="1" fill="hold"/>
                                        <p:tgtEl>
                                          <p:spTgt spid="11"/>
                                        </p:tgtEl>
                                      </p:cBhvr>
                                      <p:by x="105000" y="105000"/>
                                    </p:animScale>
                                  </p:childTnLst>
                                </p:cTn>
                              </p:par>
                              <p:par>
                                <p:cTn id="58" presetID="10" presetClass="exit" presetSubtype="0" fill="hold" grpId="1" nodeType="withEffect">
                                  <p:stCondLst>
                                    <p:cond delay="0"/>
                                  </p:stCondLst>
                                  <p:childTnLst>
                                    <p:animEffect transition="out" filter="fade">
                                      <p:cBhvr>
                                        <p:cTn id="59" dur="500"/>
                                        <p:tgtEl>
                                          <p:spTgt spid="19"/>
                                        </p:tgtEl>
                                      </p:cBhvr>
                                    </p:animEffect>
                                    <p:set>
                                      <p:cBhvr>
                                        <p:cTn id="60" dur="1" fill="hold">
                                          <p:stCondLst>
                                            <p:cond delay="499"/>
                                          </p:stCondLst>
                                        </p:cTn>
                                        <p:tgtEl>
                                          <p:spTgt spid="19"/>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25"/>
                                        </p:tgtEl>
                                      </p:cBhvr>
                                    </p:animEffect>
                                    <p:set>
                                      <p:cBhvr>
                                        <p:cTn id="63" dur="1" fill="hold">
                                          <p:stCondLst>
                                            <p:cond delay="499"/>
                                          </p:stCondLst>
                                        </p:cTn>
                                        <p:tgtEl>
                                          <p:spTgt spid="25"/>
                                        </p:tgtEl>
                                        <p:attrNameLst>
                                          <p:attrName>style.visibility</p:attrName>
                                        </p:attrNameLst>
                                      </p:cBhvr>
                                      <p:to>
                                        <p:strVal val="hidden"/>
                                      </p:to>
                                    </p:set>
                                  </p:childTnLst>
                                </p:cTn>
                              </p:par>
                              <p:par>
                                <p:cTn id="64" presetID="10" presetClass="entr" presetSubtype="0" fill="hold" grpId="0" nodeType="withEffect">
                                  <p:stCondLst>
                                    <p:cond delay="50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childTnLst>
                                </p:cTn>
                              </p:par>
                            </p:childTnLst>
                          </p:cTn>
                        </p:par>
                      </p:childTnLst>
                    </p:cTn>
                  </p:par>
                  <p:par>
                    <p:cTn id="70" fill="hold">
                      <p:stCondLst>
                        <p:cond delay="indefinite"/>
                      </p:stCondLst>
                      <p:childTnLst>
                        <p:par>
                          <p:cTn id="71" fill="hold">
                            <p:stCondLst>
                              <p:cond delay="0"/>
                            </p:stCondLst>
                            <p:childTnLst>
                              <p:par>
                                <p:cTn id="72" presetID="26" presetClass="emph" presetSubtype="0" fill="hold" nodeType="clickEffect">
                                  <p:stCondLst>
                                    <p:cond delay="0"/>
                                  </p:stCondLst>
                                  <p:childTnLst>
                                    <p:animEffect transition="out" filter="fade">
                                      <p:cBhvr>
                                        <p:cTn id="73" dur="750" tmFilter="0, 0; .2, .5; .8, .5; 1, 0"/>
                                        <p:tgtEl>
                                          <p:spTgt spid="12"/>
                                        </p:tgtEl>
                                      </p:cBhvr>
                                    </p:animEffect>
                                    <p:animScale>
                                      <p:cBhvr>
                                        <p:cTn id="74" dur="375" autoRev="1" fill="hold"/>
                                        <p:tgtEl>
                                          <p:spTgt spid="12"/>
                                        </p:tgtEl>
                                      </p:cBhvr>
                                      <p:by x="105000" y="105000"/>
                                    </p:animScale>
                                  </p:childTnLst>
                                </p:cTn>
                              </p:par>
                              <p:par>
                                <p:cTn id="75" presetID="10" presetClass="exit" presetSubtype="0" fill="hold" grpId="1" nodeType="withEffect">
                                  <p:stCondLst>
                                    <p:cond delay="0"/>
                                  </p:stCondLst>
                                  <p:childTnLst>
                                    <p:animEffect transition="out" filter="fade">
                                      <p:cBhvr>
                                        <p:cTn id="76" dur="500"/>
                                        <p:tgtEl>
                                          <p:spTgt spid="18"/>
                                        </p:tgtEl>
                                      </p:cBhvr>
                                    </p:animEffect>
                                    <p:set>
                                      <p:cBhvr>
                                        <p:cTn id="77" dur="1" fill="hold">
                                          <p:stCondLst>
                                            <p:cond delay="499"/>
                                          </p:stCondLst>
                                        </p:cTn>
                                        <p:tgtEl>
                                          <p:spTgt spid="18"/>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24"/>
                                        </p:tgtEl>
                                      </p:cBhvr>
                                    </p:animEffect>
                                    <p:set>
                                      <p:cBhvr>
                                        <p:cTn id="80" dur="1" fill="hold">
                                          <p:stCondLst>
                                            <p:cond delay="499"/>
                                          </p:stCondLst>
                                        </p:cTn>
                                        <p:tgtEl>
                                          <p:spTgt spid="24"/>
                                        </p:tgtEl>
                                        <p:attrNameLst>
                                          <p:attrName>style.visibility</p:attrName>
                                        </p:attrNameLst>
                                      </p:cBhvr>
                                      <p:to>
                                        <p:strVal val="hidden"/>
                                      </p:to>
                                    </p:set>
                                  </p:childTnLst>
                                </p:cTn>
                              </p:par>
                              <p:par>
                                <p:cTn id="81" presetID="10" presetClass="entr" presetSubtype="0" fill="hold" grpId="0" nodeType="withEffect">
                                  <p:stCondLst>
                                    <p:cond delay="50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500"/>
                                        <p:tgtEl>
                                          <p:spTgt spid="17"/>
                                        </p:tgtEl>
                                      </p:cBhvr>
                                    </p:animEffect>
                                  </p:childTnLst>
                                </p:cTn>
                              </p:par>
                              <p:par>
                                <p:cTn id="84" presetID="10" presetClass="entr" presetSubtype="0" fill="hold" grpId="0" nodeType="withEffect">
                                  <p:stCondLst>
                                    <p:cond delay="500"/>
                                  </p:stCondLst>
                                  <p:childTnLst>
                                    <p:set>
                                      <p:cBhvr>
                                        <p:cTn id="85" dur="1" fill="hold">
                                          <p:stCondLst>
                                            <p:cond delay="0"/>
                                          </p:stCondLst>
                                        </p:cTn>
                                        <p:tgtEl>
                                          <p:spTgt spid="23"/>
                                        </p:tgtEl>
                                        <p:attrNameLst>
                                          <p:attrName>style.visibility</p:attrName>
                                        </p:attrNameLst>
                                      </p:cBhvr>
                                      <p:to>
                                        <p:strVal val="visible"/>
                                      </p:to>
                                    </p:set>
                                    <p:animEffect transition="in" filter="fade">
                                      <p:cBhvr>
                                        <p:cTn id="86" dur="500"/>
                                        <p:tgtEl>
                                          <p:spTgt spid="23"/>
                                        </p:tgtEl>
                                      </p:cBhvr>
                                    </p:animEffect>
                                  </p:childTnLst>
                                </p:cTn>
                              </p:par>
                            </p:childTnLst>
                          </p:cTn>
                        </p:par>
                      </p:childTnLst>
                    </p:cTn>
                  </p:par>
                  <p:par>
                    <p:cTn id="87" fill="hold">
                      <p:stCondLst>
                        <p:cond delay="indefinite"/>
                      </p:stCondLst>
                      <p:childTnLst>
                        <p:par>
                          <p:cTn id="88" fill="hold">
                            <p:stCondLst>
                              <p:cond delay="0"/>
                            </p:stCondLst>
                            <p:childTnLst>
                              <p:par>
                                <p:cTn id="89" presetID="26" presetClass="emph" presetSubtype="0" fill="hold" nodeType="clickEffect">
                                  <p:stCondLst>
                                    <p:cond delay="0"/>
                                  </p:stCondLst>
                                  <p:childTnLst>
                                    <p:animEffect transition="out" filter="fade">
                                      <p:cBhvr>
                                        <p:cTn id="90" dur="750" tmFilter="0, 0; .2, .5; .8, .5; 1, 0"/>
                                        <p:tgtEl>
                                          <p:spTgt spid="13"/>
                                        </p:tgtEl>
                                      </p:cBhvr>
                                    </p:animEffect>
                                    <p:animScale>
                                      <p:cBhvr>
                                        <p:cTn id="91" dur="375" autoRev="1" fill="hold"/>
                                        <p:tgtEl>
                                          <p:spTgt spid="13"/>
                                        </p:tgtEl>
                                      </p:cBhvr>
                                      <p:by x="105000" y="105000"/>
                                    </p:animScale>
                                  </p:childTnLst>
                                </p:cTn>
                              </p:par>
                              <p:par>
                                <p:cTn id="92" presetID="10" presetClass="exit" presetSubtype="0" fill="hold" grpId="1" nodeType="withEffect">
                                  <p:stCondLst>
                                    <p:cond delay="0"/>
                                  </p:stCondLst>
                                  <p:childTnLst>
                                    <p:animEffect transition="out" filter="fade">
                                      <p:cBhvr>
                                        <p:cTn id="93" dur="500"/>
                                        <p:tgtEl>
                                          <p:spTgt spid="17"/>
                                        </p:tgtEl>
                                      </p:cBhvr>
                                    </p:animEffect>
                                    <p:set>
                                      <p:cBhvr>
                                        <p:cTn id="94" dur="1" fill="hold">
                                          <p:stCondLst>
                                            <p:cond delay="499"/>
                                          </p:stCondLst>
                                        </p:cTn>
                                        <p:tgtEl>
                                          <p:spTgt spid="17"/>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23"/>
                                        </p:tgtEl>
                                      </p:cBhvr>
                                    </p:animEffect>
                                    <p:set>
                                      <p:cBhvr>
                                        <p:cTn id="97" dur="1" fill="hold">
                                          <p:stCondLst>
                                            <p:cond delay="499"/>
                                          </p:stCondLst>
                                        </p:cTn>
                                        <p:tgtEl>
                                          <p:spTgt spid="23"/>
                                        </p:tgtEl>
                                        <p:attrNameLst>
                                          <p:attrName>style.visibility</p:attrName>
                                        </p:attrNameLst>
                                      </p:cBhvr>
                                      <p:to>
                                        <p:strVal val="hidden"/>
                                      </p:to>
                                    </p:set>
                                  </p:childTnLst>
                                </p:cTn>
                              </p:par>
                              <p:par>
                                <p:cTn id="98" presetID="10" presetClass="entr" presetSubtype="0" fill="hold" grpId="0" nodeType="withEffect">
                                  <p:stCondLst>
                                    <p:cond delay="50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500"/>
                                        <p:tgtEl>
                                          <p:spTgt spid="16"/>
                                        </p:tgtEl>
                                      </p:cBhvr>
                                    </p:animEffect>
                                  </p:childTnLst>
                                </p:cTn>
                              </p:par>
                              <p:par>
                                <p:cTn id="101" presetID="10" presetClass="entr" presetSubtype="0" fill="hold" grpId="0" nodeType="withEffect">
                                  <p:stCondLst>
                                    <p:cond delay="50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500"/>
                                        <p:tgtEl>
                                          <p:spTgt spid="22"/>
                                        </p:tgtEl>
                                      </p:cBhvr>
                                    </p:animEffect>
                                  </p:childTnLst>
                                </p:cTn>
                              </p:par>
                            </p:childTnLst>
                          </p:cTn>
                        </p:par>
                      </p:childTnLst>
                    </p:cTn>
                  </p:par>
                  <p:par>
                    <p:cTn id="104" fill="hold">
                      <p:stCondLst>
                        <p:cond delay="indefinite"/>
                      </p:stCondLst>
                      <p:childTnLst>
                        <p:par>
                          <p:cTn id="105" fill="hold">
                            <p:stCondLst>
                              <p:cond delay="0"/>
                            </p:stCondLst>
                            <p:childTnLst>
                              <p:par>
                                <p:cTn id="106" presetID="26" presetClass="emph" presetSubtype="0" fill="hold" nodeType="clickEffect">
                                  <p:stCondLst>
                                    <p:cond delay="0"/>
                                  </p:stCondLst>
                                  <p:childTnLst>
                                    <p:animEffect transition="out" filter="fade">
                                      <p:cBhvr>
                                        <p:cTn id="107" dur="750" tmFilter="0, 0; .2, .5; .8, .5; 1, 0"/>
                                        <p:tgtEl>
                                          <p:spTgt spid="14"/>
                                        </p:tgtEl>
                                      </p:cBhvr>
                                    </p:animEffect>
                                    <p:animScale>
                                      <p:cBhvr>
                                        <p:cTn id="108" dur="375" autoRev="1" fill="hold"/>
                                        <p:tgtEl>
                                          <p:spTgt spid="14"/>
                                        </p:tgtEl>
                                      </p:cBhvr>
                                      <p:by x="105000" y="105000"/>
                                    </p:animScale>
                                  </p:childTnLst>
                                </p:cTn>
                              </p:par>
                              <p:par>
                                <p:cTn id="109" presetID="10" presetClass="exit" presetSubtype="0" fill="hold" grpId="1" nodeType="withEffect">
                                  <p:stCondLst>
                                    <p:cond delay="0"/>
                                  </p:stCondLst>
                                  <p:childTnLst>
                                    <p:animEffect transition="out" filter="fade">
                                      <p:cBhvr>
                                        <p:cTn id="110" dur="500"/>
                                        <p:tgtEl>
                                          <p:spTgt spid="16"/>
                                        </p:tgtEl>
                                      </p:cBhvr>
                                    </p:animEffect>
                                    <p:set>
                                      <p:cBhvr>
                                        <p:cTn id="111" dur="1" fill="hold">
                                          <p:stCondLst>
                                            <p:cond delay="499"/>
                                          </p:stCondLst>
                                        </p:cTn>
                                        <p:tgtEl>
                                          <p:spTgt spid="16"/>
                                        </p:tgtEl>
                                        <p:attrNameLst>
                                          <p:attrName>style.visibility</p:attrName>
                                        </p:attrNameLst>
                                      </p:cBhvr>
                                      <p:to>
                                        <p:strVal val="hidden"/>
                                      </p:to>
                                    </p:set>
                                  </p:childTnLst>
                                </p:cTn>
                              </p:par>
                              <p:par>
                                <p:cTn id="112" presetID="10" presetClass="exit" presetSubtype="0" fill="hold" grpId="1" nodeType="withEffect">
                                  <p:stCondLst>
                                    <p:cond delay="0"/>
                                  </p:stCondLst>
                                  <p:childTnLst>
                                    <p:animEffect transition="out" filter="fade">
                                      <p:cBhvr>
                                        <p:cTn id="113" dur="500"/>
                                        <p:tgtEl>
                                          <p:spTgt spid="22"/>
                                        </p:tgtEl>
                                      </p:cBhvr>
                                    </p:animEffect>
                                    <p:set>
                                      <p:cBhvr>
                                        <p:cTn id="114" dur="1" fill="hold">
                                          <p:stCondLst>
                                            <p:cond delay="499"/>
                                          </p:stCondLst>
                                        </p:cTn>
                                        <p:tgtEl>
                                          <p:spTgt spid="22"/>
                                        </p:tgtEl>
                                        <p:attrNameLst>
                                          <p:attrName>style.visibility</p:attrName>
                                        </p:attrNameLst>
                                      </p:cBhvr>
                                      <p:to>
                                        <p:strVal val="hidden"/>
                                      </p:to>
                                    </p:set>
                                  </p:childTnLst>
                                </p:cTn>
                              </p:par>
                              <p:par>
                                <p:cTn id="115" presetID="10" presetClass="entr" presetSubtype="0" fill="hold" grpId="0" nodeType="withEffect">
                                  <p:stCondLst>
                                    <p:cond delay="500"/>
                                  </p:stCondLst>
                                  <p:childTnLst>
                                    <p:set>
                                      <p:cBhvr>
                                        <p:cTn id="116" dur="1" fill="hold">
                                          <p:stCondLst>
                                            <p:cond delay="0"/>
                                          </p:stCondLst>
                                        </p:cTn>
                                        <p:tgtEl>
                                          <p:spTgt spid="5"/>
                                        </p:tgtEl>
                                        <p:attrNameLst>
                                          <p:attrName>style.visibility</p:attrName>
                                        </p:attrNameLst>
                                      </p:cBhvr>
                                      <p:to>
                                        <p:strVal val="visible"/>
                                      </p:to>
                                    </p:set>
                                    <p:animEffect transition="in" filter="fade">
                                      <p:cBhvr>
                                        <p:cTn id="117" dur="500"/>
                                        <p:tgtEl>
                                          <p:spTgt spid="5"/>
                                        </p:tgtEl>
                                      </p:cBhvr>
                                    </p:animEffect>
                                  </p:childTnLst>
                                </p:cTn>
                              </p:par>
                              <p:par>
                                <p:cTn id="118" presetID="10" presetClass="entr" presetSubtype="0" fill="hold" grpId="0" nodeType="withEffect">
                                  <p:stCondLst>
                                    <p:cond delay="500"/>
                                  </p:stCondLst>
                                  <p:childTnLst>
                                    <p:set>
                                      <p:cBhvr>
                                        <p:cTn id="119" dur="1" fill="hold">
                                          <p:stCondLst>
                                            <p:cond delay="0"/>
                                          </p:stCondLst>
                                        </p:cTn>
                                        <p:tgtEl>
                                          <p:spTgt spid="6"/>
                                        </p:tgtEl>
                                        <p:attrNameLst>
                                          <p:attrName>style.visibility</p:attrName>
                                        </p:attrNameLst>
                                      </p:cBhvr>
                                      <p:to>
                                        <p:strVal val="visible"/>
                                      </p:to>
                                    </p:set>
                                    <p:animEffect transition="in" filter="fade">
                                      <p:cBhvr>
                                        <p:cTn id="1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2" grpId="0"/>
      <p:bldP spid="22" grpId="1"/>
      <p:bldP spid="23" grpId="0"/>
      <p:bldP spid="23" grpId="1"/>
      <p:bldP spid="24" grpId="0"/>
      <p:bldP spid="24" grpId="1"/>
      <p:bldP spid="25" grpId="0"/>
      <p:bldP spid="25" grpId="1"/>
      <p:bldP spid="26" grpId="0"/>
      <p:bldP spid="26" grpId="1"/>
      <p:bldP spid="27" grpId="0"/>
      <p:bldP spid="27" grpId="1"/>
      <p:bldP spid="21" grpId="0"/>
      <p:bldP spid="21" grpId="1"/>
      <p:bldP spid="20" grpId="0"/>
      <p:bldP spid="20" grpId="1"/>
      <p:bldP spid="19" grpId="0"/>
      <p:bldP spid="19" grpId="1"/>
      <p:bldP spid="18" grpId="0"/>
      <p:bldP spid="18" grpId="1"/>
      <p:bldP spid="17" grpId="0"/>
      <p:bldP spid="17" grpId="1"/>
      <p:bldP spid="16" grpId="0"/>
      <p:bldP spid="16" grpId="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B1C5B653-C471-481C-A80D-2C63642E8C0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2597" y="3531365"/>
            <a:ext cx="505205" cy="845446"/>
          </a:xfrm>
          <a:prstGeom prst="rect">
            <a:avLst/>
          </a:prstGeom>
        </p:spPr>
      </p:pic>
      <p:sp>
        <p:nvSpPr>
          <p:cNvPr id="2" name="Text Placeholder 1"/>
          <p:cNvSpPr>
            <a:spLocks noGrp="1"/>
          </p:cNvSpPr>
          <p:nvPr>
            <p:ph type="body" idx="1"/>
          </p:nvPr>
        </p:nvSpPr>
        <p:spPr/>
        <p:txBody>
          <a:bodyPr/>
          <a:lstStyle/>
          <a:p>
            <a:r>
              <a:rPr lang="en-GB" dirty="0"/>
              <a:t>KS1 Multiplication Lesson 4</a:t>
            </a:r>
          </a:p>
        </p:txBody>
      </p:sp>
      <p:sp>
        <p:nvSpPr>
          <p:cNvPr id="29" name="Title 28">
            <a:extLst>
              <a:ext uri="{FF2B5EF4-FFF2-40B4-BE49-F238E27FC236}">
                <a16:creationId xmlns:a16="http://schemas.microsoft.com/office/drawing/2014/main" id="{DEF2625F-DA65-4E3F-BC97-433F9FF3D140}"/>
              </a:ext>
            </a:extLst>
          </p:cNvPr>
          <p:cNvSpPr>
            <a:spLocks noGrp="1"/>
          </p:cNvSpPr>
          <p:nvPr>
            <p:ph type="title"/>
          </p:nvPr>
        </p:nvSpPr>
        <p:spPr/>
        <p:txBody>
          <a:bodyPr/>
          <a:lstStyle/>
          <a:p>
            <a:endParaRPr lang="en-GB"/>
          </a:p>
        </p:txBody>
      </p:sp>
      <p:sp>
        <p:nvSpPr>
          <p:cNvPr id="3" name="TextBox 2">
            <a:extLst>
              <a:ext uri="{FF2B5EF4-FFF2-40B4-BE49-F238E27FC236}">
                <a16:creationId xmlns:a16="http://schemas.microsoft.com/office/drawing/2014/main" id="{B858D465-51EE-4848-AC74-FCD1E3B89200}"/>
              </a:ext>
            </a:extLst>
          </p:cNvPr>
          <p:cNvSpPr txBox="1"/>
          <p:nvPr/>
        </p:nvSpPr>
        <p:spPr bwMode="auto">
          <a:xfrm>
            <a:off x="3967606" y="4881770"/>
            <a:ext cx="1208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seventy</a:t>
            </a:r>
          </a:p>
        </p:txBody>
      </p:sp>
      <p:sp>
        <p:nvSpPr>
          <p:cNvPr id="4" name="TextBox 3">
            <a:extLst>
              <a:ext uri="{FF2B5EF4-FFF2-40B4-BE49-F238E27FC236}">
                <a16:creationId xmlns:a16="http://schemas.microsoft.com/office/drawing/2014/main" id="{2CA4FDD2-0780-435D-B222-5D699E6F2702}"/>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70</a:t>
            </a:r>
          </a:p>
        </p:txBody>
      </p:sp>
      <p:sp>
        <p:nvSpPr>
          <p:cNvPr id="5" name="TextBox 4">
            <a:extLst>
              <a:ext uri="{FF2B5EF4-FFF2-40B4-BE49-F238E27FC236}">
                <a16:creationId xmlns:a16="http://schemas.microsoft.com/office/drawing/2014/main" id="{A922FBE5-A2DF-4868-997B-B2750FABB584}"/>
              </a:ext>
            </a:extLst>
          </p:cNvPr>
          <p:cNvSpPr txBox="1"/>
          <p:nvPr/>
        </p:nvSpPr>
        <p:spPr bwMode="auto">
          <a:xfrm>
            <a:off x="2490372" y="1079947"/>
            <a:ext cx="4163256"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How many pencils are there?</a:t>
            </a:r>
          </a:p>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Count in groups of ten.</a:t>
            </a:r>
          </a:p>
        </p:txBody>
      </p:sp>
      <p:pic>
        <p:nvPicPr>
          <p:cNvPr id="6" name="Picture 5">
            <a:extLst>
              <a:ext uri="{FF2B5EF4-FFF2-40B4-BE49-F238E27FC236}">
                <a16:creationId xmlns:a16="http://schemas.microsoft.com/office/drawing/2014/main" id="{1E462DFC-BCE6-4A69-9F4B-4079F2377B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1693" y="2481190"/>
            <a:ext cx="505205" cy="845446"/>
          </a:xfrm>
          <a:prstGeom prst="rect">
            <a:avLst/>
          </a:prstGeom>
        </p:spPr>
      </p:pic>
      <p:pic>
        <p:nvPicPr>
          <p:cNvPr id="7" name="Picture 6">
            <a:extLst>
              <a:ext uri="{FF2B5EF4-FFF2-40B4-BE49-F238E27FC236}">
                <a16:creationId xmlns:a16="http://schemas.microsoft.com/office/drawing/2014/main" id="{C818EBCF-85EE-4EDF-A09F-62507B7C3B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5327" y="2481190"/>
            <a:ext cx="505205" cy="845446"/>
          </a:xfrm>
          <a:prstGeom prst="rect">
            <a:avLst/>
          </a:prstGeom>
        </p:spPr>
      </p:pic>
      <p:pic>
        <p:nvPicPr>
          <p:cNvPr id="8" name="Picture 7">
            <a:extLst>
              <a:ext uri="{FF2B5EF4-FFF2-40B4-BE49-F238E27FC236}">
                <a16:creationId xmlns:a16="http://schemas.microsoft.com/office/drawing/2014/main" id="{DB861F47-C21C-4BA3-820F-CC78E27ADE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8962" y="2481190"/>
            <a:ext cx="505205" cy="845446"/>
          </a:xfrm>
          <a:prstGeom prst="rect">
            <a:avLst/>
          </a:prstGeom>
        </p:spPr>
      </p:pic>
      <p:pic>
        <p:nvPicPr>
          <p:cNvPr id="9" name="Picture 8">
            <a:extLst>
              <a:ext uri="{FF2B5EF4-FFF2-40B4-BE49-F238E27FC236}">
                <a16:creationId xmlns:a16="http://schemas.microsoft.com/office/drawing/2014/main" id="{5147DF30-853E-4463-9045-4A110EDBEB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2597" y="2481190"/>
            <a:ext cx="505205" cy="845446"/>
          </a:xfrm>
          <a:prstGeom prst="rect">
            <a:avLst/>
          </a:prstGeom>
        </p:spPr>
      </p:pic>
      <p:pic>
        <p:nvPicPr>
          <p:cNvPr id="10" name="Picture 9">
            <a:extLst>
              <a:ext uri="{FF2B5EF4-FFF2-40B4-BE49-F238E27FC236}">
                <a16:creationId xmlns:a16="http://schemas.microsoft.com/office/drawing/2014/main" id="{54084423-375C-449D-AC7F-0108F8D629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06231" y="2481190"/>
            <a:ext cx="505205" cy="845446"/>
          </a:xfrm>
          <a:prstGeom prst="rect">
            <a:avLst/>
          </a:prstGeom>
        </p:spPr>
      </p:pic>
      <p:pic>
        <p:nvPicPr>
          <p:cNvPr id="11" name="Picture 10">
            <a:extLst>
              <a:ext uri="{FF2B5EF4-FFF2-40B4-BE49-F238E27FC236}">
                <a16:creationId xmlns:a16="http://schemas.microsoft.com/office/drawing/2014/main" id="{B4AF7AB9-FC6F-4665-B482-AEE73C709CC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1693" y="3531365"/>
            <a:ext cx="505205" cy="845446"/>
          </a:xfrm>
          <a:prstGeom prst="rect">
            <a:avLst/>
          </a:prstGeom>
        </p:spPr>
      </p:pic>
      <p:pic>
        <p:nvPicPr>
          <p:cNvPr id="12" name="Picture 11">
            <a:extLst>
              <a:ext uri="{FF2B5EF4-FFF2-40B4-BE49-F238E27FC236}">
                <a16:creationId xmlns:a16="http://schemas.microsoft.com/office/drawing/2014/main" id="{044A093C-54A3-48DD-B56A-FFF5885AB8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5327" y="3531365"/>
            <a:ext cx="505205" cy="845446"/>
          </a:xfrm>
          <a:prstGeom prst="rect">
            <a:avLst/>
          </a:prstGeom>
        </p:spPr>
      </p:pic>
      <p:pic>
        <p:nvPicPr>
          <p:cNvPr id="13" name="Picture 12">
            <a:extLst>
              <a:ext uri="{FF2B5EF4-FFF2-40B4-BE49-F238E27FC236}">
                <a16:creationId xmlns:a16="http://schemas.microsoft.com/office/drawing/2014/main" id="{1E86F126-0961-46A2-A7A2-E1363F5DD38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8962" y="3531365"/>
            <a:ext cx="505205" cy="845446"/>
          </a:xfrm>
          <a:prstGeom prst="rect">
            <a:avLst/>
          </a:prstGeom>
        </p:spPr>
      </p:pic>
      <p:sp>
        <p:nvSpPr>
          <p:cNvPr id="14" name="TextBox 13">
            <a:extLst>
              <a:ext uri="{FF2B5EF4-FFF2-40B4-BE49-F238E27FC236}">
                <a16:creationId xmlns:a16="http://schemas.microsoft.com/office/drawing/2014/main" id="{0F1953A7-0D13-4CD4-B45C-13C06BFBFD1E}"/>
              </a:ext>
            </a:extLst>
          </p:cNvPr>
          <p:cNvSpPr txBox="1"/>
          <p:nvPr/>
        </p:nvSpPr>
        <p:spPr bwMode="auto">
          <a:xfrm>
            <a:off x="4179905" y="4881770"/>
            <a:ext cx="7841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sixty</a:t>
            </a:r>
          </a:p>
        </p:txBody>
      </p:sp>
      <p:sp>
        <p:nvSpPr>
          <p:cNvPr id="15" name="TextBox 14">
            <a:extLst>
              <a:ext uri="{FF2B5EF4-FFF2-40B4-BE49-F238E27FC236}">
                <a16:creationId xmlns:a16="http://schemas.microsoft.com/office/drawing/2014/main" id="{0906654A-3341-4B1F-818F-373A82CFF938}"/>
              </a:ext>
            </a:extLst>
          </p:cNvPr>
          <p:cNvSpPr txBox="1"/>
          <p:nvPr/>
        </p:nvSpPr>
        <p:spPr bwMode="auto">
          <a:xfrm>
            <a:off x="4216390" y="4881770"/>
            <a:ext cx="7112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fifty</a:t>
            </a:r>
          </a:p>
        </p:txBody>
      </p:sp>
      <p:sp>
        <p:nvSpPr>
          <p:cNvPr id="16" name="TextBox 15">
            <a:extLst>
              <a:ext uri="{FF2B5EF4-FFF2-40B4-BE49-F238E27FC236}">
                <a16:creationId xmlns:a16="http://schemas.microsoft.com/office/drawing/2014/main" id="{F0386F6A-DB92-4750-8F9D-53B05272E478}"/>
              </a:ext>
            </a:extLst>
          </p:cNvPr>
          <p:cNvSpPr txBox="1"/>
          <p:nvPr/>
        </p:nvSpPr>
        <p:spPr bwMode="auto">
          <a:xfrm>
            <a:off x="4156245" y="4881770"/>
            <a:ext cx="831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forty</a:t>
            </a:r>
          </a:p>
        </p:txBody>
      </p:sp>
      <p:sp>
        <p:nvSpPr>
          <p:cNvPr id="17" name="TextBox 16">
            <a:extLst>
              <a:ext uri="{FF2B5EF4-FFF2-40B4-BE49-F238E27FC236}">
                <a16:creationId xmlns:a16="http://schemas.microsoft.com/office/drawing/2014/main" id="{5F7E5168-F103-401F-8630-15A170F58C84}"/>
              </a:ext>
            </a:extLst>
          </p:cNvPr>
          <p:cNvSpPr txBox="1"/>
          <p:nvPr/>
        </p:nvSpPr>
        <p:spPr bwMode="auto">
          <a:xfrm>
            <a:off x="4117774" y="4881770"/>
            <a:ext cx="9084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thirty</a:t>
            </a:r>
          </a:p>
        </p:txBody>
      </p:sp>
      <p:sp>
        <p:nvSpPr>
          <p:cNvPr id="18" name="TextBox 17">
            <a:extLst>
              <a:ext uri="{FF2B5EF4-FFF2-40B4-BE49-F238E27FC236}">
                <a16:creationId xmlns:a16="http://schemas.microsoft.com/office/drawing/2014/main" id="{4F383B95-78DE-4F6D-8722-C32204E12F50}"/>
              </a:ext>
            </a:extLst>
          </p:cNvPr>
          <p:cNvSpPr txBox="1"/>
          <p:nvPr/>
        </p:nvSpPr>
        <p:spPr bwMode="auto">
          <a:xfrm>
            <a:off x="4022748" y="4881770"/>
            <a:ext cx="10985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twenty</a:t>
            </a:r>
          </a:p>
        </p:txBody>
      </p:sp>
      <p:sp>
        <p:nvSpPr>
          <p:cNvPr id="19" name="TextBox 18">
            <a:extLst>
              <a:ext uri="{FF2B5EF4-FFF2-40B4-BE49-F238E27FC236}">
                <a16:creationId xmlns:a16="http://schemas.microsoft.com/office/drawing/2014/main" id="{C7E0E8F6-ACCA-4A13-9662-B96B6ABDEB94}"/>
              </a:ext>
            </a:extLst>
          </p:cNvPr>
          <p:cNvSpPr txBox="1"/>
          <p:nvPr/>
        </p:nvSpPr>
        <p:spPr bwMode="auto">
          <a:xfrm>
            <a:off x="4261274" y="4881770"/>
            <a:ext cx="6214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ten</a:t>
            </a:r>
          </a:p>
        </p:txBody>
      </p:sp>
      <p:sp>
        <p:nvSpPr>
          <p:cNvPr id="20" name="TextBox 19">
            <a:extLst>
              <a:ext uri="{FF2B5EF4-FFF2-40B4-BE49-F238E27FC236}">
                <a16:creationId xmlns:a16="http://schemas.microsoft.com/office/drawing/2014/main" id="{81EB8DD1-E8FC-48F0-BD34-3C7F4DFA28DF}"/>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60</a:t>
            </a:r>
          </a:p>
        </p:txBody>
      </p:sp>
      <p:sp>
        <p:nvSpPr>
          <p:cNvPr id="21" name="TextBox 20">
            <a:extLst>
              <a:ext uri="{FF2B5EF4-FFF2-40B4-BE49-F238E27FC236}">
                <a16:creationId xmlns:a16="http://schemas.microsoft.com/office/drawing/2014/main" id="{8CA9AA96-FD3A-4A6C-8AC7-82A879D94C30}"/>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50</a:t>
            </a:r>
          </a:p>
        </p:txBody>
      </p:sp>
      <p:sp>
        <p:nvSpPr>
          <p:cNvPr id="22" name="TextBox 21">
            <a:extLst>
              <a:ext uri="{FF2B5EF4-FFF2-40B4-BE49-F238E27FC236}">
                <a16:creationId xmlns:a16="http://schemas.microsoft.com/office/drawing/2014/main" id="{3ABE64D0-AE7B-43D4-8210-A9048B607911}"/>
              </a:ext>
            </a:extLst>
          </p:cNvPr>
          <p:cNvSpPr txBox="1"/>
          <p:nvPr/>
        </p:nvSpPr>
        <p:spPr bwMode="auto">
          <a:xfrm>
            <a:off x="4312955" y="5310700"/>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40</a:t>
            </a:r>
          </a:p>
        </p:txBody>
      </p:sp>
      <p:sp>
        <p:nvSpPr>
          <p:cNvPr id="23" name="TextBox 22">
            <a:extLst>
              <a:ext uri="{FF2B5EF4-FFF2-40B4-BE49-F238E27FC236}">
                <a16:creationId xmlns:a16="http://schemas.microsoft.com/office/drawing/2014/main" id="{011E58D6-E4D2-485D-B1EC-D32A448C1AC9}"/>
              </a:ext>
            </a:extLst>
          </p:cNvPr>
          <p:cNvSpPr txBox="1"/>
          <p:nvPr/>
        </p:nvSpPr>
        <p:spPr bwMode="auto">
          <a:xfrm>
            <a:off x="4312955"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30</a:t>
            </a:r>
          </a:p>
        </p:txBody>
      </p:sp>
      <p:sp>
        <p:nvSpPr>
          <p:cNvPr id="24" name="TextBox 23">
            <a:extLst>
              <a:ext uri="{FF2B5EF4-FFF2-40B4-BE49-F238E27FC236}">
                <a16:creationId xmlns:a16="http://schemas.microsoft.com/office/drawing/2014/main" id="{0C57C560-F461-413F-9C64-B8DEA6714775}"/>
              </a:ext>
            </a:extLst>
          </p:cNvPr>
          <p:cNvSpPr txBox="1"/>
          <p:nvPr/>
        </p:nvSpPr>
        <p:spPr bwMode="auto">
          <a:xfrm>
            <a:off x="4312955"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20</a:t>
            </a:r>
          </a:p>
        </p:txBody>
      </p:sp>
      <p:sp>
        <p:nvSpPr>
          <p:cNvPr id="25" name="TextBox 24">
            <a:extLst>
              <a:ext uri="{FF2B5EF4-FFF2-40B4-BE49-F238E27FC236}">
                <a16:creationId xmlns:a16="http://schemas.microsoft.com/office/drawing/2014/main" id="{1470E056-35D5-4971-AB5D-7EC7360DEE48}"/>
              </a:ext>
            </a:extLst>
          </p:cNvPr>
          <p:cNvSpPr txBox="1"/>
          <p:nvPr/>
        </p:nvSpPr>
        <p:spPr bwMode="auto">
          <a:xfrm>
            <a:off x="4312955"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a:t>
            </a:r>
          </a:p>
        </p:txBody>
      </p:sp>
      <p:sp>
        <p:nvSpPr>
          <p:cNvPr id="26" name="TextBox 25">
            <a:extLst>
              <a:ext uri="{FF2B5EF4-FFF2-40B4-BE49-F238E27FC236}">
                <a16:creationId xmlns:a16="http://schemas.microsoft.com/office/drawing/2014/main" id="{5C8408AE-AF01-4019-AF2F-80C701B3F3A1}"/>
              </a:ext>
            </a:extLst>
          </p:cNvPr>
          <p:cNvSpPr txBox="1"/>
          <p:nvPr/>
        </p:nvSpPr>
        <p:spPr bwMode="auto">
          <a:xfrm>
            <a:off x="4057276" y="4881770"/>
            <a:ext cx="10294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eighty</a:t>
            </a:r>
          </a:p>
        </p:txBody>
      </p:sp>
      <p:sp>
        <p:nvSpPr>
          <p:cNvPr id="27" name="TextBox 26">
            <a:extLst>
              <a:ext uri="{FF2B5EF4-FFF2-40B4-BE49-F238E27FC236}">
                <a16:creationId xmlns:a16="http://schemas.microsoft.com/office/drawing/2014/main" id="{69F4E5C5-F2C6-400E-8A8B-EEA50758E74E}"/>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80</a:t>
            </a:r>
          </a:p>
        </p:txBody>
      </p:sp>
      <p:sp>
        <p:nvSpPr>
          <p:cNvPr id="30" name="TextBox 29">
            <a:extLst>
              <a:ext uri="{FF2B5EF4-FFF2-40B4-BE49-F238E27FC236}">
                <a16:creationId xmlns:a16="http://schemas.microsoft.com/office/drawing/2014/main" id="{ADBA596A-02F9-42A1-A440-A0AD73F0E47B}"/>
              </a:ext>
            </a:extLst>
          </p:cNvPr>
          <p:cNvSpPr txBox="1"/>
          <p:nvPr/>
        </p:nvSpPr>
        <p:spPr bwMode="auto">
          <a:xfrm>
            <a:off x="4060482" y="4881770"/>
            <a:ext cx="10230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ninety</a:t>
            </a:r>
          </a:p>
        </p:txBody>
      </p:sp>
      <p:sp>
        <p:nvSpPr>
          <p:cNvPr id="31" name="TextBox 30">
            <a:extLst>
              <a:ext uri="{FF2B5EF4-FFF2-40B4-BE49-F238E27FC236}">
                <a16:creationId xmlns:a16="http://schemas.microsoft.com/office/drawing/2014/main" id="{0334C996-CEA4-403A-BF3B-1B6AA5550872}"/>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90</a:t>
            </a:r>
          </a:p>
        </p:txBody>
      </p:sp>
      <mc:AlternateContent xmlns:mc="http://schemas.openxmlformats.org/markup-compatibility/2006" xmlns:p14="http://schemas.microsoft.com/office/powerpoint/2010/main">
        <mc:Choice Requires="p14">
          <p:contentPart p14:bwMode="auto" r:id="rId5">
            <p14:nvContentPartPr>
              <p14:cNvPr id="34" name="Ink 33">
                <a:extLst>
                  <a:ext uri="{FF2B5EF4-FFF2-40B4-BE49-F238E27FC236}">
                    <a16:creationId xmlns:a16="http://schemas.microsoft.com/office/drawing/2014/main" id="{FB549E12-8499-4C95-9C1C-0E056F21F523}"/>
                  </a:ext>
                </a:extLst>
              </p14:cNvPr>
              <p14:cNvContentPartPr/>
              <p14:nvPr/>
            </p14:nvContentPartPr>
            <p14:xfrm>
              <a:off x="1708200" y="4109400"/>
              <a:ext cx="1452960" cy="338400"/>
            </p14:xfrm>
          </p:contentPart>
        </mc:Choice>
        <mc:Fallback xmlns="">
          <p:pic>
            <p:nvPicPr>
              <p:cNvPr id="34" name="Ink 33">
                <a:extLst>
                  <a:ext uri="{FF2B5EF4-FFF2-40B4-BE49-F238E27FC236}">
                    <a16:creationId xmlns:a16="http://schemas.microsoft.com/office/drawing/2014/main" id="{FB549E12-8499-4C95-9C1C-0E056F21F523}"/>
                  </a:ext>
                </a:extLst>
              </p:cNvPr>
              <p:cNvPicPr/>
              <p:nvPr/>
            </p:nvPicPr>
            <p:blipFill>
              <a:blip r:embed="rId8"/>
              <a:stretch>
                <a:fillRect/>
              </a:stretch>
            </p:blipFill>
            <p:spPr>
              <a:xfrm>
                <a:off x="1692360" y="4046040"/>
                <a:ext cx="1484280" cy="4651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5" name="Ink 34">
                <a:extLst>
                  <a:ext uri="{FF2B5EF4-FFF2-40B4-BE49-F238E27FC236}">
                    <a16:creationId xmlns:a16="http://schemas.microsoft.com/office/drawing/2014/main" id="{F9F711CF-9CE3-4663-A940-41586C16893E}"/>
                  </a:ext>
                </a:extLst>
              </p14:cNvPr>
              <p14:cNvContentPartPr/>
              <p14:nvPr/>
            </p14:nvContentPartPr>
            <p14:xfrm>
              <a:off x="1827000" y="3917880"/>
              <a:ext cx="1041840" cy="64080"/>
            </p14:xfrm>
          </p:contentPart>
        </mc:Choice>
        <mc:Fallback xmlns="">
          <p:pic>
            <p:nvPicPr>
              <p:cNvPr id="35" name="Ink 34">
                <a:extLst>
                  <a:ext uri="{FF2B5EF4-FFF2-40B4-BE49-F238E27FC236}">
                    <a16:creationId xmlns:a16="http://schemas.microsoft.com/office/drawing/2014/main" id="{F9F711CF-9CE3-4663-A940-41586C16893E}"/>
                  </a:ext>
                </a:extLst>
              </p:cNvPr>
              <p:cNvPicPr/>
              <p:nvPr/>
            </p:nvPicPr>
            <p:blipFill>
              <a:blip r:embed="rId10"/>
              <a:stretch>
                <a:fillRect/>
              </a:stretch>
            </p:blipFill>
            <p:spPr>
              <a:xfrm>
                <a:off x="1811160" y="3854520"/>
                <a:ext cx="107316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6" name="Ink 35">
                <a:extLst>
                  <a:ext uri="{FF2B5EF4-FFF2-40B4-BE49-F238E27FC236}">
                    <a16:creationId xmlns:a16="http://schemas.microsoft.com/office/drawing/2014/main" id="{8DC01EE5-3017-4875-A351-087060122935}"/>
                  </a:ext>
                </a:extLst>
              </p14:cNvPr>
              <p14:cNvContentPartPr/>
              <p14:nvPr/>
            </p14:nvContentPartPr>
            <p14:xfrm>
              <a:off x="1626120" y="3863160"/>
              <a:ext cx="868320" cy="219240"/>
            </p14:xfrm>
          </p:contentPart>
        </mc:Choice>
        <mc:Fallback xmlns="">
          <p:pic>
            <p:nvPicPr>
              <p:cNvPr id="36" name="Ink 35">
                <a:extLst>
                  <a:ext uri="{FF2B5EF4-FFF2-40B4-BE49-F238E27FC236}">
                    <a16:creationId xmlns:a16="http://schemas.microsoft.com/office/drawing/2014/main" id="{8DC01EE5-3017-4875-A351-087060122935}"/>
                  </a:ext>
                </a:extLst>
              </p:cNvPr>
              <p:cNvPicPr/>
              <p:nvPr/>
            </p:nvPicPr>
            <p:blipFill>
              <a:blip r:embed="rId12"/>
              <a:stretch>
                <a:fillRect/>
              </a:stretch>
            </p:blipFill>
            <p:spPr>
              <a:xfrm>
                <a:off x="1610280" y="3799800"/>
                <a:ext cx="899640" cy="3459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7" name="Ink 36">
                <a:extLst>
                  <a:ext uri="{FF2B5EF4-FFF2-40B4-BE49-F238E27FC236}">
                    <a16:creationId xmlns:a16="http://schemas.microsoft.com/office/drawing/2014/main" id="{34BCC6EC-80AF-4B27-AC92-CF2AC13B197F}"/>
                  </a:ext>
                </a:extLst>
              </p14:cNvPr>
              <p14:cNvContentPartPr/>
              <p14:nvPr/>
            </p14:nvContentPartPr>
            <p14:xfrm>
              <a:off x="2064600" y="4228200"/>
              <a:ext cx="219600" cy="9720"/>
            </p14:xfrm>
          </p:contentPart>
        </mc:Choice>
        <mc:Fallback xmlns="">
          <p:pic>
            <p:nvPicPr>
              <p:cNvPr id="37" name="Ink 36">
                <a:extLst>
                  <a:ext uri="{FF2B5EF4-FFF2-40B4-BE49-F238E27FC236}">
                    <a16:creationId xmlns:a16="http://schemas.microsoft.com/office/drawing/2014/main" id="{34BCC6EC-80AF-4B27-AC92-CF2AC13B197F}"/>
                  </a:ext>
                </a:extLst>
              </p:cNvPr>
              <p:cNvPicPr/>
              <p:nvPr/>
            </p:nvPicPr>
            <p:blipFill>
              <a:blip r:embed="rId14"/>
              <a:stretch>
                <a:fillRect/>
              </a:stretch>
            </p:blipFill>
            <p:spPr>
              <a:xfrm>
                <a:off x="2048760" y="4164840"/>
                <a:ext cx="250920" cy="136440"/>
              </a:xfrm>
              <a:prstGeom prst="rect">
                <a:avLst/>
              </a:prstGeom>
            </p:spPr>
          </p:pic>
        </mc:Fallback>
      </mc:AlternateContent>
    </p:spTree>
    <p:custDataLst>
      <p:tags r:id="rId1"/>
    </p:custDataLst>
    <p:extLst>
      <p:ext uri="{BB962C8B-B14F-4D97-AF65-F5344CB8AC3E}">
        <p14:creationId xmlns:p14="http://schemas.microsoft.com/office/powerpoint/2010/main" val="26021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750" tmFilter="0, 0; .2, .5; .8, .5; 1, 0"/>
                                        <p:tgtEl>
                                          <p:spTgt spid="6"/>
                                        </p:tgtEl>
                                      </p:cBhvr>
                                    </p:animEffect>
                                    <p:animScale>
                                      <p:cBhvr>
                                        <p:cTn id="12" dur="375" autoRev="1" fill="hold"/>
                                        <p:tgtEl>
                                          <p:spTgt spid="6"/>
                                        </p:tgtEl>
                                      </p:cBhvr>
                                      <p:by x="105000" y="105000"/>
                                    </p:animScale>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mph" presetSubtype="0" fill="hold" nodeType="clickEffect">
                                  <p:stCondLst>
                                    <p:cond delay="0"/>
                                  </p:stCondLst>
                                  <p:childTnLst>
                                    <p:animEffect transition="out" filter="fade">
                                      <p:cBhvr>
                                        <p:cTn id="22" dur="750" tmFilter="0, 0; .2, .5; .8, .5; 1, 0"/>
                                        <p:tgtEl>
                                          <p:spTgt spid="7"/>
                                        </p:tgtEl>
                                      </p:cBhvr>
                                    </p:animEffect>
                                    <p:animScale>
                                      <p:cBhvr>
                                        <p:cTn id="23" dur="375" autoRev="1" fill="hold"/>
                                        <p:tgtEl>
                                          <p:spTgt spid="7"/>
                                        </p:tgtEl>
                                      </p:cBhvr>
                                      <p:by x="105000" y="105000"/>
                                    </p:animScale>
                                  </p:childTnLst>
                                </p:cTn>
                              </p:par>
                              <p:par>
                                <p:cTn id="24" presetID="10" presetClass="exit" presetSubtype="0" fill="hold" grpId="1" nodeType="withEffect">
                                  <p:stCondLst>
                                    <p:cond delay="0"/>
                                  </p:stCondLst>
                                  <p:childTnLst>
                                    <p:animEffect transition="out" filter="fade">
                                      <p:cBhvr>
                                        <p:cTn id="25" dur="500"/>
                                        <p:tgtEl>
                                          <p:spTgt spid="19"/>
                                        </p:tgtEl>
                                      </p:cBhvr>
                                    </p:animEffect>
                                    <p:set>
                                      <p:cBhvr>
                                        <p:cTn id="26" dur="1" fill="hold">
                                          <p:stCondLst>
                                            <p:cond delay="499"/>
                                          </p:stCondLst>
                                        </p:cTn>
                                        <p:tgtEl>
                                          <p:spTgt spid="19"/>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25"/>
                                        </p:tgtEl>
                                      </p:cBhvr>
                                    </p:animEffect>
                                    <p:set>
                                      <p:cBhvr>
                                        <p:cTn id="29" dur="1" fill="hold">
                                          <p:stCondLst>
                                            <p:cond delay="499"/>
                                          </p:stCondLst>
                                        </p:cTn>
                                        <p:tgtEl>
                                          <p:spTgt spid="25"/>
                                        </p:tgtEl>
                                        <p:attrNameLst>
                                          <p:attrName>style.visibility</p:attrName>
                                        </p:attrNameLst>
                                      </p:cBhvr>
                                      <p:to>
                                        <p:strVal val="hidden"/>
                                      </p:to>
                                    </p:set>
                                  </p:childTnLst>
                                </p:cTn>
                              </p:par>
                              <p:par>
                                <p:cTn id="30" presetID="10" presetClass="entr" presetSubtype="0"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nodeType="clickEffect">
                                  <p:stCondLst>
                                    <p:cond delay="0"/>
                                  </p:stCondLst>
                                  <p:childTnLst>
                                    <p:animEffect transition="out" filter="fade">
                                      <p:cBhvr>
                                        <p:cTn id="39" dur="750" tmFilter="0, 0; .2, .5; .8, .5; 1, 0"/>
                                        <p:tgtEl>
                                          <p:spTgt spid="8"/>
                                        </p:tgtEl>
                                      </p:cBhvr>
                                    </p:animEffect>
                                    <p:animScale>
                                      <p:cBhvr>
                                        <p:cTn id="40" dur="375" autoRev="1" fill="hold"/>
                                        <p:tgtEl>
                                          <p:spTgt spid="8"/>
                                        </p:tgtEl>
                                      </p:cBhvr>
                                      <p:by x="105000" y="105000"/>
                                    </p:animScale>
                                  </p:childTnLst>
                                </p:cTn>
                              </p:par>
                              <p:par>
                                <p:cTn id="41" presetID="10" presetClass="exit" presetSubtype="0" fill="hold" grpId="1" nodeType="withEffect">
                                  <p:stCondLst>
                                    <p:cond delay="0"/>
                                  </p:stCondLst>
                                  <p:childTnLst>
                                    <p:animEffect transition="out" filter="fade">
                                      <p:cBhvr>
                                        <p:cTn id="42" dur="500"/>
                                        <p:tgtEl>
                                          <p:spTgt spid="18"/>
                                        </p:tgtEl>
                                      </p:cBhvr>
                                    </p:animEffect>
                                    <p:set>
                                      <p:cBhvr>
                                        <p:cTn id="43" dur="1" fill="hold">
                                          <p:stCondLst>
                                            <p:cond delay="499"/>
                                          </p:stCondLst>
                                        </p:cTn>
                                        <p:tgtEl>
                                          <p:spTgt spid="1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4"/>
                                        </p:tgtEl>
                                      </p:cBhvr>
                                    </p:animEffect>
                                    <p:set>
                                      <p:cBhvr>
                                        <p:cTn id="46" dur="1" fill="hold">
                                          <p:stCondLst>
                                            <p:cond delay="499"/>
                                          </p:stCondLst>
                                        </p:cTn>
                                        <p:tgtEl>
                                          <p:spTgt spid="24"/>
                                        </p:tgtEl>
                                        <p:attrNameLst>
                                          <p:attrName>style.visibility</p:attrName>
                                        </p:attrNameLst>
                                      </p:cBhvr>
                                      <p:to>
                                        <p:strVal val="hidden"/>
                                      </p:to>
                                    </p:set>
                                  </p:childTnLst>
                                </p:cTn>
                              </p:par>
                              <p:par>
                                <p:cTn id="47" presetID="10" presetClass="entr" presetSubtype="0" fill="hold" grpId="0" nodeType="withEffect">
                                  <p:stCondLst>
                                    <p:cond delay="5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750" tmFilter="0, 0; .2, .5; .8, .5; 1, 0"/>
                                        <p:tgtEl>
                                          <p:spTgt spid="9"/>
                                        </p:tgtEl>
                                      </p:cBhvr>
                                    </p:animEffect>
                                    <p:animScale>
                                      <p:cBhvr>
                                        <p:cTn id="57" dur="375" autoRev="1" fill="hold"/>
                                        <p:tgtEl>
                                          <p:spTgt spid="9"/>
                                        </p:tgtEl>
                                      </p:cBhvr>
                                      <p:by x="105000" y="105000"/>
                                    </p:animScale>
                                  </p:childTnLst>
                                </p:cTn>
                              </p:par>
                              <p:par>
                                <p:cTn id="58" presetID="10" presetClass="exit" presetSubtype="0" fill="hold" grpId="1" nodeType="withEffect">
                                  <p:stCondLst>
                                    <p:cond delay="0"/>
                                  </p:stCondLst>
                                  <p:childTnLst>
                                    <p:animEffect transition="out" filter="fade">
                                      <p:cBhvr>
                                        <p:cTn id="59" dur="500"/>
                                        <p:tgtEl>
                                          <p:spTgt spid="17"/>
                                        </p:tgtEl>
                                      </p:cBhvr>
                                    </p:animEffect>
                                    <p:set>
                                      <p:cBhvr>
                                        <p:cTn id="60" dur="1" fill="hold">
                                          <p:stCondLst>
                                            <p:cond delay="499"/>
                                          </p:stCondLst>
                                        </p:cTn>
                                        <p:tgtEl>
                                          <p:spTgt spid="17"/>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23"/>
                                        </p:tgtEl>
                                      </p:cBhvr>
                                    </p:animEffect>
                                    <p:set>
                                      <p:cBhvr>
                                        <p:cTn id="63" dur="1" fill="hold">
                                          <p:stCondLst>
                                            <p:cond delay="499"/>
                                          </p:stCondLst>
                                        </p:cTn>
                                        <p:tgtEl>
                                          <p:spTgt spid="23"/>
                                        </p:tgtEl>
                                        <p:attrNameLst>
                                          <p:attrName>style.visibility</p:attrName>
                                        </p:attrNameLst>
                                      </p:cBhvr>
                                      <p:to>
                                        <p:strVal val="hidden"/>
                                      </p:to>
                                    </p:set>
                                  </p:childTnLst>
                                </p:cTn>
                              </p:par>
                              <p:par>
                                <p:cTn id="64" presetID="10" presetClass="entr" presetSubtype="0" fill="hold" grpId="0" nodeType="withEffect">
                                  <p:stCondLst>
                                    <p:cond delay="50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26" presetClass="emph" presetSubtype="0" fill="hold" nodeType="clickEffect">
                                  <p:stCondLst>
                                    <p:cond delay="0"/>
                                  </p:stCondLst>
                                  <p:childTnLst>
                                    <p:animEffect transition="out" filter="fade">
                                      <p:cBhvr>
                                        <p:cTn id="73" dur="750" tmFilter="0, 0; .2, .5; .8, .5; 1, 0"/>
                                        <p:tgtEl>
                                          <p:spTgt spid="10"/>
                                        </p:tgtEl>
                                      </p:cBhvr>
                                    </p:animEffect>
                                    <p:animScale>
                                      <p:cBhvr>
                                        <p:cTn id="74" dur="375" autoRev="1" fill="hold"/>
                                        <p:tgtEl>
                                          <p:spTgt spid="10"/>
                                        </p:tgtEl>
                                      </p:cBhvr>
                                      <p:by x="105000" y="105000"/>
                                    </p:animScale>
                                  </p:childTnLst>
                                </p:cTn>
                              </p:par>
                              <p:par>
                                <p:cTn id="75" presetID="10" presetClass="exit" presetSubtype="0" fill="hold" grpId="1" nodeType="withEffect">
                                  <p:stCondLst>
                                    <p:cond delay="0"/>
                                  </p:stCondLst>
                                  <p:childTnLst>
                                    <p:animEffect transition="out" filter="fade">
                                      <p:cBhvr>
                                        <p:cTn id="76" dur="500"/>
                                        <p:tgtEl>
                                          <p:spTgt spid="16"/>
                                        </p:tgtEl>
                                      </p:cBhvr>
                                    </p:animEffect>
                                    <p:set>
                                      <p:cBhvr>
                                        <p:cTn id="77" dur="1" fill="hold">
                                          <p:stCondLst>
                                            <p:cond delay="499"/>
                                          </p:stCondLst>
                                        </p:cTn>
                                        <p:tgtEl>
                                          <p:spTgt spid="16"/>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22"/>
                                        </p:tgtEl>
                                      </p:cBhvr>
                                    </p:animEffect>
                                    <p:set>
                                      <p:cBhvr>
                                        <p:cTn id="80" dur="1" fill="hold">
                                          <p:stCondLst>
                                            <p:cond delay="499"/>
                                          </p:stCondLst>
                                        </p:cTn>
                                        <p:tgtEl>
                                          <p:spTgt spid="22"/>
                                        </p:tgtEl>
                                        <p:attrNameLst>
                                          <p:attrName>style.visibility</p:attrName>
                                        </p:attrNameLst>
                                      </p:cBhvr>
                                      <p:to>
                                        <p:strVal val="hidden"/>
                                      </p:to>
                                    </p:set>
                                  </p:childTnLst>
                                </p:cTn>
                              </p:par>
                              <p:par>
                                <p:cTn id="81" presetID="10" presetClass="entr" presetSubtype="0" fill="hold" grpId="0" nodeType="withEffect">
                                  <p:stCondLst>
                                    <p:cond delay="50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500"/>
                                        <p:tgtEl>
                                          <p:spTgt spid="15"/>
                                        </p:tgtEl>
                                      </p:cBhvr>
                                    </p:animEffect>
                                  </p:childTnLst>
                                </p:cTn>
                              </p:par>
                              <p:par>
                                <p:cTn id="84" presetID="10" presetClass="entr" presetSubtype="0" fill="hold" grpId="0" nodeType="withEffect">
                                  <p:stCondLst>
                                    <p:cond delay="5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500"/>
                                        <p:tgtEl>
                                          <p:spTgt spid="21"/>
                                        </p:tgtEl>
                                      </p:cBhvr>
                                    </p:animEffect>
                                  </p:childTnLst>
                                </p:cTn>
                              </p:par>
                            </p:childTnLst>
                          </p:cTn>
                        </p:par>
                      </p:childTnLst>
                    </p:cTn>
                  </p:par>
                  <p:par>
                    <p:cTn id="87" fill="hold">
                      <p:stCondLst>
                        <p:cond delay="indefinite"/>
                      </p:stCondLst>
                      <p:childTnLst>
                        <p:par>
                          <p:cTn id="88" fill="hold">
                            <p:stCondLst>
                              <p:cond delay="0"/>
                            </p:stCondLst>
                            <p:childTnLst>
                              <p:par>
                                <p:cTn id="89" presetID="26" presetClass="emph" presetSubtype="0" fill="hold" nodeType="clickEffect">
                                  <p:stCondLst>
                                    <p:cond delay="0"/>
                                  </p:stCondLst>
                                  <p:childTnLst>
                                    <p:animEffect transition="out" filter="fade">
                                      <p:cBhvr>
                                        <p:cTn id="90" dur="750" tmFilter="0, 0; .2, .5; .8, .5; 1, 0"/>
                                        <p:tgtEl>
                                          <p:spTgt spid="11"/>
                                        </p:tgtEl>
                                      </p:cBhvr>
                                    </p:animEffect>
                                    <p:animScale>
                                      <p:cBhvr>
                                        <p:cTn id="91" dur="375" autoRev="1" fill="hold"/>
                                        <p:tgtEl>
                                          <p:spTgt spid="11"/>
                                        </p:tgtEl>
                                      </p:cBhvr>
                                      <p:by x="105000" y="105000"/>
                                    </p:animScale>
                                  </p:childTnLst>
                                </p:cTn>
                              </p:par>
                              <p:par>
                                <p:cTn id="92" presetID="10" presetClass="exit" presetSubtype="0" fill="hold" grpId="1" nodeType="withEffect">
                                  <p:stCondLst>
                                    <p:cond delay="0"/>
                                  </p:stCondLst>
                                  <p:childTnLst>
                                    <p:animEffect transition="out" filter="fade">
                                      <p:cBhvr>
                                        <p:cTn id="93" dur="500"/>
                                        <p:tgtEl>
                                          <p:spTgt spid="15"/>
                                        </p:tgtEl>
                                      </p:cBhvr>
                                    </p:animEffect>
                                    <p:set>
                                      <p:cBhvr>
                                        <p:cTn id="94" dur="1" fill="hold">
                                          <p:stCondLst>
                                            <p:cond delay="499"/>
                                          </p:stCondLst>
                                        </p:cTn>
                                        <p:tgtEl>
                                          <p:spTgt spid="15"/>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21"/>
                                        </p:tgtEl>
                                      </p:cBhvr>
                                    </p:animEffect>
                                    <p:set>
                                      <p:cBhvr>
                                        <p:cTn id="97" dur="1" fill="hold">
                                          <p:stCondLst>
                                            <p:cond delay="499"/>
                                          </p:stCondLst>
                                        </p:cTn>
                                        <p:tgtEl>
                                          <p:spTgt spid="21"/>
                                        </p:tgtEl>
                                        <p:attrNameLst>
                                          <p:attrName>style.visibility</p:attrName>
                                        </p:attrNameLst>
                                      </p:cBhvr>
                                      <p:to>
                                        <p:strVal val="hidden"/>
                                      </p:to>
                                    </p:set>
                                  </p:childTnLst>
                                </p:cTn>
                              </p:par>
                              <p:par>
                                <p:cTn id="98" presetID="10" presetClass="entr" presetSubtype="0" fill="hold" grpId="0" nodeType="withEffect">
                                  <p:stCondLst>
                                    <p:cond delay="500"/>
                                  </p:stCondLst>
                                  <p:childTnLst>
                                    <p:set>
                                      <p:cBhvr>
                                        <p:cTn id="99" dur="1" fill="hold">
                                          <p:stCondLst>
                                            <p:cond delay="0"/>
                                          </p:stCondLst>
                                        </p:cTn>
                                        <p:tgtEl>
                                          <p:spTgt spid="14"/>
                                        </p:tgtEl>
                                        <p:attrNameLst>
                                          <p:attrName>style.visibility</p:attrName>
                                        </p:attrNameLst>
                                      </p:cBhvr>
                                      <p:to>
                                        <p:strVal val="visible"/>
                                      </p:to>
                                    </p:set>
                                    <p:animEffect transition="in" filter="fade">
                                      <p:cBhvr>
                                        <p:cTn id="100" dur="500"/>
                                        <p:tgtEl>
                                          <p:spTgt spid="14"/>
                                        </p:tgtEl>
                                      </p:cBhvr>
                                    </p:animEffect>
                                  </p:childTnLst>
                                </p:cTn>
                              </p:par>
                              <p:par>
                                <p:cTn id="101" presetID="10" presetClass="entr" presetSubtype="0" fill="hold" grpId="0" nodeType="withEffect">
                                  <p:stCondLst>
                                    <p:cond delay="500"/>
                                  </p:stCondLst>
                                  <p:childTnLst>
                                    <p:set>
                                      <p:cBhvr>
                                        <p:cTn id="102" dur="1" fill="hold">
                                          <p:stCondLst>
                                            <p:cond delay="0"/>
                                          </p:stCondLst>
                                        </p:cTn>
                                        <p:tgtEl>
                                          <p:spTgt spid="20"/>
                                        </p:tgtEl>
                                        <p:attrNameLst>
                                          <p:attrName>style.visibility</p:attrName>
                                        </p:attrNameLst>
                                      </p:cBhvr>
                                      <p:to>
                                        <p:strVal val="visible"/>
                                      </p:to>
                                    </p:set>
                                    <p:animEffect transition="in" filter="fade">
                                      <p:cBhvr>
                                        <p:cTn id="103" dur="500"/>
                                        <p:tgtEl>
                                          <p:spTgt spid="20"/>
                                        </p:tgtEl>
                                      </p:cBhvr>
                                    </p:animEffect>
                                  </p:childTnLst>
                                </p:cTn>
                              </p:par>
                            </p:childTnLst>
                          </p:cTn>
                        </p:par>
                      </p:childTnLst>
                    </p:cTn>
                  </p:par>
                  <p:par>
                    <p:cTn id="104" fill="hold">
                      <p:stCondLst>
                        <p:cond delay="indefinite"/>
                      </p:stCondLst>
                      <p:childTnLst>
                        <p:par>
                          <p:cTn id="105" fill="hold">
                            <p:stCondLst>
                              <p:cond delay="0"/>
                            </p:stCondLst>
                            <p:childTnLst>
                              <p:par>
                                <p:cTn id="106" presetID="26" presetClass="emph" presetSubtype="0" fill="hold" nodeType="clickEffect">
                                  <p:stCondLst>
                                    <p:cond delay="0"/>
                                  </p:stCondLst>
                                  <p:childTnLst>
                                    <p:animEffect transition="out" filter="fade">
                                      <p:cBhvr>
                                        <p:cTn id="107" dur="750" tmFilter="0, 0; .2, .5; .8, .5; 1, 0"/>
                                        <p:tgtEl>
                                          <p:spTgt spid="12"/>
                                        </p:tgtEl>
                                      </p:cBhvr>
                                    </p:animEffect>
                                    <p:animScale>
                                      <p:cBhvr>
                                        <p:cTn id="108" dur="375" autoRev="1" fill="hold"/>
                                        <p:tgtEl>
                                          <p:spTgt spid="12"/>
                                        </p:tgtEl>
                                      </p:cBhvr>
                                      <p:by x="105000" y="105000"/>
                                    </p:animScale>
                                  </p:childTnLst>
                                </p:cTn>
                              </p:par>
                              <p:par>
                                <p:cTn id="109" presetID="10" presetClass="exit" presetSubtype="0" fill="hold" grpId="1" nodeType="withEffect">
                                  <p:stCondLst>
                                    <p:cond delay="0"/>
                                  </p:stCondLst>
                                  <p:childTnLst>
                                    <p:animEffect transition="out" filter="fade">
                                      <p:cBhvr>
                                        <p:cTn id="110" dur="500"/>
                                        <p:tgtEl>
                                          <p:spTgt spid="14"/>
                                        </p:tgtEl>
                                      </p:cBhvr>
                                    </p:animEffect>
                                    <p:set>
                                      <p:cBhvr>
                                        <p:cTn id="111" dur="1" fill="hold">
                                          <p:stCondLst>
                                            <p:cond delay="499"/>
                                          </p:stCondLst>
                                        </p:cTn>
                                        <p:tgtEl>
                                          <p:spTgt spid="14"/>
                                        </p:tgtEl>
                                        <p:attrNameLst>
                                          <p:attrName>style.visibility</p:attrName>
                                        </p:attrNameLst>
                                      </p:cBhvr>
                                      <p:to>
                                        <p:strVal val="hidden"/>
                                      </p:to>
                                    </p:set>
                                  </p:childTnLst>
                                </p:cTn>
                              </p:par>
                              <p:par>
                                <p:cTn id="112" presetID="10" presetClass="exit" presetSubtype="0" fill="hold" grpId="1" nodeType="withEffect">
                                  <p:stCondLst>
                                    <p:cond delay="0"/>
                                  </p:stCondLst>
                                  <p:childTnLst>
                                    <p:animEffect transition="out" filter="fade">
                                      <p:cBhvr>
                                        <p:cTn id="113" dur="500"/>
                                        <p:tgtEl>
                                          <p:spTgt spid="20"/>
                                        </p:tgtEl>
                                      </p:cBhvr>
                                    </p:animEffect>
                                    <p:set>
                                      <p:cBhvr>
                                        <p:cTn id="114" dur="1" fill="hold">
                                          <p:stCondLst>
                                            <p:cond delay="499"/>
                                          </p:stCondLst>
                                        </p:cTn>
                                        <p:tgtEl>
                                          <p:spTgt spid="20"/>
                                        </p:tgtEl>
                                        <p:attrNameLst>
                                          <p:attrName>style.visibility</p:attrName>
                                        </p:attrNameLst>
                                      </p:cBhvr>
                                      <p:to>
                                        <p:strVal val="hidden"/>
                                      </p:to>
                                    </p:set>
                                  </p:childTnLst>
                                </p:cTn>
                              </p:par>
                              <p:par>
                                <p:cTn id="115" presetID="10" presetClass="entr" presetSubtype="0" fill="hold" grpId="0" nodeType="withEffect">
                                  <p:stCondLst>
                                    <p:cond delay="500"/>
                                  </p:stCondLst>
                                  <p:childTnLst>
                                    <p:set>
                                      <p:cBhvr>
                                        <p:cTn id="116" dur="1" fill="hold">
                                          <p:stCondLst>
                                            <p:cond delay="0"/>
                                          </p:stCondLst>
                                        </p:cTn>
                                        <p:tgtEl>
                                          <p:spTgt spid="3"/>
                                        </p:tgtEl>
                                        <p:attrNameLst>
                                          <p:attrName>style.visibility</p:attrName>
                                        </p:attrNameLst>
                                      </p:cBhvr>
                                      <p:to>
                                        <p:strVal val="visible"/>
                                      </p:to>
                                    </p:set>
                                    <p:animEffect transition="in" filter="fade">
                                      <p:cBhvr>
                                        <p:cTn id="117" dur="500"/>
                                        <p:tgtEl>
                                          <p:spTgt spid="3"/>
                                        </p:tgtEl>
                                      </p:cBhvr>
                                    </p:animEffect>
                                  </p:childTnLst>
                                </p:cTn>
                              </p:par>
                              <p:par>
                                <p:cTn id="118" presetID="10" presetClass="entr" presetSubtype="0" fill="hold" grpId="0" nodeType="withEffect">
                                  <p:stCondLst>
                                    <p:cond delay="500"/>
                                  </p:stCondLst>
                                  <p:childTnLst>
                                    <p:set>
                                      <p:cBhvr>
                                        <p:cTn id="119" dur="1" fill="hold">
                                          <p:stCondLst>
                                            <p:cond delay="0"/>
                                          </p:stCondLst>
                                        </p:cTn>
                                        <p:tgtEl>
                                          <p:spTgt spid="4"/>
                                        </p:tgtEl>
                                        <p:attrNameLst>
                                          <p:attrName>style.visibility</p:attrName>
                                        </p:attrNameLst>
                                      </p:cBhvr>
                                      <p:to>
                                        <p:strVal val="visible"/>
                                      </p:to>
                                    </p:set>
                                    <p:animEffect transition="in" filter="fade">
                                      <p:cBhvr>
                                        <p:cTn id="120" dur="500"/>
                                        <p:tgtEl>
                                          <p:spTgt spid="4"/>
                                        </p:tgtEl>
                                      </p:cBhvr>
                                    </p:animEffect>
                                  </p:childTnLst>
                                </p:cTn>
                              </p:par>
                            </p:childTnLst>
                          </p:cTn>
                        </p:par>
                      </p:childTnLst>
                    </p:cTn>
                  </p:par>
                  <p:par>
                    <p:cTn id="121" fill="hold">
                      <p:stCondLst>
                        <p:cond delay="indefinite"/>
                      </p:stCondLst>
                      <p:childTnLst>
                        <p:par>
                          <p:cTn id="122" fill="hold">
                            <p:stCondLst>
                              <p:cond delay="0"/>
                            </p:stCondLst>
                            <p:childTnLst>
                              <p:par>
                                <p:cTn id="123" presetID="26" presetClass="emph" presetSubtype="0" fill="hold" nodeType="clickEffect">
                                  <p:stCondLst>
                                    <p:cond delay="0"/>
                                  </p:stCondLst>
                                  <p:childTnLst>
                                    <p:animEffect transition="out" filter="fade">
                                      <p:cBhvr>
                                        <p:cTn id="124" dur="750" tmFilter="0, 0; .2, .5; .8, .5; 1, 0"/>
                                        <p:tgtEl>
                                          <p:spTgt spid="13"/>
                                        </p:tgtEl>
                                      </p:cBhvr>
                                    </p:animEffect>
                                    <p:animScale>
                                      <p:cBhvr>
                                        <p:cTn id="125" dur="375" autoRev="1" fill="hold"/>
                                        <p:tgtEl>
                                          <p:spTgt spid="13"/>
                                        </p:tgtEl>
                                      </p:cBhvr>
                                      <p:by x="105000" y="105000"/>
                                    </p:animScale>
                                  </p:childTnLst>
                                </p:cTn>
                              </p:par>
                              <p:par>
                                <p:cTn id="126" presetID="10" presetClass="exit" presetSubtype="0" fill="hold" grpId="1" nodeType="withEffect">
                                  <p:stCondLst>
                                    <p:cond delay="0"/>
                                  </p:stCondLst>
                                  <p:childTnLst>
                                    <p:animEffect transition="out" filter="fade">
                                      <p:cBhvr>
                                        <p:cTn id="127" dur="500"/>
                                        <p:tgtEl>
                                          <p:spTgt spid="3"/>
                                        </p:tgtEl>
                                      </p:cBhvr>
                                    </p:animEffect>
                                    <p:set>
                                      <p:cBhvr>
                                        <p:cTn id="128" dur="1" fill="hold">
                                          <p:stCondLst>
                                            <p:cond delay="499"/>
                                          </p:stCondLst>
                                        </p:cTn>
                                        <p:tgtEl>
                                          <p:spTgt spid="3"/>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4"/>
                                        </p:tgtEl>
                                      </p:cBhvr>
                                    </p:animEffect>
                                    <p:set>
                                      <p:cBhvr>
                                        <p:cTn id="131" dur="1" fill="hold">
                                          <p:stCondLst>
                                            <p:cond delay="499"/>
                                          </p:stCondLst>
                                        </p:cTn>
                                        <p:tgtEl>
                                          <p:spTgt spid="4"/>
                                        </p:tgtEl>
                                        <p:attrNameLst>
                                          <p:attrName>style.visibility</p:attrName>
                                        </p:attrNameLst>
                                      </p:cBhvr>
                                      <p:to>
                                        <p:strVal val="hidden"/>
                                      </p:to>
                                    </p:set>
                                  </p:childTnLst>
                                </p:cTn>
                              </p:par>
                              <p:par>
                                <p:cTn id="132" presetID="10" presetClass="entr" presetSubtype="0" fill="hold" grpId="0" nodeType="withEffect">
                                  <p:stCondLst>
                                    <p:cond delay="500"/>
                                  </p:stCondLst>
                                  <p:childTnLst>
                                    <p:set>
                                      <p:cBhvr>
                                        <p:cTn id="133" dur="1" fill="hold">
                                          <p:stCondLst>
                                            <p:cond delay="0"/>
                                          </p:stCondLst>
                                        </p:cTn>
                                        <p:tgtEl>
                                          <p:spTgt spid="26"/>
                                        </p:tgtEl>
                                        <p:attrNameLst>
                                          <p:attrName>style.visibility</p:attrName>
                                        </p:attrNameLst>
                                      </p:cBhvr>
                                      <p:to>
                                        <p:strVal val="visible"/>
                                      </p:to>
                                    </p:set>
                                    <p:animEffect transition="in" filter="fade">
                                      <p:cBhvr>
                                        <p:cTn id="134" dur="500"/>
                                        <p:tgtEl>
                                          <p:spTgt spid="26"/>
                                        </p:tgtEl>
                                      </p:cBhvr>
                                    </p:animEffect>
                                  </p:childTnLst>
                                </p:cTn>
                              </p:par>
                              <p:par>
                                <p:cTn id="135" presetID="10" presetClass="entr" presetSubtype="0" fill="hold" grpId="0" nodeType="withEffect">
                                  <p:stCondLst>
                                    <p:cond delay="500"/>
                                  </p:stCondLst>
                                  <p:childTnLst>
                                    <p:set>
                                      <p:cBhvr>
                                        <p:cTn id="136" dur="1" fill="hold">
                                          <p:stCondLst>
                                            <p:cond delay="0"/>
                                          </p:stCondLst>
                                        </p:cTn>
                                        <p:tgtEl>
                                          <p:spTgt spid="27"/>
                                        </p:tgtEl>
                                        <p:attrNameLst>
                                          <p:attrName>style.visibility</p:attrName>
                                        </p:attrNameLst>
                                      </p:cBhvr>
                                      <p:to>
                                        <p:strVal val="visible"/>
                                      </p:to>
                                    </p:set>
                                    <p:animEffect transition="in" filter="fade">
                                      <p:cBhvr>
                                        <p:cTn id="137" dur="500"/>
                                        <p:tgtEl>
                                          <p:spTgt spid="27"/>
                                        </p:tgtEl>
                                      </p:cBhvr>
                                    </p:animEffect>
                                  </p:childTnLst>
                                </p:cTn>
                              </p:par>
                            </p:childTnLst>
                          </p:cTn>
                        </p:par>
                      </p:childTnLst>
                    </p:cTn>
                  </p:par>
                  <p:par>
                    <p:cTn id="138" fill="hold">
                      <p:stCondLst>
                        <p:cond delay="indefinite"/>
                      </p:stCondLst>
                      <p:childTnLst>
                        <p:par>
                          <p:cTn id="139" fill="hold">
                            <p:stCondLst>
                              <p:cond delay="0"/>
                            </p:stCondLst>
                            <p:childTnLst>
                              <p:par>
                                <p:cTn id="140" presetID="26" presetClass="emph" presetSubtype="0" fill="hold" nodeType="clickEffect">
                                  <p:stCondLst>
                                    <p:cond delay="0"/>
                                  </p:stCondLst>
                                  <p:childTnLst>
                                    <p:animEffect transition="out" filter="fade">
                                      <p:cBhvr>
                                        <p:cTn id="141" dur="750" tmFilter="0, 0; .2, .5; .8, .5; 1, 0"/>
                                        <p:tgtEl>
                                          <p:spTgt spid="28"/>
                                        </p:tgtEl>
                                      </p:cBhvr>
                                    </p:animEffect>
                                    <p:animScale>
                                      <p:cBhvr>
                                        <p:cTn id="142" dur="375" autoRev="1" fill="hold"/>
                                        <p:tgtEl>
                                          <p:spTgt spid="28"/>
                                        </p:tgtEl>
                                      </p:cBhvr>
                                      <p:by x="105000" y="105000"/>
                                    </p:animScale>
                                  </p:childTnLst>
                                </p:cTn>
                              </p:par>
                              <p:par>
                                <p:cTn id="143" presetID="10" presetClass="exit" presetSubtype="0" fill="hold" grpId="1" nodeType="withEffect">
                                  <p:stCondLst>
                                    <p:cond delay="0"/>
                                  </p:stCondLst>
                                  <p:childTnLst>
                                    <p:animEffect transition="out" filter="fade">
                                      <p:cBhvr>
                                        <p:cTn id="144" dur="500"/>
                                        <p:tgtEl>
                                          <p:spTgt spid="26"/>
                                        </p:tgtEl>
                                      </p:cBhvr>
                                    </p:animEffect>
                                    <p:set>
                                      <p:cBhvr>
                                        <p:cTn id="145" dur="1" fill="hold">
                                          <p:stCondLst>
                                            <p:cond delay="499"/>
                                          </p:stCondLst>
                                        </p:cTn>
                                        <p:tgtEl>
                                          <p:spTgt spid="26"/>
                                        </p:tgtEl>
                                        <p:attrNameLst>
                                          <p:attrName>style.visibility</p:attrName>
                                        </p:attrNameLst>
                                      </p:cBhvr>
                                      <p:to>
                                        <p:strVal val="hidden"/>
                                      </p:to>
                                    </p:set>
                                  </p:childTnLst>
                                </p:cTn>
                              </p:par>
                              <p:par>
                                <p:cTn id="146" presetID="10" presetClass="exit" presetSubtype="0" fill="hold" grpId="1" nodeType="withEffect">
                                  <p:stCondLst>
                                    <p:cond delay="0"/>
                                  </p:stCondLst>
                                  <p:childTnLst>
                                    <p:animEffect transition="out" filter="fade">
                                      <p:cBhvr>
                                        <p:cTn id="147" dur="500"/>
                                        <p:tgtEl>
                                          <p:spTgt spid="27"/>
                                        </p:tgtEl>
                                      </p:cBhvr>
                                    </p:animEffect>
                                    <p:set>
                                      <p:cBhvr>
                                        <p:cTn id="148" dur="1" fill="hold">
                                          <p:stCondLst>
                                            <p:cond delay="499"/>
                                          </p:stCondLst>
                                        </p:cTn>
                                        <p:tgtEl>
                                          <p:spTgt spid="27"/>
                                        </p:tgtEl>
                                        <p:attrNameLst>
                                          <p:attrName>style.visibility</p:attrName>
                                        </p:attrNameLst>
                                      </p:cBhvr>
                                      <p:to>
                                        <p:strVal val="hidden"/>
                                      </p:to>
                                    </p:set>
                                  </p:childTnLst>
                                </p:cTn>
                              </p:par>
                              <p:par>
                                <p:cTn id="149" presetID="10" presetClass="entr" presetSubtype="0" fill="hold" grpId="0" nodeType="withEffect">
                                  <p:stCondLst>
                                    <p:cond delay="500"/>
                                  </p:stCondLst>
                                  <p:childTnLst>
                                    <p:set>
                                      <p:cBhvr>
                                        <p:cTn id="150" dur="1" fill="hold">
                                          <p:stCondLst>
                                            <p:cond delay="0"/>
                                          </p:stCondLst>
                                        </p:cTn>
                                        <p:tgtEl>
                                          <p:spTgt spid="30"/>
                                        </p:tgtEl>
                                        <p:attrNameLst>
                                          <p:attrName>style.visibility</p:attrName>
                                        </p:attrNameLst>
                                      </p:cBhvr>
                                      <p:to>
                                        <p:strVal val="visible"/>
                                      </p:to>
                                    </p:set>
                                    <p:animEffect transition="in" filter="fade">
                                      <p:cBhvr>
                                        <p:cTn id="151" dur="500"/>
                                        <p:tgtEl>
                                          <p:spTgt spid="30"/>
                                        </p:tgtEl>
                                      </p:cBhvr>
                                    </p:animEffect>
                                  </p:childTnLst>
                                </p:cTn>
                              </p:par>
                              <p:par>
                                <p:cTn id="152" presetID="10" presetClass="entr" presetSubtype="0" fill="hold" grpId="0" nodeType="withEffect">
                                  <p:stCondLst>
                                    <p:cond delay="500"/>
                                  </p:stCondLst>
                                  <p:childTnLst>
                                    <p:set>
                                      <p:cBhvr>
                                        <p:cTn id="153" dur="1" fill="hold">
                                          <p:stCondLst>
                                            <p:cond delay="0"/>
                                          </p:stCondLst>
                                        </p:cTn>
                                        <p:tgtEl>
                                          <p:spTgt spid="31"/>
                                        </p:tgtEl>
                                        <p:attrNameLst>
                                          <p:attrName>style.visibility</p:attrName>
                                        </p:attrNameLst>
                                      </p:cBhvr>
                                      <p:to>
                                        <p:strVal val="visible"/>
                                      </p:to>
                                    </p:set>
                                    <p:animEffect transition="in" filter="fade">
                                      <p:cBhvr>
                                        <p:cTn id="154" dur="500"/>
                                        <p:tgtEl>
                                          <p:spTgt spid="31"/>
                                        </p:tgtEl>
                                      </p:cBhvr>
                                    </p:animEffect>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nodeType="clickEffect">
                                  <p:stCondLst>
                                    <p:cond delay="0"/>
                                  </p:stCondLst>
                                  <p:childTnLst>
                                    <p:set>
                                      <p:cBhvr>
                                        <p:cTn id="15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30" grpId="0"/>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bwMode="auto">
          <a:xfrm>
            <a:off x="1595718" y="2205319"/>
            <a:ext cx="3392038" cy="1249925"/>
          </a:xfrm>
          <a:prstGeom prst="roundRect">
            <a:avLst/>
          </a:prstGeom>
          <a:ln w="76200"/>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pic>
        <p:nvPicPr>
          <p:cNvPr id="28" name="Picture 27">
            <a:extLst>
              <a:ext uri="{FF2B5EF4-FFF2-40B4-BE49-F238E27FC236}">
                <a16:creationId xmlns:a16="http://schemas.microsoft.com/office/drawing/2014/main" id="{B1C5B653-C471-481C-A80D-2C63642E8C0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2597" y="3531365"/>
            <a:ext cx="505205" cy="845446"/>
          </a:xfrm>
          <a:prstGeom prst="rect">
            <a:avLst/>
          </a:prstGeom>
        </p:spPr>
      </p:pic>
      <p:sp>
        <p:nvSpPr>
          <p:cNvPr id="2" name="Text Placeholder 1"/>
          <p:cNvSpPr>
            <a:spLocks noGrp="1"/>
          </p:cNvSpPr>
          <p:nvPr>
            <p:ph type="body" idx="1"/>
          </p:nvPr>
        </p:nvSpPr>
        <p:spPr/>
        <p:txBody>
          <a:bodyPr/>
          <a:lstStyle/>
          <a:p>
            <a:r>
              <a:rPr lang="en-GB" dirty="0"/>
              <a:t>KS1 Multiplication Lesson 4</a:t>
            </a:r>
          </a:p>
        </p:txBody>
      </p:sp>
      <p:sp>
        <p:nvSpPr>
          <p:cNvPr id="32" name="Title 31">
            <a:extLst>
              <a:ext uri="{FF2B5EF4-FFF2-40B4-BE49-F238E27FC236}">
                <a16:creationId xmlns:a16="http://schemas.microsoft.com/office/drawing/2014/main" id="{C77A6FE2-1D8D-4DF7-B80F-0961E53D6F34}"/>
              </a:ext>
            </a:extLst>
          </p:cNvPr>
          <p:cNvSpPr>
            <a:spLocks noGrp="1"/>
          </p:cNvSpPr>
          <p:nvPr>
            <p:ph type="title"/>
          </p:nvPr>
        </p:nvSpPr>
        <p:spPr/>
        <p:txBody>
          <a:bodyPr/>
          <a:lstStyle/>
          <a:p>
            <a:endParaRPr lang="en-GB"/>
          </a:p>
        </p:txBody>
      </p:sp>
      <p:sp>
        <p:nvSpPr>
          <p:cNvPr id="3" name="TextBox 2">
            <a:extLst>
              <a:ext uri="{FF2B5EF4-FFF2-40B4-BE49-F238E27FC236}">
                <a16:creationId xmlns:a16="http://schemas.microsoft.com/office/drawing/2014/main" id="{B858D465-51EE-4848-AC74-FCD1E3B89200}"/>
              </a:ext>
            </a:extLst>
          </p:cNvPr>
          <p:cNvSpPr txBox="1"/>
          <p:nvPr/>
        </p:nvSpPr>
        <p:spPr bwMode="auto">
          <a:xfrm>
            <a:off x="3967606" y="4881770"/>
            <a:ext cx="1208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seventy</a:t>
            </a:r>
          </a:p>
        </p:txBody>
      </p:sp>
      <p:sp>
        <p:nvSpPr>
          <p:cNvPr id="4" name="TextBox 3">
            <a:extLst>
              <a:ext uri="{FF2B5EF4-FFF2-40B4-BE49-F238E27FC236}">
                <a16:creationId xmlns:a16="http://schemas.microsoft.com/office/drawing/2014/main" id="{2CA4FDD2-0780-435D-B222-5D699E6F2702}"/>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70</a:t>
            </a:r>
          </a:p>
        </p:txBody>
      </p:sp>
      <p:sp>
        <p:nvSpPr>
          <p:cNvPr id="5" name="TextBox 4">
            <a:extLst>
              <a:ext uri="{FF2B5EF4-FFF2-40B4-BE49-F238E27FC236}">
                <a16:creationId xmlns:a16="http://schemas.microsoft.com/office/drawing/2014/main" id="{A922FBE5-A2DF-4868-997B-B2750FABB584}"/>
              </a:ext>
            </a:extLst>
          </p:cNvPr>
          <p:cNvSpPr txBox="1"/>
          <p:nvPr/>
        </p:nvSpPr>
        <p:spPr bwMode="auto">
          <a:xfrm>
            <a:off x="2490372" y="1079947"/>
            <a:ext cx="4163256"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How many pencils are there?</a:t>
            </a:r>
          </a:p>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Count in groups of ten.</a:t>
            </a:r>
          </a:p>
        </p:txBody>
      </p:sp>
      <p:pic>
        <p:nvPicPr>
          <p:cNvPr id="6" name="Picture 5">
            <a:extLst>
              <a:ext uri="{FF2B5EF4-FFF2-40B4-BE49-F238E27FC236}">
                <a16:creationId xmlns:a16="http://schemas.microsoft.com/office/drawing/2014/main" id="{1E462DFC-BCE6-4A69-9F4B-4079F2377B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1693" y="2481190"/>
            <a:ext cx="505205" cy="845446"/>
          </a:xfrm>
          <a:prstGeom prst="rect">
            <a:avLst/>
          </a:prstGeom>
        </p:spPr>
      </p:pic>
      <p:pic>
        <p:nvPicPr>
          <p:cNvPr id="7" name="Picture 6">
            <a:extLst>
              <a:ext uri="{FF2B5EF4-FFF2-40B4-BE49-F238E27FC236}">
                <a16:creationId xmlns:a16="http://schemas.microsoft.com/office/drawing/2014/main" id="{C818EBCF-85EE-4EDF-A09F-62507B7C3B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5327" y="2481190"/>
            <a:ext cx="505205" cy="845446"/>
          </a:xfrm>
          <a:prstGeom prst="rect">
            <a:avLst/>
          </a:prstGeom>
        </p:spPr>
      </p:pic>
      <p:pic>
        <p:nvPicPr>
          <p:cNvPr id="8" name="Picture 7">
            <a:extLst>
              <a:ext uri="{FF2B5EF4-FFF2-40B4-BE49-F238E27FC236}">
                <a16:creationId xmlns:a16="http://schemas.microsoft.com/office/drawing/2014/main" id="{DB861F47-C21C-4BA3-820F-CC78E27ADE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8962" y="2481190"/>
            <a:ext cx="505205" cy="845446"/>
          </a:xfrm>
          <a:prstGeom prst="rect">
            <a:avLst/>
          </a:prstGeom>
        </p:spPr>
      </p:pic>
      <p:pic>
        <p:nvPicPr>
          <p:cNvPr id="9" name="Picture 8">
            <a:extLst>
              <a:ext uri="{FF2B5EF4-FFF2-40B4-BE49-F238E27FC236}">
                <a16:creationId xmlns:a16="http://schemas.microsoft.com/office/drawing/2014/main" id="{5147DF30-853E-4463-9045-4A110EDBEB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2597" y="2481190"/>
            <a:ext cx="505205" cy="845446"/>
          </a:xfrm>
          <a:prstGeom prst="rect">
            <a:avLst/>
          </a:prstGeom>
        </p:spPr>
      </p:pic>
      <p:pic>
        <p:nvPicPr>
          <p:cNvPr id="10" name="Picture 9">
            <a:extLst>
              <a:ext uri="{FF2B5EF4-FFF2-40B4-BE49-F238E27FC236}">
                <a16:creationId xmlns:a16="http://schemas.microsoft.com/office/drawing/2014/main" id="{54084423-375C-449D-AC7F-0108F8D629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06231" y="2481190"/>
            <a:ext cx="505205" cy="845446"/>
          </a:xfrm>
          <a:prstGeom prst="rect">
            <a:avLst/>
          </a:prstGeom>
        </p:spPr>
      </p:pic>
      <p:pic>
        <p:nvPicPr>
          <p:cNvPr id="11" name="Picture 10">
            <a:extLst>
              <a:ext uri="{FF2B5EF4-FFF2-40B4-BE49-F238E27FC236}">
                <a16:creationId xmlns:a16="http://schemas.microsoft.com/office/drawing/2014/main" id="{B4AF7AB9-FC6F-4665-B482-AEE73C709CC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1693" y="3531365"/>
            <a:ext cx="505205" cy="845446"/>
          </a:xfrm>
          <a:prstGeom prst="rect">
            <a:avLst/>
          </a:prstGeom>
        </p:spPr>
      </p:pic>
      <p:pic>
        <p:nvPicPr>
          <p:cNvPr id="12" name="Picture 11">
            <a:extLst>
              <a:ext uri="{FF2B5EF4-FFF2-40B4-BE49-F238E27FC236}">
                <a16:creationId xmlns:a16="http://schemas.microsoft.com/office/drawing/2014/main" id="{044A093C-54A3-48DD-B56A-FFF5885AB8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5327" y="3531365"/>
            <a:ext cx="505205" cy="845446"/>
          </a:xfrm>
          <a:prstGeom prst="rect">
            <a:avLst/>
          </a:prstGeom>
        </p:spPr>
      </p:pic>
      <p:pic>
        <p:nvPicPr>
          <p:cNvPr id="13" name="Picture 12">
            <a:extLst>
              <a:ext uri="{FF2B5EF4-FFF2-40B4-BE49-F238E27FC236}">
                <a16:creationId xmlns:a16="http://schemas.microsoft.com/office/drawing/2014/main" id="{1E86F126-0961-46A2-A7A2-E1363F5DD38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8962" y="3531365"/>
            <a:ext cx="505205" cy="845446"/>
          </a:xfrm>
          <a:prstGeom prst="rect">
            <a:avLst/>
          </a:prstGeom>
        </p:spPr>
      </p:pic>
      <p:sp>
        <p:nvSpPr>
          <p:cNvPr id="14" name="TextBox 13">
            <a:extLst>
              <a:ext uri="{FF2B5EF4-FFF2-40B4-BE49-F238E27FC236}">
                <a16:creationId xmlns:a16="http://schemas.microsoft.com/office/drawing/2014/main" id="{0F1953A7-0D13-4CD4-B45C-13C06BFBFD1E}"/>
              </a:ext>
            </a:extLst>
          </p:cNvPr>
          <p:cNvSpPr txBox="1"/>
          <p:nvPr/>
        </p:nvSpPr>
        <p:spPr bwMode="auto">
          <a:xfrm>
            <a:off x="4179905" y="4881770"/>
            <a:ext cx="7841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sixty</a:t>
            </a:r>
          </a:p>
        </p:txBody>
      </p:sp>
      <p:sp>
        <p:nvSpPr>
          <p:cNvPr id="15" name="TextBox 14">
            <a:extLst>
              <a:ext uri="{FF2B5EF4-FFF2-40B4-BE49-F238E27FC236}">
                <a16:creationId xmlns:a16="http://schemas.microsoft.com/office/drawing/2014/main" id="{0906654A-3341-4B1F-818F-373A82CFF938}"/>
              </a:ext>
            </a:extLst>
          </p:cNvPr>
          <p:cNvSpPr txBox="1"/>
          <p:nvPr/>
        </p:nvSpPr>
        <p:spPr bwMode="auto">
          <a:xfrm>
            <a:off x="4216390" y="4881770"/>
            <a:ext cx="7112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fifty</a:t>
            </a:r>
          </a:p>
        </p:txBody>
      </p:sp>
      <p:sp>
        <p:nvSpPr>
          <p:cNvPr id="16" name="TextBox 15">
            <a:extLst>
              <a:ext uri="{FF2B5EF4-FFF2-40B4-BE49-F238E27FC236}">
                <a16:creationId xmlns:a16="http://schemas.microsoft.com/office/drawing/2014/main" id="{F0386F6A-DB92-4750-8F9D-53B05272E478}"/>
              </a:ext>
            </a:extLst>
          </p:cNvPr>
          <p:cNvSpPr txBox="1"/>
          <p:nvPr/>
        </p:nvSpPr>
        <p:spPr bwMode="auto">
          <a:xfrm>
            <a:off x="4156245" y="4881770"/>
            <a:ext cx="831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forty</a:t>
            </a:r>
          </a:p>
        </p:txBody>
      </p:sp>
      <p:sp>
        <p:nvSpPr>
          <p:cNvPr id="17" name="TextBox 16">
            <a:extLst>
              <a:ext uri="{FF2B5EF4-FFF2-40B4-BE49-F238E27FC236}">
                <a16:creationId xmlns:a16="http://schemas.microsoft.com/office/drawing/2014/main" id="{5F7E5168-F103-401F-8630-15A170F58C84}"/>
              </a:ext>
            </a:extLst>
          </p:cNvPr>
          <p:cNvSpPr txBox="1"/>
          <p:nvPr/>
        </p:nvSpPr>
        <p:spPr bwMode="auto">
          <a:xfrm>
            <a:off x="4117774" y="4881770"/>
            <a:ext cx="9084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thirty</a:t>
            </a:r>
          </a:p>
        </p:txBody>
      </p:sp>
      <p:sp>
        <p:nvSpPr>
          <p:cNvPr id="18" name="TextBox 17">
            <a:extLst>
              <a:ext uri="{FF2B5EF4-FFF2-40B4-BE49-F238E27FC236}">
                <a16:creationId xmlns:a16="http://schemas.microsoft.com/office/drawing/2014/main" id="{4F383B95-78DE-4F6D-8722-C32204E12F50}"/>
              </a:ext>
            </a:extLst>
          </p:cNvPr>
          <p:cNvSpPr txBox="1"/>
          <p:nvPr/>
        </p:nvSpPr>
        <p:spPr bwMode="auto">
          <a:xfrm>
            <a:off x="4022748" y="4881770"/>
            <a:ext cx="10985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twenty</a:t>
            </a:r>
          </a:p>
        </p:txBody>
      </p:sp>
      <p:sp>
        <p:nvSpPr>
          <p:cNvPr id="19" name="TextBox 18">
            <a:extLst>
              <a:ext uri="{FF2B5EF4-FFF2-40B4-BE49-F238E27FC236}">
                <a16:creationId xmlns:a16="http://schemas.microsoft.com/office/drawing/2014/main" id="{C7E0E8F6-ACCA-4A13-9662-B96B6ABDEB94}"/>
              </a:ext>
            </a:extLst>
          </p:cNvPr>
          <p:cNvSpPr txBox="1"/>
          <p:nvPr/>
        </p:nvSpPr>
        <p:spPr bwMode="auto">
          <a:xfrm>
            <a:off x="4261274" y="4881770"/>
            <a:ext cx="6214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ten</a:t>
            </a:r>
          </a:p>
        </p:txBody>
      </p:sp>
      <p:sp>
        <p:nvSpPr>
          <p:cNvPr id="20" name="TextBox 19">
            <a:extLst>
              <a:ext uri="{FF2B5EF4-FFF2-40B4-BE49-F238E27FC236}">
                <a16:creationId xmlns:a16="http://schemas.microsoft.com/office/drawing/2014/main" id="{81EB8DD1-E8FC-48F0-BD34-3C7F4DFA28DF}"/>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60</a:t>
            </a:r>
          </a:p>
        </p:txBody>
      </p:sp>
      <p:sp>
        <p:nvSpPr>
          <p:cNvPr id="21" name="TextBox 20">
            <a:extLst>
              <a:ext uri="{FF2B5EF4-FFF2-40B4-BE49-F238E27FC236}">
                <a16:creationId xmlns:a16="http://schemas.microsoft.com/office/drawing/2014/main" id="{8CA9AA96-FD3A-4A6C-8AC7-82A879D94C30}"/>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50</a:t>
            </a:r>
          </a:p>
        </p:txBody>
      </p:sp>
      <p:sp>
        <p:nvSpPr>
          <p:cNvPr id="22" name="TextBox 21">
            <a:extLst>
              <a:ext uri="{FF2B5EF4-FFF2-40B4-BE49-F238E27FC236}">
                <a16:creationId xmlns:a16="http://schemas.microsoft.com/office/drawing/2014/main" id="{3ABE64D0-AE7B-43D4-8210-A9048B607911}"/>
              </a:ext>
            </a:extLst>
          </p:cNvPr>
          <p:cNvSpPr txBox="1"/>
          <p:nvPr/>
        </p:nvSpPr>
        <p:spPr bwMode="auto">
          <a:xfrm>
            <a:off x="4312955" y="5310700"/>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40</a:t>
            </a:r>
          </a:p>
        </p:txBody>
      </p:sp>
      <p:sp>
        <p:nvSpPr>
          <p:cNvPr id="23" name="TextBox 22">
            <a:extLst>
              <a:ext uri="{FF2B5EF4-FFF2-40B4-BE49-F238E27FC236}">
                <a16:creationId xmlns:a16="http://schemas.microsoft.com/office/drawing/2014/main" id="{011E58D6-E4D2-485D-B1EC-D32A448C1AC9}"/>
              </a:ext>
            </a:extLst>
          </p:cNvPr>
          <p:cNvSpPr txBox="1"/>
          <p:nvPr/>
        </p:nvSpPr>
        <p:spPr bwMode="auto">
          <a:xfrm>
            <a:off x="4312955"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30</a:t>
            </a:r>
          </a:p>
        </p:txBody>
      </p:sp>
      <p:sp>
        <p:nvSpPr>
          <p:cNvPr id="24" name="TextBox 23">
            <a:extLst>
              <a:ext uri="{FF2B5EF4-FFF2-40B4-BE49-F238E27FC236}">
                <a16:creationId xmlns:a16="http://schemas.microsoft.com/office/drawing/2014/main" id="{0C57C560-F461-413F-9C64-B8DEA6714775}"/>
              </a:ext>
            </a:extLst>
          </p:cNvPr>
          <p:cNvSpPr txBox="1"/>
          <p:nvPr/>
        </p:nvSpPr>
        <p:spPr bwMode="auto">
          <a:xfrm>
            <a:off x="4312955"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20</a:t>
            </a:r>
          </a:p>
        </p:txBody>
      </p:sp>
      <p:sp>
        <p:nvSpPr>
          <p:cNvPr id="25" name="TextBox 24">
            <a:extLst>
              <a:ext uri="{FF2B5EF4-FFF2-40B4-BE49-F238E27FC236}">
                <a16:creationId xmlns:a16="http://schemas.microsoft.com/office/drawing/2014/main" id="{1470E056-35D5-4971-AB5D-7EC7360DEE48}"/>
              </a:ext>
            </a:extLst>
          </p:cNvPr>
          <p:cNvSpPr txBox="1"/>
          <p:nvPr/>
        </p:nvSpPr>
        <p:spPr bwMode="auto">
          <a:xfrm>
            <a:off x="4312955"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a:t>
            </a:r>
          </a:p>
        </p:txBody>
      </p:sp>
      <p:sp>
        <p:nvSpPr>
          <p:cNvPr id="26" name="TextBox 25">
            <a:extLst>
              <a:ext uri="{FF2B5EF4-FFF2-40B4-BE49-F238E27FC236}">
                <a16:creationId xmlns:a16="http://schemas.microsoft.com/office/drawing/2014/main" id="{5C8408AE-AF01-4019-AF2F-80C701B3F3A1}"/>
              </a:ext>
            </a:extLst>
          </p:cNvPr>
          <p:cNvSpPr txBox="1"/>
          <p:nvPr/>
        </p:nvSpPr>
        <p:spPr bwMode="auto">
          <a:xfrm>
            <a:off x="4057276" y="4881770"/>
            <a:ext cx="10294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eighty</a:t>
            </a:r>
          </a:p>
        </p:txBody>
      </p:sp>
      <p:sp>
        <p:nvSpPr>
          <p:cNvPr id="27" name="TextBox 26">
            <a:extLst>
              <a:ext uri="{FF2B5EF4-FFF2-40B4-BE49-F238E27FC236}">
                <a16:creationId xmlns:a16="http://schemas.microsoft.com/office/drawing/2014/main" id="{69F4E5C5-F2C6-400E-8A8B-EEA50758E74E}"/>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80</a:t>
            </a:r>
          </a:p>
        </p:txBody>
      </p:sp>
      <p:sp>
        <p:nvSpPr>
          <p:cNvPr id="30" name="TextBox 29">
            <a:extLst>
              <a:ext uri="{FF2B5EF4-FFF2-40B4-BE49-F238E27FC236}">
                <a16:creationId xmlns:a16="http://schemas.microsoft.com/office/drawing/2014/main" id="{ADBA596A-02F9-42A1-A440-A0AD73F0E47B}"/>
              </a:ext>
            </a:extLst>
          </p:cNvPr>
          <p:cNvSpPr txBox="1"/>
          <p:nvPr/>
        </p:nvSpPr>
        <p:spPr bwMode="auto">
          <a:xfrm>
            <a:off x="4060482" y="4881770"/>
            <a:ext cx="10230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ninety</a:t>
            </a:r>
          </a:p>
        </p:txBody>
      </p:sp>
      <p:sp>
        <p:nvSpPr>
          <p:cNvPr id="31" name="TextBox 30">
            <a:extLst>
              <a:ext uri="{FF2B5EF4-FFF2-40B4-BE49-F238E27FC236}">
                <a16:creationId xmlns:a16="http://schemas.microsoft.com/office/drawing/2014/main" id="{0334C996-CEA4-403A-BF3B-1B6AA5550872}"/>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90</a:t>
            </a:r>
          </a:p>
        </p:txBody>
      </p:sp>
    </p:spTree>
    <p:custDataLst>
      <p:tags r:id="rId1"/>
    </p:custDataLst>
    <p:extLst>
      <p:ext uri="{BB962C8B-B14F-4D97-AF65-F5344CB8AC3E}">
        <p14:creationId xmlns:p14="http://schemas.microsoft.com/office/powerpoint/2010/main" val="5573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750" tmFilter="0, 0; .2, .5; .8, .5; 1, 0"/>
                                        <p:tgtEl>
                                          <p:spTgt spid="6"/>
                                        </p:tgtEl>
                                      </p:cBhvr>
                                    </p:animEffect>
                                    <p:animScale>
                                      <p:cBhvr>
                                        <p:cTn id="12" dur="375" autoRev="1" fill="hold"/>
                                        <p:tgtEl>
                                          <p:spTgt spid="6"/>
                                        </p:tgtEl>
                                      </p:cBhvr>
                                      <p:by x="105000" y="105000"/>
                                    </p:animScale>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mph" presetSubtype="0" fill="hold" nodeType="clickEffect">
                                  <p:stCondLst>
                                    <p:cond delay="0"/>
                                  </p:stCondLst>
                                  <p:childTnLst>
                                    <p:animEffect transition="out" filter="fade">
                                      <p:cBhvr>
                                        <p:cTn id="22" dur="750" tmFilter="0, 0; .2, .5; .8, .5; 1, 0"/>
                                        <p:tgtEl>
                                          <p:spTgt spid="7"/>
                                        </p:tgtEl>
                                      </p:cBhvr>
                                    </p:animEffect>
                                    <p:animScale>
                                      <p:cBhvr>
                                        <p:cTn id="23" dur="375" autoRev="1" fill="hold"/>
                                        <p:tgtEl>
                                          <p:spTgt spid="7"/>
                                        </p:tgtEl>
                                      </p:cBhvr>
                                      <p:by x="105000" y="105000"/>
                                    </p:animScale>
                                  </p:childTnLst>
                                </p:cTn>
                              </p:par>
                              <p:par>
                                <p:cTn id="24" presetID="10" presetClass="exit" presetSubtype="0" fill="hold" grpId="1" nodeType="withEffect">
                                  <p:stCondLst>
                                    <p:cond delay="0"/>
                                  </p:stCondLst>
                                  <p:childTnLst>
                                    <p:animEffect transition="out" filter="fade">
                                      <p:cBhvr>
                                        <p:cTn id="25" dur="500"/>
                                        <p:tgtEl>
                                          <p:spTgt spid="19"/>
                                        </p:tgtEl>
                                      </p:cBhvr>
                                    </p:animEffect>
                                    <p:set>
                                      <p:cBhvr>
                                        <p:cTn id="26" dur="1" fill="hold">
                                          <p:stCondLst>
                                            <p:cond delay="499"/>
                                          </p:stCondLst>
                                        </p:cTn>
                                        <p:tgtEl>
                                          <p:spTgt spid="19"/>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25"/>
                                        </p:tgtEl>
                                      </p:cBhvr>
                                    </p:animEffect>
                                    <p:set>
                                      <p:cBhvr>
                                        <p:cTn id="29" dur="1" fill="hold">
                                          <p:stCondLst>
                                            <p:cond delay="499"/>
                                          </p:stCondLst>
                                        </p:cTn>
                                        <p:tgtEl>
                                          <p:spTgt spid="25"/>
                                        </p:tgtEl>
                                        <p:attrNameLst>
                                          <p:attrName>style.visibility</p:attrName>
                                        </p:attrNameLst>
                                      </p:cBhvr>
                                      <p:to>
                                        <p:strVal val="hidden"/>
                                      </p:to>
                                    </p:set>
                                  </p:childTnLst>
                                </p:cTn>
                              </p:par>
                              <p:par>
                                <p:cTn id="30" presetID="10" presetClass="entr" presetSubtype="0"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nodeType="clickEffect">
                                  <p:stCondLst>
                                    <p:cond delay="0"/>
                                  </p:stCondLst>
                                  <p:childTnLst>
                                    <p:animEffect transition="out" filter="fade">
                                      <p:cBhvr>
                                        <p:cTn id="39" dur="750" tmFilter="0, 0; .2, .5; .8, .5; 1, 0"/>
                                        <p:tgtEl>
                                          <p:spTgt spid="8"/>
                                        </p:tgtEl>
                                      </p:cBhvr>
                                    </p:animEffect>
                                    <p:animScale>
                                      <p:cBhvr>
                                        <p:cTn id="40" dur="375" autoRev="1" fill="hold"/>
                                        <p:tgtEl>
                                          <p:spTgt spid="8"/>
                                        </p:tgtEl>
                                      </p:cBhvr>
                                      <p:by x="105000" y="105000"/>
                                    </p:animScale>
                                  </p:childTnLst>
                                </p:cTn>
                              </p:par>
                              <p:par>
                                <p:cTn id="41" presetID="10" presetClass="exit" presetSubtype="0" fill="hold" grpId="1" nodeType="withEffect">
                                  <p:stCondLst>
                                    <p:cond delay="0"/>
                                  </p:stCondLst>
                                  <p:childTnLst>
                                    <p:animEffect transition="out" filter="fade">
                                      <p:cBhvr>
                                        <p:cTn id="42" dur="500"/>
                                        <p:tgtEl>
                                          <p:spTgt spid="18"/>
                                        </p:tgtEl>
                                      </p:cBhvr>
                                    </p:animEffect>
                                    <p:set>
                                      <p:cBhvr>
                                        <p:cTn id="43" dur="1" fill="hold">
                                          <p:stCondLst>
                                            <p:cond delay="499"/>
                                          </p:stCondLst>
                                        </p:cTn>
                                        <p:tgtEl>
                                          <p:spTgt spid="1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4"/>
                                        </p:tgtEl>
                                      </p:cBhvr>
                                    </p:animEffect>
                                    <p:set>
                                      <p:cBhvr>
                                        <p:cTn id="46" dur="1" fill="hold">
                                          <p:stCondLst>
                                            <p:cond delay="499"/>
                                          </p:stCondLst>
                                        </p:cTn>
                                        <p:tgtEl>
                                          <p:spTgt spid="24"/>
                                        </p:tgtEl>
                                        <p:attrNameLst>
                                          <p:attrName>style.visibility</p:attrName>
                                        </p:attrNameLst>
                                      </p:cBhvr>
                                      <p:to>
                                        <p:strVal val="hidden"/>
                                      </p:to>
                                    </p:set>
                                  </p:childTnLst>
                                </p:cTn>
                              </p:par>
                              <p:par>
                                <p:cTn id="47" presetID="10" presetClass="entr" presetSubtype="0" fill="hold" grpId="0" nodeType="withEffect">
                                  <p:stCondLst>
                                    <p:cond delay="5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750" tmFilter="0, 0; .2, .5; .8, .5; 1, 0"/>
                                        <p:tgtEl>
                                          <p:spTgt spid="9"/>
                                        </p:tgtEl>
                                      </p:cBhvr>
                                    </p:animEffect>
                                    <p:animScale>
                                      <p:cBhvr>
                                        <p:cTn id="57" dur="375" autoRev="1" fill="hold"/>
                                        <p:tgtEl>
                                          <p:spTgt spid="9"/>
                                        </p:tgtEl>
                                      </p:cBhvr>
                                      <p:by x="105000" y="105000"/>
                                    </p:animScale>
                                  </p:childTnLst>
                                </p:cTn>
                              </p:par>
                              <p:par>
                                <p:cTn id="58" presetID="10" presetClass="exit" presetSubtype="0" fill="hold" grpId="1" nodeType="withEffect">
                                  <p:stCondLst>
                                    <p:cond delay="0"/>
                                  </p:stCondLst>
                                  <p:childTnLst>
                                    <p:animEffect transition="out" filter="fade">
                                      <p:cBhvr>
                                        <p:cTn id="59" dur="500"/>
                                        <p:tgtEl>
                                          <p:spTgt spid="17"/>
                                        </p:tgtEl>
                                      </p:cBhvr>
                                    </p:animEffect>
                                    <p:set>
                                      <p:cBhvr>
                                        <p:cTn id="60" dur="1" fill="hold">
                                          <p:stCondLst>
                                            <p:cond delay="499"/>
                                          </p:stCondLst>
                                        </p:cTn>
                                        <p:tgtEl>
                                          <p:spTgt spid="17"/>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23"/>
                                        </p:tgtEl>
                                      </p:cBhvr>
                                    </p:animEffect>
                                    <p:set>
                                      <p:cBhvr>
                                        <p:cTn id="63" dur="1" fill="hold">
                                          <p:stCondLst>
                                            <p:cond delay="499"/>
                                          </p:stCondLst>
                                        </p:cTn>
                                        <p:tgtEl>
                                          <p:spTgt spid="23"/>
                                        </p:tgtEl>
                                        <p:attrNameLst>
                                          <p:attrName>style.visibility</p:attrName>
                                        </p:attrNameLst>
                                      </p:cBhvr>
                                      <p:to>
                                        <p:strVal val="hidden"/>
                                      </p:to>
                                    </p:set>
                                  </p:childTnLst>
                                </p:cTn>
                              </p:par>
                              <p:par>
                                <p:cTn id="64" presetID="10" presetClass="entr" presetSubtype="0" fill="hold" grpId="0" nodeType="withEffect">
                                  <p:stCondLst>
                                    <p:cond delay="50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26" presetClass="emph" presetSubtype="0" fill="hold" nodeType="clickEffect">
                                  <p:stCondLst>
                                    <p:cond delay="0"/>
                                  </p:stCondLst>
                                  <p:childTnLst>
                                    <p:animEffect transition="out" filter="fade">
                                      <p:cBhvr>
                                        <p:cTn id="73" dur="750" tmFilter="0, 0; .2, .5; .8, .5; 1, 0"/>
                                        <p:tgtEl>
                                          <p:spTgt spid="10"/>
                                        </p:tgtEl>
                                      </p:cBhvr>
                                    </p:animEffect>
                                    <p:animScale>
                                      <p:cBhvr>
                                        <p:cTn id="74" dur="375" autoRev="1" fill="hold"/>
                                        <p:tgtEl>
                                          <p:spTgt spid="10"/>
                                        </p:tgtEl>
                                      </p:cBhvr>
                                      <p:by x="105000" y="105000"/>
                                    </p:animScale>
                                  </p:childTnLst>
                                </p:cTn>
                              </p:par>
                              <p:par>
                                <p:cTn id="75" presetID="10" presetClass="exit" presetSubtype="0" fill="hold" grpId="1" nodeType="withEffect">
                                  <p:stCondLst>
                                    <p:cond delay="0"/>
                                  </p:stCondLst>
                                  <p:childTnLst>
                                    <p:animEffect transition="out" filter="fade">
                                      <p:cBhvr>
                                        <p:cTn id="76" dur="500"/>
                                        <p:tgtEl>
                                          <p:spTgt spid="16"/>
                                        </p:tgtEl>
                                      </p:cBhvr>
                                    </p:animEffect>
                                    <p:set>
                                      <p:cBhvr>
                                        <p:cTn id="77" dur="1" fill="hold">
                                          <p:stCondLst>
                                            <p:cond delay="499"/>
                                          </p:stCondLst>
                                        </p:cTn>
                                        <p:tgtEl>
                                          <p:spTgt spid="16"/>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22"/>
                                        </p:tgtEl>
                                      </p:cBhvr>
                                    </p:animEffect>
                                    <p:set>
                                      <p:cBhvr>
                                        <p:cTn id="80" dur="1" fill="hold">
                                          <p:stCondLst>
                                            <p:cond delay="499"/>
                                          </p:stCondLst>
                                        </p:cTn>
                                        <p:tgtEl>
                                          <p:spTgt spid="22"/>
                                        </p:tgtEl>
                                        <p:attrNameLst>
                                          <p:attrName>style.visibility</p:attrName>
                                        </p:attrNameLst>
                                      </p:cBhvr>
                                      <p:to>
                                        <p:strVal val="hidden"/>
                                      </p:to>
                                    </p:set>
                                  </p:childTnLst>
                                </p:cTn>
                              </p:par>
                              <p:par>
                                <p:cTn id="81" presetID="10" presetClass="entr" presetSubtype="0" fill="hold" grpId="0" nodeType="withEffect">
                                  <p:stCondLst>
                                    <p:cond delay="50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500"/>
                                        <p:tgtEl>
                                          <p:spTgt spid="15"/>
                                        </p:tgtEl>
                                      </p:cBhvr>
                                    </p:animEffect>
                                  </p:childTnLst>
                                </p:cTn>
                              </p:par>
                              <p:par>
                                <p:cTn id="84" presetID="10" presetClass="entr" presetSubtype="0" fill="hold" grpId="0" nodeType="withEffect">
                                  <p:stCondLst>
                                    <p:cond delay="5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500"/>
                                        <p:tgtEl>
                                          <p:spTgt spid="21"/>
                                        </p:tgtEl>
                                      </p:cBhvr>
                                    </p:animEffect>
                                  </p:childTnLst>
                                </p:cTn>
                              </p:par>
                            </p:childTnLst>
                          </p:cTn>
                        </p:par>
                      </p:childTnLst>
                    </p:cTn>
                  </p:par>
                  <p:par>
                    <p:cTn id="87" fill="hold">
                      <p:stCondLst>
                        <p:cond delay="indefinite"/>
                      </p:stCondLst>
                      <p:childTnLst>
                        <p:par>
                          <p:cTn id="88" fill="hold">
                            <p:stCondLst>
                              <p:cond delay="0"/>
                            </p:stCondLst>
                            <p:childTnLst>
                              <p:par>
                                <p:cTn id="89" presetID="26" presetClass="emph" presetSubtype="0" fill="hold" nodeType="clickEffect">
                                  <p:stCondLst>
                                    <p:cond delay="0"/>
                                  </p:stCondLst>
                                  <p:childTnLst>
                                    <p:animEffect transition="out" filter="fade">
                                      <p:cBhvr>
                                        <p:cTn id="90" dur="750" tmFilter="0, 0; .2, .5; .8, .5; 1, 0"/>
                                        <p:tgtEl>
                                          <p:spTgt spid="11"/>
                                        </p:tgtEl>
                                      </p:cBhvr>
                                    </p:animEffect>
                                    <p:animScale>
                                      <p:cBhvr>
                                        <p:cTn id="91" dur="375" autoRev="1" fill="hold"/>
                                        <p:tgtEl>
                                          <p:spTgt spid="11"/>
                                        </p:tgtEl>
                                      </p:cBhvr>
                                      <p:by x="105000" y="105000"/>
                                    </p:animScale>
                                  </p:childTnLst>
                                </p:cTn>
                              </p:par>
                              <p:par>
                                <p:cTn id="92" presetID="10" presetClass="exit" presetSubtype="0" fill="hold" grpId="1" nodeType="withEffect">
                                  <p:stCondLst>
                                    <p:cond delay="0"/>
                                  </p:stCondLst>
                                  <p:childTnLst>
                                    <p:animEffect transition="out" filter="fade">
                                      <p:cBhvr>
                                        <p:cTn id="93" dur="500"/>
                                        <p:tgtEl>
                                          <p:spTgt spid="15"/>
                                        </p:tgtEl>
                                      </p:cBhvr>
                                    </p:animEffect>
                                    <p:set>
                                      <p:cBhvr>
                                        <p:cTn id="94" dur="1" fill="hold">
                                          <p:stCondLst>
                                            <p:cond delay="499"/>
                                          </p:stCondLst>
                                        </p:cTn>
                                        <p:tgtEl>
                                          <p:spTgt spid="15"/>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21"/>
                                        </p:tgtEl>
                                      </p:cBhvr>
                                    </p:animEffect>
                                    <p:set>
                                      <p:cBhvr>
                                        <p:cTn id="97" dur="1" fill="hold">
                                          <p:stCondLst>
                                            <p:cond delay="499"/>
                                          </p:stCondLst>
                                        </p:cTn>
                                        <p:tgtEl>
                                          <p:spTgt spid="21"/>
                                        </p:tgtEl>
                                        <p:attrNameLst>
                                          <p:attrName>style.visibility</p:attrName>
                                        </p:attrNameLst>
                                      </p:cBhvr>
                                      <p:to>
                                        <p:strVal val="hidden"/>
                                      </p:to>
                                    </p:set>
                                  </p:childTnLst>
                                </p:cTn>
                              </p:par>
                              <p:par>
                                <p:cTn id="98" presetID="10" presetClass="entr" presetSubtype="0" fill="hold" grpId="0" nodeType="withEffect">
                                  <p:stCondLst>
                                    <p:cond delay="500"/>
                                  </p:stCondLst>
                                  <p:childTnLst>
                                    <p:set>
                                      <p:cBhvr>
                                        <p:cTn id="99" dur="1" fill="hold">
                                          <p:stCondLst>
                                            <p:cond delay="0"/>
                                          </p:stCondLst>
                                        </p:cTn>
                                        <p:tgtEl>
                                          <p:spTgt spid="14"/>
                                        </p:tgtEl>
                                        <p:attrNameLst>
                                          <p:attrName>style.visibility</p:attrName>
                                        </p:attrNameLst>
                                      </p:cBhvr>
                                      <p:to>
                                        <p:strVal val="visible"/>
                                      </p:to>
                                    </p:set>
                                    <p:animEffect transition="in" filter="fade">
                                      <p:cBhvr>
                                        <p:cTn id="100" dur="500"/>
                                        <p:tgtEl>
                                          <p:spTgt spid="14"/>
                                        </p:tgtEl>
                                      </p:cBhvr>
                                    </p:animEffect>
                                  </p:childTnLst>
                                </p:cTn>
                              </p:par>
                              <p:par>
                                <p:cTn id="101" presetID="10" presetClass="entr" presetSubtype="0" fill="hold" grpId="0" nodeType="withEffect">
                                  <p:stCondLst>
                                    <p:cond delay="500"/>
                                  </p:stCondLst>
                                  <p:childTnLst>
                                    <p:set>
                                      <p:cBhvr>
                                        <p:cTn id="102" dur="1" fill="hold">
                                          <p:stCondLst>
                                            <p:cond delay="0"/>
                                          </p:stCondLst>
                                        </p:cTn>
                                        <p:tgtEl>
                                          <p:spTgt spid="20"/>
                                        </p:tgtEl>
                                        <p:attrNameLst>
                                          <p:attrName>style.visibility</p:attrName>
                                        </p:attrNameLst>
                                      </p:cBhvr>
                                      <p:to>
                                        <p:strVal val="visible"/>
                                      </p:to>
                                    </p:set>
                                    <p:animEffect transition="in" filter="fade">
                                      <p:cBhvr>
                                        <p:cTn id="103" dur="500"/>
                                        <p:tgtEl>
                                          <p:spTgt spid="20"/>
                                        </p:tgtEl>
                                      </p:cBhvr>
                                    </p:animEffect>
                                  </p:childTnLst>
                                </p:cTn>
                              </p:par>
                            </p:childTnLst>
                          </p:cTn>
                        </p:par>
                      </p:childTnLst>
                    </p:cTn>
                  </p:par>
                  <p:par>
                    <p:cTn id="104" fill="hold">
                      <p:stCondLst>
                        <p:cond delay="indefinite"/>
                      </p:stCondLst>
                      <p:childTnLst>
                        <p:par>
                          <p:cTn id="105" fill="hold">
                            <p:stCondLst>
                              <p:cond delay="0"/>
                            </p:stCondLst>
                            <p:childTnLst>
                              <p:par>
                                <p:cTn id="106" presetID="26" presetClass="emph" presetSubtype="0" fill="hold" nodeType="clickEffect">
                                  <p:stCondLst>
                                    <p:cond delay="0"/>
                                  </p:stCondLst>
                                  <p:childTnLst>
                                    <p:animEffect transition="out" filter="fade">
                                      <p:cBhvr>
                                        <p:cTn id="107" dur="750" tmFilter="0, 0; .2, .5; .8, .5; 1, 0"/>
                                        <p:tgtEl>
                                          <p:spTgt spid="12"/>
                                        </p:tgtEl>
                                      </p:cBhvr>
                                    </p:animEffect>
                                    <p:animScale>
                                      <p:cBhvr>
                                        <p:cTn id="108" dur="375" autoRev="1" fill="hold"/>
                                        <p:tgtEl>
                                          <p:spTgt spid="12"/>
                                        </p:tgtEl>
                                      </p:cBhvr>
                                      <p:by x="105000" y="105000"/>
                                    </p:animScale>
                                  </p:childTnLst>
                                </p:cTn>
                              </p:par>
                              <p:par>
                                <p:cTn id="109" presetID="10" presetClass="exit" presetSubtype="0" fill="hold" grpId="1" nodeType="withEffect">
                                  <p:stCondLst>
                                    <p:cond delay="0"/>
                                  </p:stCondLst>
                                  <p:childTnLst>
                                    <p:animEffect transition="out" filter="fade">
                                      <p:cBhvr>
                                        <p:cTn id="110" dur="500"/>
                                        <p:tgtEl>
                                          <p:spTgt spid="14"/>
                                        </p:tgtEl>
                                      </p:cBhvr>
                                    </p:animEffect>
                                    <p:set>
                                      <p:cBhvr>
                                        <p:cTn id="111" dur="1" fill="hold">
                                          <p:stCondLst>
                                            <p:cond delay="499"/>
                                          </p:stCondLst>
                                        </p:cTn>
                                        <p:tgtEl>
                                          <p:spTgt spid="14"/>
                                        </p:tgtEl>
                                        <p:attrNameLst>
                                          <p:attrName>style.visibility</p:attrName>
                                        </p:attrNameLst>
                                      </p:cBhvr>
                                      <p:to>
                                        <p:strVal val="hidden"/>
                                      </p:to>
                                    </p:set>
                                  </p:childTnLst>
                                </p:cTn>
                              </p:par>
                              <p:par>
                                <p:cTn id="112" presetID="10" presetClass="exit" presetSubtype="0" fill="hold" grpId="1" nodeType="withEffect">
                                  <p:stCondLst>
                                    <p:cond delay="0"/>
                                  </p:stCondLst>
                                  <p:childTnLst>
                                    <p:animEffect transition="out" filter="fade">
                                      <p:cBhvr>
                                        <p:cTn id="113" dur="500"/>
                                        <p:tgtEl>
                                          <p:spTgt spid="20"/>
                                        </p:tgtEl>
                                      </p:cBhvr>
                                    </p:animEffect>
                                    <p:set>
                                      <p:cBhvr>
                                        <p:cTn id="114" dur="1" fill="hold">
                                          <p:stCondLst>
                                            <p:cond delay="499"/>
                                          </p:stCondLst>
                                        </p:cTn>
                                        <p:tgtEl>
                                          <p:spTgt spid="20"/>
                                        </p:tgtEl>
                                        <p:attrNameLst>
                                          <p:attrName>style.visibility</p:attrName>
                                        </p:attrNameLst>
                                      </p:cBhvr>
                                      <p:to>
                                        <p:strVal val="hidden"/>
                                      </p:to>
                                    </p:set>
                                  </p:childTnLst>
                                </p:cTn>
                              </p:par>
                              <p:par>
                                <p:cTn id="115" presetID="10" presetClass="entr" presetSubtype="0" fill="hold" grpId="0" nodeType="withEffect">
                                  <p:stCondLst>
                                    <p:cond delay="500"/>
                                  </p:stCondLst>
                                  <p:childTnLst>
                                    <p:set>
                                      <p:cBhvr>
                                        <p:cTn id="116" dur="1" fill="hold">
                                          <p:stCondLst>
                                            <p:cond delay="0"/>
                                          </p:stCondLst>
                                        </p:cTn>
                                        <p:tgtEl>
                                          <p:spTgt spid="3"/>
                                        </p:tgtEl>
                                        <p:attrNameLst>
                                          <p:attrName>style.visibility</p:attrName>
                                        </p:attrNameLst>
                                      </p:cBhvr>
                                      <p:to>
                                        <p:strVal val="visible"/>
                                      </p:to>
                                    </p:set>
                                    <p:animEffect transition="in" filter="fade">
                                      <p:cBhvr>
                                        <p:cTn id="117" dur="500"/>
                                        <p:tgtEl>
                                          <p:spTgt spid="3"/>
                                        </p:tgtEl>
                                      </p:cBhvr>
                                    </p:animEffect>
                                  </p:childTnLst>
                                </p:cTn>
                              </p:par>
                              <p:par>
                                <p:cTn id="118" presetID="10" presetClass="entr" presetSubtype="0" fill="hold" grpId="0" nodeType="withEffect">
                                  <p:stCondLst>
                                    <p:cond delay="500"/>
                                  </p:stCondLst>
                                  <p:childTnLst>
                                    <p:set>
                                      <p:cBhvr>
                                        <p:cTn id="119" dur="1" fill="hold">
                                          <p:stCondLst>
                                            <p:cond delay="0"/>
                                          </p:stCondLst>
                                        </p:cTn>
                                        <p:tgtEl>
                                          <p:spTgt spid="4"/>
                                        </p:tgtEl>
                                        <p:attrNameLst>
                                          <p:attrName>style.visibility</p:attrName>
                                        </p:attrNameLst>
                                      </p:cBhvr>
                                      <p:to>
                                        <p:strVal val="visible"/>
                                      </p:to>
                                    </p:set>
                                    <p:animEffect transition="in" filter="fade">
                                      <p:cBhvr>
                                        <p:cTn id="120" dur="500"/>
                                        <p:tgtEl>
                                          <p:spTgt spid="4"/>
                                        </p:tgtEl>
                                      </p:cBhvr>
                                    </p:animEffect>
                                  </p:childTnLst>
                                </p:cTn>
                              </p:par>
                            </p:childTnLst>
                          </p:cTn>
                        </p:par>
                      </p:childTnLst>
                    </p:cTn>
                  </p:par>
                  <p:par>
                    <p:cTn id="121" fill="hold">
                      <p:stCondLst>
                        <p:cond delay="indefinite"/>
                      </p:stCondLst>
                      <p:childTnLst>
                        <p:par>
                          <p:cTn id="122" fill="hold">
                            <p:stCondLst>
                              <p:cond delay="0"/>
                            </p:stCondLst>
                            <p:childTnLst>
                              <p:par>
                                <p:cTn id="123" presetID="26" presetClass="emph" presetSubtype="0" fill="hold" nodeType="clickEffect">
                                  <p:stCondLst>
                                    <p:cond delay="0"/>
                                  </p:stCondLst>
                                  <p:childTnLst>
                                    <p:animEffect transition="out" filter="fade">
                                      <p:cBhvr>
                                        <p:cTn id="124" dur="750" tmFilter="0, 0; .2, .5; .8, .5; 1, 0"/>
                                        <p:tgtEl>
                                          <p:spTgt spid="13"/>
                                        </p:tgtEl>
                                      </p:cBhvr>
                                    </p:animEffect>
                                    <p:animScale>
                                      <p:cBhvr>
                                        <p:cTn id="125" dur="375" autoRev="1" fill="hold"/>
                                        <p:tgtEl>
                                          <p:spTgt spid="13"/>
                                        </p:tgtEl>
                                      </p:cBhvr>
                                      <p:by x="105000" y="105000"/>
                                    </p:animScale>
                                  </p:childTnLst>
                                </p:cTn>
                              </p:par>
                              <p:par>
                                <p:cTn id="126" presetID="10" presetClass="exit" presetSubtype="0" fill="hold" grpId="1" nodeType="withEffect">
                                  <p:stCondLst>
                                    <p:cond delay="0"/>
                                  </p:stCondLst>
                                  <p:childTnLst>
                                    <p:animEffect transition="out" filter="fade">
                                      <p:cBhvr>
                                        <p:cTn id="127" dur="500"/>
                                        <p:tgtEl>
                                          <p:spTgt spid="3"/>
                                        </p:tgtEl>
                                      </p:cBhvr>
                                    </p:animEffect>
                                    <p:set>
                                      <p:cBhvr>
                                        <p:cTn id="128" dur="1" fill="hold">
                                          <p:stCondLst>
                                            <p:cond delay="499"/>
                                          </p:stCondLst>
                                        </p:cTn>
                                        <p:tgtEl>
                                          <p:spTgt spid="3"/>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4"/>
                                        </p:tgtEl>
                                      </p:cBhvr>
                                    </p:animEffect>
                                    <p:set>
                                      <p:cBhvr>
                                        <p:cTn id="131" dur="1" fill="hold">
                                          <p:stCondLst>
                                            <p:cond delay="499"/>
                                          </p:stCondLst>
                                        </p:cTn>
                                        <p:tgtEl>
                                          <p:spTgt spid="4"/>
                                        </p:tgtEl>
                                        <p:attrNameLst>
                                          <p:attrName>style.visibility</p:attrName>
                                        </p:attrNameLst>
                                      </p:cBhvr>
                                      <p:to>
                                        <p:strVal val="hidden"/>
                                      </p:to>
                                    </p:set>
                                  </p:childTnLst>
                                </p:cTn>
                              </p:par>
                              <p:par>
                                <p:cTn id="132" presetID="10" presetClass="entr" presetSubtype="0" fill="hold" grpId="0" nodeType="withEffect">
                                  <p:stCondLst>
                                    <p:cond delay="500"/>
                                  </p:stCondLst>
                                  <p:childTnLst>
                                    <p:set>
                                      <p:cBhvr>
                                        <p:cTn id="133" dur="1" fill="hold">
                                          <p:stCondLst>
                                            <p:cond delay="0"/>
                                          </p:stCondLst>
                                        </p:cTn>
                                        <p:tgtEl>
                                          <p:spTgt spid="26"/>
                                        </p:tgtEl>
                                        <p:attrNameLst>
                                          <p:attrName>style.visibility</p:attrName>
                                        </p:attrNameLst>
                                      </p:cBhvr>
                                      <p:to>
                                        <p:strVal val="visible"/>
                                      </p:to>
                                    </p:set>
                                    <p:animEffect transition="in" filter="fade">
                                      <p:cBhvr>
                                        <p:cTn id="134" dur="500"/>
                                        <p:tgtEl>
                                          <p:spTgt spid="26"/>
                                        </p:tgtEl>
                                      </p:cBhvr>
                                    </p:animEffect>
                                  </p:childTnLst>
                                </p:cTn>
                              </p:par>
                              <p:par>
                                <p:cTn id="135" presetID="10" presetClass="entr" presetSubtype="0" fill="hold" grpId="0" nodeType="withEffect">
                                  <p:stCondLst>
                                    <p:cond delay="500"/>
                                  </p:stCondLst>
                                  <p:childTnLst>
                                    <p:set>
                                      <p:cBhvr>
                                        <p:cTn id="136" dur="1" fill="hold">
                                          <p:stCondLst>
                                            <p:cond delay="0"/>
                                          </p:stCondLst>
                                        </p:cTn>
                                        <p:tgtEl>
                                          <p:spTgt spid="27"/>
                                        </p:tgtEl>
                                        <p:attrNameLst>
                                          <p:attrName>style.visibility</p:attrName>
                                        </p:attrNameLst>
                                      </p:cBhvr>
                                      <p:to>
                                        <p:strVal val="visible"/>
                                      </p:to>
                                    </p:set>
                                    <p:animEffect transition="in" filter="fade">
                                      <p:cBhvr>
                                        <p:cTn id="137" dur="500"/>
                                        <p:tgtEl>
                                          <p:spTgt spid="27"/>
                                        </p:tgtEl>
                                      </p:cBhvr>
                                    </p:animEffect>
                                  </p:childTnLst>
                                </p:cTn>
                              </p:par>
                            </p:childTnLst>
                          </p:cTn>
                        </p:par>
                      </p:childTnLst>
                    </p:cTn>
                  </p:par>
                  <p:par>
                    <p:cTn id="138" fill="hold">
                      <p:stCondLst>
                        <p:cond delay="indefinite"/>
                      </p:stCondLst>
                      <p:childTnLst>
                        <p:par>
                          <p:cTn id="139" fill="hold">
                            <p:stCondLst>
                              <p:cond delay="0"/>
                            </p:stCondLst>
                            <p:childTnLst>
                              <p:par>
                                <p:cTn id="140" presetID="26" presetClass="emph" presetSubtype="0" fill="hold" nodeType="clickEffect">
                                  <p:stCondLst>
                                    <p:cond delay="0"/>
                                  </p:stCondLst>
                                  <p:childTnLst>
                                    <p:animEffect transition="out" filter="fade">
                                      <p:cBhvr>
                                        <p:cTn id="141" dur="750" tmFilter="0, 0; .2, .5; .8, .5; 1, 0"/>
                                        <p:tgtEl>
                                          <p:spTgt spid="28"/>
                                        </p:tgtEl>
                                      </p:cBhvr>
                                    </p:animEffect>
                                    <p:animScale>
                                      <p:cBhvr>
                                        <p:cTn id="142" dur="375" autoRev="1" fill="hold"/>
                                        <p:tgtEl>
                                          <p:spTgt spid="28"/>
                                        </p:tgtEl>
                                      </p:cBhvr>
                                      <p:by x="105000" y="105000"/>
                                    </p:animScale>
                                  </p:childTnLst>
                                </p:cTn>
                              </p:par>
                              <p:par>
                                <p:cTn id="143" presetID="10" presetClass="exit" presetSubtype="0" fill="hold" grpId="1" nodeType="withEffect">
                                  <p:stCondLst>
                                    <p:cond delay="0"/>
                                  </p:stCondLst>
                                  <p:childTnLst>
                                    <p:animEffect transition="out" filter="fade">
                                      <p:cBhvr>
                                        <p:cTn id="144" dur="500"/>
                                        <p:tgtEl>
                                          <p:spTgt spid="26"/>
                                        </p:tgtEl>
                                      </p:cBhvr>
                                    </p:animEffect>
                                    <p:set>
                                      <p:cBhvr>
                                        <p:cTn id="145" dur="1" fill="hold">
                                          <p:stCondLst>
                                            <p:cond delay="499"/>
                                          </p:stCondLst>
                                        </p:cTn>
                                        <p:tgtEl>
                                          <p:spTgt spid="26"/>
                                        </p:tgtEl>
                                        <p:attrNameLst>
                                          <p:attrName>style.visibility</p:attrName>
                                        </p:attrNameLst>
                                      </p:cBhvr>
                                      <p:to>
                                        <p:strVal val="hidden"/>
                                      </p:to>
                                    </p:set>
                                  </p:childTnLst>
                                </p:cTn>
                              </p:par>
                              <p:par>
                                <p:cTn id="146" presetID="10" presetClass="exit" presetSubtype="0" fill="hold" grpId="1" nodeType="withEffect">
                                  <p:stCondLst>
                                    <p:cond delay="0"/>
                                  </p:stCondLst>
                                  <p:childTnLst>
                                    <p:animEffect transition="out" filter="fade">
                                      <p:cBhvr>
                                        <p:cTn id="147" dur="500"/>
                                        <p:tgtEl>
                                          <p:spTgt spid="27"/>
                                        </p:tgtEl>
                                      </p:cBhvr>
                                    </p:animEffect>
                                    <p:set>
                                      <p:cBhvr>
                                        <p:cTn id="148" dur="1" fill="hold">
                                          <p:stCondLst>
                                            <p:cond delay="499"/>
                                          </p:stCondLst>
                                        </p:cTn>
                                        <p:tgtEl>
                                          <p:spTgt spid="27"/>
                                        </p:tgtEl>
                                        <p:attrNameLst>
                                          <p:attrName>style.visibility</p:attrName>
                                        </p:attrNameLst>
                                      </p:cBhvr>
                                      <p:to>
                                        <p:strVal val="hidden"/>
                                      </p:to>
                                    </p:set>
                                  </p:childTnLst>
                                </p:cTn>
                              </p:par>
                              <p:par>
                                <p:cTn id="149" presetID="10" presetClass="entr" presetSubtype="0" fill="hold" grpId="0" nodeType="withEffect">
                                  <p:stCondLst>
                                    <p:cond delay="500"/>
                                  </p:stCondLst>
                                  <p:childTnLst>
                                    <p:set>
                                      <p:cBhvr>
                                        <p:cTn id="150" dur="1" fill="hold">
                                          <p:stCondLst>
                                            <p:cond delay="0"/>
                                          </p:stCondLst>
                                        </p:cTn>
                                        <p:tgtEl>
                                          <p:spTgt spid="30"/>
                                        </p:tgtEl>
                                        <p:attrNameLst>
                                          <p:attrName>style.visibility</p:attrName>
                                        </p:attrNameLst>
                                      </p:cBhvr>
                                      <p:to>
                                        <p:strVal val="visible"/>
                                      </p:to>
                                    </p:set>
                                    <p:animEffect transition="in" filter="fade">
                                      <p:cBhvr>
                                        <p:cTn id="151" dur="500"/>
                                        <p:tgtEl>
                                          <p:spTgt spid="30"/>
                                        </p:tgtEl>
                                      </p:cBhvr>
                                    </p:animEffect>
                                  </p:childTnLst>
                                </p:cTn>
                              </p:par>
                              <p:par>
                                <p:cTn id="152" presetID="10" presetClass="entr" presetSubtype="0" fill="hold" grpId="0" nodeType="withEffect">
                                  <p:stCondLst>
                                    <p:cond delay="500"/>
                                  </p:stCondLst>
                                  <p:childTnLst>
                                    <p:set>
                                      <p:cBhvr>
                                        <p:cTn id="153" dur="1" fill="hold">
                                          <p:stCondLst>
                                            <p:cond delay="0"/>
                                          </p:stCondLst>
                                        </p:cTn>
                                        <p:tgtEl>
                                          <p:spTgt spid="31"/>
                                        </p:tgtEl>
                                        <p:attrNameLst>
                                          <p:attrName>style.visibility</p:attrName>
                                        </p:attrNameLst>
                                      </p:cBhvr>
                                      <p:to>
                                        <p:strVal val="visible"/>
                                      </p:to>
                                    </p:set>
                                    <p:animEffect transition="in" filter="fade">
                                      <p:cBhvr>
                                        <p:cTn id="154" dur="500"/>
                                        <p:tgtEl>
                                          <p:spTgt spid="31"/>
                                        </p:tgtEl>
                                      </p:cBhvr>
                                    </p:animEffect>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nodeType="clickEffect">
                                  <p:stCondLst>
                                    <p:cond delay="0"/>
                                  </p:stCondLst>
                                  <p:childTnLst>
                                    <p:set>
                                      <p:cBhvr>
                                        <p:cTn id="15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ounded Rectangle 31"/>
          <p:cNvSpPr/>
          <p:nvPr/>
        </p:nvSpPr>
        <p:spPr bwMode="auto">
          <a:xfrm>
            <a:off x="1595718" y="3417380"/>
            <a:ext cx="3487801" cy="1249925"/>
          </a:xfrm>
          <a:prstGeom prst="roundRect">
            <a:avLst/>
          </a:prstGeom>
          <a:ln w="76200"/>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29" name="Rounded Rectangle 28"/>
          <p:cNvSpPr/>
          <p:nvPr/>
        </p:nvSpPr>
        <p:spPr bwMode="auto">
          <a:xfrm>
            <a:off x="1595718" y="2205319"/>
            <a:ext cx="5916706" cy="1249925"/>
          </a:xfrm>
          <a:prstGeom prst="roundRect">
            <a:avLst/>
          </a:prstGeom>
          <a:ln w="76200"/>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pic>
        <p:nvPicPr>
          <p:cNvPr id="28" name="Picture 27">
            <a:extLst>
              <a:ext uri="{FF2B5EF4-FFF2-40B4-BE49-F238E27FC236}">
                <a16:creationId xmlns:a16="http://schemas.microsoft.com/office/drawing/2014/main" id="{B1C5B653-C471-481C-A80D-2C63642E8C0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2597" y="3531365"/>
            <a:ext cx="505205" cy="845446"/>
          </a:xfrm>
          <a:prstGeom prst="rect">
            <a:avLst/>
          </a:prstGeom>
        </p:spPr>
      </p:pic>
      <p:sp>
        <p:nvSpPr>
          <p:cNvPr id="2" name="Text Placeholder 1"/>
          <p:cNvSpPr>
            <a:spLocks noGrp="1"/>
          </p:cNvSpPr>
          <p:nvPr>
            <p:ph type="body" idx="1"/>
          </p:nvPr>
        </p:nvSpPr>
        <p:spPr/>
        <p:txBody>
          <a:bodyPr/>
          <a:lstStyle/>
          <a:p>
            <a:r>
              <a:rPr lang="en-GB" dirty="0"/>
              <a:t>KS1 Multiplication Lesson 4</a:t>
            </a:r>
          </a:p>
        </p:txBody>
      </p:sp>
      <p:sp>
        <p:nvSpPr>
          <p:cNvPr id="34" name="Title 33">
            <a:extLst>
              <a:ext uri="{FF2B5EF4-FFF2-40B4-BE49-F238E27FC236}">
                <a16:creationId xmlns:a16="http://schemas.microsoft.com/office/drawing/2014/main" id="{C0DFB92F-E766-455C-A77C-86BC26C4973D}"/>
              </a:ext>
            </a:extLst>
          </p:cNvPr>
          <p:cNvSpPr>
            <a:spLocks noGrp="1"/>
          </p:cNvSpPr>
          <p:nvPr>
            <p:ph type="title"/>
          </p:nvPr>
        </p:nvSpPr>
        <p:spPr/>
        <p:txBody>
          <a:bodyPr/>
          <a:lstStyle/>
          <a:p>
            <a:endParaRPr lang="en-GB"/>
          </a:p>
        </p:txBody>
      </p:sp>
      <p:sp>
        <p:nvSpPr>
          <p:cNvPr id="3" name="TextBox 2">
            <a:extLst>
              <a:ext uri="{FF2B5EF4-FFF2-40B4-BE49-F238E27FC236}">
                <a16:creationId xmlns:a16="http://schemas.microsoft.com/office/drawing/2014/main" id="{B858D465-51EE-4848-AC74-FCD1E3B89200}"/>
              </a:ext>
            </a:extLst>
          </p:cNvPr>
          <p:cNvSpPr txBox="1"/>
          <p:nvPr/>
        </p:nvSpPr>
        <p:spPr bwMode="auto">
          <a:xfrm>
            <a:off x="3967606" y="4881770"/>
            <a:ext cx="1208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seventy</a:t>
            </a:r>
          </a:p>
        </p:txBody>
      </p:sp>
      <p:sp>
        <p:nvSpPr>
          <p:cNvPr id="4" name="TextBox 3">
            <a:extLst>
              <a:ext uri="{FF2B5EF4-FFF2-40B4-BE49-F238E27FC236}">
                <a16:creationId xmlns:a16="http://schemas.microsoft.com/office/drawing/2014/main" id="{2CA4FDD2-0780-435D-B222-5D699E6F2702}"/>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70</a:t>
            </a:r>
          </a:p>
        </p:txBody>
      </p:sp>
      <p:sp>
        <p:nvSpPr>
          <p:cNvPr id="5" name="TextBox 4">
            <a:extLst>
              <a:ext uri="{FF2B5EF4-FFF2-40B4-BE49-F238E27FC236}">
                <a16:creationId xmlns:a16="http://schemas.microsoft.com/office/drawing/2014/main" id="{A922FBE5-A2DF-4868-997B-B2750FABB584}"/>
              </a:ext>
            </a:extLst>
          </p:cNvPr>
          <p:cNvSpPr txBox="1"/>
          <p:nvPr/>
        </p:nvSpPr>
        <p:spPr bwMode="auto">
          <a:xfrm>
            <a:off x="2490372" y="1079947"/>
            <a:ext cx="4163256"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How many pencils are there?</a:t>
            </a:r>
          </a:p>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Count in groups of ten.</a:t>
            </a:r>
          </a:p>
        </p:txBody>
      </p:sp>
      <p:pic>
        <p:nvPicPr>
          <p:cNvPr id="6" name="Picture 5">
            <a:extLst>
              <a:ext uri="{FF2B5EF4-FFF2-40B4-BE49-F238E27FC236}">
                <a16:creationId xmlns:a16="http://schemas.microsoft.com/office/drawing/2014/main" id="{1E462DFC-BCE6-4A69-9F4B-4079F2377B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1693" y="2481190"/>
            <a:ext cx="505205" cy="845446"/>
          </a:xfrm>
          <a:prstGeom prst="rect">
            <a:avLst/>
          </a:prstGeom>
        </p:spPr>
      </p:pic>
      <p:pic>
        <p:nvPicPr>
          <p:cNvPr id="7" name="Picture 6">
            <a:extLst>
              <a:ext uri="{FF2B5EF4-FFF2-40B4-BE49-F238E27FC236}">
                <a16:creationId xmlns:a16="http://schemas.microsoft.com/office/drawing/2014/main" id="{C818EBCF-85EE-4EDF-A09F-62507B7C3B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5327" y="2481190"/>
            <a:ext cx="505205" cy="845446"/>
          </a:xfrm>
          <a:prstGeom prst="rect">
            <a:avLst/>
          </a:prstGeom>
        </p:spPr>
      </p:pic>
      <p:pic>
        <p:nvPicPr>
          <p:cNvPr id="8" name="Picture 7">
            <a:extLst>
              <a:ext uri="{FF2B5EF4-FFF2-40B4-BE49-F238E27FC236}">
                <a16:creationId xmlns:a16="http://schemas.microsoft.com/office/drawing/2014/main" id="{DB861F47-C21C-4BA3-820F-CC78E27ADE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8962" y="2481190"/>
            <a:ext cx="505205" cy="845446"/>
          </a:xfrm>
          <a:prstGeom prst="rect">
            <a:avLst/>
          </a:prstGeom>
        </p:spPr>
      </p:pic>
      <p:pic>
        <p:nvPicPr>
          <p:cNvPr id="9" name="Picture 8">
            <a:extLst>
              <a:ext uri="{FF2B5EF4-FFF2-40B4-BE49-F238E27FC236}">
                <a16:creationId xmlns:a16="http://schemas.microsoft.com/office/drawing/2014/main" id="{5147DF30-853E-4463-9045-4A110EDBEB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2597" y="2481190"/>
            <a:ext cx="505205" cy="845446"/>
          </a:xfrm>
          <a:prstGeom prst="rect">
            <a:avLst/>
          </a:prstGeom>
        </p:spPr>
      </p:pic>
      <p:pic>
        <p:nvPicPr>
          <p:cNvPr id="10" name="Picture 9">
            <a:extLst>
              <a:ext uri="{FF2B5EF4-FFF2-40B4-BE49-F238E27FC236}">
                <a16:creationId xmlns:a16="http://schemas.microsoft.com/office/drawing/2014/main" id="{54084423-375C-449D-AC7F-0108F8D629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06231" y="2481190"/>
            <a:ext cx="505205" cy="845446"/>
          </a:xfrm>
          <a:prstGeom prst="rect">
            <a:avLst/>
          </a:prstGeom>
        </p:spPr>
      </p:pic>
      <p:pic>
        <p:nvPicPr>
          <p:cNvPr id="11" name="Picture 10">
            <a:extLst>
              <a:ext uri="{FF2B5EF4-FFF2-40B4-BE49-F238E27FC236}">
                <a16:creationId xmlns:a16="http://schemas.microsoft.com/office/drawing/2014/main" id="{B4AF7AB9-FC6F-4665-B482-AEE73C709CC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1693" y="3531365"/>
            <a:ext cx="505205" cy="845446"/>
          </a:xfrm>
          <a:prstGeom prst="rect">
            <a:avLst/>
          </a:prstGeom>
        </p:spPr>
      </p:pic>
      <p:pic>
        <p:nvPicPr>
          <p:cNvPr id="12" name="Picture 11">
            <a:extLst>
              <a:ext uri="{FF2B5EF4-FFF2-40B4-BE49-F238E27FC236}">
                <a16:creationId xmlns:a16="http://schemas.microsoft.com/office/drawing/2014/main" id="{044A093C-54A3-48DD-B56A-FFF5885AB8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5327" y="3531365"/>
            <a:ext cx="505205" cy="845446"/>
          </a:xfrm>
          <a:prstGeom prst="rect">
            <a:avLst/>
          </a:prstGeom>
        </p:spPr>
      </p:pic>
      <p:pic>
        <p:nvPicPr>
          <p:cNvPr id="13" name="Picture 12">
            <a:extLst>
              <a:ext uri="{FF2B5EF4-FFF2-40B4-BE49-F238E27FC236}">
                <a16:creationId xmlns:a16="http://schemas.microsoft.com/office/drawing/2014/main" id="{1E86F126-0961-46A2-A7A2-E1363F5DD38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8962" y="3531365"/>
            <a:ext cx="505205" cy="845446"/>
          </a:xfrm>
          <a:prstGeom prst="rect">
            <a:avLst/>
          </a:prstGeom>
        </p:spPr>
      </p:pic>
      <p:sp>
        <p:nvSpPr>
          <p:cNvPr id="14" name="TextBox 13">
            <a:extLst>
              <a:ext uri="{FF2B5EF4-FFF2-40B4-BE49-F238E27FC236}">
                <a16:creationId xmlns:a16="http://schemas.microsoft.com/office/drawing/2014/main" id="{0F1953A7-0D13-4CD4-B45C-13C06BFBFD1E}"/>
              </a:ext>
            </a:extLst>
          </p:cNvPr>
          <p:cNvSpPr txBox="1"/>
          <p:nvPr/>
        </p:nvSpPr>
        <p:spPr bwMode="auto">
          <a:xfrm>
            <a:off x="4179905" y="4881770"/>
            <a:ext cx="7841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sixty</a:t>
            </a:r>
          </a:p>
        </p:txBody>
      </p:sp>
      <p:sp>
        <p:nvSpPr>
          <p:cNvPr id="15" name="TextBox 14">
            <a:extLst>
              <a:ext uri="{FF2B5EF4-FFF2-40B4-BE49-F238E27FC236}">
                <a16:creationId xmlns:a16="http://schemas.microsoft.com/office/drawing/2014/main" id="{0906654A-3341-4B1F-818F-373A82CFF938}"/>
              </a:ext>
            </a:extLst>
          </p:cNvPr>
          <p:cNvSpPr txBox="1"/>
          <p:nvPr/>
        </p:nvSpPr>
        <p:spPr bwMode="auto">
          <a:xfrm>
            <a:off x="4216390" y="4881770"/>
            <a:ext cx="7112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fifty</a:t>
            </a:r>
          </a:p>
        </p:txBody>
      </p:sp>
      <p:sp>
        <p:nvSpPr>
          <p:cNvPr id="16" name="TextBox 15">
            <a:extLst>
              <a:ext uri="{FF2B5EF4-FFF2-40B4-BE49-F238E27FC236}">
                <a16:creationId xmlns:a16="http://schemas.microsoft.com/office/drawing/2014/main" id="{F0386F6A-DB92-4750-8F9D-53B05272E478}"/>
              </a:ext>
            </a:extLst>
          </p:cNvPr>
          <p:cNvSpPr txBox="1"/>
          <p:nvPr/>
        </p:nvSpPr>
        <p:spPr bwMode="auto">
          <a:xfrm>
            <a:off x="4156245" y="4881770"/>
            <a:ext cx="831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forty</a:t>
            </a:r>
          </a:p>
        </p:txBody>
      </p:sp>
      <p:sp>
        <p:nvSpPr>
          <p:cNvPr id="17" name="TextBox 16">
            <a:extLst>
              <a:ext uri="{FF2B5EF4-FFF2-40B4-BE49-F238E27FC236}">
                <a16:creationId xmlns:a16="http://schemas.microsoft.com/office/drawing/2014/main" id="{5F7E5168-F103-401F-8630-15A170F58C84}"/>
              </a:ext>
            </a:extLst>
          </p:cNvPr>
          <p:cNvSpPr txBox="1"/>
          <p:nvPr/>
        </p:nvSpPr>
        <p:spPr bwMode="auto">
          <a:xfrm>
            <a:off x="4117774" y="4881770"/>
            <a:ext cx="9084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thirty</a:t>
            </a:r>
          </a:p>
        </p:txBody>
      </p:sp>
      <p:sp>
        <p:nvSpPr>
          <p:cNvPr id="18" name="TextBox 17">
            <a:extLst>
              <a:ext uri="{FF2B5EF4-FFF2-40B4-BE49-F238E27FC236}">
                <a16:creationId xmlns:a16="http://schemas.microsoft.com/office/drawing/2014/main" id="{4F383B95-78DE-4F6D-8722-C32204E12F50}"/>
              </a:ext>
            </a:extLst>
          </p:cNvPr>
          <p:cNvSpPr txBox="1"/>
          <p:nvPr/>
        </p:nvSpPr>
        <p:spPr bwMode="auto">
          <a:xfrm>
            <a:off x="4022748" y="4881770"/>
            <a:ext cx="10985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twenty</a:t>
            </a:r>
          </a:p>
        </p:txBody>
      </p:sp>
      <p:sp>
        <p:nvSpPr>
          <p:cNvPr id="19" name="TextBox 18">
            <a:extLst>
              <a:ext uri="{FF2B5EF4-FFF2-40B4-BE49-F238E27FC236}">
                <a16:creationId xmlns:a16="http://schemas.microsoft.com/office/drawing/2014/main" id="{C7E0E8F6-ACCA-4A13-9662-B96B6ABDEB94}"/>
              </a:ext>
            </a:extLst>
          </p:cNvPr>
          <p:cNvSpPr txBox="1"/>
          <p:nvPr/>
        </p:nvSpPr>
        <p:spPr bwMode="auto">
          <a:xfrm>
            <a:off x="4261274" y="4881770"/>
            <a:ext cx="6214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ten</a:t>
            </a:r>
          </a:p>
        </p:txBody>
      </p:sp>
      <p:sp>
        <p:nvSpPr>
          <p:cNvPr id="20" name="TextBox 19">
            <a:extLst>
              <a:ext uri="{FF2B5EF4-FFF2-40B4-BE49-F238E27FC236}">
                <a16:creationId xmlns:a16="http://schemas.microsoft.com/office/drawing/2014/main" id="{81EB8DD1-E8FC-48F0-BD34-3C7F4DFA28DF}"/>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60</a:t>
            </a:r>
          </a:p>
        </p:txBody>
      </p:sp>
      <p:sp>
        <p:nvSpPr>
          <p:cNvPr id="21" name="TextBox 20">
            <a:extLst>
              <a:ext uri="{FF2B5EF4-FFF2-40B4-BE49-F238E27FC236}">
                <a16:creationId xmlns:a16="http://schemas.microsoft.com/office/drawing/2014/main" id="{8CA9AA96-FD3A-4A6C-8AC7-82A879D94C30}"/>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50</a:t>
            </a:r>
          </a:p>
        </p:txBody>
      </p:sp>
      <p:sp>
        <p:nvSpPr>
          <p:cNvPr id="22" name="TextBox 21">
            <a:extLst>
              <a:ext uri="{FF2B5EF4-FFF2-40B4-BE49-F238E27FC236}">
                <a16:creationId xmlns:a16="http://schemas.microsoft.com/office/drawing/2014/main" id="{3ABE64D0-AE7B-43D4-8210-A9048B607911}"/>
              </a:ext>
            </a:extLst>
          </p:cNvPr>
          <p:cNvSpPr txBox="1"/>
          <p:nvPr/>
        </p:nvSpPr>
        <p:spPr bwMode="auto">
          <a:xfrm>
            <a:off x="4312955" y="5310700"/>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40</a:t>
            </a:r>
          </a:p>
        </p:txBody>
      </p:sp>
      <p:sp>
        <p:nvSpPr>
          <p:cNvPr id="23" name="TextBox 22">
            <a:extLst>
              <a:ext uri="{FF2B5EF4-FFF2-40B4-BE49-F238E27FC236}">
                <a16:creationId xmlns:a16="http://schemas.microsoft.com/office/drawing/2014/main" id="{011E58D6-E4D2-485D-B1EC-D32A448C1AC9}"/>
              </a:ext>
            </a:extLst>
          </p:cNvPr>
          <p:cNvSpPr txBox="1"/>
          <p:nvPr/>
        </p:nvSpPr>
        <p:spPr bwMode="auto">
          <a:xfrm>
            <a:off x="4312955"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30</a:t>
            </a:r>
          </a:p>
        </p:txBody>
      </p:sp>
      <p:sp>
        <p:nvSpPr>
          <p:cNvPr id="24" name="TextBox 23">
            <a:extLst>
              <a:ext uri="{FF2B5EF4-FFF2-40B4-BE49-F238E27FC236}">
                <a16:creationId xmlns:a16="http://schemas.microsoft.com/office/drawing/2014/main" id="{0C57C560-F461-413F-9C64-B8DEA6714775}"/>
              </a:ext>
            </a:extLst>
          </p:cNvPr>
          <p:cNvSpPr txBox="1"/>
          <p:nvPr/>
        </p:nvSpPr>
        <p:spPr bwMode="auto">
          <a:xfrm>
            <a:off x="4312955"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20</a:t>
            </a:r>
          </a:p>
        </p:txBody>
      </p:sp>
      <p:sp>
        <p:nvSpPr>
          <p:cNvPr id="25" name="TextBox 24">
            <a:extLst>
              <a:ext uri="{FF2B5EF4-FFF2-40B4-BE49-F238E27FC236}">
                <a16:creationId xmlns:a16="http://schemas.microsoft.com/office/drawing/2014/main" id="{1470E056-35D5-4971-AB5D-7EC7360DEE48}"/>
              </a:ext>
            </a:extLst>
          </p:cNvPr>
          <p:cNvSpPr txBox="1"/>
          <p:nvPr/>
        </p:nvSpPr>
        <p:spPr bwMode="auto">
          <a:xfrm>
            <a:off x="4312955"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a:t>
            </a:r>
          </a:p>
        </p:txBody>
      </p:sp>
      <p:sp>
        <p:nvSpPr>
          <p:cNvPr id="26" name="TextBox 25">
            <a:extLst>
              <a:ext uri="{FF2B5EF4-FFF2-40B4-BE49-F238E27FC236}">
                <a16:creationId xmlns:a16="http://schemas.microsoft.com/office/drawing/2014/main" id="{5C8408AE-AF01-4019-AF2F-80C701B3F3A1}"/>
              </a:ext>
            </a:extLst>
          </p:cNvPr>
          <p:cNvSpPr txBox="1"/>
          <p:nvPr/>
        </p:nvSpPr>
        <p:spPr bwMode="auto">
          <a:xfrm>
            <a:off x="4057276" y="4881770"/>
            <a:ext cx="10294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eighty</a:t>
            </a:r>
          </a:p>
        </p:txBody>
      </p:sp>
      <p:sp>
        <p:nvSpPr>
          <p:cNvPr id="27" name="TextBox 26">
            <a:extLst>
              <a:ext uri="{FF2B5EF4-FFF2-40B4-BE49-F238E27FC236}">
                <a16:creationId xmlns:a16="http://schemas.microsoft.com/office/drawing/2014/main" id="{69F4E5C5-F2C6-400E-8A8B-EEA50758E74E}"/>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80</a:t>
            </a:r>
          </a:p>
        </p:txBody>
      </p:sp>
      <p:sp>
        <p:nvSpPr>
          <p:cNvPr id="30" name="TextBox 29">
            <a:extLst>
              <a:ext uri="{FF2B5EF4-FFF2-40B4-BE49-F238E27FC236}">
                <a16:creationId xmlns:a16="http://schemas.microsoft.com/office/drawing/2014/main" id="{ADBA596A-02F9-42A1-A440-A0AD73F0E47B}"/>
              </a:ext>
            </a:extLst>
          </p:cNvPr>
          <p:cNvSpPr txBox="1"/>
          <p:nvPr/>
        </p:nvSpPr>
        <p:spPr bwMode="auto">
          <a:xfrm>
            <a:off x="4060482" y="4881770"/>
            <a:ext cx="10230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ninety</a:t>
            </a:r>
          </a:p>
        </p:txBody>
      </p:sp>
      <p:sp>
        <p:nvSpPr>
          <p:cNvPr id="31" name="TextBox 30">
            <a:extLst>
              <a:ext uri="{FF2B5EF4-FFF2-40B4-BE49-F238E27FC236}">
                <a16:creationId xmlns:a16="http://schemas.microsoft.com/office/drawing/2014/main" id="{0334C996-CEA4-403A-BF3B-1B6AA5550872}"/>
              </a:ext>
            </a:extLst>
          </p:cNvPr>
          <p:cNvSpPr txBox="1"/>
          <p:nvPr/>
        </p:nvSpPr>
        <p:spPr bwMode="auto">
          <a:xfrm>
            <a:off x="4312954" y="53107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90</a:t>
            </a:r>
          </a:p>
        </p:txBody>
      </p:sp>
    </p:spTree>
    <p:custDataLst>
      <p:tags r:id="rId1"/>
    </p:custDataLst>
    <p:extLst>
      <p:ext uri="{BB962C8B-B14F-4D97-AF65-F5344CB8AC3E}">
        <p14:creationId xmlns:p14="http://schemas.microsoft.com/office/powerpoint/2010/main" val="413812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750" tmFilter="0, 0; .2, .5; .8, .5; 1, 0"/>
                                        <p:tgtEl>
                                          <p:spTgt spid="6"/>
                                        </p:tgtEl>
                                      </p:cBhvr>
                                    </p:animEffect>
                                    <p:animScale>
                                      <p:cBhvr>
                                        <p:cTn id="12" dur="375" autoRev="1" fill="hold"/>
                                        <p:tgtEl>
                                          <p:spTgt spid="6"/>
                                        </p:tgtEl>
                                      </p:cBhvr>
                                      <p:by x="105000" y="105000"/>
                                    </p:animScale>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mph" presetSubtype="0" fill="hold" nodeType="clickEffect">
                                  <p:stCondLst>
                                    <p:cond delay="0"/>
                                  </p:stCondLst>
                                  <p:childTnLst>
                                    <p:animEffect transition="out" filter="fade">
                                      <p:cBhvr>
                                        <p:cTn id="22" dur="750" tmFilter="0, 0; .2, .5; .8, .5; 1, 0"/>
                                        <p:tgtEl>
                                          <p:spTgt spid="7"/>
                                        </p:tgtEl>
                                      </p:cBhvr>
                                    </p:animEffect>
                                    <p:animScale>
                                      <p:cBhvr>
                                        <p:cTn id="23" dur="375" autoRev="1" fill="hold"/>
                                        <p:tgtEl>
                                          <p:spTgt spid="7"/>
                                        </p:tgtEl>
                                      </p:cBhvr>
                                      <p:by x="105000" y="105000"/>
                                    </p:animScale>
                                  </p:childTnLst>
                                </p:cTn>
                              </p:par>
                              <p:par>
                                <p:cTn id="24" presetID="10" presetClass="exit" presetSubtype="0" fill="hold" grpId="1" nodeType="withEffect">
                                  <p:stCondLst>
                                    <p:cond delay="0"/>
                                  </p:stCondLst>
                                  <p:childTnLst>
                                    <p:animEffect transition="out" filter="fade">
                                      <p:cBhvr>
                                        <p:cTn id="25" dur="500"/>
                                        <p:tgtEl>
                                          <p:spTgt spid="19"/>
                                        </p:tgtEl>
                                      </p:cBhvr>
                                    </p:animEffect>
                                    <p:set>
                                      <p:cBhvr>
                                        <p:cTn id="26" dur="1" fill="hold">
                                          <p:stCondLst>
                                            <p:cond delay="499"/>
                                          </p:stCondLst>
                                        </p:cTn>
                                        <p:tgtEl>
                                          <p:spTgt spid="19"/>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25"/>
                                        </p:tgtEl>
                                      </p:cBhvr>
                                    </p:animEffect>
                                    <p:set>
                                      <p:cBhvr>
                                        <p:cTn id="29" dur="1" fill="hold">
                                          <p:stCondLst>
                                            <p:cond delay="499"/>
                                          </p:stCondLst>
                                        </p:cTn>
                                        <p:tgtEl>
                                          <p:spTgt spid="25"/>
                                        </p:tgtEl>
                                        <p:attrNameLst>
                                          <p:attrName>style.visibility</p:attrName>
                                        </p:attrNameLst>
                                      </p:cBhvr>
                                      <p:to>
                                        <p:strVal val="hidden"/>
                                      </p:to>
                                    </p:set>
                                  </p:childTnLst>
                                </p:cTn>
                              </p:par>
                              <p:par>
                                <p:cTn id="30" presetID="10" presetClass="entr" presetSubtype="0"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nodeType="clickEffect">
                                  <p:stCondLst>
                                    <p:cond delay="0"/>
                                  </p:stCondLst>
                                  <p:childTnLst>
                                    <p:animEffect transition="out" filter="fade">
                                      <p:cBhvr>
                                        <p:cTn id="39" dur="750" tmFilter="0, 0; .2, .5; .8, .5; 1, 0"/>
                                        <p:tgtEl>
                                          <p:spTgt spid="8"/>
                                        </p:tgtEl>
                                      </p:cBhvr>
                                    </p:animEffect>
                                    <p:animScale>
                                      <p:cBhvr>
                                        <p:cTn id="40" dur="375" autoRev="1" fill="hold"/>
                                        <p:tgtEl>
                                          <p:spTgt spid="8"/>
                                        </p:tgtEl>
                                      </p:cBhvr>
                                      <p:by x="105000" y="105000"/>
                                    </p:animScale>
                                  </p:childTnLst>
                                </p:cTn>
                              </p:par>
                              <p:par>
                                <p:cTn id="41" presetID="10" presetClass="exit" presetSubtype="0" fill="hold" grpId="1" nodeType="withEffect">
                                  <p:stCondLst>
                                    <p:cond delay="0"/>
                                  </p:stCondLst>
                                  <p:childTnLst>
                                    <p:animEffect transition="out" filter="fade">
                                      <p:cBhvr>
                                        <p:cTn id="42" dur="500"/>
                                        <p:tgtEl>
                                          <p:spTgt spid="18"/>
                                        </p:tgtEl>
                                      </p:cBhvr>
                                    </p:animEffect>
                                    <p:set>
                                      <p:cBhvr>
                                        <p:cTn id="43" dur="1" fill="hold">
                                          <p:stCondLst>
                                            <p:cond delay="499"/>
                                          </p:stCondLst>
                                        </p:cTn>
                                        <p:tgtEl>
                                          <p:spTgt spid="1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4"/>
                                        </p:tgtEl>
                                      </p:cBhvr>
                                    </p:animEffect>
                                    <p:set>
                                      <p:cBhvr>
                                        <p:cTn id="46" dur="1" fill="hold">
                                          <p:stCondLst>
                                            <p:cond delay="499"/>
                                          </p:stCondLst>
                                        </p:cTn>
                                        <p:tgtEl>
                                          <p:spTgt spid="24"/>
                                        </p:tgtEl>
                                        <p:attrNameLst>
                                          <p:attrName>style.visibility</p:attrName>
                                        </p:attrNameLst>
                                      </p:cBhvr>
                                      <p:to>
                                        <p:strVal val="hidden"/>
                                      </p:to>
                                    </p:set>
                                  </p:childTnLst>
                                </p:cTn>
                              </p:par>
                              <p:par>
                                <p:cTn id="47" presetID="10" presetClass="entr" presetSubtype="0" fill="hold" grpId="0" nodeType="withEffect">
                                  <p:stCondLst>
                                    <p:cond delay="5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750" tmFilter="0, 0; .2, .5; .8, .5; 1, 0"/>
                                        <p:tgtEl>
                                          <p:spTgt spid="9"/>
                                        </p:tgtEl>
                                      </p:cBhvr>
                                    </p:animEffect>
                                    <p:animScale>
                                      <p:cBhvr>
                                        <p:cTn id="57" dur="375" autoRev="1" fill="hold"/>
                                        <p:tgtEl>
                                          <p:spTgt spid="9"/>
                                        </p:tgtEl>
                                      </p:cBhvr>
                                      <p:by x="105000" y="105000"/>
                                    </p:animScale>
                                  </p:childTnLst>
                                </p:cTn>
                              </p:par>
                              <p:par>
                                <p:cTn id="58" presetID="10" presetClass="exit" presetSubtype="0" fill="hold" grpId="1" nodeType="withEffect">
                                  <p:stCondLst>
                                    <p:cond delay="0"/>
                                  </p:stCondLst>
                                  <p:childTnLst>
                                    <p:animEffect transition="out" filter="fade">
                                      <p:cBhvr>
                                        <p:cTn id="59" dur="500"/>
                                        <p:tgtEl>
                                          <p:spTgt spid="17"/>
                                        </p:tgtEl>
                                      </p:cBhvr>
                                    </p:animEffect>
                                    <p:set>
                                      <p:cBhvr>
                                        <p:cTn id="60" dur="1" fill="hold">
                                          <p:stCondLst>
                                            <p:cond delay="499"/>
                                          </p:stCondLst>
                                        </p:cTn>
                                        <p:tgtEl>
                                          <p:spTgt spid="17"/>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23"/>
                                        </p:tgtEl>
                                      </p:cBhvr>
                                    </p:animEffect>
                                    <p:set>
                                      <p:cBhvr>
                                        <p:cTn id="63" dur="1" fill="hold">
                                          <p:stCondLst>
                                            <p:cond delay="499"/>
                                          </p:stCondLst>
                                        </p:cTn>
                                        <p:tgtEl>
                                          <p:spTgt spid="23"/>
                                        </p:tgtEl>
                                        <p:attrNameLst>
                                          <p:attrName>style.visibility</p:attrName>
                                        </p:attrNameLst>
                                      </p:cBhvr>
                                      <p:to>
                                        <p:strVal val="hidden"/>
                                      </p:to>
                                    </p:set>
                                  </p:childTnLst>
                                </p:cTn>
                              </p:par>
                              <p:par>
                                <p:cTn id="64" presetID="10" presetClass="entr" presetSubtype="0" fill="hold" grpId="0" nodeType="withEffect">
                                  <p:stCondLst>
                                    <p:cond delay="50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26" presetClass="emph" presetSubtype="0" fill="hold" nodeType="clickEffect">
                                  <p:stCondLst>
                                    <p:cond delay="0"/>
                                  </p:stCondLst>
                                  <p:childTnLst>
                                    <p:animEffect transition="out" filter="fade">
                                      <p:cBhvr>
                                        <p:cTn id="73" dur="750" tmFilter="0, 0; .2, .5; .8, .5; 1, 0"/>
                                        <p:tgtEl>
                                          <p:spTgt spid="10"/>
                                        </p:tgtEl>
                                      </p:cBhvr>
                                    </p:animEffect>
                                    <p:animScale>
                                      <p:cBhvr>
                                        <p:cTn id="74" dur="375" autoRev="1" fill="hold"/>
                                        <p:tgtEl>
                                          <p:spTgt spid="10"/>
                                        </p:tgtEl>
                                      </p:cBhvr>
                                      <p:by x="105000" y="105000"/>
                                    </p:animScale>
                                  </p:childTnLst>
                                </p:cTn>
                              </p:par>
                              <p:par>
                                <p:cTn id="75" presetID="10" presetClass="exit" presetSubtype="0" fill="hold" grpId="1" nodeType="withEffect">
                                  <p:stCondLst>
                                    <p:cond delay="0"/>
                                  </p:stCondLst>
                                  <p:childTnLst>
                                    <p:animEffect transition="out" filter="fade">
                                      <p:cBhvr>
                                        <p:cTn id="76" dur="500"/>
                                        <p:tgtEl>
                                          <p:spTgt spid="16"/>
                                        </p:tgtEl>
                                      </p:cBhvr>
                                    </p:animEffect>
                                    <p:set>
                                      <p:cBhvr>
                                        <p:cTn id="77" dur="1" fill="hold">
                                          <p:stCondLst>
                                            <p:cond delay="499"/>
                                          </p:stCondLst>
                                        </p:cTn>
                                        <p:tgtEl>
                                          <p:spTgt spid="16"/>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22"/>
                                        </p:tgtEl>
                                      </p:cBhvr>
                                    </p:animEffect>
                                    <p:set>
                                      <p:cBhvr>
                                        <p:cTn id="80" dur="1" fill="hold">
                                          <p:stCondLst>
                                            <p:cond delay="499"/>
                                          </p:stCondLst>
                                        </p:cTn>
                                        <p:tgtEl>
                                          <p:spTgt spid="22"/>
                                        </p:tgtEl>
                                        <p:attrNameLst>
                                          <p:attrName>style.visibility</p:attrName>
                                        </p:attrNameLst>
                                      </p:cBhvr>
                                      <p:to>
                                        <p:strVal val="hidden"/>
                                      </p:to>
                                    </p:set>
                                  </p:childTnLst>
                                </p:cTn>
                              </p:par>
                              <p:par>
                                <p:cTn id="81" presetID="10" presetClass="entr" presetSubtype="0" fill="hold" grpId="0" nodeType="withEffect">
                                  <p:stCondLst>
                                    <p:cond delay="50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500"/>
                                        <p:tgtEl>
                                          <p:spTgt spid="15"/>
                                        </p:tgtEl>
                                      </p:cBhvr>
                                    </p:animEffect>
                                  </p:childTnLst>
                                </p:cTn>
                              </p:par>
                              <p:par>
                                <p:cTn id="84" presetID="10" presetClass="entr" presetSubtype="0" fill="hold" grpId="0" nodeType="withEffect">
                                  <p:stCondLst>
                                    <p:cond delay="5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500"/>
                                        <p:tgtEl>
                                          <p:spTgt spid="21"/>
                                        </p:tgtEl>
                                      </p:cBhvr>
                                    </p:animEffect>
                                  </p:childTnLst>
                                </p:cTn>
                              </p:par>
                            </p:childTnLst>
                          </p:cTn>
                        </p:par>
                      </p:childTnLst>
                    </p:cTn>
                  </p:par>
                  <p:par>
                    <p:cTn id="87" fill="hold">
                      <p:stCondLst>
                        <p:cond delay="indefinite"/>
                      </p:stCondLst>
                      <p:childTnLst>
                        <p:par>
                          <p:cTn id="88" fill="hold">
                            <p:stCondLst>
                              <p:cond delay="0"/>
                            </p:stCondLst>
                            <p:childTnLst>
                              <p:par>
                                <p:cTn id="89" presetID="26" presetClass="emph" presetSubtype="0" fill="hold" nodeType="clickEffect">
                                  <p:stCondLst>
                                    <p:cond delay="0"/>
                                  </p:stCondLst>
                                  <p:childTnLst>
                                    <p:animEffect transition="out" filter="fade">
                                      <p:cBhvr>
                                        <p:cTn id="90" dur="750" tmFilter="0, 0; .2, .5; .8, .5; 1, 0"/>
                                        <p:tgtEl>
                                          <p:spTgt spid="11"/>
                                        </p:tgtEl>
                                      </p:cBhvr>
                                    </p:animEffect>
                                    <p:animScale>
                                      <p:cBhvr>
                                        <p:cTn id="91" dur="375" autoRev="1" fill="hold"/>
                                        <p:tgtEl>
                                          <p:spTgt spid="11"/>
                                        </p:tgtEl>
                                      </p:cBhvr>
                                      <p:by x="105000" y="105000"/>
                                    </p:animScale>
                                  </p:childTnLst>
                                </p:cTn>
                              </p:par>
                              <p:par>
                                <p:cTn id="92" presetID="10" presetClass="exit" presetSubtype="0" fill="hold" grpId="1" nodeType="withEffect">
                                  <p:stCondLst>
                                    <p:cond delay="0"/>
                                  </p:stCondLst>
                                  <p:childTnLst>
                                    <p:animEffect transition="out" filter="fade">
                                      <p:cBhvr>
                                        <p:cTn id="93" dur="500"/>
                                        <p:tgtEl>
                                          <p:spTgt spid="15"/>
                                        </p:tgtEl>
                                      </p:cBhvr>
                                    </p:animEffect>
                                    <p:set>
                                      <p:cBhvr>
                                        <p:cTn id="94" dur="1" fill="hold">
                                          <p:stCondLst>
                                            <p:cond delay="499"/>
                                          </p:stCondLst>
                                        </p:cTn>
                                        <p:tgtEl>
                                          <p:spTgt spid="15"/>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21"/>
                                        </p:tgtEl>
                                      </p:cBhvr>
                                    </p:animEffect>
                                    <p:set>
                                      <p:cBhvr>
                                        <p:cTn id="97" dur="1" fill="hold">
                                          <p:stCondLst>
                                            <p:cond delay="499"/>
                                          </p:stCondLst>
                                        </p:cTn>
                                        <p:tgtEl>
                                          <p:spTgt spid="21"/>
                                        </p:tgtEl>
                                        <p:attrNameLst>
                                          <p:attrName>style.visibility</p:attrName>
                                        </p:attrNameLst>
                                      </p:cBhvr>
                                      <p:to>
                                        <p:strVal val="hidden"/>
                                      </p:to>
                                    </p:set>
                                  </p:childTnLst>
                                </p:cTn>
                              </p:par>
                              <p:par>
                                <p:cTn id="98" presetID="10" presetClass="entr" presetSubtype="0" fill="hold" grpId="0" nodeType="withEffect">
                                  <p:stCondLst>
                                    <p:cond delay="500"/>
                                  </p:stCondLst>
                                  <p:childTnLst>
                                    <p:set>
                                      <p:cBhvr>
                                        <p:cTn id="99" dur="1" fill="hold">
                                          <p:stCondLst>
                                            <p:cond delay="0"/>
                                          </p:stCondLst>
                                        </p:cTn>
                                        <p:tgtEl>
                                          <p:spTgt spid="14"/>
                                        </p:tgtEl>
                                        <p:attrNameLst>
                                          <p:attrName>style.visibility</p:attrName>
                                        </p:attrNameLst>
                                      </p:cBhvr>
                                      <p:to>
                                        <p:strVal val="visible"/>
                                      </p:to>
                                    </p:set>
                                    <p:animEffect transition="in" filter="fade">
                                      <p:cBhvr>
                                        <p:cTn id="100" dur="500"/>
                                        <p:tgtEl>
                                          <p:spTgt spid="14"/>
                                        </p:tgtEl>
                                      </p:cBhvr>
                                    </p:animEffect>
                                  </p:childTnLst>
                                </p:cTn>
                              </p:par>
                              <p:par>
                                <p:cTn id="101" presetID="10" presetClass="entr" presetSubtype="0" fill="hold" grpId="0" nodeType="withEffect">
                                  <p:stCondLst>
                                    <p:cond delay="500"/>
                                  </p:stCondLst>
                                  <p:childTnLst>
                                    <p:set>
                                      <p:cBhvr>
                                        <p:cTn id="102" dur="1" fill="hold">
                                          <p:stCondLst>
                                            <p:cond delay="0"/>
                                          </p:stCondLst>
                                        </p:cTn>
                                        <p:tgtEl>
                                          <p:spTgt spid="20"/>
                                        </p:tgtEl>
                                        <p:attrNameLst>
                                          <p:attrName>style.visibility</p:attrName>
                                        </p:attrNameLst>
                                      </p:cBhvr>
                                      <p:to>
                                        <p:strVal val="visible"/>
                                      </p:to>
                                    </p:set>
                                    <p:animEffect transition="in" filter="fade">
                                      <p:cBhvr>
                                        <p:cTn id="103" dur="500"/>
                                        <p:tgtEl>
                                          <p:spTgt spid="20"/>
                                        </p:tgtEl>
                                      </p:cBhvr>
                                    </p:animEffect>
                                  </p:childTnLst>
                                </p:cTn>
                              </p:par>
                            </p:childTnLst>
                          </p:cTn>
                        </p:par>
                      </p:childTnLst>
                    </p:cTn>
                  </p:par>
                  <p:par>
                    <p:cTn id="104" fill="hold">
                      <p:stCondLst>
                        <p:cond delay="indefinite"/>
                      </p:stCondLst>
                      <p:childTnLst>
                        <p:par>
                          <p:cTn id="105" fill="hold">
                            <p:stCondLst>
                              <p:cond delay="0"/>
                            </p:stCondLst>
                            <p:childTnLst>
                              <p:par>
                                <p:cTn id="106" presetID="26" presetClass="emph" presetSubtype="0" fill="hold" nodeType="clickEffect">
                                  <p:stCondLst>
                                    <p:cond delay="0"/>
                                  </p:stCondLst>
                                  <p:childTnLst>
                                    <p:animEffect transition="out" filter="fade">
                                      <p:cBhvr>
                                        <p:cTn id="107" dur="750" tmFilter="0, 0; .2, .5; .8, .5; 1, 0"/>
                                        <p:tgtEl>
                                          <p:spTgt spid="12"/>
                                        </p:tgtEl>
                                      </p:cBhvr>
                                    </p:animEffect>
                                    <p:animScale>
                                      <p:cBhvr>
                                        <p:cTn id="108" dur="375" autoRev="1" fill="hold"/>
                                        <p:tgtEl>
                                          <p:spTgt spid="12"/>
                                        </p:tgtEl>
                                      </p:cBhvr>
                                      <p:by x="105000" y="105000"/>
                                    </p:animScale>
                                  </p:childTnLst>
                                </p:cTn>
                              </p:par>
                              <p:par>
                                <p:cTn id="109" presetID="10" presetClass="exit" presetSubtype="0" fill="hold" grpId="1" nodeType="withEffect">
                                  <p:stCondLst>
                                    <p:cond delay="0"/>
                                  </p:stCondLst>
                                  <p:childTnLst>
                                    <p:animEffect transition="out" filter="fade">
                                      <p:cBhvr>
                                        <p:cTn id="110" dur="500"/>
                                        <p:tgtEl>
                                          <p:spTgt spid="14"/>
                                        </p:tgtEl>
                                      </p:cBhvr>
                                    </p:animEffect>
                                    <p:set>
                                      <p:cBhvr>
                                        <p:cTn id="111" dur="1" fill="hold">
                                          <p:stCondLst>
                                            <p:cond delay="499"/>
                                          </p:stCondLst>
                                        </p:cTn>
                                        <p:tgtEl>
                                          <p:spTgt spid="14"/>
                                        </p:tgtEl>
                                        <p:attrNameLst>
                                          <p:attrName>style.visibility</p:attrName>
                                        </p:attrNameLst>
                                      </p:cBhvr>
                                      <p:to>
                                        <p:strVal val="hidden"/>
                                      </p:to>
                                    </p:set>
                                  </p:childTnLst>
                                </p:cTn>
                              </p:par>
                              <p:par>
                                <p:cTn id="112" presetID="10" presetClass="exit" presetSubtype="0" fill="hold" grpId="1" nodeType="withEffect">
                                  <p:stCondLst>
                                    <p:cond delay="0"/>
                                  </p:stCondLst>
                                  <p:childTnLst>
                                    <p:animEffect transition="out" filter="fade">
                                      <p:cBhvr>
                                        <p:cTn id="113" dur="500"/>
                                        <p:tgtEl>
                                          <p:spTgt spid="20"/>
                                        </p:tgtEl>
                                      </p:cBhvr>
                                    </p:animEffect>
                                    <p:set>
                                      <p:cBhvr>
                                        <p:cTn id="114" dur="1" fill="hold">
                                          <p:stCondLst>
                                            <p:cond delay="499"/>
                                          </p:stCondLst>
                                        </p:cTn>
                                        <p:tgtEl>
                                          <p:spTgt spid="20"/>
                                        </p:tgtEl>
                                        <p:attrNameLst>
                                          <p:attrName>style.visibility</p:attrName>
                                        </p:attrNameLst>
                                      </p:cBhvr>
                                      <p:to>
                                        <p:strVal val="hidden"/>
                                      </p:to>
                                    </p:set>
                                  </p:childTnLst>
                                </p:cTn>
                              </p:par>
                              <p:par>
                                <p:cTn id="115" presetID="10" presetClass="entr" presetSubtype="0" fill="hold" grpId="0" nodeType="withEffect">
                                  <p:stCondLst>
                                    <p:cond delay="500"/>
                                  </p:stCondLst>
                                  <p:childTnLst>
                                    <p:set>
                                      <p:cBhvr>
                                        <p:cTn id="116" dur="1" fill="hold">
                                          <p:stCondLst>
                                            <p:cond delay="0"/>
                                          </p:stCondLst>
                                        </p:cTn>
                                        <p:tgtEl>
                                          <p:spTgt spid="3"/>
                                        </p:tgtEl>
                                        <p:attrNameLst>
                                          <p:attrName>style.visibility</p:attrName>
                                        </p:attrNameLst>
                                      </p:cBhvr>
                                      <p:to>
                                        <p:strVal val="visible"/>
                                      </p:to>
                                    </p:set>
                                    <p:animEffect transition="in" filter="fade">
                                      <p:cBhvr>
                                        <p:cTn id="117" dur="500"/>
                                        <p:tgtEl>
                                          <p:spTgt spid="3"/>
                                        </p:tgtEl>
                                      </p:cBhvr>
                                    </p:animEffect>
                                  </p:childTnLst>
                                </p:cTn>
                              </p:par>
                              <p:par>
                                <p:cTn id="118" presetID="10" presetClass="entr" presetSubtype="0" fill="hold" grpId="0" nodeType="withEffect">
                                  <p:stCondLst>
                                    <p:cond delay="500"/>
                                  </p:stCondLst>
                                  <p:childTnLst>
                                    <p:set>
                                      <p:cBhvr>
                                        <p:cTn id="119" dur="1" fill="hold">
                                          <p:stCondLst>
                                            <p:cond delay="0"/>
                                          </p:stCondLst>
                                        </p:cTn>
                                        <p:tgtEl>
                                          <p:spTgt spid="4"/>
                                        </p:tgtEl>
                                        <p:attrNameLst>
                                          <p:attrName>style.visibility</p:attrName>
                                        </p:attrNameLst>
                                      </p:cBhvr>
                                      <p:to>
                                        <p:strVal val="visible"/>
                                      </p:to>
                                    </p:set>
                                    <p:animEffect transition="in" filter="fade">
                                      <p:cBhvr>
                                        <p:cTn id="120" dur="500"/>
                                        <p:tgtEl>
                                          <p:spTgt spid="4"/>
                                        </p:tgtEl>
                                      </p:cBhvr>
                                    </p:animEffect>
                                  </p:childTnLst>
                                </p:cTn>
                              </p:par>
                            </p:childTnLst>
                          </p:cTn>
                        </p:par>
                      </p:childTnLst>
                    </p:cTn>
                  </p:par>
                  <p:par>
                    <p:cTn id="121" fill="hold">
                      <p:stCondLst>
                        <p:cond delay="indefinite"/>
                      </p:stCondLst>
                      <p:childTnLst>
                        <p:par>
                          <p:cTn id="122" fill="hold">
                            <p:stCondLst>
                              <p:cond delay="0"/>
                            </p:stCondLst>
                            <p:childTnLst>
                              <p:par>
                                <p:cTn id="123" presetID="26" presetClass="emph" presetSubtype="0" fill="hold" nodeType="clickEffect">
                                  <p:stCondLst>
                                    <p:cond delay="0"/>
                                  </p:stCondLst>
                                  <p:childTnLst>
                                    <p:animEffect transition="out" filter="fade">
                                      <p:cBhvr>
                                        <p:cTn id="124" dur="750" tmFilter="0, 0; .2, .5; .8, .5; 1, 0"/>
                                        <p:tgtEl>
                                          <p:spTgt spid="13"/>
                                        </p:tgtEl>
                                      </p:cBhvr>
                                    </p:animEffect>
                                    <p:animScale>
                                      <p:cBhvr>
                                        <p:cTn id="125" dur="375" autoRev="1" fill="hold"/>
                                        <p:tgtEl>
                                          <p:spTgt spid="13"/>
                                        </p:tgtEl>
                                      </p:cBhvr>
                                      <p:by x="105000" y="105000"/>
                                    </p:animScale>
                                  </p:childTnLst>
                                </p:cTn>
                              </p:par>
                              <p:par>
                                <p:cTn id="126" presetID="10" presetClass="exit" presetSubtype="0" fill="hold" grpId="1" nodeType="withEffect">
                                  <p:stCondLst>
                                    <p:cond delay="0"/>
                                  </p:stCondLst>
                                  <p:childTnLst>
                                    <p:animEffect transition="out" filter="fade">
                                      <p:cBhvr>
                                        <p:cTn id="127" dur="500"/>
                                        <p:tgtEl>
                                          <p:spTgt spid="3"/>
                                        </p:tgtEl>
                                      </p:cBhvr>
                                    </p:animEffect>
                                    <p:set>
                                      <p:cBhvr>
                                        <p:cTn id="128" dur="1" fill="hold">
                                          <p:stCondLst>
                                            <p:cond delay="499"/>
                                          </p:stCondLst>
                                        </p:cTn>
                                        <p:tgtEl>
                                          <p:spTgt spid="3"/>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4"/>
                                        </p:tgtEl>
                                      </p:cBhvr>
                                    </p:animEffect>
                                    <p:set>
                                      <p:cBhvr>
                                        <p:cTn id="131" dur="1" fill="hold">
                                          <p:stCondLst>
                                            <p:cond delay="499"/>
                                          </p:stCondLst>
                                        </p:cTn>
                                        <p:tgtEl>
                                          <p:spTgt spid="4"/>
                                        </p:tgtEl>
                                        <p:attrNameLst>
                                          <p:attrName>style.visibility</p:attrName>
                                        </p:attrNameLst>
                                      </p:cBhvr>
                                      <p:to>
                                        <p:strVal val="hidden"/>
                                      </p:to>
                                    </p:set>
                                  </p:childTnLst>
                                </p:cTn>
                              </p:par>
                              <p:par>
                                <p:cTn id="132" presetID="10" presetClass="entr" presetSubtype="0" fill="hold" grpId="0" nodeType="withEffect">
                                  <p:stCondLst>
                                    <p:cond delay="500"/>
                                  </p:stCondLst>
                                  <p:childTnLst>
                                    <p:set>
                                      <p:cBhvr>
                                        <p:cTn id="133" dur="1" fill="hold">
                                          <p:stCondLst>
                                            <p:cond delay="0"/>
                                          </p:stCondLst>
                                        </p:cTn>
                                        <p:tgtEl>
                                          <p:spTgt spid="26"/>
                                        </p:tgtEl>
                                        <p:attrNameLst>
                                          <p:attrName>style.visibility</p:attrName>
                                        </p:attrNameLst>
                                      </p:cBhvr>
                                      <p:to>
                                        <p:strVal val="visible"/>
                                      </p:to>
                                    </p:set>
                                    <p:animEffect transition="in" filter="fade">
                                      <p:cBhvr>
                                        <p:cTn id="134" dur="500"/>
                                        <p:tgtEl>
                                          <p:spTgt spid="26"/>
                                        </p:tgtEl>
                                      </p:cBhvr>
                                    </p:animEffect>
                                  </p:childTnLst>
                                </p:cTn>
                              </p:par>
                              <p:par>
                                <p:cTn id="135" presetID="10" presetClass="entr" presetSubtype="0" fill="hold" grpId="0" nodeType="withEffect">
                                  <p:stCondLst>
                                    <p:cond delay="500"/>
                                  </p:stCondLst>
                                  <p:childTnLst>
                                    <p:set>
                                      <p:cBhvr>
                                        <p:cTn id="136" dur="1" fill="hold">
                                          <p:stCondLst>
                                            <p:cond delay="0"/>
                                          </p:stCondLst>
                                        </p:cTn>
                                        <p:tgtEl>
                                          <p:spTgt spid="27"/>
                                        </p:tgtEl>
                                        <p:attrNameLst>
                                          <p:attrName>style.visibility</p:attrName>
                                        </p:attrNameLst>
                                      </p:cBhvr>
                                      <p:to>
                                        <p:strVal val="visible"/>
                                      </p:to>
                                    </p:set>
                                    <p:animEffect transition="in" filter="fade">
                                      <p:cBhvr>
                                        <p:cTn id="137" dur="500"/>
                                        <p:tgtEl>
                                          <p:spTgt spid="27"/>
                                        </p:tgtEl>
                                      </p:cBhvr>
                                    </p:animEffect>
                                  </p:childTnLst>
                                </p:cTn>
                              </p:par>
                            </p:childTnLst>
                          </p:cTn>
                        </p:par>
                      </p:childTnLst>
                    </p:cTn>
                  </p:par>
                  <p:par>
                    <p:cTn id="138" fill="hold">
                      <p:stCondLst>
                        <p:cond delay="indefinite"/>
                      </p:stCondLst>
                      <p:childTnLst>
                        <p:par>
                          <p:cTn id="139" fill="hold">
                            <p:stCondLst>
                              <p:cond delay="0"/>
                            </p:stCondLst>
                            <p:childTnLst>
                              <p:par>
                                <p:cTn id="140" presetID="26" presetClass="emph" presetSubtype="0" fill="hold" nodeType="clickEffect">
                                  <p:stCondLst>
                                    <p:cond delay="0"/>
                                  </p:stCondLst>
                                  <p:childTnLst>
                                    <p:animEffect transition="out" filter="fade">
                                      <p:cBhvr>
                                        <p:cTn id="141" dur="750" tmFilter="0, 0; .2, .5; .8, .5; 1, 0"/>
                                        <p:tgtEl>
                                          <p:spTgt spid="28"/>
                                        </p:tgtEl>
                                      </p:cBhvr>
                                    </p:animEffect>
                                    <p:animScale>
                                      <p:cBhvr>
                                        <p:cTn id="142" dur="375" autoRev="1" fill="hold"/>
                                        <p:tgtEl>
                                          <p:spTgt spid="28"/>
                                        </p:tgtEl>
                                      </p:cBhvr>
                                      <p:by x="105000" y="105000"/>
                                    </p:animScale>
                                  </p:childTnLst>
                                </p:cTn>
                              </p:par>
                              <p:par>
                                <p:cTn id="143" presetID="10" presetClass="exit" presetSubtype="0" fill="hold" grpId="1" nodeType="withEffect">
                                  <p:stCondLst>
                                    <p:cond delay="0"/>
                                  </p:stCondLst>
                                  <p:childTnLst>
                                    <p:animEffect transition="out" filter="fade">
                                      <p:cBhvr>
                                        <p:cTn id="144" dur="500"/>
                                        <p:tgtEl>
                                          <p:spTgt spid="26"/>
                                        </p:tgtEl>
                                      </p:cBhvr>
                                    </p:animEffect>
                                    <p:set>
                                      <p:cBhvr>
                                        <p:cTn id="145" dur="1" fill="hold">
                                          <p:stCondLst>
                                            <p:cond delay="499"/>
                                          </p:stCondLst>
                                        </p:cTn>
                                        <p:tgtEl>
                                          <p:spTgt spid="26"/>
                                        </p:tgtEl>
                                        <p:attrNameLst>
                                          <p:attrName>style.visibility</p:attrName>
                                        </p:attrNameLst>
                                      </p:cBhvr>
                                      <p:to>
                                        <p:strVal val="hidden"/>
                                      </p:to>
                                    </p:set>
                                  </p:childTnLst>
                                </p:cTn>
                              </p:par>
                              <p:par>
                                <p:cTn id="146" presetID="10" presetClass="exit" presetSubtype="0" fill="hold" grpId="1" nodeType="withEffect">
                                  <p:stCondLst>
                                    <p:cond delay="0"/>
                                  </p:stCondLst>
                                  <p:childTnLst>
                                    <p:animEffect transition="out" filter="fade">
                                      <p:cBhvr>
                                        <p:cTn id="147" dur="500"/>
                                        <p:tgtEl>
                                          <p:spTgt spid="27"/>
                                        </p:tgtEl>
                                      </p:cBhvr>
                                    </p:animEffect>
                                    <p:set>
                                      <p:cBhvr>
                                        <p:cTn id="148" dur="1" fill="hold">
                                          <p:stCondLst>
                                            <p:cond delay="499"/>
                                          </p:stCondLst>
                                        </p:cTn>
                                        <p:tgtEl>
                                          <p:spTgt spid="27"/>
                                        </p:tgtEl>
                                        <p:attrNameLst>
                                          <p:attrName>style.visibility</p:attrName>
                                        </p:attrNameLst>
                                      </p:cBhvr>
                                      <p:to>
                                        <p:strVal val="hidden"/>
                                      </p:to>
                                    </p:set>
                                  </p:childTnLst>
                                </p:cTn>
                              </p:par>
                              <p:par>
                                <p:cTn id="149" presetID="10" presetClass="entr" presetSubtype="0" fill="hold" grpId="0" nodeType="withEffect">
                                  <p:stCondLst>
                                    <p:cond delay="500"/>
                                  </p:stCondLst>
                                  <p:childTnLst>
                                    <p:set>
                                      <p:cBhvr>
                                        <p:cTn id="150" dur="1" fill="hold">
                                          <p:stCondLst>
                                            <p:cond delay="0"/>
                                          </p:stCondLst>
                                        </p:cTn>
                                        <p:tgtEl>
                                          <p:spTgt spid="30"/>
                                        </p:tgtEl>
                                        <p:attrNameLst>
                                          <p:attrName>style.visibility</p:attrName>
                                        </p:attrNameLst>
                                      </p:cBhvr>
                                      <p:to>
                                        <p:strVal val="visible"/>
                                      </p:to>
                                    </p:set>
                                    <p:animEffect transition="in" filter="fade">
                                      <p:cBhvr>
                                        <p:cTn id="151" dur="500"/>
                                        <p:tgtEl>
                                          <p:spTgt spid="30"/>
                                        </p:tgtEl>
                                      </p:cBhvr>
                                    </p:animEffect>
                                  </p:childTnLst>
                                </p:cTn>
                              </p:par>
                              <p:par>
                                <p:cTn id="152" presetID="10" presetClass="entr" presetSubtype="0" fill="hold" grpId="0" nodeType="withEffect">
                                  <p:stCondLst>
                                    <p:cond delay="500"/>
                                  </p:stCondLst>
                                  <p:childTnLst>
                                    <p:set>
                                      <p:cBhvr>
                                        <p:cTn id="153" dur="1" fill="hold">
                                          <p:stCondLst>
                                            <p:cond delay="0"/>
                                          </p:stCondLst>
                                        </p:cTn>
                                        <p:tgtEl>
                                          <p:spTgt spid="31"/>
                                        </p:tgtEl>
                                        <p:attrNameLst>
                                          <p:attrName>style.visibility</p:attrName>
                                        </p:attrNameLst>
                                      </p:cBhvr>
                                      <p:to>
                                        <p:strVal val="visible"/>
                                      </p:to>
                                    </p:set>
                                    <p:animEffect transition="in" filter="fade">
                                      <p:cBhvr>
                                        <p:cTn id="154" dur="500"/>
                                        <p:tgtEl>
                                          <p:spTgt spid="31"/>
                                        </p:tgtEl>
                                      </p:cBhvr>
                                    </p:animEffect>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nodeType="clickEffect">
                                  <p:stCondLst>
                                    <p:cond delay="0"/>
                                  </p:stCondLst>
                                  <p:childTnLst>
                                    <p:set>
                                      <p:cBhvr>
                                        <p:cTn id="15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GB" dirty="0"/>
              <a:t>KS1 Multiplication Lesson 4</a:t>
            </a:r>
          </a:p>
        </p:txBody>
      </p:sp>
      <p:sp>
        <p:nvSpPr>
          <p:cNvPr id="3" name="Title 2">
            <a:extLst>
              <a:ext uri="{FF2B5EF4-FFF2-40B4-BE49-F238E27FC236}">
                <a16:creationId xmlns:a16="http://schemas.microsoft.com/office/drawing/2014/main" id="{8C9C502C-BB7A-453E-A422-FF85EA6A8B9C}"/>
              </a:ext>
            </a:extLst>
          </p:cNvPr>
          <p:cNvSpPr>
            <a:spLocks noGrp="1"/>
          </p:cNvSpPr>
          <p:nvPr>
            <p:ph type="title"/>
          </p:nvPr>
        </p:nvSpPr>
        <p:spPr/>
        <p:txBody>
          <a:bodyPr/>
          <a:lstStyle/>
          <a:p>
            <a:endParaRPr lang="en-GB"/>
          </a:p>
        </p:txBody>
      </p:sp>
      <p:pic>
        <p:nvPicPr>
          <p:cNvPr id="5" name="Picture 4">
            <a:extLst>
              <a:ext uri="{FF2B5EF4-FFF2-40B4-BE49-F238E27FC236}">
                <a16:creationId xmlns:a16="http://schemas.microsoft.com/office/drawing/2014/main" id="{271EB8DF-9A71-456E-B93A-6CD9815C57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1692" y="1948219"/>
            <a:ext cx="835470" cy="692069"/>
          </a:xfrm>
          <a:prstGeom prst="rect">
            <a:avLst/>
          </a:prstGeom>
        </p:spPr>
      </p:pic>
      <p:pic>
        <p:nvPicPr>
          <p:cNvPr id="6" name="Picture 5">
            <a:extLst>
              <a:ext uri="{FF2B5EF4-FFF2-40B4-BE49-F238E27FC236}">
                <a16:creationId xmlns:a16="http://schemas.microsoft.com/office/drawing/2014/main" id="{272F5722-C094-43A3-B302-3759C36BF7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75326" y="1948219"/>
            <a:ext cx="835470" cy="692069"/>
          </a:xfrm>
          <a:prstGeom prst="rect">
            <a:avLst/>
          </a:prstGeom>
        </p:spPr>
      </p:pic>
      <p:pic>
        <p:nvPicPr>
          <p:cNvPr id="7" name="Picture 6">
            <a:extLst>
              <a:ext uri="{FF2B5EF4-FFF2-40B4-BE49-F238E27FC236}">
                <a16:creationId xmlns:a16="http://schemas.microsoft.com/office/drawing/2014/main" id="{E6D51B82-0AF2-451C-93B2-AC832313C0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18961" y="1948219"/>
            <a:ext cx="835470" cy="692069"/>
          </a:xfrm>
          <a:prstGeom prst="rect">
            <a:avLst/>
          </a:prstGeom>
        </p:spPr>
      </p:pic>
      <p:pic>
        <p:nvPicPr>
          <p:cNvPr id="9" name="Picture 8">
            <a:extLst>
              <a:ext uri="{FF2B5EF4-FFF2-40B4-BE49-F238E27FC236}">
                <a16:creationId xmlns:a16="http://schemas.microsoft.com/office/drawing/2014/main" id="{57484705-A9DA-48E7-BF58-8C64F25D1B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6230" y="1948219"/>
            <a:ext cx="835470" cy="692069"/>
          </a:xfrm>
          <a:prstGeom prst="rect">
            <a:avLst/>
          </a:prstGeom>
        </p:spPr>
      </p:pic>
      <p:pic>
        <p:nvPicPr>
          <p:cNvPr id="10" name="Picture 9">
            <a:extLst>
              <a:ext uri="{FF2B5EF4-FFF2-40B4-BE49-F238E27FC236}">
                <a16:creationId xmlns:a16="http://schemas.microsoft.com/office/drawing/2014/main" id="{1A587A6D-4026-4AD4-8FA9-8105E47B44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1692" y="2998394"/>
            <a:ext cx="835470" cy="692069"/>
          </a:xfrm>
          <a:prstGeom prst="rect">
            <a:avLst/>
          </a:prstGeom>
        </p:spPr>
      </p:pic>
      <p:pic>
        <p:nvPicPr>
          <p:cNvPr id="11" name="Picture 10">
            <a:extLst>
              <a:ext uri="{FF2B5EF4-FFF2-40B4-BE49-F238E27FC236}">
                <a16:creationId xmlns:a16="http://schemas.microsoft.com/office/drawing/2014/main" id="{5BBB1B7F-BDBB-485F-81EF-82572E1F7F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75326" y="2998394"/>
            <a:ext cx="835470" cy="692069"/>
          </a:xfrm>
          <a:prstGeom prst="rect">
            <a:avLst/>
          </a:prstGeom>
        </p:spPr>
      </p:pic>
      <p:pic>
        <p:nvPicPr>
          <p:cNvPr id="12" name="Picture 11">
            <a:extLst>
              <a:ext uri="{FF2B5EF4-FFF2-40B4-BE49-F238E27FC236}">
                <a16:creationId xmlns:a16="http://schemas.microsoft.com/office/drawing/2014/main" id="{22855C5D-3661-4C59-9908-18B5D45DC3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18961" y="2998394"/>
            <a:ext cx="835470" cy="692069"/>
          </a:xfrm>
          <a:prstGeom prst="rect">
            <a:avLst/>
          </a:prstGeom>
        </p:spPr>
      </p:pic>
      <p:pic>
        <p:nvPicPr>
          <p:cNvPr id="16" name="Picture 15" descr="A picture containing cosmetic, toiletry  Description automatically generated">
            <a:extLst>
              <a:ext uri="{FF2B5EF4-FFF2-40B4-BE49-F238E27FC236}">
                <a16:creationId xmlns:a16="http://schemas.microsoft.com/office/drawing/2014/main" id="{AF8C6B4B-F2CD-41C9-A718-0C529620B2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323" y="1763528"/>
            <a:ext cx="261864" cy="261864"/>
          </a:xfrm>
          <a:prstGeom prst="rect">
            <a:avLst/>
          </a:prstGeom>
        </p:spPr>
      </p:pic>
      <p:pic>
        <p:nvPicPr>
          <p:cNvPr id="17" name="Picture 16" descr="A picture containing cosmetic, toiletry  Description automatically generated">
            <a:extLst>
              <a:ext uri="{FF2B5EF4-FFF2-40B4-BE49-F238E27FC236}">
                <a16:creationId xmlns:a16="http://schemas.microsoft.com/office/drawing/2014/main" id="{DFB2F6A2-BFC3-47F6-957A-6DDB2AD1B9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5283" y="1351467"/>
            <a:ext cx="261864" cy="261864"/>
          </a:xfrm>
          <a:prstGeom prst="rect">
            <a:avLst/>
          </a:prstGeom>
        </p:spPr>
      </p:pic>
      <p:pic>
        <p:nvPicPr>
          <p:cNvPr id="18" name="Picture 17" descr="A picture containing cosmetic, toiletry  Description automatically generated">
            <a:extLst>
              <a:ext uri="{FF2B5EF4-FFF2-40B4-BE49-F238E27FC236}">
                <a16:creationId xmlns:a16="http://schemas.microsoft.com/office/drawing/2014/main" id="{3B99B81C-C100-47B3-817B-81A93C859C4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9811" y="2466082"/>
            <a:ext cx="261864" cy="261864"/>
          </a:xfrm>
          <a:prstGeom prst="rect">
            <a:avLst/>
          </a:prstGeom>
        </p:spPr>
      </p:pic>
      <p:pic>
        <p:nvPicPr>
          <p:cNvPr id="19" name="Picture 18" descr="A picture containing cosmetic, toiletry  Description automatically generated">
            <a:extLst>
              <a:ext uri="{FF2B5EF4-FFF2-40B4-BE49-F238E27FC236}">
                <a16:creationId xmlns:a16="http://schemas.microsoft.com/office/drawing/2014/main" id="{6E37FD8A-9639-406B-9712-3A7970E5A0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6092" y="1552520"/>
            <a:ext cx="261864" cy="261864"/>
          </a:xfrm>
          <a:prstGeom prst="rect">
            <a:avLst/>
          </a:prstGeom>
        </p:spPr>
      </p:pic>
      <p:pic>
        <p:nvPicPr>
          <p:cNvPr id="20" name="Picture 19" descr="A picture containing cosmetic, toiletry  Description automatically generated">
            <a:extLst>
              <a:ext uri="{FF2B5EF4-FFF2-40B4-BE49-F238E27FC236}">
                <a16:creationId xmlns:a16="http://schemas.microsoft.com/office/drawing/2014/main" id="{4FB4DAE4-8A49-4C8A-8B2D-9D8432E028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08745" y="2089653"/>
            <a:ext cx="261864" cy="261864"/>
          </a:xfrm>
          <a:prstGeom prst="rect">
            <a:avLst/>
          </a:prstGeom>
        </p:spPr>
      </p:pic>
      <p:pic>
        <p:nvPicPr>
          <p:cNvPr id="21" name="Picture 20" descr="A picture containing cosmetic, toiletry  Description automatically generated">
            <a:extLst>
              <a:ext uri="{FF2B5EF4-FFF2-40B4-BE49-F238E27FC236}">
                <a16:creationId xmlns:a16="http://schemas.microsoft.com/office/drawing/2014/main" id="{6C7DD137-406B-43D9-BECE-C75E7C4D97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91866" y="2644989"/>
            <a:ext cx="261864" cy="261864"/>
          </a:xfrm>
          <a:prstGeom prst="rect">
            <a:avLst/>
          </a:prstGeom>
        </p:spPr>
      </p:pic>
      <p:pic>
        <p:nvPicPr>
          <p:cNvPr id="22" name="Picture 21" descr="A picture containing cosmetic, toiletry  Description automatically generated">
            <a:extLst>
              <a:ext uri="{FF2B5EF4-FFF2-40B4-BE49-F238E27FC236}">
                <a16:creationId xmlns:a16="http://schemas.microsoft.com/office/drawing/2014/main" id="{451F4DD3-D13A-4433-BE16-00D076887B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2993" y="3116151"/>
            <a:ext cx="261864" cy="261864"/>
          </a:xfrm>
          <a:prstGeom prst="rect">
            <a:avLst/>
          </a:prstGeom>
        </p:spPr>
      </p:pic>
      <p:pic>
        <p:nvPicPr>
          <p:cNvPr id="23" name="Picture 22" descr="A picture containing cosmetic, toiletry  Description automatically generated">
            <a:extLst>
              <a:ext uri="{FF2B5EF4-FFF2-40B4-BE49-F238E27FC236}">
                <a16:creationId xmlns:a16="http://schemas.microsoft.com/office/drawing/2014/main" id="{AAB5713F-EC28-4CA7-995E-5E70BC1FBD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90883" y="2458100"/>
            <a:ext cx="261864" cy="261864"/>
          </a:xfrm>
          <a:prstGeom prst="rect">
            <a:avLst/>
          </a:prstGeom>
        </p:spPr>
      </p:pic>
      <p:pic>
        <p:nvPicPr>
          <p:cNvPr id="24" name="Picture 23" descr="A picture containing cosmetic, toiletry  Description automatically generated">
            <a:extLst>
              <a:ext uri="{FF2B5EF4-FFF2-40B4-BE49-F238E27FC236}">
                <a16:creationId xmlns:a16="http://schemas.microsoft.com/office/drawing/2014/main" id="{52B0FB34-D8BA-458F-A5F3-3D52FA048B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9981" y="3020039"/>
            <a:ext cx="261864" cy="261864"/>
          </a:xfrm>
          <a:prstGeom prst="rect">
            <a:avLst/>
          </a:prstGeom>
        </p:spPr>
      </p:pic>
      <p:pic>
        <p:nvPicPr>
          <p:cNvPr id="25" name="Picture 24" descr="A picture containing cosmetic, toiletry  Description automatically generated">
            <a:extLst>
              <a:ext uri="{FF2B5EF4-FFF2-40B4-BE49-F238E27FC236}">
                <a16:creationId xmlns:a16="http://schemas.microsoft.com/office/drawing/2014/main" id="{1CD33C1C-8D1D-4876-A1A3-AEFDECA80E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4761" y="3500562"/>
            <a:ext cx="261864" cy="261864"/>
          </a:xfrm>
          <a:prstGeom prst="rect">
            <a:avLst/>
          </a:prstGeom>
        </p:spPr>
      </p:pic>
      <p:pic>
        <p:nvPicPr>
          <p:cNvPr id="26" name="Picture 25" descr="A picture containing cosmetic, toiletry  Description automatically generated">
            <a:extLst>
              <a:ext uri="{FF2B5EF4-FFF2-40B4-BE49-F238E27FC236}">
                <a16:creationId xmlns:a16="http://schemas.microsoft.com/office/drawing/2014/main" id="{21DBA6B3-5BF0-4168-B643-0EC33D33B2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68795" y="1290656"/>
            <a:ext cx="261864" cy="261864"/>
          </a:xfrm>
          <a:prstGeom prst="rect">
            <a:avLst/>
          </a:prstGeom>
        </p:spPr>
      </p:pic>
      <p:pic>
        <p:nvPicPr>
          <p:cNvPr id="27" name="Picture 26" descr="A picture containing cosmetic, toiletry  Description automatically generated">
            <a:extLst>
              <a:ext uri="{FF2B5EF4-FFF2-40B4-BE49-F238E27FC236}">
                <a16:creationId xmlns:a16="http://schemas.microsoft.com/office/drawing/2014/main" id="{5AE55648-6A17-438D-9D4F-0620BE111B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2624" y="1620270"/>
            <a:ext cx="261864" cy="261864"/>
          </a:xfrm>
          <a:prstGeom prst="rect">
            <a:avLst/>
          </a:prstGeom>
        </p:spPr>
      </p:pic>
      <p:pic>
        <p:nvPicPr>
          <p:cNvPr id="28" name="Picture 27" descr="A picture containing cosmetic, toiletry  Description automatically generated">
            <a:extLst>
              <a:ext uri="{FF2B5EF4-FFF2-40B4-BE49-F238E27FC236}">
                <a16:creationId xmlns:a16="http://schemas.microsoft.com/office/drawing/2014/main" id="{AF41C58E-6EAA-4DBD-8DE2-A5A6AC41C9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2027" y="1726835"/>
            <a:ext cx="261864" cy="261864"/>
          </a:xfrm>
          <a:prstGeom prst="rect">
            <a:avLst/>
          </a:prstGeom>
        </p:spPr>
      </p:pic>
      <p:pic>
        <p:nvPicPr>
          <p:cNvPr id="29" name="Picture 28" descr="A picture containing cosmetic, toiletry  Description automatically generated">
            <a:extLst>
              <a:ext uri="{FF2B5EF4-FFF2-40B4-BE49-F238E27FC236}">
                <a16:creationId xmlns:a16="http://schemas.microsoft.com/office/drawing/2014/main" id="{B26D8FF7-F245-443C-AB57-5DD9099CBB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43338" y="3333412"/>
            <a:ext cx="261864" cy="261864"/>
          </a:xfrm>
          <a:prstGeom prst="rect">
            <a:avLst/>
          </a:prstGeom>
        </p:spPr>
      </p:pic>
      <p:pic>
        <p:nvPicPr>
          <p:cNvPr id="30" name="Picture 29" descr="A picture containing cosmetic, toiletry  Description automatically generated">
            <a:extLst>
              <a:ext uri="{FF2B5EF4-FFF2-40B4-BE49-F238E27FC236}">
                <a16:creationId xmlns:a16="http://schemas.microsoft.com/office/drawing/2014/main" id="{A84EA5F6-9FAC-4A66-A870-182A7E0C14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46214" y="2220585"/>
            <a:ext cx="261864" cy="261864"/>
          </a:xfrm>
          <a:prstGeom prst="rect">
            <a:avLst/>
          </a:prstGeom>
        </p:spPr>
      </p:pic>
      <p:pic>
        <p:nvPicPr>
          <p:cNvPr id="31" name="Picture 30" descr="A picture containing cosmetic, toiletry  Description automatically generated">
            <a:extLst>
              <a:ext uri="{FF2B5EF4-FFF2-40B4-BE49-F238E27FC236}">
                <a16:creationId xmlns:a16="http://schemas.microsoft.com/office/drawing/2014/main" id="{3FD435C4-DD75-4AEA-AF26-70F3610CD7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75309" y="2154557"/>
            <a:ext cx="261864" cy="261864"/>
          </a:xfrm>
          <a:prstGeom prst="rect">
            <a:avLst/>
          </a:prstGeom>
        </p:spPr>
      </p:pic>
      <p:pic>
        <p:nvPicPr>
          <p:cNvPr id="32" name="Picture 31" descr="A picture containing cosmetic, toiletry  Description automatically generated">
            <a:extLst>
              <a:ext uri="{FF2B5EF4-FFF2-40B4-BE49-F238E27FC236}">
                <a16:creationId xmlns:a16="http://schemas.microsoft.com/office/drawing/2014/main" id="{9D9CC4E8-B3CD-4D33-8C88-49ECB342E2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93303" y="3179175"/>
            <a:ext cx="261864" cy="261864"/>
          </a:xfrm>
          <a:prstGeom prst="rect">
            <a:avLst/>
          </a:prstGeom>
        </p:spPr>
      </p:pic>
      <p:pic>
        <p:nvPicPr>
          <p:cNvPr id="33" name="Picture 32" descr="A picture containing cosmetic, toiletry  Description automatically generated">
            <a:extLst>
              <a:ext uri="{FF2B5EF4-FFF2-40B4-BE49-F238E27FC236}">
                <a16:creationId xmlns:a16="http://schemas.microsoft.com/office/drawing/2014/main" id="{594B8D99-74A5-4196-865B-5C91BB1C90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50760" y="3788290"/>
            <a:ext cx="261864" cy="261864"/>
          </a:xfrm>
          <a:prstGeom prst="rect">
            <a:avLst/>
          </a:prstGeom>
        </p:spPr>
      </p:pic>
      <p:pic>
        <p:nvPicPr>
          <p:cNvPr id="34" name="Picture 33" descr="A picture containing cosmetic, toiletry  Description automatically generated">
            <a:extLst>
              <a:ext uri="{FF2B5EF4-FFF2-40B4-BE49-F238E27FC236}">
                <a16:creationId xmlns:a16="http://schemas.microsoft.com/office/drawing/2014/main" id="{D84D9BB2-92BB-45E8-BFB9-8AB2C8AEC1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25088" y="3922541"/>
            <a:ext cx="261864" cy="261864"/>
          </a:xfrm>
          <a:prstGeom prst="rect">
            <a:avLst/>
          </a:prstGeom>
        </p:spPr>
      </p:pic>
      <p:pic>
        <p:nvPicPr>
          <p:cNvPr id="35" name="Picture 34" descr="A picture containing cosmetic, toiletry  Description automatically generated">
            <a:extLst>
              <a:ext uri="{FF2B5EF4-FFF2-40B4-BE49-F238E27FC236}">
                <a16:creationId xmlns:a16="http://schemas.microsoft.com/office/drawing/2014/main" id="{81610ABB-0628-4F6D-94F2-6664A3CD8A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83376" y="4371506"/>
            <a:ext cx="261864" cy="261864"/>
          </a:xfrm>
          <a:prstGeom prst="rect">
            <a:avLst/>
          </a:prstGeom>
        </p:spPr>
      </p:pic>
      <p:pic>
        <p:nvPicPr>
          <p:cNvPr id="36" name="Picture 35" descr="A picture containing cosmetic, toiletry  Description automatically generated">
            <a:extLst>
              <a:ext uri="{FF2B5EF4-FFF2-40B4-BE49-F238E27FC236}">
                <a16:creationId xmlns:a16="http://schemas.microsoft.com/office/drawing/2014/main" id="{47B593BF-EC6D-4AF5-A411-70BE9FEB65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34083" y="1177895"/>
            <a:ext cx="261864" cy="261864"/>
          </a:xfrm>
          <a:prstGeom prst="rect">
            <a:avLst/>
          </a:prstGeom>
        </p:spPr>
      </p:pic>
      <p:pic>
        <p:nvPicPr>
          <p:cNvPr id="37" name="Picture 36" descr="A picture containing cosmetic, toiletry  Description automatically generated">
            <a:extLst>
              <a:ext uri="{FF2B5EF4-FFF2-40B4-BE49-F238E27FC236}">
                <a16:creationId xmlns:a16="http://schemas.microsoft.com/office/drawing/2014/main" id="{73FE1B54-DBFF-4757-BEBF-40C82FE3D8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9602" y="1591153"/>
            <a:ext cx="261864" cy="261864"/>
          </a:xfrm>
          <a:prstGeom prst="rect">
            <a:avLst/>
          </a:prstGeom>
        </p:spPr>
      </p:pic>
      <p:pic>
        <p:nvPicPr>
          <p:cNvPr id="38" name="Picture 37" descr="A picture containing cosmetic, toiletry  Description automatically generated">
            <a:extLst>
              <a:ext uri="{FF2B5EF4-FFF2-40B4-BE49-F238E27FC236}">
                <a16:creationId xmlns:a16="http://schemas.microsoft.com/office/drawing/2014/main" id="{DD88CC09-55A4-4A43-8CED-271FBC5F02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3539" y="1882134"/>
            <a:ext cx="261864" cy="261864"/>
          </a:xfrm>
          <a:prstGeom prst="rect">
            <a:avLst/>
          </a:prstGeom>
        </p:spPr>
      </p:pic>
      <p:pic>
        <p:nvPicPr>
          <p:cNvPr id="39" name="Picture 38" descr="A picture containing cosmetic, toiletry  Description automatically generated">
            <a:extLst>
              <a:ext uri="{FF2B5EF4-FFF2-40B4-BE49-F238E27FC236}">
                <a16:creationId xmlns:a16="http://schemas.microsoft.com/office/drawing/2014/main" id="{234005DA-269B-460D-B622-18E8DD4299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3142" y="2662952"/>
            <a:ext cx="261864" cy="261864"/>
          </a:xfrm>
          <a:prstGeom prst="rect">
            <a:avLst/>
          </a:prstGeom>
        </p:spPr>
      </p:pic>
      <p:pic>
        <p:nvPicPr>
          <p:cNvPr id="40" name="Picture 39" descr="A picture containing cosmetic, toiletry  Description automatically generated">
            <a:extLst>
              <a:ext uri="{FF2B5EF4-FFF2-40B4-BE49-F238E27FC236}">
                <a16:creationId xmlns:a16="http://schemas.microsoft.com/office/drawing/2014/main" id="{CCD0DBD4-0586-438D-BBE0-FA249990C8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95492" y="2654371"/>
            <a:ext cx="261864" cy="261864"/>
          </a:xfrm>
          <a:prstGeom prst="rect">
            <a:avLst/>
          </a:prstGeom>
        </p:spPr>
      </p:pic>
      <p:pic>
        <p:nvPicPr>
          <p:cNvPr id="41" name="Picture 40" descr="A picture containing cosmetic, toiletry  Description automatically generated">
            <a:extLst>
              <a:ext uri="{FF2B5EF4-FFF2-40B4-BE49-F238E27FC236}">
                <a16:creationId xmlns:a16="http://schemas.microsoft.com/office/drawing/2014/main" id="{8C7DDD33-8F39-4B3C-87FF-1DE0AE4152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95902" y="3500562"/>
            <a:ext cx="261864" cy="261864"/>
          </a:xfrm>
          <a:prstGeom prst="rect">
            <a:avLst/>
          </a:prstGeom>
        </p:spPr>
      </p:pic>
      <p:pic>
        <p:nvPicPr>
          <p:cNvPr id="42" name="Picture 41" descr="A picture containing cosmetic, toiletry  Description automatically generated">
            <a:extLst>
              <a:ext uri="{FF2B5EF4-FFF2-40B4-BE49-F238E27FC236}">
                <a16:creationId xmlns:a16="http://schemas.microsoft.com/office/drawing/2014/main" id="{670ED185-6C82-42F2-BE1C-0CBFEA7025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70909" y="3083444"/>
            <a:ext cx="261864" cy="261864"/>
          </a:xfrm>
          <a:prstGeom prst="rect">
            <a:avLst/>
          </a:prstGeom>
        </p:spPr>
      </p:pic>
      <p:pic>
        <p:nvPicPr>
          <p:cNvPr id="43" name="Picture 42" descr="A picture containing cosmetic, toiletry  Description automatically generated">
            <a:extLst>
              <a:ext uri="{FF2B5EF4-FFF2-40B4-BE49-F238E27FC236}">
                <a16:creationId xmlns:a16="http://schemas.microsoft.com/office/drawing/2014/main" id="{25FD2516-D840-4384-BB22-E119DAB400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89117" y="4021401"/>
            <a:ext cx="261864" cy="261864"/>
          </a:xfrm>
          <a:prstGeom prst="rect">
            <a:avLst/>
          </a:prstGeom>
        </p:spPr>
      </p:pic>
      <p:pic>
        <p:nvPicPr>
          <p:cNvPr id="44" name="Picture 43" descr="A picture containing cosmetic, toiletry  Description automatically generated">
            <a:extLst>
              <a:ext uri="{FF2B5EF4-FFF2-40B4-BE49-F238E27FC236}">
                <a16:creationId xmlns:a16="http://schemas.microsoft.com/office/drawing/2014/main" id="{F610C023-07FB-4BB8-B8B1-526545B00C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3643" y="3584811"/>
            <a:ext cx="261864" cy="261864"/>
          </a:xfrm>
          <a:prstGeom prst="rect">
            <a:avLst/>
          </a:prstGeom>
        </p:spPr>
      </p:pic>
      <p:pic>
        <p:nvPicPr>
          <p:cNvPr id="45" name="Picture 44" descr="A picture containing cosmetic, toiletry  Description automatically generated">
            <a:extLst>
              <a:ext uri="{FF2B5EF4-FFF2-40B4-BE49-F238E27FC236}">
                <a16:creationId xmlns:a16="http://schemas.microsoft.com/office/drawing/2014/main" id="{BDA95316-AF73-4EC0-A0A9-6E4AC37937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4183" y="2553811"/>
            <a:ext cx="261864" cy="261864"/>
          </a:xfrm>
          <a:prstGeom prst="rect">
            <a:avLst/>
          </a:prstGeom>
        </p:spPr>
      </p:pic>
      <p:pic>
        <p:nvPicPr>
          <p:cNvPr id="46" name="Picture 45" descr="A picture containing cosmetic, toiletry  Description automatically generated">
            <a:extLst>
              <a:ext uri="{FF2B5EF4-FFF2-40B4-BE49-F238E27FC236}">
                <a16:creationId xmlns:a16="http://schemas.microsoft.com/office/drawing/2014/main" id="{884D0B20-B5F9-4890-A321-6F90CC253E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8240" y="1361180"/>
            <a:ext cx="261864" cy="261864"/>
          </a:xfrm>
          <a:prstGeom prst="rect">
            <a:avLst/>
          </a:prstGeom>
        </p:spPr>
      </p:pic>
      <p:pic>
        <p:nvPicPr>
          <p:cNvPr id="47" name="Picture 46" descr="A picture containing cosmetic, toiletry  Description automatically generated">
            <a:extLst>
              <a:ext uri="{FF2B5EF4-FFF2-40B4-BE49-F238E27FC236}">
                <a16:creationId xmlns:a16="http://schemas.microsoft.com/office/drawing/2014/main" id="{4737D3F0-625F-4AC7-8628-F1D028D0B8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54431" y="2004929"/>
            <a:ext cx="261864" cy="261864"/>
          </a:xfrm>
          <a:prstGeom prst="rect">
            <a:avLst/>
          </a:prstGeom>
        </p:spPr>
      </p:pic>
      <p:pic>
        <p:nvPicPr>
          <p:cNvPr id="48" name="Picture 47" descr="A picture containing cosmetic, toiletry  Description automatically generated">
            <a:extLst>
              <a:ext uri="{FF2B5EF4-FFF2-40B4-BE49-F238E27FC236}">
                <a16:creationId xmlns:a16="http://schemas.microsoft.com/office/drawing/2014/main" id="{23B16134-E853-4471-86BA-9742C12B94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79254" y="1240708"/>
            <a:ext cx="261864" cy="261864"/>
          </a:xfrm>
          <a:prstGeom prst="rect">
            <a:avLst/>
          </a:prstGeom>
        </p:spPr>
      </p:pic>
      <p:pic>
        <p:nvPicPr>
          <p:cNvPr id="49" name="Picture 48" descr="A picture containing cosmetic, toiletry  Description automatically generated">
            <a:extLst>
              <a:ext uri="{FF2B5EF4-FFF2-40B4-BE49-F238E27FC236}">
                <a16:creationId xmlns:a16="http://schemas.microsoft.com/office/drawing/2014/main" id="{5EF806C7-FCC6-4195-B6FD-6C1B12451E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39736" y="2567378"/>
            <a:ext cx="261864" cy="261864"/>
          </a:xfrm>
          <a:prstGeom prst="rect">
            <a:avLst/>
          </a:prstGeom>
        </p:spPr>
      </p:pic>
      <p:pic>
        <p:nvPicPr>
          <p:cNvPr id="50" name="Picture 49" descr="A picture containing cosmetic, toiletry  Description automatically generated">
            <a:extLst>
              <a:ext uri="{FF2B5EF4-FFF2-40B4-BE49-F238E27FC236}">
                <a16:creationId xmlns:a16="http://schemas.microsoft.com/office/drawing/2014/main" id="{6315D7E8-39E1-45AD-A64C-DB5AFCD85C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54750" y="1681816"/>
            <a:ext cx="261864" cy="261864"/>
          </a:xfrm>
          <a:prstGeom prst="rect">
            <a:avLst/>
          </a:prstGeom>
        </p:spPr>
      </p:pic>
      <p:pic>
        <p:nvPicPr>
          <p:cNvPr id="51" name="Picture 50" descr="A picture containing cosmetic, toiletry  Description automatically generated">
            <a:extLst>
              <a:ext uri="{FF2B5EF4-FFF2-40B4-BE49-F238E27FC236}">
                <a16:creationId xmlns:a16="http://schemas.microsoft.com/office/drawing/2014/main" id="{49D64154-4E03-40DC-8229-273EE98244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58352" y="2202514"/>
            <a:ext cx="261864" cy="261864"/>
          </a:xfrm>
          <a:prstGeom prst="rect">
            <a:avLst/>
          </a:prstGeom>
        </p:spPr>
      </p:pic>
      <p:pic>
        <p:nvPicPr>
          <p:cNvPr id="52" name="Picture 51" descr="A picture containing cosmetic, toiletry  Description automatically generated">
            <a:extLst>
              <a:ext uri="{FF2B5EF4-FFF2-40B4-BE49-F238E27FC236}">
                <a16:creationId xmlns:a16="http://schemas.microsoft.com/office/drawing/2014/main" id="{C0022DD5-40BB-4E7E-9807-256343120C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37798" y="3426779"/>
            <a:ext cx="261864" cy="261864"/>
          </a:xfrm>
          <a:prstGeom prst="rect">
            <a:avLst/>
          </a:prstGeom>
        </p:spPr>
      </p:pic>
      <p:pic>
        <p:nvPicPr>
          <p:cNvPr id="53" name="Picture 52" descr="A picture containing cosmetic, toiletry  Description automatically generated">
            <a:extLst>
              <a:ext uri="{FF2B5EF4-FFF2-40B4-BE49-F238E27FC236}">
                <a16:creationId xmlns:a16="http://schemas.microsoft.com/office/drawing/2014/main" id="{542DFFCB-6401-43B4-AACB-8B9CA24183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9188" y="3111564"/>
            <a:ext cx="261864" cy="261864"/>
          </a:xfrm>
          <a:prstGeom prst="rect">
            <a:avLst/>
          </a:prstGeom>
        </p:spPr>
      </p:pic>
      <p:pic>
        <p:nvPicPr>
          <p:cNvPr id="54" name="Picture 53" descr="A picture containing cosmetic, toiletry  Description automatically generated">
            <a:extLst>
              <a:ext uri="{FF2B5EF4-FFF2-40B4-BE49-F238E27FC236}">
                <a16:creationId xmlns:a16="http://schemas.microsoft.com/office/drawing/2014/main" id="{2B92AE77-2F70-48DC-B459-49532A6D93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7700" y="2960171"/>
            <a:ext cx="261864" cy="261864"/>
          </a:xfrm>
          <a:prstGeom prst="rect">
            <a:avLst/>
          </a:prstGeom>
        </p:spPr>
      </p:pic>
      <p:pic>
        <p:nvPicPr>
          <p:cNvPr id="55" name="Picture 54" descr="A picture containing cosmetic, toiletry  Description automatically generated">
            <a:extLst>
              <a:ext uri="{FF2B5EF4-FFF2-40B4-BE49-F238E27FC236}">
                <a16:creationId xmlns:a16="http://schemas.microsoft.com/office/drawing/2014/main" id="{B2D4D25E-8250-4128-8150-7553CEDB1E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9050" y="3692277"/>
            <a:ext cx="261864" cy="261864"/>
          </a:xfrm>
          <a:prstGeom prst="rect">
            <a:avLst/>
          </a:prstGeom>
        </p:spPr>
      </p:pic>
      <p:pic>
        <p:nvPicPr>
          <p:cNvPr id="56" name="Picture 55" descr="A picture containing cosmetic, toiletry  Description automatically generated">
            <a:extLst>
              <a:ext uri="{FF2B5EF4-FFF2-40B4-BE49-F238E27FC236}">
                <a16:creationId xmlns:a16="http://schemas.microsoft.com/office/drawing/2014/main" id="{EBE859CB-1FEC-413B-940D-DAA6A56F86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4336" y="1149088"/>
            <a:ext cx="261864" cy="261864"/>
          </a:xfrm>
          <a:prstGeom prst="rect">
            <a:avLst/>
          </a:prstGeom>
        </p:spPr>
      </p:pic>
      <p:pic>
        <p:nvPicPr>
          <p:cNvPr id="57" name="Picture 56" descr="A picture containing cosmetic, toiletry  Description automatically generated">
            <a:extLst>
              <a:ext uri="{FF2B5EF4-FFF2-40B4-BE49-F238E27FC236}">
                <a16:creationId xmlns:a16="http://schemas.microsoft.com/office/drawing/2014/main" id="{B4262895-8331-47C3-B4E3-767C1EECD0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7244" y="1659835"/>
            <a:ext cx="261864" cy="261864"/>
          </a:xfrm>
          <a:prstGeom prst="rect">
            <a:avLst/>
          </a:prstGeom>
        </p:spPr>
      </p:pic>
      <p:pic>
        <p:nvPicPr>
          <p:cNvPr id="58" name="Picture 57" descr="A picture containing cosmetic, toiletry  Description automatically generated">
            <a:extLst>
              <a:ext uri="{FF2B5EF4-FFF2-40B4-BE49-F238E27FC236}">
                <a16:creationId xmlns:a16="http://schemas.microsoft.com/office/drawing/2014/main" id="{6201E6CE-25A7-42A3-97D3-3709E40AF2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42015" y="2039778"/>
            <a:ext cx="261864" cy="261864"/>
          </a:xfrm>
          <a:prstGeom prst="rect">
            <a:avLst/>
          </a:prstGeom>
        </p:spPr>
      </p:pic>
      <p:pic>
        <p:nvPicPr>
          <p:cNvPr id="59" name="Picture 58" descr="A picture containing cosmetic, toiletry  Description automatically generated">
            <a:extLst>
              <a:ext uri="{FF2B5EF4-FFF2-40B4-BE49-F238E27FC236}">
                <a16:creationId xmlns:a16="http://schemas.microsoft.com/office/drawing/2014/main" id="{D8E52A8F-7C32-4D20-A632-2E5A5F7C09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3921" y="2294253"/>
            <a:ext cx="261864" cy="261864"/>
          </a:xfrm>
          <a:prstGeom prst="rect">
            <a:avLst/>
          </a:prstGeom>
        </p:spPr>
      </p:pic>
      <p:pic>
        <p:nvPicPr>
          <p:cNvPr id="60" name="Picture 59" descr="A picture containing cosmetic, toiletry  Description automatically generated">
            <a:extLst>
              <a:ext uri="{FF2B5EF4-FFF2-40B4-BE49-F238E27FC236}">
                <a16:creationId xmlns:a16="http://schemas.microsoft.com/office/drawing/2014/main" id="{4E384043-ACFD-4CC4-A90C-ADF408A3ED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86327" y="2601513"/>
            <a:ext cx="261864" cy="261864"/>
          </a:xfrm>
          <a:prstGeom prst="rect">
            <a:avLst/>
          </a:prstGeom>
        </p:spPr>
      </p:pic>
      <p:pic>
        <p:nvPicPr>
          <p:cNvPr id="61" name="Picture 60" descr="A picture containing cosmetic, toiletry  Description automatically generated">
            <a:extLst>
              <a:ext uri="{FF2B5EF4-FFF2-40B4-BE49-F238E27FC236}">
                <a16:creationId xmlns:a16="http://schemas.microsoft.com/office/drawing/2014/main" id="{3582235F-0DBB-454C-8BC9-5044FB84FB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6633" y="3147796"/>
            <a:ext cx="261864" cy="261864"/>
          </a:xfrm>
          <a:prstGeom prst="rect">
            <a:avLst/>
          </a:prstGeom>
        </p:spPr>
      </p:pic>
      <p:pic>
        <p:nvPicPr>
          <p:cNvPr id="62" name="Picture 61" descr="A picture containing cosmetic, toiletry  Description automatically generated">
            <a:extLst>
              <a:ext uri="{FF2B5EF4-FFF2-40B4-BE49-F238E27FC236}">
                <a16:creationId xmlns:a16="http://schemas.microsoft.com/office/drawing/2014/main" id="{E6FD9CD0-E977-4D0B-B39C-A44CA1D51A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6935" y="2995404"/>
            <a:ext cx="261864" cy="261864"/>
          </a:xfrm>
          <a:prstGeom prst="rect">
            <a:avLst/>
          </a:prstGeom>
        </p:spPr>
      </p:pic>
      <p:pic>
        <p:nvPicPr>
          <p:cNvPr id="63" name="Picture 62" descr="A picture containing cosmetic, toiletry  Description automatically generated">
            <a:extLst>
              <a:ext uri="{FF2B5EF4-FFF2-40B4-BE49-F238E27FC236}">
                <a16:creationId xmlns:a16="http://schemas.microsoft.com/office/drawing/2014/main" id="{E9C1B503-67B0-4E68-BAA3-87360E8354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5840" y="3010117"/>
            <a:ext cx="261864" cy="261864"/>
          </a:xfrm>
          <a:prstGeom prst="rect">
            <a:avLst/>
          </a:prstGeom>
        </p:spPr>
      </p:pic>
      <p:pic>
        <p:nvPicPr>
          <p:cNvPr id="64" name="Picture 63" descr="A picture containing cosmetic, toiletry  Description automatically generated">
            <a:extLst>
              <a:ext uri="{FF2B5EF4-FFF2-40B4-BE49-F238E27FC236}">
                <a16:creationId xmlns:a16="http://schemas.microsoft.com/office/drawing/2014/main" id="{AA5FDD0D-3064-40A4-878A-F54DCF526F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87393" y="3715743"/>
            <a:ext cx="261864" cy="261864"/>
          </a:xfrm>
          <a:prstGeom prst="rect">
            <a:avLst/>
          </a:prstGeom>
        </p:spPr>
      </p:pic>
      <p:pic>
        <p:nvPicPr>
          <p:cNvPr id="65" name="Picture 64" descr="A picture containing cosmetic, toiletry  Description automatically generated">
            <a:extLst>
              <a:ext uri="{FF2B5EF4-FFF2-40B4-BE49-F238E27FC236}">
                <a16:creationId xmlns:a16="http://schemas.microsoft.com/office/drawing/2014/main" id="{A363D885-64A7-4DD8-9DFC-00099B7131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0043" y="3600732"/>
            <a:ext cx="261864" cy="261864"/>
          </a:xfrm>
          <a:prstGeom prst="rect">
            <a:avLst/>
          </a:prstGeom>
        </p:spPr>
      </p:pic>
      <p:pic>
        <p:nvPicPr>
          <p:cNvPr id="66" name="Picture 65" descr="A picture containing cosmetic, toiletry  Description automatically generated">
            <a:extLst>
              <a:ext uri="{FF2B5EF4-FFF2-40B4-BE49-F238E27FC236}">
                <a16:creationId xmlns:a16="http://schemas.microsoft.com/office/drawing/2014/main" id="{8C5B0C3C-B8EA-4322-A755-39CB671693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73236" y="1568468"/>
            <a:ext cx="261864" cy="261864"/>
          </a:xfrm>
          <a:prstGeom prst="rect">
            <a:avLst/>
          </a:prstGeom>
        </p:spPr>
      </p:pic>
      <p:pic>
        <p:nvPicPr>
          <p:cNvPr id="67" name="Picture 66" descr="A picture containing cosmetic, toiletry  Description automatically generated">
            <a:extLst>
              <a:ext uri="{FF2B5EF4-FFF2-40B4-BE49-F238E27FC236}">
                <a16:creationId xmlns:a16="http://schemas.microsoft.com/office/drawing/2014/main" id="{D6AF93AD-F64C-4705-A656-68E36CE3DA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19051" y="1139415"/>
            <a:ext cx="261864" cy="261864"/>
          </a:xfrm>
          <a:prstGeom prst="rect">
            <a:avLst/>
          </a:prstGeom>
        </p:spPr>
      </p:pic>
      <p:pic>
        <p:nvPicPr>
          <p:cNvPr id="68" name="Picture 67" descr="A picture containing cosmetic, toiletry  Description automatically generated">
            <a:extLst>
              <a:ext uri="{FF2B5EF4-FFF2-40B4-BE49-F238E27FC236}">
                <a16:creationId xmlns:a16="http://schemas.microsoft.com/office/drawing/2014/main" id="{D01E1F68-C787-47D3-9580-49DD65EC1E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16774" y="2758175"/>
            <a:ext cx="261864" cy="261864"/>
          </a:xfrm>
          <a:prstGeom prst="rect">
            <a:avLst/>
          </a:prstGeom>
        </p:spPr>
      </p:pic>
      <p:pic>
        <p:nvPicPr>
          <p:cNvPr id="69" name="Picture 68" descr="A picture containing cosmetic, toiletry  Description automatically generated">
            <a:extLst>
              <a:ext uri="{FF2B5EF4-FFF2-40B4-BE49-F238E27FC236}">
                <a16:creationId xmlns:a16="http://schemas.microsoft.com/office/drawing/2014/main" id="{E714F448-D583-4734-8B62-E0CAC02988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97155" y="2082826"/>
            <a:ext cx="261864" cy="261864"/>
          </a:xfrm>
          <a:prstGeom prst="rect">
            <a:avLst/>
          </a:prstGeom>
        </p:spPr>
      </p:pic>
      <p:pic>
        <p:nvPicPr>
          <p:cNvPr id="70" name="Picture 69" descr="A picture containing cosmetic, toiletry  Description automatically generated">
            <a:extLst>
              <a:ext uri="{FF2B5EF4-FFF2-40B4-BE49-F238E27FC236}">
                <a16:creationId xmlns:a16="http://schemas.microsoft.com/office/drawing/2014/main" id="{2D36C32F-88E2-47AB-8361-B18E2E016F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06469" y="1482399"/>
            <a:ext cx="261864" cy="261864"/>
          </a:xfrm>
          <a:prstGeom prst="rect">
            <a:avLst/>
          </a:prstGeom>
        </p:spPr>
      </p:pic>
      <p:pic>
        <p:nvPicPr>
          <p:cNvPr id="71" name="Picture 70" descr="A picture containing cosmetic, toiletry  Description automatically generated">
            <a:extLst>
              <a:ext uri="{FF2B5EF4-FFF2-40B4-BE49-F238E27FC236}">
                <a16:creationId xmlns:a16="http://schemas.microsoft.com/office/drawing/2014/main" id="{13DC13EC-8851-46A4-A5A7-25B7EE9EEC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35713" y="3401692"/>
            <a:ext cx="261864" cy="261864"/>
          </a:xfrm>
          <a:prstGeom prst="rect">
            <a:avLst/>
          </a:prstGeom>
        </p:spPr>
      </p:pic>
      <p:pic>
        <p:nvPicPr>
          <p:cNvPr id="72" name="Picture 71" descr="A picture containing cosmetic, toiletry  Description automatically generated">
            <a:extLst>
              <a:ext uri="{FF2B5EF4-FFF2-40B4-BE49-F238E27FC236}">
                <a16:creationId xmlns:a16="http://schemas.microsoft.com/office/drawing/2014/main" id="{F5961EBE-8451-4A30-8DA1-9949D5BF3C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49143" y="2124954"/>
            <a:ext cx="261864" cy="261864"/>
          </a:xfrm>
          <a:prstGeom prst="rect">
            <a:avLst/>
          </a:prstGeom>
        </p:spPr>
      </p:pic>
      <p:pic>
        <p:nvPicPr>
          <p:cNvPr id="73" name="Picture 72" descr="A picture containing cosmetic, toiletry  Description automatically generated">
            <a:extLst>
              <a:ext uri="{FF2B5EF4-FFF2-40B4-BE49-F238E27FC236}">
                <a16:creationId xmlns:a16="http://schemas.microsoft.com/office/drawing/2014/main" id="{BEB2E10B-5764-4F93-BB47-8EF8E5D01F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90733" y="3113748"/>
            <a:ext cx="261864" cy="261864"/>
          </a:xfrm>
          <a:prstGeom prst="rect">
            <a:avLst/>
          </a:prstGeom>
        </p:spPr>
      </p:pic>
      <p:pic>
        <p:nvPicPr>
          <p:cNvPr id="74" name="Picture 73" descr="A picture containing cosmetic, toiletry  Description automatically generated">
            <a:extLst>
              <a:ext uri="{FF2B5EF4-FFF2-40B4-BE49-F238E27FC236}">
                <a16:creationId xmlns:a16="http://schemas.microsoft.com/office/drawing/2014/main" id="{118D6DD5-C7CF-4FB9-AEDE-A24E6A6207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82948" y="4057028"/>
            <a:ext cx="261864" cy="261864"/>
          </a:xfrm>
          <a:prstGeom prst="rect">
            <a:avLst/>
          </a:prstGeom>
        </p:spPr>
      </p:pic>
      <p:pic>
        <p:nvPicPr>
          <p:cNvPr id="75" name="Picture 74" descr="A picture containing cosmetic, toiletry  Description automatically generated">
            <a:extLst>
              <a:ext uri="{FF2B5EF4-FFF2-40B4-BE49-F238E27FC236}">
                <a16:creationId xmlns:a16="http://schemas.microsoft.com/office/drawing/2014/main" id="{A65DDDB8-893F-4139-A51D-F23422E7F0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55821" y="3909539"/>
            <a:ext cx="261864" cy="261864"/>
          </a:xfrm>
          <a:prstGeom prst="rect">
            <a:avLst/>
          </a:prstGeom>
        </p:spPr>
      </p:pic>
      <p:pic>
        <p:nvPicPr>
          <p:cNvPr id="76" name="Picture 75" descr="A picture containing cosmetic, toiletry  Description automatically generated">
            <a:extLst>
              <a:ext uri="{FF2B5EF4-FFF2-40B4-BE49-F238E27FC236}">
                <a16:creationId xmlns:a16="http://schemas.microsoft.com/office/drawing/2014/main" id="{C8863377-1380-4057-8248-DA921D24D6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650" y="3852639"/>
            <a:ext cx="261864" cy="261864"/>
          </a:xfrm>
          <a:prstGeom prst="rect">
            <a:avLst/>
          </a:prstGeom>
        </p:spPr>
      </p:pic>
      <p:pic>
        <p:nvPicPr>
          <p:cNvPr id="78" name="Picture 77" descr="A picture containing cosmetic, toiletry  Description automatically generated">
            <a:extLst>
              <a:ext uri="{FF2B5EF4-FFF2-40B4-BE49-F238E27FC236}">
                <a16:creationId xmlns:a16="http://schemas.microsoft.com/office/drawing/2014/main" id="{2D8D5F92-A36C-47E6-B75A-5C6CF193737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1311" y="4241799"/>
            <a:ext cx="261864" cy="261864"/>
          </a:xfrm>
          <a:prstGeom prst="rect">
            <a:avLst/>
          </a:prstGeom>
        </p:spPr>
      </p:pic>
      <p:pic>
        <p:nvPicPr>
          <p:cNvPr id="79" name="Picture 78" descr="A picture containing cosmetic, toiletry  Description automatically generated">
            <a:extLst>
              <a:ext uri="{FF2B5EF4-FFF2-40B4-BE49-F238E27FC236}">
                <a16:creationId xmlns:a16="http://schemas.microsoft.com/office/drawing/2014/main" id="{409582BC-4EE0-42BC-9A09-38525CCBE1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660" y="4860634"/>
            <a:ext cx="261864" cy="261864"/>
          </a:xfrm>
          <a:prstGeom prst="rect">
            <a:avLst/>
          </a:prstGeom>
        </p:spPr>
      </p:pic>
      <p:pic>
        <p:nvPicPr>
          <p:cNvPr id="82" name="Picture 81" descr="A picture containing cosmetic, toiletry  Description automatically generated">
            <a:extLst>
              <a:ext uri="{FF2B5EF4-FFF2-40B4-BE49-F238E27FC236}">
                <a16:creationId xmlns:a16="http://schemas.microsoft.com/office/drawing/2014/main" id="{2E494524-0BD6-4E0A-92E7-28BB697BD9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40758" y="5015700"/>
            <a:ext cx="261864" cy="261864"/>
          </a:xfrm>
          <a:prstGeom prst="rect">
            <a:avLst/>
          </a:prstGeom>
        </p:spPr>
      </p:pic>
      <p:pic>
        <p:nvPicPr>
          <p:cNvPr id="83" name="Picture 82" descr="A picture containing cosmetic, toiletry  Description automatically generated">
            <a:extLst>
              <a:ext uri="{FF2B5EF4-FFF2-40B4-BE49-F238E27FC236}">
                <a16:creationId xmlns:a16="http://schemas.microsoft.com/office/drawing/2014/main" id="{56BBAB1D-D3A6-4F2D-A129-5AF630B5CE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45548" y="5693527"/>
            <a:ext cx="261864" cy="261864"/>
          </a:xfrm>
          <a:prstGeom prst="rect">
            <a:avLst/>
          </a:prstGeom>
        </p:spPr>
      </p:pic>
      <p:pic>
        <p:nvPicPr>
          <p:cNvPr id="84" name="Picture 83" descr="A picture containing cosmetic, toiletry  Description automatically generated">
            <a:extLst>
              <a:ext uri="{FF2B5EF4-FFF2-40B4-BE49-F238E27FC236}">
                <a16:creationId xmlns:a16="http://schemas.microsoft.com/office/drawing/2014/main" id="{8F87EC0B-E72E-4D03-9254-D299F1C218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35241" y="4967104"/>
            <a:ext cx="261864" cy="261864"/>
          </a:xfrm>
          <a:prstGeom prst="rect">
            <a:avLst/>
          </a:prstGeom>
        </p:spPr>
      </p:pic>
      <p:pic>
        <p:nvPicPr>
          <p:cNvPr id="85" name="Picture 84" descr="A picture containing cosmetic, toiletry  Description automatically generated">
            <a:extLst>
              <a:ext uri="{FF2B5EF4-FFF2-40B4-BE49-F238E27FC236}">
                <a16:creationId xmlns:a16="http://schemas.microsoft.com/office/drawing/2014/main" id="{56FB7640-1A4A-4023-A77C-1B73BC9E50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5786" y="5605713"/>
            <a:ext cx="261864" cy="261864"/>
          </a:xfrm>
          <a:prstGeom prst="rect">
            <a:avLst/>
          </a:prstGeom>
        </p:spPr>
      </p:pic>
      <p:pic>
        <p:nvPicPr>
          <p:cNvPr id="86" name="Picture 85" descr="A picture containing cosmetic, toiletry  Description automatically generated">
            <a:extLst>
              <a:ext uri="{FF2B5EF4-FFF2-40B4-BE49-F238E27FC236}">
                <a16:creationId xmlns:a16="http://schemas.microsoft.com/office/drawing/2014/main" id="{E3997E8C-D2DA-4F8D-AD96-B2EC915A93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62398" y="4175971"/>
            <a:ext cx="261864" cy="261864"/>
          </a:xfrm>
          <a:prstGeom prst="rect">
            <a:avLst/>
          </a:prstGeom>
        </p:spPr>
      </p:pic>
      <p:pic>
        <p:nvPicPr>
          <p:cNvPr id="87" name="Picture 86" descr="A picture containing cosmetic, toiletry  Description automatically generated">
            <a:extLst>
              <a:ext uri="{FF2B5EF4-FFF2-40B4-BE49-F238E27FC236}">
                <a16:creationId xmlns:a16="http://schemas.microsoft.com/office/drawing/2014/main" id="{98750B0A-FE74-413E-A800-2AAAA1BC61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09515" y="5602751"/>
            <a:ext cx="261864" cy="261864"/>
          </a:xfrm>
          <a:prstGeom prst="rect">
            <a:avLst/>
          </a:prstGeom>
        </p:spPr>
      </p:pic>
      <p:pic>
        <p:nvPicPr>
          <p:cNvPr id="88" name="Picture 87" descr="A picture containing cosmetic, toiletry  Description automatically generated">
            <a:extLst>
              <a:ext uri="{FF2B5EF4-FFF2-40B4-BE49-F238E27FC236}">
                <a16:creationId xmlns:a16="http://schemas.microsoft.com/office/drawing/2014/main" id="{75EA5C4B-479C-4D41-BC77-66338E0A0B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8895" y="4442862"/>
            <a:ext cx="261864" cy="261864"/>
          </a:xfrm>
          <a:prstGeom prst="rect">
            <a:avLst/>
          </a:prstGeom>
        </p:spPr>
      </p:pic>
      <p:pic>
        <p:nvPicPr>
          <p:cNvPr id="89" name="Picture 88" descr="A picture containing cosmetic, toiletry  Description automatically generated">
            <a:extLst>
              <a:ext uri="{FF2B5EF4-FFF2-40B4-BE49-F238E27FC236}">
                <a16:creationId xmlns:a16="http://schemas.microsoft.com/office/drawing/2014/main" id="{8D9F63ED-D28A-4F13-A7F4-AF84900F7F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37798" y="4419080"/>
            <a:ext cx="261864" cy="261864"/>
          </a:xfrm>
          <a:prstGeom prst="rect">
            <a:avLst/>
          </a:prstGeom>
        </p:spPr>
      </p:pic>
      <p:pic>
        <p:nvPicPr>
          <p:cNvPr id="90" name="Picture 89" descr="A picture containing cosmetic, toiletry  Description automatically generated">
            <a:extLst>
              <a:ext uri="{FF2B5EF4-FFF2-40B4-BE49-F238E27FC236}">
                <a16:creationId xmlns:a16="http://schemas.microsoft.com/office/drawing/2014/main" id="{0ADB572A-C2E8-417E-994E-518DDA1C71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5014" y="4660363"/>
            <a:ext cx="261864" cy="261864"/>
          </a:xfrm>
          <a:prstGeom prst="rect">
            <a:avLst/>
          </a:prstGeom>
        </p:spPr>
      </p:pic>
      <p:pic>
        <p:nvPicPr>
          <p:cNvPr id="91" name="Picture 90" descr="A picture containing cosmetic, toiletry  Description automatically generated">
            <a:extLst>
              <a:ext uri="{FF2B5EF4-FFF2-40B4-BE49-F238E27FC236}">
                <a16:creationId xmlns:a16="http://schemas.microsoft.com/office/drawing/2014/main" id="{0CEA7480-9650-4D9E-9ACA-F1849CF598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14807" y="5027212"/>
            <a:ext cx="261864" cy="261864"/>
          </a:xfrm>
          <a:prstGeom prst="rect">
            <a:avLst/>
          </a:prstGeom>
        </p:spPr>
      </p:pic>
      <p:pic>
        <p:nvPicPr>
          <p:cNvPr id="92" name="Picture 91" descr="A picture containing cosmetic, toiletry  Description automatically generated">
            <a:extLst>
              <a:ext uri="{FF2B5EF4-FFF2-40B4-BE49-F238E27FC236}">
                <a16:creationId xmlns:a16="http://schemas.microsoft.com/office/drawing/2014/main" id="{9DEF45F2-691B-4522-BE4D-AC727F0B42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6982" y="5182924"/>
            <a:ext cx="261864" cy="261864"/>
          </a:xfrm>
          <a:prstGeom prst="rect">
            <a:avLst/>
          </a:prstGeom>
        </p:spPr>
      </p:pic>
      <p:pic>
        <p:nvPicPr>
          <p:cNvPr id="93" name="Picture 92" descr="A picture containing cosmetic, toiletry  Description automatically generated">
            <a:extLst>
              <a:ext uri="{FF2B5EF4-FFF2-40B4-BE49-F238E27FC236}">
                <a16:creationId xmlns:a16="http://schemas.microsoft.com/office/drawing/2014/main" id="{4E13C414-77D6-43C3-B90C-CDCB77B0EA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36837" y="4991566"/>
            <a:ext cx="261864" cy="261864"/>
          </a:xfrm>
          <a:prstGeom prst="rect">
            <a:avLst/>
          </a:prstGeom>
        </p:spPr>
      </p:pic>
      <p:pic>
        <p:nvPicPr>
          <p:cNvPr id="94" name="Picture 93" descr="A picture containing cosmetic, toiletry  Description automatically generated">
            <a:extLst>
              <a:ext uri="{FF2B5EF4-FFF2-40B4-BE49-F238E27FC236}">
                <a16:creationId xmlns:a16="http://schemas.microsoft.com/office/drawing/2014/main" id="{9BE4E1A7-E445-46EC-BE30-3EA5BDA5B3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41577" y="5736645"/>
            <a:ext cx="261864" cy="261864"/>
          </a:xfrm>
          <a:prstGeom prst="rect">
            <a:avLst/>
          </a:prstGeom>
        </p:spPr>
      </p:pic>
      <p:pic>
        <p:nvPicPr>
          <p:cNvPr id="95" name="Picture 94" descr="A picture containing cosmetic, toiletry  Description automatically generated">
            <a:extLst>
              <a:ext uri="{FF2B5EF4-FFF2-40B4-BE49-F238E27FC236}">
                <a16:creationId xmlns:a16="http://schemas.microsoft.com/office/drawing/2014/main" id="{1B5005B0-D22A-4055-BB54-4011A63759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0668" y="5703323"/>
            <a:ext cx="261864" cy="261864"/>
          </a:xfrm>
          <a:prstGeom prst="rect">
            <a:avLst/>
          </a:prstGeom>
        </p:spPr>
      </p:pic>
      <p:pic>
        <p:nvPicPr>
          <p:cNvPr id="96" name="Picture 95" descr="A picture containing cosmetic, toiletry  Description automatically generated">
            <a:extLst>
              <a:ext uri="{FF2B5EF4-FFF2-40B4-BE49-F238E27FC236}">
                <a16:creationId xmlns:a16="http://schemas.microsoft.com/office/drawing/2014/main" id="{0BA553EE-B3AD-4379-A602-DC65403E0D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40712" y="5693527"/>
            <a:ext cx="261864" cy="261864"/>
          </a:xfrm>
          <a:prstGeom prst="rect">
            <a:avLst/>
          </a:prstGeom>
        </p:spPr>
      </p:pic>
      <p:pic>
        <p:nvPicPr>
          <p:cNvPr id="97" name="Picture 96" descr="A picture containing cosmetic, toiletry  Description automatically generated">
            <a:extLst>
              <a:ext uri="{FF2B5EF4-FFF2-40B4-BE49-F238E27FC236}">
                <a16:creationId xmlns:a16="http://schemas.microsoft.com/office/drawing/2014/main" id="{3F31C385-1B2A-4DB4-B07B-203C4648D2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8341" y="4311930"/>
            <a:ext cx="261864" cy="261864"/>
          </a:xfrm>
          <a:prstGeom prst="rect">
            <a:avLst/>
          </a:prstGeom>
        </p:spPr>
      </p:pic>
      <p:pic>
        <p:nvPicPr>
          <p:cNvPr id="98" name="Picture 97" descr="A picture containing cosmetic, toiletry  Description automatically generated">
            <a:extLst>
              <a:ext uri="{FF2B5EF4-FFF2-40B4-BE49-F238E27FC236}">
                <a16:creationId xmlns:a16="http://schemas.microsoft.com/office/drawing/2014/main" id="{C756EEC2-BC0A-4909-B469-B49D3C6A1C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37723" y="4705330"/>
            <a:ext cx="261864" cy="261864"/>
          </a:xfrm>
          <a:prstGeom prst="rect">
            <a:avLst/>
          </a:prstGeom>
        </p:spPr>
      </p:pic>
      <p:pic>
        <p:nvPicPr>
          <p:cNvPr id="99" name="Picture 98" descr="A picture containing cosmetic, toiletry  Description automatically generated">
            <a:extLst>
              <a:ext uri="{FF2B5EF4-FFF2-40B4-BE49-F238E27FC236}">
                <a16:creationId xmlns:a16="http://schemas.microsoft.com/office/drawing/2014/main" id="{07E82CD7-957C-4513-B734-959BEB173B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28554" y="4225427"/>
            <a:ext cx="261864" cy="261864"/>
          </a:xfrm>
          <a:prstGeom prst="rect">
            <a:avLst/>
          </a:prstGeom>
        </p:spPr>
      </p:pic>
      <p:pic>
        <p:nvPicPr>
          <p:cNvPr id="100" name="Picture 99" descr="A picture containing cosmetic, toiletry  Description automatically generated">
            <a:extLst>
              <a:ext uri="{FF2B5EF4-FFF2-40B4-BE49-F238E27FC236}">
                <a16:creationId xmlns:a16="http://schemas.microsoft.com/office/drawing/2014/main" id="{9A165D92-8D69-4A23-B8EF-05FB1567EE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06791" y="5733683"/>
            <a:ext cx="261864" cy="261864"/>
          </a:xfrm>
          <a:prstGeom prst="rect">
            <a:avLst/>
          </a:prstGeom>
        </p:spPr>
      </p:pic>
      <p:pic>
        <p:nvPicPr>
          <p:cNvPr id="101" name="Picture 100" descr="A picture containing cosmetic, toiletry  Description automatically generated">
            <a:extLst>
              <a:ext uri="{FF2B5EF4-FFF2-40B4-BE49-F238E27FC236}">
                <a16:creationId xmlns:a16="http://schemas.microsoft.com/office/drawing/2014/main" id="{4C2E2463-BE63-4A6A-9840-0C6B1D809B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73849" y="4608617"/>
            <a:ext cx="261864" cy="261864"/>
          </a:xfrm>
          <a:prstGeom prst="rect">
            <a:avLst/>
          </a:prstGeom>
        </p:spPr>
      </p:pic>
      <p:pic>
        <p:nvPicPr>
          <p:cNvPr id="102" name="Picture 101" descr="A picture containing cosmetic, toiletry  Description automatically generated">
            <a:extLst>
              <a:ext uri="{FF2B5EF4-FFF2-40B4-BE49-F238E27FC236}">
                <a16:creationId xmlns:a16="http://schemas.microsoft.com/office/drawing/2014/main" id="{582783DB-A4BC-4EB5-9F69-EBF13CFC4E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70935" y="4906363"/>
            <a:ext cx="261864" cy="261864"/>
          </a:xfrm>
          <a:prstGeom prst="rect">
            <a:avLst/>
          </a:prstGeom>
        </p:spPr>
      </p:pic>
      <p:pic>
        <p:nvPicPr>
          <p:cNvPr id="103" name="Picture 102" descr="A picture containing cosmetic, toiletry  Description automatically generated">
            <a:extLst>
              <a:ext uri="{FF2B5EF4-FFF2-40B4-BE49-F238E27FC236}">
                <a16:creationId xmlns:a16="http://schemas.microsoft.com/office/drawing/2014/main" id="{09DFFB11-3C4A-4397-9138-BD5B6E5685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41121" y="5335062"/>
            <a:ext cx="261864" cy="261864"/>
          </a:xfrm>
          <a:prstGeom prst="rect">
            <a:avLst/>
          </a:prstGeom>
        </p:spPr>
      </p:pic>
      <p:pic>
        <p:nvPicPr>
          <p:cNvPr id="104" name="Picture 103" descr="A picture containing cosmetic, toiletry  Description automatically generated">
            <a:extLst>
              <a:ext uri="{FF2B5EF4-FFF2-40B4-BE49-F238E27FC236}">
                <a16:creationId xmlns:a16="http://schemas.microsoft.com/office/drawing/2014/main" id="{EF050ED5-470E-45AD-BDB4-81EE63A07A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4356" y="4967104"/>
            <a:ext cx="261864" cy="261864"/>
          </a:xfrm>
          <a:prstGeom prst="rect">
            <a:avLst/>
          </a:prstGeom>
        </p:spPr>
      </p:pic>
      <p:pic>
        <p:nvPicPr>
          <p:cNvPr id="105" name="Picture 104" descr="A picture containing cosmetic, toiletry  Description automatically generated">
            <a:extLst>
              <a:ext uri="{FF2B5EF4-FFF2-40B4-BE49-F238E27FC236}">
                <a16:creationId xmlns:a16="http://schemas.microsoft.com/office/drawing/2014/main" id="{62020F44-7E02-4677-A02A-4C5C039FF4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91594" y="5656049"/>
            <a:ext cx="261864" cy="261864"/>
          </a:xfrm>
          <a:prstGeom prst="rect">
            <a:avLst/>
          </a:prstGeom>
        </p:spPr>
      </p:pic>
      <p:pic>
        <p:nvPicPr>
          <p:cNvPr id="77" name="Picture 76" descr="A picture containing cosmetic, toiletry  Description automatically generated">
            <a:extLst>
              <a:ext uri="{FF2B5EF4-FFF2-40B4-BE49-F238E27FC236}">
                <a16:creationId xmlns:a16="http://schemas.microsoft.com/office/drawing/2014/main" id="{5E571A04-1560-4233-A488-845FF8C546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0010" y="4477685"/>
            <a:ext cx="261864" cy="261864"/>
          </a:xfrm>
          <a:prstGeom prst="rect">
            <a:avLst/>
          </a:prstGeom>
        </p:spPr>
      </p:pic>
      <p:pic>
        <p:nvPicPr>
          <p:cNvPr id="13" name="Picture 12">
            <a:extLst>
              <a:ext uri="{FF2B5EF4-FFF2-40B4-BE49-F238E27FC236}">
                <a16:creationId xmlns:a16="http://schemas.microsoft.com/office/drawing/2014/main" id="{6CBFD954-6D46-4A29-9292-CF4A1A4C8E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2596" y="2998394"/>
            <a:ext cx="835470" cy="692069"/>
          </a:xfrm>
          <a:prstGeom prst="rect">
            <a:avLst/>
          </a:prstGeom>
        </p:spPr>
      </p:pic>
      <p:pic>
        <p:nvPicPr>
          <p:cNvPr id="8" name="Picture 7">
            <a:extLst>
              <a:ext uri="{FF2B5EF4-FFF2-40B4-BE49-F238E27FC236}">
                <a16:creationId xmlns:a16="http://schemas.microsoft.com/office/drawing/2014/main" id="{59033A1B-0E4F-4656-84A1-553CA70E86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2596" y="1948219"/>
            <a:ext cx="835470" cy="692069"/>
          </a:xfrm>
          <a:prstGeom prst="rect">
            <a:avLst/>
          </a:prstGeom>
        </p:spPr>
      </p:pic>
      <p:pic>
        <p:nvPicPr>
          <p:cNvPr id="81" name="Picture 80" descr="A picture containing cosmetic, toiletry  Description automatically generated">
            <a:extLst>
              <a:ext uri="{FF2B5EF4-FFF2-40B4-BE49-F238E27FC236}">
                <a16:creationId xmlns:a16="http://schemas.microsoft.com/office/drawing/2014/main" id="{E6926FA4-5473-461B-8997-39E8617895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2791" y="5525117"/>
            <a:ext cx="261864" cy="261864"/>
          </a:xfrm>
          <a:prstGeom prst="rect">
            <a:avLst/>
          </a:prstGeom>
        </p:spPr>
      </p:pic>
      <p:pic>
        <p:nvPicPr>
          <p:cNvPr id="80" name="Picture 79" descr="A picture containing cosmetic, toiletry  Description automatically generated">
            <a:extLst>
              <a:ext uri="{FF2B5EF4-FFF2-40B4-BE49-F238E27FC236}">
                <a16:creationId xmlns:a16="http://schemas.microsoft.com/office/drawing/2014/main" id="{CF1CA2B6-E3D8-4833-87D1-9B2FE0E70E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59515" y="5100420"/>
            <a:ext cx="261864" cy="261864"/>
          </a:xfrm>
          <a:prstGeom prst="rect">
            <a:avLst/>
          </a:prstGeom>
        </p:spPr>
      </p:pic>
      <p:sp>
        <p:nvSpPr>
          <p:cNvPr id="106" name="TextBox 105">
            <a:extLst>
              <a:ext uri="{FF2B5EF4-FFF2-40B4-BE49-F238E27FC236}">
                <a16:creationId xmlns:a16="http://schemas.microsoft.com/office/drawing/2014/main" id="{0B7C6E50-46DB-4217-851B-2617DE140123}"/>
              </a:ext>
            </a:extLst>
          </p:cNvPr>
          <p:cNvSpPr txBox="1"/>
          <p:nvPr/>
        </p:nvSpPr>
        <p:spPr bwMode="auto">
          <a:xfrm>
            <a:off x="1" y="622982"/>
            <a:ext cx="91439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How many counters are there?</a:t>
            </a:r>
          </a:p>
        </p:txBody>
      </p:sp>
    </p:spTree>
    <p:custDataLst>
      <p:tags r:id="rId1"/>
    </p:custDataLst>
    <p:extLst>
      <p:ext uri="{BB962C8B-B14F-4D97-AF65-F5344CB8AC3E}">
        <p14:creationId xmlns:p14="http://schemas.microsoft.com/office/powerpoint/2010/main" val="4167901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childTnLst>
                          </p:cTn>
                        </p:par>
                      </p:childTnLst>
                    </p:cTn>
                  </p:par>
                  <p:par>
                    <p:cTn id="8" fill="hold">
                      <p:stCondLst>
                        <p:cond delay="indefinite"/>
                      </p:stCondLst>
                      <p:childTnLst>
                        <p:par>
                          <p:cTn id="9" fill="hold">
                            <p:stCondLst>
                              <p:cond delay="0"/>
                            </p:stCondLst>
                            <p:childTnLst>
                              <p:par>
                                <p:cTn id="10" presetID="63" presetClass="path" presetSubtype="0" accel="50000" fill="hold" nodeType="clickEffect">
                                  <p:stCondLst>
                                    <p:cond delay="0"/>
                                  </p:stCondLst>
                                  <p:childTnLst>
                                    <p:animMotion origin="layout" path="M 1.94444E-6 2.59259E-6 L 0.13246 0.03912 " pathEditMode="relative" rAng="0" ptsTypes="AA">
                                      <p:cBhvr>
                                        <p:cTn id="11" dur="1000" fill="hold"/>
                                        <p:tgtEl>
                                          <p:spTgt spid="16"/>
                                        </p:tgtEl>
                                        <p:attrNameLst>
                                          <p:attrName>ppt_x</p:attrName>
                                          <p:attrName>ppt_y</p:attrName>
                                        </p:attrNameLst>
                                      </p:cBhvr>
                                      <p:rCtr x="6615" y="1944"/>
                                    </p:animMotion>
                                  </p:childTnLst>
                                </p:cTn>
                              </p:par>
                              <p:par>
                                <p:cTn id="12" presetID="63" presetClass="path" presetSubtype="0" accel="50000" fill="hold" nodeType="withEffect">
                                  <p:stCondLst>
                                    <p:cond delay="0"/>
                                  </p:stCondLst>
                                  <p:childTnLst>
                                    <p:animMotion origin="layout" path="M -4.72222E-6 -2.22222E-6 L 0.10643 0.08681 " pathEditMode="relative" rAng="0" ptsTypes="AA">
                                      <p:cBhvr>
                                        <p:cTn id="13" dur="1000" fill="hold"/>
                                        <p:tgtEl>
                                          <p:spTgt spid="17"/>
                                        </p:tgtEl>
                                        <p:attrNameLst>
                                          <p:attrName>ppt_x</p:attrName>
                                          <p:attrName>ppt_y</p:attrName>
                                        </p:attrNameLst>
                                      </p:cBhvr>
                                      <p:rCtr x="5313" y="4329"/>
                                    </p:animMotion>
                                  </p:childTnLst>
                                </p:cTn>
                              </p:par>
                              <p:par>
                                <p:cTn id="14" presetID="63" presetClass="path" presetSubtype="0" accel="50000" fill="hold" nodeType="withEffect">
                                  <p:stCondLst>
                                    <p:cond delay="0"/>
                                  </p:stCondLst>
                                  <p:childTnLst>
                                    <p:animMotion origin="layout" path="M 3.88889E-6 -2.22222E-6 L 0.11198 -0.04398 " pathEditMode="relative" rAng="0" ptsTypes="AA">
                                      <p:cBhvr>
                                        <p:cTn id="15" dur="1000" fill="hold"/>
                                        <p:tgtEl>
                                          <p:spTgt spid="18"/>
                                        </p:tgtEl>
                                        <p:attrNameLst>
                                          <p:attrName>ppt_x</p:attrName>
                                          <p:attrName>ppt_y</p:attrName>
                                        </p:attrNameLst>
                                      </p:cBhvr>
                                      <p:rCtr x="5590" y="-2199"/>
                                    </p:animMotion>
                                  </p:childTnLst>
                                </p:cTn>
                              </p:par>
                              <p:par>
                                <p:cTn id="16" presetID="63" presetClass="path" presetSubtype="0" accel="50000" fill="hold" nodeType="withEffect">
                                  <p:stCondLst>
                                    <p:cond delay="0"/>
                                  </p:stCondLst>
                                  <p:childTnLst>
                                    <p:animMotion origin="layout" path="M 8.33333E-7 -3.7037E-7 L 0.04618 0.06134 " pathEditMode="relative" rAng="0" ptsTypes="AA">
                                      <p:cBhvr>
                                        <p:cTn id="17" dur="1000" fill="hold"/>
                                        <p:tgtEl>
                                          <p:spTgt spid="19"/>
                                        </p:tgtEl>
                                        <p:attrNameLst>
                                          <p:attrName>ppt_x</p:attrName>
                                          <p:attrName>ppt_y</p:attrName>
                                        </p:attrNameLst>
                                      </p:cBhvr>
                                      <p:rCtr x="2309" y="3056"/>
                                    </p:animMotion>
                                  </p:childTnLst>
                                </p:cTn>
                              </p:par>
                              <p:par>
                                <p:cTn id="18" presetID="63" presetClass="path" presetSubtype="0" accel="50000" fill="hold" nodeType="withEffect">
                                  <p:stCondLst>
                                    <p:cond delay="0"/>
                                  </p:stCondLst>
                                  <p:childTnLst>
                                    <p:animMotion origin="layout" path="M -4.16667E-6 -1.11111E-6 L 0.13056 0.01181 " pathEditMode="relative" rAng="0" ptsTypes="AA">
                                      <p:cBhvr>
                                        <p:cTn id="19" dur="1000" fill="hold"/>
                                        <p:tgtEl>
                                          <p:spTgt spid="20"/>
                                        </p:tgtEl>
                                        <p:attrNameLst>
                                          <p:attrName>ppt_x</p:attrName>
                                          <p:attrName>ppt_y</p:attrName>
                                        </p:attrNameLst>
                                      </p:cBhvr>
                                      <p:rCtr x="6528" y="579"/>
                                    </p:animMotion>
                                  </p:childTnLst>
                                </p:cTn>
                              </p:par>
                              <p:par>
                                <p:cTn id="20" presetID="63" presetClass="path" presetSubtype="0" accel="50000" fill="hold" nodeType="withEffect">
                                  <p:stCondLst>
                                    <p:cond delay="0"/>
                                  </p:stCondLst>
                                  <p:childTnLst>
                                    <p:animMotion origin="layout" path="M -3.05556E-6 3.7037E-7 L 0.01736 -0.04352 " pathEditMode="relative" rAng="0" ptsTypes="AA">
                                      <p:cBhvr>
                                        <p:cTn id="21" dur="1000" fill="hold"/>
                                        <p:tgtEl>
                                          <p:spTgt spid="21"/>
                                        </p:tgtEl>
                                        <p:attrNameLst>
                                          <p:attrName>ppt_x</p:attrName>
                                          <p:attrName>ppt_y</p:attrName>
                                        </p:attrNameLst>
                                      </p:cBhvr>
                                      <p:rCtr x="868" y="-2176"/>
                                    </p:animMotion>
                                  </p:childTnLst>
                                </p:cTn>
                              </p:par>
                              <p:par>
                                <p:cTn id="22" presetID="63" presetClass="path" presetSubtype="0" accel="50000" fill="hold" nodeType="withEffect">
                                  <p:stCondLst>
                                    <p:cond delay="0"/>
                                  </p:stCondLst>
                                  <p:childTnLst>
                                    <p:animMotion origin="layout" path="M -1.94444E-6 3.7037E-7 L 0.16389 -0.10949 " pathEditMode="relative" rAng="0" ptsTypes="AA">
                                      <p:cBhvr>
                                        <p:cTn id="23" dur="1000" fill="hold"/>
                                        <p:tgtEl>
                                          <p:spTgt spid="22"/>
                                        </p:tgtEl>
                                        <p:attrNameLst>
                                          <p:attrName>ppt_x</p:attrName>
                                          <p:attrName>ppt_y</p:attrName>
                                        </p:attrNameLst>
                                      </p:cBhvr>
                                      <p:rCtr x="8194" y="-5486"/>
                                    </p:animMotion>
                                  </p:childTnLst>
                                </p:cTn>
                              </p:par>
                              <p:par>
                                <p:cTn id="24" presetID="63" presetClass="path" presetSubtype="0" accel="50000" fill="hold" nodeType="withEffect">
                                  <p:stCondLst>
                                    <p:cond delay="0"/>
                                  </p:stCondLst>
                                  <p:childTnLst>
                                    <p:animMotion origin="layout" path="M -1.94444E-6 -4.81481E-6 L 0.03993 -0.04189 " pathEditMode="relative" rAng="0" ptsTypes="AA">
                                      <p:cBhvr>
                                        <p:cTn id="25" dur="1000" fill="hold"/>
                                        <p:tgtEl>
                                          <p:spTgt spid="23"/>
                                        </p:tgtEl>
                                        <p:attrNameLst>
                                          <p:attrName>ppt_x</p:attrName>
                                          <p:attrName>ppt_y</p:attrName>
                                        </p:attrNameLst>
                                      </p:cBhvr>
                                      <p:rCtr x="1997" y="-2106"/>
                                    </p:animMotion>
                                  </p:childTnLst>
                                </p:cTn>
                              </p:par>
                              <p:par>
                                <p:cTn id="26" presetID="63" presetClass="path" presetSubtype="0" accel="50000" fill="hold" nodeType="withEffect">
                                  <p:stCondLst>
                                    <p:cond delay="0"/>
                                  </p:stCondLst>
                                  <p:childTnLst>
                                    <p:animMotion origin="layout" path="M -1.38889E-6 7.40741E-7 L 0.12674 -0.12384 " pathEditMode="relative" rAng="0" ptsTypes="AA">
                                      <p:cBhvr>
                                        <p:cTn id="27" dur="1000" fill="hold"/>
                                        <p:tgtEl>
                                          <p:spTgt spid="24"/>
                                        </p:tgtEl>
                                        <p:attrNameLst>
                                          <p:attrName>ppt_x</p:attrName>
                                          <p:attrName>ppt_y</p:attrName>
                                        </p:attrNameLst>
                                      </p:cBhvr>
                                      <p:rCtr x="6337" y="-6204"/>
                                    </p:animMotion>
                                  </p:childTnLst>
                                </p:cTn>
                              </p:par>
                              <p:par>
                                <p:cTn id="28" presetID="63" presetClass="path" presetSubtype="0" accel="50000" fill="hold" nodeType="withEffect">
                                  <p:stCondLst>
                                    <p:cond delay="0"/>
                                  </p:stCondLst>
                                  <p:childTnLst>
                                    <p:animMotion origin="layout" path="M 3.61111E-6 1.85185E-6 L 0.08472 -0.1625 " pathEditMode="relative" rAng="0" ptsTypes="AA">
                                      <p:cBhvr>
                                        <p:cTn id="29" dur="1000" fill="hold"/>
                                        <p:tgtEl>
                                          <p:spTgt spid="25"/>
                                        </p:tgtEl>
                                        <p:attrNameLst>
                                          <p:attrName>ppt_x</p:attrName>
                                          <p:attrName>ppt_y</p:attrName>
                                        </p:attrNameLst>
                                      </p:cBhvr>
                                      <p:rCtr x="4236" y="-8125"/>
                                    </p:animMotion>
                                  </p:childTnLst>
                                </p:cTn>
                              </p:par>
                            </p:childTnLst>
                          </p:cTn>
                        </p:par>
                        <p:par>
                          <p:cTn id="30" fill="hold">
                            <p:stCondLst>
                              <p:cond delay="1000"/>
                            </p:stCondLst>
                            <p:childTnLst>
                              <p:par>
                                <p:cTn id="31" presetID="1" presetClass="exit" presetSubtype="0" fill="hold" nodeType="afterEffect">
                                  <p:stCondLst>
                                    <p:cond delay="0"/>
                                  </p:stCondLst>
                                  <p:childTnLst>
                                    <p:set>
                                      <p:cBhvr>
                                        <p:cTn id="32" dur="1" fill="hold">
                                          <p:stCondLst>
                                            <p:cond delay="0"/>
                                          </p:stCondLst>
                                        </p:cTn>
                                        <p:tgtEl>
                                          <p:spTgt spid="16"/>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17"/>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18"/>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19"/>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20"/>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21"/>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22"/>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23"/>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24"/>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25"/>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63" presetClass="path" presetSubtype="0" accel="31000" fill="hold" nodeType="clickEffect">
                                  <p:stCondLst>
                                    <p:cond delay="0"/>
                                  </p:stCondLst>
                                  <p:childTnLst>
                                    <p:animMotion origin="layout" path="M 3.61111E-6 4.07407E-6 L 0.07187 0.0956 " pathEditMode="relative" rAng="0" ptsTypes="AA">
                                      <p:cBhvr>
                                        <p:cTn id="56" dur="1000" fill="hold"/>
                                        <p:tgtEl>
                                          <p:spTgt spid="26"/>
                                        </p:tgtEl>
                                        <p:attrNameLst>
                                          <p:attrName>ppt_x</p:attrName>
                                          <p:attrName>ppt_y</p:attrName>
                                        </p:attrNameLst>
                                      </p:cBhvr>
                                      <p:rCtr x="3594" y="4769"/>
                                    </p:animMotion>
                                  </p:childTnLst>
                                </p:cTn>
                              </p:par>
                              <p:par>
                                <p:cTn id="57" presetID="63" presetClass="path" presetSubtype="0" accel="31000" fill="hold" nodeType="withEffect">
                                  <p:stCondLst>
                                    <p:cond delay="0"/>
                                  </p:stCondLst>
                                  <p:childTnLst>
                                    <p:animMotion origin="layout" path="M -2.5E-6 -4.07407E-6 L 0.02344 0.05093 " pathEditMode="relative" rAng="0" ptsTypes="AA">
                                      <p:cBhvr>
                                        <p:cTn id="58" dur="1000" fill="hold"/>
                                        <p:tgtEl>
                                          <p:spTgt spid="27"/>
                                        </p:tgtEl>
                                        <p:attrNameLst>
                                          <p:attrName>ppt_x</p:attrName>
                                          <p:attrName>ppt_y</p:attrName>
                                        </p:attrNameLst>
                                      </p:cBhvr>
                                      <p:rCtr x="1163" y="2546"/>
                                    </p:animMotion>
                                  </p:childTnLst>
                                </p:cTn>
                              </p:par>
                              <p:par>
                                <p:cTn id="59" presetID="63" presetClass="path" presetSubtype="0" accel="31000" fill="hold" nodeType="withEffect">
                                  <p:stCondLst>
                                    <p:cond delay="0"/>
                                  </p:stCondLst>
                                  <p:childTnLst>
                                    <p:animMotion origin="layout" path="M 0 -3.33333E-6 L 0.07587 0.04514 " pathEditMode="relative" rAng="0" ptsTypes="AA">
                                      <p:cBhvr>
                                        <p:cTn id="60" dur="1000" fill="hold"/>
                                        <p:tgtEl>
                                          <p:spTgt spid="28"/>
                                        </p:tgtEl>
                                        <p:attrNameLst>
                                          <p:attrName>ppt_x</p:attrName>
                                          <p:attrName>ppt_y</p:attrName>
                                        </p:attrNameLst>
                                      </p:cBhvr>
                                      <p:rCtr x="3785" y="2245"/>
                                    </p:animMotion>
                                  </p:childTnLst>
                                </p:cTn>
                              </p:par>
                              <p:par>
                                <p:cTn id="61" presetID="63" presetClass="path" presetSubtype="0" accel="31000" fill="hold" nodeType="withEffect">
                                  <p:stCondLst>
                                    <p:cond delay="0"/>
                                  </p:stCondLst>
                                  <p:childTnLst>
                                    <p:animMotion origin="layout" path="M 1.38889E-6 -2.59259E-6 L 0.08854 -0.16898 " pathEditMode="relative" rAng="0" ptsTypes="AA">
                                      <p:cBhvr>
                                        <p:cTn id="62" dur="1000" fill="hold"/>
                                        <p:tgtEl>
                                          <p:spTgt spid="29"/>
                                        </p:tgtEl>
                                        <p:attrNameLst>
                                          <p:attrName>ppt_x</p:attrName>
                                          <p:attrName>ppt_y</p:attrName>
                                        </p:attrNameLst>
                                      </p:cBhvr>
                                      <p:rCtr x="4427" y="-8449"/>
                                    </p:animMotion>
                                  </p:childTnLst>
                                </p:cTn>
                              </p:par>
                              <p:par>
                                <p:cTn id="63" presetID="63" presetClass="path" presetSubtype="0" accel="31000" fill="hold" nodeType="withEffect">
                                  <p:stCondLst>
                                    <p:cond delay="0"/>
                                  </p:stCondLst>
                                  <p:childTnLst>
                                    <p:animMotion origin="layout" path="M -3.33333E-6 -4.07407E-6 L 0.03542 -0.00601 " pathEditMode="relative" rAng="0" ptsTypes="AA">
                                      <p:cBhvr>
                                        <p:cTn id="64" dur="1000" fill="hold"/>
                                        <p:tgtEl>
                                          <p:spTgt spid="30"/>
                                        </p:tgtEl>
                                        <p:attrNameLst>
                                          <p:attrName>ppt_x</p:attrName>
                                          <p:attrName>ppt_y</p:attrName>
                                        </p:attrNameLst>
                                      </p:cBhvr>
                                      <p:rCtr x="1771" y="-301"/>
                                    </p:animMotion>
                                  </p:childTnLst>
                                </p:cTn>
                              </p:par>
                              <p:par>
                                <p:cTn id="65" presetID="63" presetClass="path" presetSubtype="0" accel="31000" fill="hold" nodeType="withEffect">
                                  <p:stCondLst>
                                    <p:cond delay="0"/>
                                  </p:stCondLst>
                                  <p:childTnLst>
                                    <p:animMotion origin="layout" path="M -8.33333E-7 -1.85185E-6 L 0.01875 0.00093 " pathEditMode="relative" rAng="0" ptsTypes="AA">
                                      <p:cBhvr>
                                        <p:cTn id="66" dur="1000" fill="hold"/>
                                        <p:tgtEl>
                                          <p:spTgt spid="31"/>
                                        </p:tgtEl>
                                        <p:attrNameLst>
                                          <p:attrName>ppt_x</p:attrName>
                                          <p:attrName>ppt_y</p:attrName>
                                        </p:attrNameLst>
                                      </p:cBhvr>
                                      <p:rCtr x="938" y="46"/>
                                    </p:animMotion>
                                  </p:childTnLst>
                                </p:cTn>
                              </p:par>
                              <p:par>
                                <p:cTn id="67" presetID="63" presetClass="path" presetSubtype="0" accel="31000" fill="hold" nodeType="withEffect">
                                  <p:stCondLst>
                                    <p:cond delay="0"/>
                                  </p:stCondLst>
                                  <p:childTnLst>
                                    <p:animMotion origin="layout" path="M -4.16667E-6 1.11111E-6 L 0.15452 -0.14722 " pathEditMode="relative" rAng="0" ptsTypes="AA">
                                      <p:cBhvr>
                                        <p:cTn id="68" dur="1000" fill="hold"/>
                                        <p:tgtEl>
                                          <p:spTgt spid="32"/>
                                        </p:tgtEl>
                                        <p:attrNameLst>
                                          <p:attrName>ppt_x</p:attrName>
                                          <p:attrName>ppt_y</p:attrName>
                                        </p:attrNameLst>
                                      </p:cBhvr>
                                      <p:rCtr x="7726" y="-7361"/>
                                    </p:animMotion>
                                  </p:childTnLst>
                                </p:cTn>
                              </p:par>
                              <p:par>
                                <p:cTn id="69" presetID="63" presetClass="path" presetSubtype="0" accel="31000" fill="hold" nodeType="withEffect">
                                  <p:stCondLst>
                                    <p:cond delay="0"/>
                                  </p:stCondLst>
                                  <p:childTnLst>
                                    <p:animMotion origin="layout" path="M 3.33333E-6 3.7037E-6 L 0.03524 -0.2051 " pathEditMode="relative" rAng="0" ptsTypes="AA">
                                      <p:cBhvr>
                                        <p:cTn id="70" dur="1000" fill="hold"/>
                                        <p:tgtEl>
                                          <p:spTgt spid="33"/>
                                        </p:tgtEl>
                                        <p:attrNameLst>
                                          <p:attrName>ppt_x</p:attrName>
                                          <p:attrName>ppt_y</p:attrName>
                                        </p:attrNameLst>
                                      </p:cBhvr>
                                      <p:rCtr x="1753" y="-10255"/>
                                    </p:animMotion>
                                  </p:childTnLst>
                                </p:cTn>
                              </p:par>
                              <p:par>
                                <p:cTn id="71" presetID="63" presetClass="path" presetSubtype="0" accel="31000" fill="hold" nodeType="withEffect">
                                  <p:stCondLst>
                                    <p:cond delay="0"/>
                                  </p:stCondLst>
                                  <p:childTnLst>
                                    <p:animMotion origin="layout" path="M -1.38889E-6 -2.22222E-6 L 0.11528 -0.22569 " pathEditMode="relative" rAng="0" ptsTypes="AA">
                                      <p:cBhvr>
                                        <p:cTn id="72" dur="1000" fill="hold"/>
                                        <p:tgtEl>
                                          <p:spTgt spid="34"/>
                                        </p:tgtEl>
                                        <p:attrNameLst>
                                          <p:attrName>ppt_x</p:attrName>
                                          <p:attrName>ppt_y</p:attrName>
                                        </p:attrNameLst>
                                      </p:cBhvr>
                                      <p:rCtr x="5764" y="-11296"/>
                                    </p:animMotion>
                                  </p:childTnLst>
                                </p:cTn>
                              </p:par>
                              <p:par>
                                <p:cTn id="73" presetID="63" presetClass="path" presetSubtype="0" accel="31000" fill="hold" nodeType="withEffect">
                                  <p:stCondLst>
                                    <p:cond delay="0"/>
                                  </p:stCondLst>
                                  <p:childTnLst>
                                    <p:animMotion origin="layout" path="M 1.11111E-6 -1.48148E-6 L 0.09913 -0.29514 " pathEditMode="relative" rAng="0" ptsTypes="AA">
                                      <p:cBhvr>
                                        <p:cTn id="74" dur="1000" fill="hold"/>
                                        <p:tgtEl>
                                          <p:spTgt spid="35"/>
                                        </p:tgtEl>
                                        <p:attrNameLst>
                                          <p:attrName>ppt_x</p:attrName>
                                          <p:attrName>ppt_y</p:attrName>
                                        </p:attrNameLst>
                                      </p:cBhvr>
                                      <p:rCtr x="4948" y="-14769"/>
                                    </p:animMotion>
                                  </p:childTnLst>
                                </p:cTn>
                              </p:par>
                            </p:childTnLst>
                          </p:cTn>
                        </p:par>
                        <p:par>
                          <p:cTn id="75" fill="hold">
                            <p:stCondLst>
                              <p:cond delay="1000"/>
                            </p:stCondLst>
                            <p:childTnLst>
                              <p:par>
                                <p:cTn id="76" presetID="1" presetClass="exit" presetSubtype="0" fill="hold" nodeType="afterEffect">
                                  <p:stCondLst>
                                    <p:cond delay="0"/>
                                  </p:stCondLst>
                                  <p:childTnLst>
                                    <p:set>
                                      <p:cBhvr>
                                        <p:cTn id="77" dur="1" fill="hold">
                                          <p:stCondLst>
                                            <p:cond delay="0"/>
                                          </p:stCondLst>
                                        </p:cTn>
                                        <p:tgtEl>
                                          <p:spTgt spid="26"/>
                                        </p:tgtEl>
                                        <p:attrNameLst>
                                          <p:attrName>style.visibility</p:attrName>
                                        </p:attrNameLst>
                                      </p:cBhvr>
                                      <p:to>
                                        <p:strVal val="hidden"/>
                                      </p:to>
                                    </p:set>
                                  </p:childTnLst>
                                </p:cTn>
                              </p:par>
                              <p:par>
                                <p:cTn id="78" presetID="1" presetClass="exit" presetSubtype="0" fill="hold" nodeType="withEffect">
                                  <p:stCondLst>
                                    <p:cond delay="0"/>
                                  </p:stCondLst>
                                  <p:childTnLst>
                                    <p:set>
                                      <p:cBhvr>
                                        <p:cTn id="79" dur="1" fill="hold">
                                          <p:stCondLst>
                                            <p:cond delay="0"/>
                                          </p:stCondLst>
                                        </p:cTn>
                                        <p:tgtEl>
                                          <p:spTgt spid="27"/>
                                        </p:tgtEl>
                                        <p:attrNameLst>
                                          <p:attrName>style.visibility</p:attrName>
                                        </p:attrNameLst>
                                      </p:cBhvr>
                                      <p:to>
                                        <p:strVal val="hidden"/>
                                      </p:to>
                                    </p:set>
                                  </p:childTnLst>
                                </p:cTn>
                              </p:par>
                              <p:par>
                                <p:cTn id="80" presetID="1" presetClass="exit" presetSubtype="0" fill="hold" nodeType="withEffect">
                                  <p:stCondLst>
                                    <p:cond delay="0"/>
                                  </p:stCondLst>
                                  <p:childTnLst>
                                    <p:set>
                                      <p:cBhvr>
                                        <p:cTn id="81" dur="1" fill="hold">
                                          <p:stCondLst>
                                            <p:cond delay="0"/>
                                          </p:stCondLst>
                                        </p:cTn>
                                        <p:tgtEl>
                                          <p:spTgt spid="28"/>
                                        </p:tgtEl>
                                        <p:attrNameLst>
                                          <p:attrName>style.visibility</p:attrName>
                                        </p:attrNameLst>
                                      </p:cBhvr>
                                      <p:to>
                                        <p:strVal val="hidden"/>
                                      </p:to>
                                    </p:set>
                                  </p:childTnLst>
                                </p:cTn>
                              </p:par>
                              <p:par>
                                <p:cTn id="82" presetID="1" presetClass="exit" presetSubtype="0" fill="hold" nodeType="withEffect">
                                  <p:stCondLst>
                                    <p:cond delay="0"/>
                                  </p:stCondLst>
                                  <p:childTnLst>
                                    <p:set>
                                      <p:cBhvr>
                                        <p:cTn id="83" dur="1" fill="hold">
                                          <p:stCondLst>
                                            <p:cond delay="0"/>
                                          </p:stCondLst>
                                        </p:cTn>
                                        <p:tgtEl>
                                          <p:spTgt spid="29"/>
                                        </p:tgtEl>
                                        <p:attrNameLst>
                                          <p:attrName>style.visibility</p:attrName>
                                        </p:attrNameLst>
                                      </p:cBhvr>
                                      <p:to>
                                        <p:strVal val="hidden"/>
                                      </p:to>
                                    </p:set>
                                  </p:childTnLst>
                                </p:cTn>
                              </p:par>
                              <p:par>
                                <p:cTn id="84" presetID="1" presetClass="exit" presetSubtype="0" fill="hold" nodeType="withEffect">
                                  <p:stCondLst>
                                    <p:cond delay="0"/>
                                  </p:stCondLst>
                                  <p:childTnLst>
                                    <p:set>
                                      <p:cBhvr>
                                        <p:cTn id="85" dur="1" fill="hold">
                                          <p:stCondLst>
                                            <p:cond delay="0"/>
                                          </p:stCondLst>
                                        </p:cTn>
                                        <p:tgtEl>
                                          <p:spTgt spid="30"/>
                                        </p:tgtEl>
                                        <p:attrNameLst>
                                          <p:attrName>style.visibility</p:attrName>
                                        </p:attrNameLst>
                                      </p:cBhvr>
                                      <p:to>
                                        <p:strVal val="hidden"/>
                                      </p:to>
                                    </p:set>
                                  </p:childTnLst>
                                </p:cTn>
                              </p:par>
                              <p:par>
                                <p:cTn id="86" presetID="1" presetClass="exit" presetSubtype="0" fill="hold" nodeType="withEffect">
                                  <p:stCondLst>
                                    <p:cond delay="0"/>
                                  </p:stCondLst>
                                  <p:childTnLst>
                                    <p:set>
                                      <p:cBhvr>
                                        <p:cTn id="87" dur="1" fill="hold">
                                          <p:stCondLst>
                                            <p:cond delay="0"/>
                                          </p:stCondLst>
                                        </p:cTn>
                                        <p:tgtEl>
                                          <p:spTgt spid="31"/>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32"/>
                                        </p:tgtEl>
                                        <p:attrNameLst>
                                          <p:attrName>style.visibility</p:attrName>
                                        </p:attrNameLst>
                                      </p:cBhvr>
                                      <p:to>
                                        <p:strVal val="hidden"/>
                                      </p:to>
                                    </p:set>
                                  </p:childTnLst>
                                </p:cTn>
                              </p:par>
                              <p:par>
                                <p:cTn id="90" presetID="1" presetClass="exit" presetSubtype="0" fill="hold" nodeType="withEffect">
                                  <p:stCondLst>
                                    <p:cond delay="0"/>
                                  </p:stCondLst>
                                  <p:childTnLst>
                                    <p:set>
                                      <p:cBhvr>
                                        <p:cTn id="91" dur="1" fill="hold">
                                          <p:stCondLst>
                                            <p:cond delay="0"/>
                                          </p:stCondLst>
                                        </p:cTn>
                                        <p:tgtEl>
                                          <p:spTgt spid="33"/>
                                        </p:tgtEl>
                                        <p:attrNameLst>
                                          <p:attrName>style.visibility</p:attrName>
                                        </p:attrNameLst>
                                      </p:cBhvr>
                                      <p:to>
                                        <p:strVal val="hidden"/>
                                      </p:to>
                                    </p:set>
                                  </p:childTnLst>
                                </p:cTn>
                              </p:par>
                              <p:par>
                                <p:cTn id="92" presetID="1" presetClass="exit" presetSubtype="0" fill="hold" nodeType="withEffect">
                                  <p:stCondLst>
                                    <p:cond delay="0"/>
                                  </p:stCondLst>
                                  <p:childTnLst>
                                    <p:set>
                                      <p:cBhvr>
                                        <p:cTn id="93" dur="1" fill="hold">
                                          <p:stCondLst>
                                            <p:cond delay="0"/>
                                          </p:stCondLst>
                                        </p:cTn>
                                        <p:tgtEl>
                                          <p:spTgt spid="34"/>
                                        </p:tgtEl>
                                        <p:attrNameLst>
                                          <p:attrName>style.visibility</p:attrName>
                                        </p:attrNameLst>
                                      </p:cBhvr>
                                      <p:to>
                                        <p:strVal val="hidden"/>
                                      </p:to>
                                    </p:set>
                                  </p:childTnLst>
                                </p:cTn>
                              </p:par>
                              <p:par>
                                <p:cTn id="94" presetID="1" presetClass="exit" presetSubtype="0" fill="hold" nodeType="withEffect">
                                  <p:stCondLst>
                                    <p:cond delay="0"/>
                                  </p:stCondLst>
                                  <p:childTnLst>
                                    <p:set>
                                      <p:cBhvr>
                                        <p:cTn id="95" dur="1" fill="hold">
                                          <p:stCondLst>
                                            <p:cond delay="0"/>
                                          </p:stCondLst>
                                        </p:cTn>
                                        <p:tgtEl>
                                          <p:spTgt spid="35"/>
                                        </p:tgtEl>
                                        <p:attrNameLst>
                                          <p:attrName>style.visibility</p:attrName>
                                        </p:attrNameLst>
                                      </p:cBhvr>
                                      <p:to>
                                        <p:strVal val="hidden"/>
                                      </p:to>
                                    </p:set>
                                  </p:childTnLst>
                                </p:cTn>
                              </p:par>
                              <p:par>
                                <p:cTn id="96" presetID="1" presetClass="entr" presetSubtype="0" fill="hold" nodeType="withEffect">
                                  <p:stCondLst>
                                    <p:cond delay="0"/>
                                  </p:stCondLst>
                                  <p:childTnLst>
                                    <p:set>
                                      <p:cBhvr>
                                        <p:cTn id="97" dur="1" fill="hold">
                                          <p:stCondLst>
                                            <p:cond delay="0"/>
                                          </p:stCondLst>
                                        </p:cTn>
                                        <p:tgtEl>
                                          <p:spTgt spid="6"/>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63" presetClass="path" presetSubtype="0" accel="50000" fill="hold" nodeType="clickEffect">
                                  <p:stCondLst>
                                    <p:cond delay="0"/>
                                  </p:stCondLst>
                                  <p:childTnLst>
                                    <p:animMotion origin="layout" path="M -4.44444E-6 -7.40741E-7 L 0.0698 0.11204 " pathEditMode="relative" rAng="0" ptsTypes="AA">
                                      <p:cBhvr>
                                        <p:cTn id="101" dur="1000" fill="hold"/>
                                        <p:tgtEl>
                                          <p:spTgt spid="36"/>
                                        </p:tgtEl>
                                        <p:attrNameLst>
                                          <p:attrName>ppt_x</p:attrName>
                                          <p:attrName>ppt_y</p:attrName>
                                        </p:attrNameLst>
                                      </p:cBhvr>
                                      <p:rCtr x="3490" y="5602"/>
                                    </p:animMotion>
                                  </p:childTnLst>
                                </p:cTn>
                              </p:par>
                              <p:par>
                                <p:cTn id="102" presetID="63" presetClass="path" presetSubtype="0" accel="50000" fill="hold" nodeType="withEffect">
                                  <p:stCondLst>
                                    <p:cond delay="0"/>
                                  </p:stCondLst>
                                  <p:childTnLst>
                                    <p:animMotion origin="layout" path="M 5E-6 4.07407E-6 L 0.07553 0.06412 " pathEditMode="relative" rAng="0" ptsTypes="AA">
                                      <p:cBhvr>
                                        <p:cTn id="103" dur="1000" fill="hold"/>
                                        <p:tgtEl>
                                          <p:spTgt spid="37"/>
                                        </p:tgtEl>
                                        <p:attrNameLst>
                                          <p:attrName>ppt_x</p:attrName>
                                          <p:attrName>ppt_y</p:attrName>
                                        </p:attrNameLst>
                                      </p:cBhvr>
                                      <p:rCtr x="3767" y="3194"/>
                                    </p:animMotion>
                                  </p:childTnLst>
                                </p:cTn>
                              </p:par>
                              <p:par>
                                <p:cTn id="104" presetID="63" presetClass="path" presetSubtype="0" accel="50000" fill="hold" nodeType="withEffect">
                                  <p:stCondLst>
                                    <p:cond delay="0"/>
                                  </p:stCondLst>
                                  <p:childTnLst>
                                    <p:animMotion origin="layout" path="M 3.05556E-6 1.48148E-6 L 0.05937 0.01342 " pathEditMode="relative" rAng="0" ptsTypes="AA">
                                      <p:cBhvr>
                                        <p:cTn id="105" dur="1000" fill="hold"/>
                                        <p:tgtEl>
                                          <p:spTgt spid="38"/>
                                        </p:tgtEl>
                                        <p:attrNameLst>
                                          <p:attrName>ppt_x</p:attrName>
                                          <p:attrName>ppt_y</p:attrName>
                                        </p:attrNameLst>
                                      </p:cBhvr>
                                      <p:rCtr x="2969" y="671"/>
                                    </p:animMotion>
                                  </p:childTnLst>
                                </p:cTn>
                              </p:par>
                              <p:par>
                                <p:cTn id="106" presetID="63" presetClass="path" presetSubtype="0" accel="50000" fill="hold" nodeType="withEffect">
                                  <p:stCondLst>
                                    <p:cond delay="0"/>
                                  </p:stCondLst>
                                  <p:childTnLst>
                                    <p:animMotion origin="layout" path="M -5.55556E-7 4.07407E-6 L 0.11528 -0.07199 " pathEditMode="relative" rAng="0" ptsTypes="AA">
                                      <p:cBhvr>
                                        <p:cTn id="107" dur="1000" fill="hold"/>
                                        <p:tgtEl>
                                          <p:spTgt spid="39"/>
                                        </p:tgtEl>
                                        <p:attrNameLst>
                                          <p:attrName>ppt_x</p:attrName>
                                          <p:attrName>ppt_y</p:attrName>
                                        </p:attrNameLst>
                                      </p:cBhvr>
                                      <p:rCtr x="5764" y="-3611"/>
                                    </p:animMotion>
                                  </p:childTnLst>
                                </p:cTn>
                              </p:par>
                              <p:par>
                                <p:cTn id="108" presetID="63" presetClass="path" presetSubtype="0" accel="50000" fill="hold" nodeType="withEffect">
                                  <p:stCondLst>
                                    <p:cond delay="0"/>
                                  </p:stCondLst>
                                  <p:childTnLst>
                                    <p:animMotion origin="layout" path="M -2.77778E-6 1.48148E-6 L 0.0941 -0.0706 " pathEditMode="relative" rAng="0" ptsTypes="AA">
                                      <p:cBhvr>
                                        <p:cTn id="109" dur="1000" fill="hold"/>
                                        <p:tgtEl>
                                          <p:spTgt spid="40"/>
                                        </p:tgtEl>
                                        <p:attrNameLst>
                                          <p:attrName>ppt_x</p:attrName>
                                          <p:attrName>ppt_y</p:attrName>
                                        </p:attrNameLst>
                                      </p:cBhvr>
                                      <p:rCtr x="4705" y="-3542"/>
                                    </p:animMotion>
                                  </p:childTnLst>
                                </p:cTn>
                              </p:par>
                              <p:par>
                                <p:cTn id="110" presetID="63" presetClass="path" presetSubtype="0" accel="50000" fill="hold" nodeType="withEffect">
                                  <p:stCondLst>
                                    <p:cond delay="0"/>
                                  </p:stCondLst>
                                  <p:childTnLst>
                                    <p:animMotion origin="layout" path="M -2.77778E-6 1.85185E-6 L 0.07934 -0.16528 " pathEditMode="relative" rAng="0" ptsTypes="AA">
                                      <p:cBhvr>
                                        <p:cTn id="111" dur="1000" fill="hold"/>
                                        <p:tgtEl>
                                          <p:spTgt spid="41"/>
                                        </p:tgtEl>
                                        <p:attrNameLst>
                                          <p:attrName>ppt_x</p:attrName>
                                          <p:attrName>ppt_y</p:attrName>
                                        </p:attrNameLst>
                                      </p:cBhvr>
                                      <p:rCtr x="3958" y="-8264"/>
                                    </p:animMotion>
                                  </p:childTnLst>
                                </p:cTn>
                              </p:par>
                              <p:par>
                                <p:cTn id="112" presetID="63" presetClass="path" presetSubtype="0" accel="50000" fill="hold" nodeType="withEffect">
                                  <p:stCondLst>
                                    <p:cond delay="0"/>
                                  </p:stCondLst>
                                  <p:childTnLst>
                                    <p:animMotion origin="layout" path="M 5E-6 1.48148E-6 L 0.06875 -0.13171 " pathEditMode="relative" rAng="0" ptsTypes="AA">
                                      <p:cBhvr>
                                        <p:cTn id="113" dur="1000" fill="hold"/>
                                        <p:tgtEl>
                                          <p:spTgt spid="42"/>
                                        </p:tgtEl>
                                        <p:attrNameLst>
                                          <p:attrName>ppt_x</p:attrName>
                                          <p:attrName>ppt_y</p:attrName>
                                        </p:attrNameLst>
                                      </p:cBhvr>
                                      <p:rCtr x="3438" y="-6597"/>
                                    </p:animMotion>
                                  </p:childTnLst>
                                </p:cTn>
                              </p:par>
                              <p:par>
                                <p:cTn id="114" presetID="63" presetClass="path" presetSubtype="0" accel="50000" fill="hold" nodeType="withEffect">
                                  <p:stCondLst>
                                    <p:cond delay="0"/>
                                  </p:stCondLst>
                                  <p:childTnLst>
                                    <p:animMotion origin="layout" path="M 4.16667E-6 -4.07407E-6 L 0.04583 -0.23888 " pathEditMode="relative" rAng="0" ptsTypes="AA">
                                      <p:cBhvr>
                                        <p:cTn id="115" dur="1000" fill="hold"/>
                                        <p:tgtEl>
                                          <p:spTgt spid="43"/>
                                        </p:tgtEl>
                                        <p:attrNameLst>
                                          <p:attrName>ppt_x</p:attrName>
                                          <p:attrName>ppt_y</p:attrName>
                                        </p:attrNameLst>
                                      </p:cBhvr>
                                      <p:rCtr x="2292" y="-11944"/>
                                    </p:animMotion>
                                  </p:childTnLst>
                                </p:cTn>
                              </p:par>
                              <p:par>
                                <p:cTn id="116" presetID="63" presetClass="path" presetSubtype="0" accel="50000" fill="hold" nodeType="withEffect">
                                  <p:stCondLst>
                                    <p:cond delay="0"/>
                                  </p:stCondLst>
                                  <p:childTnLst>
                                    <p:animMotion origin="layout" path="M 5.55556E-7 3.33333E-6 L 0.03351 -0.17986 " pathEditMode="relative" rAng="0" ptsTypes="AA">
                                      <p:cBhvr>
                                        <p:cTn id="117" dur="1000" fill="hold"/>
                                        <p:tgtEl>
                                          <p:spTgt spid="44"/>
                                        </p:tgtEl>
                                        <p:attrNameLst>
                                          <p:attrName>ppt_x</p:attrName>
                                          <p:attrName>ppt_y</p:attrName>
                                        </p:attrNameLst>
                                      </p:cBhvr>
                                      <p:rCtr x="1667" y="-9005"/>
                                    </p:animMotion>
                                  </p:childTnLst>
                                </p:cTn>
                              </p:par>
                              <p:par>
                                <p:cTn id="118" presetID="63" presetClass="path" presetSubtype="0" accel="50000" fill="hold" nodeType="withEffect">
                                  <p:stCondLst>
                                    <p:cond delay="0"/>
                                  </p:stCondLst>
                                  <p:childTnLst>
                                    <p:animMotion origin="layout" path="M 3.33333E-6 4.81481E-6 L 0.0776 -0.05649 " pathEditMode="relative" rAng="0" ptsTypes="AA">
                                      <p:cBhvr>
                                        <p:cTn id="119" dur="1000" fill="hold"/>
                                        <p:tgtEl>
                                          <p:spTgt spid="45"/>
                                        </p:tgtEl>
                                        <p:attrNameLst>
                                          <p:attrName>ppt_x</p:attrName>
                                          <p:attrName>ppt_y</p:attrName>
                                        </p:attrNameLst>
                                      </p:cBhvr>
                                      <p:rCtr x="3872" y="-2824"/>
                                    </p:animMotion>
                                  </p:childTnLst>
                                </p:cTn>
                              </p:par>
                            </p:childTnLst>
                          </p:cTn>
                        </p:par>
                        <p:par>
                          <p:cTn id="120" fill="hold">
                            <p:stCondLst>
                              <p:cond delay="1000"/>
                            </p:stCondLst>
                            <p:childTnLst>
                              <p:par>
                                <p:cTn id="121" presetID="1" presetClass="exit" presetSubtype="0" fill="hold" nodeType="afterEffect">
                                  <p:stCondLst>
                                    <p:cond delay="0"/>
                                  </p:stCondLst>
                                  <p:childTnLst>
                                    <p:set>
                                      <p:cBhvr>
                                        <p:cTn id="122" dur="1" fill="hold">
                                          <p:stCondLst>
                                            <p:cond delay="0"/>
                                          </p:stCondLst>
                                        </p:cTn>
                                        <p:tgtEl>
                                          <p:spTgt spid="36"/>
                                        </p:tgtEl>
                                        <p:attrNameLst>
                                          <p:attrName>style.visibility</p:attrName>
                                        </p:attrNameLst>
                                      </p:cBhvr>
                                      <p:to>
                                        <p:strVal val="hidden"/>
                                      </p:to>
                                    </p:set>
                                  </p:childTnLst>
                                </p:cTn>
                              </p:par>
                              <p:par>
                                <p:cTn id="123" presetID="1" presetClass="exit" presetSubtype="0" fill="hold" nodeType="withEffect">
                                  <p:stCondLst>
                                    <p:cond delay="0"/>
                                  </p:stCondLst>
                                  <p:childTnLst>
                                    <p:set>
                                      <p:cBhvr>
                                        <p:cTn id="124" dur="1" fill="hold">
                                          <p:stCondLst>
                                            <p:cond delay="0"/>
                                          </p:stCondLst>
                                        </p:cTn>
                                        <p:tgtEl>
                                          <p:spTgt spid="37"/>
                                        </p:tgtEl>
                                        <p:attrNameLst>
                                          <p:attrName>style.visibility</p:attrName>
                                        </p:attrNameLst>
                                      </p:cBhvr>
                                      <p:to>
                                        <p:strVal val="hidden"/>
                                      </p:to>
                                    </p:set>
                                  </p:childTnLst>
                                </p:cTn>
                              </p:par>
                              <p:par>
                                <p:cTn id="125" presetID="1" presetClass="exit" presetSubtype="0" fill="hold" nodeType="withEffect">
                                  <p:stCondLst>
                                    <p:cond delay="0"/>
                                  </p:stCondLst>
                                  <p:childTnLst>
                                    <p:set>
                                      <p:cBhvr>
                                        <p:cTn id="126" dur="1" fill="hold">
                                          <p:stCondLst>
                                            <p:cond delay="0"/>
                                          </p:stCondLst>
                                        </p:cTn>
                                        <p:tgtEl>
                                          <p:spTgt spid="38"/>
                                        </p:tgtEl>
                                        <p:attrNameLst>
                                          <p:attrName>style.visibility</p:attrName>
                                        </p:attrNameLst>
                                      </p:cBhvr>
                                      <p:to>
                                        <p:strVal val="hidden"/>
                                      </p:to>
                                    </p:set>
                                  </p:childTnLst>
                                </p:cTn>
                              </p:par>
                              <p:par>
                                <p:cTn id="127" presetID="1" presetClass="exit" presetSubtype="0" fill="hold" nodeType="withEffect">
                                  <p:stCondLst>
                                    <p:cond delay="0"/>
                                  </p:stCondLst>
                                  <p:childTnLst>
                                    <p:set>
                                      <p:cBhvr>
                                        <p:cTn id="128" dur="1" fill="hold">
                                          <p:stCondLst>
                                            <p:cond delay="0"/>
                                          </p:stCondLst>
                                        </p:cTn>
                                        <p:tgtEl>
                                          <p:spTgt spid="39"/>
                                        </p:tgtEl>
                                        <p:attrNameLst>
                                          <p:attrName>style.visibility</p:attrName>
                                        </p:attrNameLst>
                                      </p:cBhvr>
                                      <p:to>
                                        <p:strVal val="hidden"/>
                                      </p:to>
                                    </p:set>
                                  </p:childTnLst>
                                </p:cTn>
                              </p:par>
                              <p:par>
                                <p:cTn id="129" presetID="1" presetClass="exit" presetSubtype="0" fill="hold" nodeType="withEffect">
                                  <p:stCondLst>
                                    <p:cond delay="0"/>
                                  </p:stCondLst>
                                  <p:childTnLst>
                                    <p:set>
                                      <p:cBhvr>
                                        <p:cTn id="130" dur="1" fill="hold">
                                          <p:stCondLst>
                                            <p:cond delay="0"/>
                                          </p:stCondLst>
                                        </p:cTn>
                                        <p:tgtEl>
                                          <p:spTgt spid="40"/>
                                        </p:tgtEl>
                                        <p:attrNameLst>
                                          <p:attrName>style.visibility</p:attrName>
                                        </p:attrNameLst>
                                      </p:cBhvr>
                                      <p:to>
                                        <p:strVal val="hidden"/>
                                      </p:to>
                                    </p:set>
                                  </p:childTnLst>
                                </p:cTn>
                              </p:par>
                              <p:par>
                                <p:cTn id="131" presetID="1" presetClass="exit" presetSubtype="0" fill="hold" nodeType="withEffect">
                                  <p:stCondLst>
                                    <p:cond delay="0"/>
                                  </p:stCondLst>
                                  <p:childTnLst>
                                    <p:set>
                                      <p:cBhvr>
                                        <p:cTn id="132" dur="1" fill="hold">
                                          <p:stCondLst>
                                            <p:cond delay="0"/>
                                          </p:stCondLst>
                                        </p:cTn>
                                        <p:tgtEl>
                                          <p:spTgt spid="41"/>
                                        </p:tgtEl>
                                        <p:attrNameLst>
                                          <p:attrName>style.visibility</p:attrName>
                                        </p:attrNameLst>
                                      </p:cBhvr>
                                      <p:to>
                                        <p:strVal val="hidden"/>
                                      </p:to>
                                    </p:set>
                                  </p:childTnLst>
                                </p:cTn>
                              </p:par>
                              <p:par>
                                <p:cTn id="133" presetID="1" presetClass="exit" presetSubtype="0" fill="hold" nodeType="withEffect">
                                  <p:stCondLst>
                                    <p:cond delay="0"/>
                                  </p:stCondLst>
                                  <p:childTnLst>
                                    <p:set>
                                      <p:cBhvr>
                                        <p:cTn id="134" dur="1" fill="hold">
                                          <p:stCondLst>
                                            <p:cond delay="0"/>
                                          </p:stCondLst>
                                        </p:cTn>
                                        <p:tgtEl>
                                          <p:spTgt spid="42"/>
                                        </p:tgtEl>
                                        <p:attrNameLst>
                                          <p:attrName>style.visibility</p:attrName>
                                        </p:attrNameLst>
                                      </p:cBhvr>
                                      <p:to>
                                        <p:strVal val="hidden"/>
                                      </p:to>
                                    </p:set>
                                  </p:childTnLst>
                                </p:cTn>
                              </p:par>
                              <p:par>
                                <p:cTn id="135" presetID="1" presetClass="exit" presetSubtype="0" fill="hold" nodeType="withEffect">
                                  <p:stCondLst>
                                    <p:cond delay="0"/>
                                  </p:stCondLst>
                                  <p:childTnLst>
                                    <p:set>
                                      <p:cBhvr>
                                        <p:cTn id="136" dur="1" fill="hold">
                                          <p:stCondLst>
                                            <p:cond delay="0"/>
                                          </p:stCondLst>
                                        </p:cTn>
                                        <p:tgtEl>
                                          <p:spTgt spid="43"/>
                                        </p:tgtEl>
                                        <p:attrNameLst>
                                          <p:attrName>style.visibility</p:attrName>
                                        </p:attrNameLst>
                                      </p:cBhvr>
                                      <p:to>
                                        <p:strVal val="hidden"/>
                                      </p:to>
                                    </p:set>
                                  </p:childTnLst>
                                </p:cTn>
                              </p:par>
                              <p:par>
                                <p:cTn id="137" presetID="1" presetClass="exit" presetSubtype="0" fill="hold" nodeType="withEffect">
                                  <p:stCondLst>
                                    <p:cond delay="0"/>
                                  </p:stCondLst>
                                  <p:childTnLst>
                                    <p:set>
                                      <p:cBhvr>
                                        <p:cTn id="138" dur="1" fill="hold">
                                          <p:stCondLst>
                                            <p:cond delay="0"/>
                                          </p:stCondLst>
                                        </p:cTn>
                                        <p:tgtEl>
                                          <p:spTgt spid="44"/>
                                        </p:tgtEl>
                                        <p:attrNameLst>
                                          <p:attrName>style.visibility</p:attrName>
                                        </p:attrNameLst>
                                      </p:cBhvr>
                                      <p:to>
                                        <p:strVal val="hidden"/>
                                      </p:to>
                                    </p:set>
                                  </p:childTnLst>
                                </p:cTn>
                              </p:par>
                              <p:par>
                                <p:cTn id="139" presetID="1" presetClass="exit" presetSubtype="0" fill="hold" nodeType="withEffect">
                                  <p:stCondLst>
                                    <p:cond delay="0"/>
                                  </p:stCondLst>
                                  <p:childTnLst>
                                    <p:set>
                                      <p:cBhvr>
                                        <p:cTn id="140" dur="1" fill="hold">
                                          <p:stCondLst>
                                            <p:cond delay="0"/>
                                          </p:stCondLst>
                                        </p:cTn>
                                        <p:tgtEl>
                                          <p:spTgt spid="45"/>
                                        </p:tgtEl>
                                        <p:attrNameLst>
                                          <p:attrName>style.visibility</p:attrName>
                                        </p:attrNameLst>
                                      </p:cBhvr>
                                      <p:to>
                                        <p:strVal val="hidden"/>
                                      </p:to>
                                    </p:set>
                                  </p:childTnLst>
                                </p:cTn>
                              </p:par>
                              <p:par>
                                <p:cTn id="141" presetID="1" presetClass="entr" presetSubtype="0" fill="hold" nodeType="withEffect">
                                  <p:stCondLst>
                                    <p:cond delay="0"/>
                                  </p:stCondLst>
                                  <p:childTnLst>
                                    <p:set>
                                      <p:cBhvr>
                                        <p:cTn id="142" dur="1" fill="hold">
                                          <p:stCondLst>
                                            <p:cond delay="0"/>
                                          </p:stCondLst>
                                        </p:cTn>
                                        <p:tgtEl>
                                          <p:spTgt spid="7"/>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64" presetClass="path" presetSubtype="0" accel="50000" fill="hold" nodeType="clickEffect">
                                  <p:stCondLst>
                                    <p:cond delay="0"/>
                                  </p:stCondLst>
                                  <p:childTnLst>
                                    <p:animMotion origin="layout" path="M 8.33333E-7 2.96296E-6 L 0.12135 -0.11181 " pathEditMode="relative" rAng="0" ptsTypes="AA">
                                      <p:cBhvr>
                                        <p:cTn id="146" dur="1000" fill="hold"/>
                                        <p:tgtEl>
                                          <p:spTgt spid="76"/>
                                        </p:tgtEl>
                                        <p:attrNameLst>
                                          <p:attrName>ppt_x</p:attrName>
                                          <p:attrName>ppt_y</p:attrName>
                                        </p:attrNameLst>
                                      </p:cBhvr>
                                      <p:rCtr x="6059" y="-5602"/>
                                    </p:animMotion>
                                  </p:childTnLst>
                                </p:cTn>
                              </p:par>
                              <p:par>
                                <p:cTn id="147" presetID="64" presetClass="path" presetSubtype="0" accel="50000" fill="hold" nodeType="withEffect">
                                  <p:stCondLst>
                                    <p:cond delay="0"/>
                                  </p:stCondLst>
                                  <p:childTnLst>
                                    <p:animMotion origin="layout" path="M 4.72222E-6 -7.40741E-7 L 0.05416 -0.18241 " pathEditMode="relative" rAng="0" ptsTypes="AA">
                                      <p:cBhvr>
                                        <p:cTn id="148" dur="1000" fill="hold"/>
                                        <p:tgtEl>
                                          <p:spTgt spid="77"/>
                                        </p:tgtEl>
                                        <p:attrNameLst>
                                          <p:attrName>ppt_x</p:attrName>
                                          <p:attrName>ppt_y</p:attrName>
                                        </p:attrNameLst>
                                      </p:cBhvr>
                                      <p:rCtr x="2708" y="-9120"/>
                                    </p:animMotion>
                                  </p:childTnLst>
                                </p:cTn>
                              </p:par>
                              <p:par>
                                <p:cTn id="149" presetID="64" presetClass="path" presetSubtype="0" accel="50000" fill="hold" nodeType="withEffect">
                                  <p:stCondLst>
                                    <p:cond delay="0"/>
                                  </p:stCondLst>
                                  <p:childTnLst>
                                    <p:animMotion origin="layout" path="M 2.77556E-17 0 L 0.09184 -0.18125 " pathEditMode="relative" rAng="0" ptsTypes="AA">
                                      <p:cBhvr>
                                        <p:cTn id="150" dur="1000" fill="hold"/>
                                        <p:tgtEl>
                                          <p:spTgt spid="78"/>
                                        </p:tgtEl>
                                        <p:attrNameLst>
                                          <p:attrName>ppt_x</p:attrName>
                                          <p:attrName>ppt_y</p:attrName>
                                        </p:attrNameLst>
                                      </p:cBhvr>
                                      <p:rCtr x="4583" y="-9074"/>
                                    </p:animMotion>
                                  </p:childTnLst>
                                </p:cTn>
                              </p:par>
                              <p:par>
                                <p:cTn id="151" presetID="64" presetClass="path" presetSubtype="0" accel="50000" fill="hold" nodeType="withEffect">
                                  <p:stCondLst>
                                    <p:cond delay="0"/>
                                  </p:stCondLst>
                                  <p:childTnLst>
                                    <p:animMotion origin="layout" path="M 3.33333E-6 2.22222E-6 L 0.12309 -0.24005 " pathEditMode="relative" rAng="0" ptsTypes="AA">
                                      <p:cBhvr>
                                        <p:cTn id="152" dur="1000" fill="hold"/>
                                        <p:tgtEl>
                                          <p:spTgt spid="79"/>
                                        </p:tgtEl>
                                        <p:attrNameLst>
                                          <p:attrName>ppt_x</p:attrName>
                                          <p:attrName>ppt_y</p:attrName>
                                        </p:attrNameLst>
                                      </p:cBhvr>
                                      <p:rCtr x="6146" y="-12014"/>
                                    </p:animMotion>
                                  </p:childTnLst>
                                </p:cTn>
                              </p:par>
                              <p:par>
                                <p:cTn id="153" presetID="64" presetClass="path" presetSubtype="0" accel="50000" fill="hold" nodeType="withEffect">
                                  <p:stCondLst>
                                    <p:cond delay="0"/>
                                  </p:stCondLst>
                                  <p:childTnLst>
                                    <p:animMotion origin="layout" path="M -4.72222E-6 -1.48148E-6 L 0.06528 -0.2743 " pathEditMode="relative" rAng="0" ptsTypes="AA">
                                      <p:cBhvr>
                                        <p:cTn id="154" dur="1000" fill="hold"/>
                                        <p:tgtEl>
                                          <p:spTgt spid="80"/>
                                        </p:tgtEl>
                                        <p:attrNameLst>
                                          <p:attrName>ppt_x</p:attrName>
                                          <p:attrName>ppt_y</p:attrName>
                                        </p:attrNameLst>
                                      </p:cBhvr>
                                      <p:rCtr x="3264" y="-13727"/>
                                    </p:animMotion>
                                  </p:childTnLst>
                                </p:cTn>
                              </p:par>
                              <p:par>
                                <p:cTn id="155" presetID="64" presetClass="path" presetSubtype="0" accel="50000" fill="hold" nodeType="withEffect">
                                  <p:stCondLst>
                                    <p:cond delay="0"/>
                                  </p:stCondLst>
                                  <p:childTnLst>
                                    <p:animMotion origin="layout" path="M 8.33333E-7 2.96296E-6 L 0.13299 -0.30834 " pathEditMode="relative" rAng="0" ptsTypes="AA">
                                      <p:cBhvr>
                                        <p:cTn id="156" dur="1000" fill="hold"/>
                                        <p:tgtEl>
                                          <p:spTgt spid="81"/>
                                        </p:tgtEl>
                                        <p:attrNameLst>
                                          <p:attrName>ppt_x</p:attrName>
                                          <p:attrName>ppt_y</p:attrName>
                                        </p:attrNameLst>
                                      </p:cBhvr>
                                      <p:rCtr x="6649" y="-15417"/>
                                    </p:animMotion>
                                  </p:childTnLst>
                                </p:cTn>
                              </p:par>
                              <p:par>
                                <p:cTn id="157" presetID="64" presetClass="path" presetSubtype="0" accel="50000" fill="hold" nodeType="withEffect">
                                  <p:stCondLst>
                                    <p:cond delay="0"/>
                                  </p:stCondLst>
                                  <p:childTnLst>
                                    <p:animMotion origin="layout" path="M 0 -1.48148E-6 L 0.02656 -0.2912 " pathEditMode="relative" rAng="0" ptsTypes="AA">
                                      <p:cBhvr>
                                        <p:cTn id="158" dur="1000" fill="hold"/>
                                        <p:tgtEl>
                                          <p:spTgt spid="82"/>
                                        </p:tgtEl>
                                        <p:attrNameLst>
                                          <p:attrName>ppt_x</p:attrName>
                                          <p:attrName>ppt_y</p:attrName>
                                        </p:attrNameLst>
                                      </p:cBhvr>
                                      <p:rCtr x="1319" y="-14560"/>
                                    </p:animMotion>
                                  </p:childTnLst>
                                </p:cTn>
                              </p:par>
                              <p:par>
                                <p:cTn id="159" presetID="64" presetClass="path" presetSubtype="0" accel="50000" fill="hold" nodeType="withEffect">
                                  <p:stCondLst>
                                    <p:cond delay="0"/>
                                  </p:stCondLst>
                                  <p:childTnLst>
                                    <p:animMotion origin="layout" path="M -3.33333E-6 -4.07407E-6 L 0.06268 -0.32963 " pathEditMode="relative" rAng="0" ptsTypes="AA">
                                      <p:cBhvr>
                                        <p:cTn id="160" dur="1000" fill="hold"/>
                                        <p:tgtEl>
                                          <p:spTgt spid="83"/>
                                        </p:tgtEl>
                                        <p:attrNameLst>
                                          <p:attrName>ppt_x</p:attrName>
                                          <p:attrName>ppt_y</p:attrName>
                                        </p:attrNameLst>
                                      </p:cBhvr>
                                      <p:rCtr x="3125" y="-16481"/>
                                    </p:animMotion>
                                  </p:childTnLst>
                                </p:cTn>
                              </p:par>
                              <p:par>
                                <p:cTn id="161" presetID="64" presetClass="path" presetSubtype="0" accel="50000" fill="hold" nodeType="withEffect">
                                  <p:stCondLst>
                                    <p:cond delay="0"/>
                                  </p:stCondLst>
                                  <p:childTnLst>
                                    <p:animMotion origin="layout" path="M -3.05556E-6 2.96296E-6 L -0.05816 -0.25556 " pathEditMode="relative" rAng="0" ptsTypes="AA">
                                      <p:cBhvr>
                                        <p:cTn id="162" dur="1000" fill="hold"/>
                                        <p:tgtEl>
                                          <p:spTgt spid="84"/>
                                        </p:tgtEl>
                                        <p:attrNameLst>
                                          <p:attrName>ppt_x</p:attrName>
                                          <p:attrName>ppt_y</p:attrName>
                                        </p:attrNameLst>
                                      </p:cBhvr>
                                      <p:rCtr x="-2917" y="-12778"/>
                                    </p:animMotion>
                                  </p:childTnLst>
                                </p:cTn>
                              </p:par>
                              <p:par>
                                <p:cTn id="163" presetID="64" presetClass="path" presetSubtype="0" accel="50000" fill="hold" nodeType="withEffect">
                                  <p:stCondLst>
                                    <p:cond delay="0"/>
                                  </p:stCondLst>
                                  <p:childTnLst>
                                    <p:animMotion origin="layout" path="M 3.88889E-6 -2.59259E-6 L 0.00659 -0.32245 " pathEditMode="relative" rAng="0" ptsTypes="AA">
                                      <p:cBhvr>
                                        <p:cTn id="164" dur="1000" fill="hold"/>
                                        <p:tgtEl>
                                          <p:spTgt spid="85"/>
                                        </p:tgtEl>
                                        <p:attrNameLst>
                                          <p:attrName>ppt_x</p:attrName>
                                          <p:attrName>ppt_y</p:attrName>
                                        </p:attrNameLst>
                                      </p:cBhvr>
                                      <p:rCtr x="330" y="-16134"/>
                                    </p:animMotion>
                                  </p:childTnLst>
                                </p:cTn>
                              </p:par>
                            </p:childTnLst>
                          </p:cTn>
                        </p:par>
                        <p:par>
                          <p:cTn id="165" fill="hold">
                            <p:stCondLst>
                              <p:cond delay="1000"/>
                            </p:stCondLst>
                            <p:childTnLst>
                              <p:par>
                                <p:cTn id="166" presetID="1" presetClass="exit" presetSubtype="0" fill="hold" nodeType="afterEffect">
                                  <p:stCondLst>
                                    <p:cond delay="0"/>
                                  </p:stCondLst>
                                  <p:childTnLst>
                                    <p:set>
                                      <p:cBhvr>
                                        <p:cTn id="167" dur="1" fill="hold">
                                          <p:stCondLst>
                                            <p:cond delay="0"/>
                                          </p:stCondLst>
                                        </p:cTn>
                                        <p:tgtEl>
                                          <p:spTgt spid="76"/>
                                        </p:tgtEl>
                                        <p:attrNameLst>
                                          <p:attrName>style.visibility</p:attrName>
                                        </p:attrNameLst>
                                      </p:cBhvr>
                                      <p:to>
                                        <p:strVal val="hidden"/>
                                      </p:to>
                                    </p:set>
                                  </p:childTnLst>
                                </p:cTn>
                              </p:par>
                              <p:par>
                                <p:cTn id="168" presetID="1" presetClass="exit" presetSubtype="0" fill="hold" nodeType="withEffect">
                                  <p:stCondLst>
                                    <p:cond delay="0"/>
                                  </p:stCondLst>
                                  <p:childTnLst>
                                    <p:set>
                                      <p:cBhvr>
                                        <p:cTn id="169" dur="1" fill="hold">
                                          <p:stCondLst>
                                            <p:cond delay="0"/>
                                          </p:stCondLst>
                                        </p:cTn>
                                        <p:tgtEl>
                                          <p:spTgt spid="77"/>
                                        </p:tgtEl>
                                        <p:attrNameLst>
                                          <p:attrName>style.visibility</p:attrName>
                                        </p:attrNameLst>
                                      </p:cBhvr>
                                      <p:to>
                                        <p:strVal val="hidden"/>
                                      </p:to>
                                    </p:set>
                                  </p:childTnLst>
                                </p:cTn>
                              </p:par>
                              <p:par>
                                <p:cTn id="170" presetID="1" presetClass="exit" presetSubtype="0" fill="hold" nodeType="withEffect">
                                  <p:stCondLst>
                                    <p:cond delay="0"/>
                                  </p:stCondLst>
                                  <p:childTnLst>
                                    <p:set>
                                      <p:cBhvr>
                                        <p:cTn id="171" dur="1" fill="hold">
                                          <p:stCondLst>
                                            <p:cond delay="0"/>
                                          </p:stCondLst>
                                        </p:cTn>
                                        <p:tgtEl>
                                          <p:spTgt spid="78"/>
                                        </p:tgtEl>
                                        <p:attrNameLst>
                                          <p:attrName>style.visibility</p:attrName>
                                        </p:attrNameLst>
                                      </p:cBhvr>
                                      <p:to>
                                        <p:strVal val="hidden"/>
                                      </p:to>
                                    </p:set>
                                  </p:childTnLst>
                                </p:cTn>
                              </p:par>
                              <p:par>
                                <p:cTn id="172" presetID="1" presetClass="exit" presetSubtype="0" fill="hold" nodeType="withEffect">
                                  <p:stCondLst>
                                    <p:cond delay="0"/>
                                  </p:stCondLst>
                                  <p:childTnLst>
                                    <p:set>
                                      <p:cBhvr>
                                        <p:cTn id="173" dur="1" fill="hold">
                                          <p:stCondLst>
                                            <p:cond delay="0"/>
                                          </p:stCondLst>
                                        </p:cTn>
                                        <p:tgtEl>
                                          <p:spTgt spid="79"/>
                                        </p:tgtEl>
                                        <p:attrNameLst>
                                          <p:attrName>style.visibility</p:attrName>
                                        </p:attrNameLst>
                                      </p:cBhvr>
                                      <p:to>
                                        <p:strVal val="hidden"/>
                                      </p:to>
                                    </p:set>
                                  </p:childTnLst>
                                </p:cTn>
                              </p:par>
                              <p:par>
                                <p:cTn id="174" presetID="1" presetClass="exit" presetSubtype="0" fill="hold" nodeType="withEffect">
                                  <p:stCondLst>
                                    <p:cond delay="0"/>
                                  </p:stCondLst>
                                  <p:childTnLst>
                                    <p:set>
                                      <p:cBhvr>
                                        <p:cTn id="175" dur="1" fill="hold">
                                          <p:stCondLst>
                                            <p:cond delay="0"/>
                                          </p:stCondLst>
                                        </p:cTn>
                                        <p:tgtEl>
                                          <p:spTgt spid="80"/>
                                        </p:tgtEl>
                                        <p:attrNameLst>
                                          <p:attrName>style.visibility</p:attrName>
                                        </p:attrNameLst>
                                      </p:cBhvr>
                                      <p:to>
                                        <p:strVal val="hidden"/>
                                      </p:to>
                                    </p:set>
                                  </p:childTnLst>
                                </p:cTn>
                              </p:par>
                              <p:par>
                                <p:cTn id="176" presetID="1" presetClass="exit" presetSubtype="0" fill="hold" nodeType="withEffect">
                                  <p:stCondLst>
                                    <p:cond delay="0"/>
                                  </p:stCondLst>
                                  <p:childTnLst>
                                    <p:set>
                                      <p:cBhvr>
                                        <p:cTn id="177" dur="1" fill="hold">
                                          <p:stCondLst>
                                            <p:cond delay="0"/>
                                          </p:stCondLst>
                                        </p:cTn>
                                        <p:tgtEl>
                                          <p:spTgt spid="81"/>
                                        </p:tgtEl>
                                        <p:attrNameLst>
                                          <p:attrName>style.visibility</p:attrName>
                                        </p:attrNameLst>
                                      </p:cBhvr>
                                      <p:to>
                                        <p:strVal val="hidden"/>
                                      </p:to>
                                    </p:set>
                                  </p:childTnLst>
                                </p:cTn>
                              </p:par>
                              <p:par>
                                <p:cTn id="178" presetID="1" presetClass="exit" presetSubtype="0" fill="hold" nodeType="withEffect">
                                  <p:stCondLst>
                                    <p:cond delay="0"/>
                                  </p:stCondLst>
                                  <p:childTnLst>
                                    <p:set>
                                      <p:cBhvr>
                                        <p:cTn id="179" dur="1" fill="hold">
                                          <p:stCondLst>
                                            <p:cond delay="0"/>
                                          </p:stCondLst>
                                        </p:cTn>
                                        <p:tgtEl>
                                          <p:spTgt spid="82"/>
                                        </p:tgtEl>
                                        <p:attrNameLst>
                                          <p:attrName>style.visibility</p:attrName>
                                        </p:attrNameLst>
                                      </p:cBhvr>
                                      <p:to>
                                        <p:strVal val="hidden"/>
                                      </p:to>
                                    </p:set>
                                  </p:childTnLst>
                                </p:cTn>
                              </p:par>
                              <p:par>
                                <p:cTn id="180" presetID="1" presetClass="exit" presetSubtype="0" fill="hold" nodeType="withEffect">
                                  <p:stCondLst>
                                    <p:cond delay="0"/>
                                  </p:stCondLst>
                                  <p:childTnLst>
                                    <p:set>
                                      <p:cBhvr>
                                        <p:cTn id="181" dur="1" fill="hold">
                                          <p:stCondLst>
                                            <p:cond delay="0"/>
                                          </p:stCondLst>
                                        </p:cTn>
                                        <p:tgtEl>
                                          <p:spTgt spid="83"/>
                                        </p:tgtEl>
                                        <p:attrNameLst>
                                          <p:attrName>style.visibility</p:attrName>
                                        </p:attrNameLst>
                                      </p:cBhvr>
                                      <p:to>
                                        <p:strVal val="hidden"/>
                                      </p:to>
                                    </p:set>
                                  </p:childTnLst>
                                </p:cTn>
                              </p:par>
                              <p:par>
                                <p:cTn id="182" presetID="1" presetClass="exit" presetSubtype="0" fill="hold" nodeType="withEffect">
                                  <p:stCondLst>
                                    <p:cond delay="0"/>
                                  </p:stCondLst>
                                  <p:childTnLst>
                                    <p:set>
                                      <p:cBhvr>
                                        <p:cTn id="183" dur="1" fill="hold">
                                          <p:stCondLst>
                                            <p:cond delay="0"/>
                                          </p:stCondLst>
                                        </p:cTn>
                                        <p:tgtEl>
                                          <p:spTgt spid="84"/>
                                        </p:tgtEl>
                                        <p:attrNameLst>
                                          <p:attrName>style.visibility</p:attrName>
                                        </p:attrNameLst>
                                      </p:cBhvr>
                                      <p:to>
                                        <p:strVal val="hidden"/>
                                      </p:to>
                                    </p:set>
                                  </p:childTnLst>
                                </p:cTn>
                              </p:par>
                              <p:par>
                                <p:cTn id="184" presetID="1" presetClass="exit" presetSubtype="0" fill="hold" nodeType="withEffect">
                                  <p:stCondLst>
                                    <p:cond delay="0"/>
                                  </p:stCondLst>
                                  <p:childTnLst>
                                    <p:set>
                                      <p:cBhvr>
                                        <p:cTn id="185" dur="1" fill="hold">
                                          <p:stCondLst>
                                            <p:cond delay="0"/>
                                          </p:stCondLst>
                                        </p:cTn>
                                        <p:tgtEl>
                                          <p:spTgt spid="85"/>
                                        </p:tgtEl>
                                        <p:attrNameLst>
                                          <p:attrName>style.visibility</p:attrName>
                                        </p:attrNameLst>
                                      </p:cBhvr>
                                      <p:to>
                                        <p:strVal val="hidden"/>
                                      </p:to>
                                    </p:set>
                                  </p:childTnLst>
                                </p:cTn>
                              </p:par>
                              <p:par>
                                <p:cTn id="186" presetID="1" presetClass="entr" presetSubtype="0" fill="hold" nodeType="withEffect">
                                  <p:stCondLst>
                                    <p:cond delay="0"/>
                                  </p:stCondLst>
                                  <p:childTnLst>
                                    <p:set>
                                      <p:cBhvr>
                                        <p:cTn id="187" dur="1" fill="hold">
                                          <p:stCondLst>
                                            <p:cond delay="0"/>
                                          </p:stCondLst>
                                        </p:cTn>
                                        <p:tgtEl>
                                          <p:spTgt spid="10"/>
                                        </p:tgtEl>
                                        <p:attrNameLst>
                                          <p:attrName>style.visibility</p:attrName>
                                        </p:attrNameLst>
                                      </p:cBhvr>
                                      <p:to>
                                        <p:strVal val="visible"/>
                                      </p:to>
                                    </p:set>
                                  </p:childTnLst>
                                </p:cTn>
                              </p:par>
                            </p:childTnLst>
                          </p:cTn>
                        </p:par>
                      </p:childTnLst>
                    </p:cTn>
                  </p:par>
                  <p:par>
                    <p:cTn id="188" fill="hold">
                      <p:stCondLst>
                        <p:cond delay="indefinite"/>
                      </p:stCondLst>
                      <p:childTnLst>
                        <p:par>
                          <p:cTn id="189" fill="hold">
                            <p:stCondLst>
                              <p:cond delay="0"/>
                            </p:stCondLst>
                            <p:childTnLst>
                              <p:par>
                                <p:cTn id="190" presetID="64" presetClass="path" presetSubtype="0" accel="30000" fill="hold" nodeType="clickEffect">
                                  <p:stCondLst>
                                    <p:cond delay="0"/>
                                  </p:stCondLst>
                                  <p:childTnLst>
                                    <p:animMotion origin="layout" path="M -4.44444E-6 7.40741E-7 L -0.15746 -0.16829 " pathEditMode="relative" rAng="0" ptsTypes="AA">
                                      <p:cBhvr>
                                        <p:cTn id="191" dur="1000" fill="hold"/>
                                        <p:tgtEl>
                                          <p:spTgt spid="86"/>
                                        </p:tgtEl>
                                        <p:attrNameLst>
                                          <p:attrName>ppt_x</p:attrName>
                                          <p:attrName>ppt_y</p:attrName>
                                        </p:attrNameLst>
                                      </p:cBhvr>
                                      <p:rCtr x="-7882" y="-8426"/>
                                    </p:animMotion>
                                  </p:childTnLst>
                                </p:cTn>
                              </p:par>
                              <p:par>
                                <p:cTn id="192" presetID="64" presetClass="path" presetSubtype="0" accel="30000" fill="hold" nodeType="withEffect">
                                  <p:stCondLst>
                                    <p:cond delay="0"/>
                                  </p:stCondLst>
                                  <p:childTnLst>
                                    <p:animMotion origin="layout" path="M -2.77778E-7 3.7037E-7 L -0.00417 -0.34838 " pathEditMode="relative" rAng="0" ptsTypes="AA">
                                      <p:cBhvr>
                                        <p:cTn id="193" dur="1000" fill="hold"/>
                                        <p:tgtEl>
                                          <p:spTgt spid="87"/>
                                        </p:tgtEl>
                                        <p:attrNameLst>
                                          <p:attrName>ppt_x</p:attrName>
                                          <p:attrName>ppt_y</p:attrName>
                                        </p:attrNameLst>
                                      </p:cBhvr>
                                      <p:rCtr x="-208" y="-17431"/>
                                    </p:animMotion>
                                  </p:childTnLst>
                                </p:cTn>
                              </p:par>
                              <p:par>
                                <p:cTn id="194" presetID="64" presetClass="path" presetSubtype="0" accel="30000" fill="hold" nodeType="withEffect">
                                  <p:stCondLst>
                                    <p:cond delay="0"/>
                                  </p:stCondLst>
                                  <p:childTnLst>
                                    <p:animMotion origin="layout" path="M 5.55556E-7 1.85185E-6 L -0.05382 -0.19792 " pathEditMode="relative" rAng="0" ptsTypes="AA">
                                      <p:cBhvr>
                                        <p:cTn id="195" dur="1000" fill="hold"/>
                                        <p:tgtEl>
                                          <p:spTgt spid="88"/>
                                        </p:tgtEl>
                                        <p:attrNameLst>
                                          <p:attrName>ppt_x</p:attrName>
                                          <p:attrName>ppt_y</p:attrName>
                                        </p:attrNameLst>
                                      </p:cBhvr>
                                      <p:rCtr x="-2691" y="-9907"/>
                                    </p:animMotion>
                                  </p:childTnLst>
                                </p:cTn>
                              </p:par>
                              <p:par>
                                <p:cTn id="196" presetID="64" presetClass="path" presetSubtype="0" accel="30000" fill="hold" nodeType="withEffect">
                                  <p:stCondLst>
                                    <p:cond delay="0"/>
                                  </p:stCondLst>
                                  <p:childTnLst>
                                    <p:animMotion origin="layout" path="M -1.66667E-6 4.07407E-6 L -0.20573 -0.1757 " pathEditMode="relative" rAng="0" ptsTypes="AA">
                                      <p:cBhvr>
                                        <p:cTn id="197" dur="1000" fill="hold"/>
                                        <p:tgtEl>
                                          <p:spTgt spid="89"/>
                                        </p:tgtEl>
                                        <p:attrNameLst>
                                          <p:attrName>ppt_x</p:attrName>
                                          <p:attrName>ppt_y</p:attrName>
                                        </p:attrNameLst>
                                      </p:cBhvr>
                                      <p:rCtr x="-10295" y="-8796"/>
                                    </p:animMotion>
                                  </p:childTnLst>
                                </p:cTn>
                              </p:par>
                              <p:par>
                                <p:cTn id="198" presetID="64" presetClass="path" presetSubtype="0" accel="30000" fill="hold" nodeType="withEffect">
                                  <p:stCondLst>
                                    <p:cond delay="0"/>
                                  </p:stCondLst>
                                  <p:childTnLst>
                                    <p:animMotion origin="layout" path="M -3.61111E-6 -1.11111E-6 L -0.14079 -0.24282 " pathEditMode="relative" rAng="0" ptsTypes="AA">
                                      <p:cBhvr>
                                        <p:cTn id="199" dur="1000" fill="hold"/>
                                        <p:tgtEl>
                                          <p:spTgt spid="90"/>
                                        </p:tgtEl>
                                        <p:attrNameLst>
                                          <p:attrName>ppt_x</p:attrName>
                                          <p:attrName>ppt_y</p:attrName>
                                        </p:attrNameLst>
                                      </p:cBhvr>
                                      <p:rCtr x="-7049" y="-12153"/>
                                    </p:animMotion>
                                  </p:childTnLst>
                                </p:cTn>
                              </p:par>
                              <p:par>
                                <p:cTn id="200" presetID="64" presetClass="path" presetSubtype="0" accel="30000" fill="hold" nodeType="withEffect">
                                  <p:stCondLst>
                                    <p:cond delay="0"/>
                                  </p:stCondLst>
                                  <p:childTnLst>
                                    <p:animMotion origin="layout" path="M 3.88889E-6 -3.33333E-6 L -0.05816 -0.23541 " pathEditMode="relative" rAng="0" ptsTypes="AA">
                                      <p:cBhvr>
                                        <p:cTn id="201" dur="1000" fill="hold"/>
                                        <p:tgtEl>
                                          <p:spTgt spid="91"/>
                                        </p:tgtEl>
                                        <p:attrNameLst>
                                          <p:attrName>ppt_x</p:attrName>
                                          <p:attrName>ppt_y</p:attrName>
                                        </p:attrNameLst>
                                      </p:cBhvr>
                                      <p:rCtr x="-2917" y="-11782"/>
                                    </p:animMotion>
                                  </p:childTnLst>
                                </p:cTn>
                              </p:par>
                              <p:par>
                                <p:cTn id="202" presetID="64" presetClass="path" presetSubtype="0" accel="30000" fill="hold" nodeType="withEffect">
                                  <p:stCondLst>
                                    <p:cond delay="0"/>
                                  </p:stCondLst>
                                  <p:childTnLst>
                                    <p:animMotion origin="layout" path="M 2.5E-6 1.48148E-6 L -0.1224 -0.28658 " pathEditMode="relative" rAng="0" ptsTypes="AA">
                                      <p:cBhvr>
                                        <p:cTn id="203" dur="1000" fill="hold"/>
                                        <p:tgtEl>
                                          <p:spTgt spid="92"/>
                                        </p:tgtEl>
                                        <p:attrNameLst>
                                          <p:attrName>ppt_x</p:attrName>
                                          <p:attrName>ppt_y</p:attrName>
                                        </p:attrNameLst>
                                      </p:cBhvr>
                                      <p:rCtr x="-6128" y="-14329"/>
                                    </p:animMotion>
                                  </p:childTnLst>
                                </p:cTn>
                              </p:par>
                              <p:par>
                                <p:cTn id="204" presetID="64" presetClass="path" presetSubtype="0" accel="30000" fill="hold" nodeType="withEffect">
                                  <p:stCondLst>
                                    <p:cond delay="0"/>
                                  </p:stCondLst>
                                  <p:childTnLst>
                                    <p:animMotion origin="layout" path="M 8.33333E-7 7.40741E-7 L -0.19549 -0.25764 " pathEditMode="relative" rAng="0" ptsTypes="AA">
                                      <p:cBhvr>
                                        <p:cTn id="205" dur="1000" fill="hold"/>
                                        <p:tgtEl>
                                          <p:spTgt spid="93"/>
                                        </p:tgtEl>
                                        <p:attrNameLst>
                                          <p:attrName>ppt_x</p:attrName>
                                          <p:attrName>ppt_y</p:attrName>
                                        </p:attrNameLst>
                                      </p:cBhvr>
                                      <p:rCtr x="-9774" y="-12894"/>
                                    </p:animMotion>
                                  </p:childTnLst>
                                </p:cTn>
                              </p:par>
                              <p:par>
                                <p:cTn id="206" presetID="64" presetClass="path" presetSubtype="0" accel="30000" fill="hold" nodeType="withEffect">
                                  <p:stCondLst>
                                    <p:cond delay="0"/>
                                  </p:stCondLst>
                                  <p:childTnLst>
                                    <p:animMotion origin="layout" path="M 5E-6 4.44444E-6 L -0.09496 -0.33612 " pathEditMode="relative" rAng="0" ptsTypes="AA">
                                      <p:cBhvr>
                                        <p:cTn id="207" dur="1000" fill="hold"/>
                                        <p:tgtEl>
                                          <p:spTgt spid="94"/>
                                        </p:tgtEl>
                                        <p:attrNameLst>
                                          <p:attrName>ppt_x</p:attrName>
                                          <p:attrName>ppt_y</p:attrName>
                                        </p:attrNameLst>
                                      </p:cBhvr>
                                      <p:rCtr x="-4757" y="-16806"/>
                                    </p:animMotion>
                                  </p:childTnLst>
                                </p:cTn>
                              </p:par>
                              <p:par>
                                <p:cTn id="208" presetID="64" presetClass="path" presetSubtype="0" accel="30000" fill="hold" nodeType="withEffect">
                                  <p:stCondLst>
                                    <p:cond delay="0"/>
                                  </p:stCondLst>
                                  <p:childTnLst>
                                    <p:animMotion origin="layout" path="M 2.5E-6 -4.44444E-6 L -0.17292 -0.33588 " pathEditMode="relative" rAng="0" ptsTypes="AA">
                                      <p:cBhvr>
                                        <p:cTn id="209" dur="1000" fill="hold"/>
                                        <p:tgtEl>
                                          <p:spTgt spid="95"/>
                                        </p:tgtEl>
                                        <p:attrNameLst>
                                          <p:attrName>ppt_x</p:attrName>
                                          <p:attrName>ppt_y</p:attrName>
                                        </p:attrNameLst>
                                      </p:cBhvr>
                                      <p:rCtr x="-8646" y="-16806"/>
                                    </p:animMotion>
                                  </p:childTnLst>
                                </p:cTn>
                              </p:par>
                            </p:childTnLst>
                          </p:cTn>
                        </p:par>
                        <p:par>
                          <p:cTn id="210" fill="hold">
                            <p:stCondLst>
                              <p:cond delay="1000"/>
                            </p:stCondLst>
                            <p:childTnLst>
                              <p:par>
                                <p:cTn id="211" presetID="1" presetClass="exit" presetSubtype="0" fill="hold" nodeType="afterEffect">
                                  <p:stCondLst>
                                    <p:cond delay="0"/>
                                  </p:stCondLst>
                                  <p:childTnLst>
                                    <p:set>
                                      <p:cBhvr>
                                        <p:cTn id="212" dur="1" fill="hold">
                                          <p:stCondLst>
                                            <p:cond delay="0"/>
                                          </p:stCondLst>
                                        </p:cTn>
                                        <p:tgtEl>
                                          <p:spTgt spid="86"/>
                                        </p:tgtEl>
                                        <p:attrNameLst>
                                          <p:attrName>style.visibility</p:attrName>
                                        </p:attrNameLst>
                                      </p:cBhvr>
                                      <p:to>
                                        <p:strVal val="hidden"/>
                                      </p:to>
                                    </p:set>
                                  </p:childTnLst>
                                </p:cTn>
                              </p:par>
                              <p:par>
                                <p:cTn id="213" presetID="1" presetClass="exit" presetSubtype="0" fill="hold" nodeType="withEffect">
                                  <p:stCondLst>
                                    <p:cond delay="0"/>
                                  </p:stCondLst>
                                  <p:childTnLst>
                                    <p:set>
                                      <p:cBhvr>
                                        <p:cTn id="214" dur="1" fill="hold">
                                          <p:stCondLst>
                                            <p:cond delay="0"/>
                                          </p:stCondLst>
                                        </p:cTn>
                                        <p:tgtEl>
                                          <p:spTgt spid="87"/>
                                        </p:tgtEl>
                                        <p:attrNameLst>
                                          <p:attrName>style.visibility</p:attrName>
                                        </p:attrNameLst>
                                      </p:cBhvr>
                                      <p:to>
                                        <p:strVal val="hidden"/>
                                      </p:to>
                                    </p:set>
                                  </p:childTnLst>
                                </p:cTn>
                              </p:par>
                              <p:par>
                                <p:cTn id="215" presetID="1" presetClass="exit" presetSubtype="0" fill="hold" nodeType="withEffect">
                                  <p:stCondLst>
                                    <p:cond delay="0"/>
                                  </p:stCondLst>
                                  <p:childTnLst>
                                    <p:set>
                                      <p:cBhvr>
                                        <p:cTn id="216" dur="1" fill="hold">
                                          <p:stCondLst>
                                            <p:cond delay="0"/>
                                          </p:stCondLst>
                                        </p:cTn>
                                        <p:tgtEl>
                                          <p:spTgt spid="88"/>
                                        </p:tgtEl>
                                        <p:attrNameLst>
                                          <p:attrName>style.visibility</p:attrName>
                                        </p:attrNameLst>
                                      </p:cBhvr>
                                      <p:to>
                                        <p:strVal val="hidden"/>
                                      </p:to>
                                    </p:set>
                                  </p:childTnLst>
                                </p:cTn>
                              </p:par>
                              <p:par>
                                <p:cTn id="217" presetID="1" presetClass="exit" presetSubtype="0" fill="hold" nodeType="withEffect">
                                  <p:stCondLst>
                                    <p:cond delay="0"/>
                                  </p:stCondLst>
                                  <p:childTnLst>
                                    <p:set>
                                      <p:cBhvr>
                                        <p:cTn id="218" dur="1" fill="hold">
                                          <p:stCondLst>
                                            <p:cond delay="0"/>
                                          </p:stCondLst>
                                        </p:cTn>
                                        <p:tgtEl>
                                          <p:spTgt spid="89"/>
                                        </p:tgtEl>
                                        <p:attrNameLst>
                                          <p:attrName>style.visibility</p:attrName>
                                        </p:attrNameLst>
                                      </p:cBhvr>
                                      <p:to>
                                        <p:strVal val="hidden"/>
                                      </p:to>
                                    </p:set>
                                  </p:childTnLst>
                                </p:cTn>
                              </p:par>
                              <p:par>
                                <p:cTn id="219" presetID="1" presetClass="exit" presetSubtype="0" fill="hold" nodeType="withEffect">
                                  <p:stCondLst>
                                    <p:cond delay="0"/>
                                  </p:stCondLst>
                                  <p:childTnLst>
                                    <p:set>
                                      <p:cBhvr>
                                        <p:cTn id="220" dur="1" fill="hold">
                                          <p:stCondLst>
                                            <p:cond delay="0"/>
                                          </p:stCondLst>
                                        </p:cTn>
                                        <p:tgtEl>
                                          <p:spTgt spid="90"/>
                                        </p:tgtEl>
                                        <p:attrNameLst>
                                          <p:attrName>style.visibility</p:attrName>
                                        </p:attrNameLst>
                                      </p:cBhvr>
                                      <p:to>
                                        <p:strVal val="hidden"/>
                                      </p:to>
                                    </p:set>
                                  </p:childTnLst>
                                </p:cTn>
                              </p:par>
                              <p:par>
                                <p:cTn id="221" presetID="1" presetClass="exit" presetSubtype="0" fill="hold" nodeType="withEffect">
                                  <p:stCondLst>
                                    <p:cond delay="0"/>
                                  </p:stCondLst>
                                  <p:childTnLst>
                                    <p:set>
                                      <p:cBhvr>
                                        <p:cTn id="222" dur="1" fill="hold">
                                          <p:stCondLst>
                                            <p:cond delay="0"/>
                                          </p:stCondLst>
                                        </p:cTn>
                                        <p:tgtEl>
                                          <p:spTgt spid="91"/>
                                        </p:tgtEl>
                                        <p:attrNameLst>
                                          <p:attrName>style.visibility</p:attrName>
                                        </p:attrNameLst>
                                      </p:cBhvr>
                                      <p:to>
                                        <p:strVal val="hidden"/>
                                      </p:to>
                                    </p:set>
                                  </p:childTnLst>
                                </p:cTn>
                              </p:par>
                              <p:par>
                                <p:cTn id="223" presetID="1" presetClass="exit" presetSubtype="0" fill="hold" nodeType="withEffect">
                                  <p:stCondLst>
                                    <p:cond delay="0"/>
                                  </p:stCondLst>
                                  <p:childTnLst>
                                    <p:set>
                                      <p:cBhvr>
                                        <p:cTn id="224" dur="1" fill="hold">
                                          <p:stCondLst>
                                            <p:cond delay="0"/>
                                          </p:stCondLst>
                                        </p:cTn>
                                        <p:tgtEl>
                                          <p:spTgt spid="92"/>
                                        </p:tgtEl>
                                        <p:attrNameLst>
                                          <p:attrName>style.visibility</p:attrName>
                                        </p:attrNameLst>
                                      </p:cBhvr>
                                      <p:to>
                                        <p:strVal val="hidden"/>
                                      </p:to>
                                    </p:set>
                                  </p:childTnLst>
                                </p:cTn>
                              </p:par>
                              <p:par>
                                <p:cTn id="225" presetID="1" presetClass="exit" presetSubtype="0" fill="hold" nodeType="withEffect">
                                  <p:stCondLst>
                                    <p:cond delay="0"/>
                                  </p:stCondLst>
                                  <p:childTnLst>
                                    <p:set>
                                      <p:cBhvr>
                                        <p:cTn id="226" dur="1" fill="hold">
                                          <p:stCondLst>
                                            <p:cond delay="0"/>
                                          </p:stCondLst>
                                        </p:cTn>
                                        <p:tgtEl>
                                          <p:spTgt spid="93"/>
                                        </p:tgtEl>
                                        <p:attrNameLst>
                                          <p:attrName>style.visibility</p:attrName>
                                        </p:attrNameLst>
                                      </p:cBhvr>
                                      <p:to>
                                        <p:strVal val="hidden"/>
                                      </p:to>
                                    </p:set>
                                  </p:childTnLst>
                                </p:cTn>
                              </p:par>
                              <p:par>
                                <p:cTn id="227" presetID="1" presetClass="exit" presetSubtype="0" fill="hold" nodeType="withEffect">
                                  <p:stCondLst>
                                    <p:cond delay="0"/>
                                  </p:stCondLst>
                                  <p:childTnLst>
                                    <p:set>
                                      <p:cBhvr>
                                        <p:cTn id="228" dur="1" fill="hold">
                                          <p:stCondLst>
                                            <p:cond delay="0"/>
                                          </p:stCondLst>
                                        </p:cTn>
                                        <p:tgtEl>
                                          <p:spTgt spid="94"/>
                                        </p:tgtEl>
                                        <p:attrNameLst>
                                          <p:attrName>style.visibility</p:attrName>
                                        </p:attrNameLst>
                                      </p:cBhvr>
                                      <p:to>
                                        <p:strVal val="hidden"/>
                                      </p:to>
                                    </p:set>
                                  </p:childTnLst>
                                </p:cTn>
                              </p:par>
                              <p:par>
                                <p:cTn id="229" presetID="1" presetClass="exit" presetSubtype="0" fill="hold" nodeType="withEffect">
                                  <p:stCondLst>
                                    <p:cond delay="0"/>
                                  </p:stCondLst>
                                  <p:childTnLst>
                                    <p:set>
                                      <p:cBhvr>
                                        <p:cTn id="230" dur="1" fill="hold">
                                          <p:stCondLst>
                                            <p:cond delay="0"/>
                                          </p:stCondLst>
                                        </p:cTn>
                                        <p:tgtEl>
                                          <p:spTgt spid="95"/>
                                        </p:tgtEl>
                                        <p:attrNameLst>
                                          <p:attrName>style.visibility</p:attrName>
                                        </p:attrNameLst>
                                      </p:cBhvr>
                                      <p:to>
                                        <p:strVal val="hidden"/>
                                      </p:to>
                                    </p:set>
                                  </p:childTnLst>
                                </p:cTn>
                              </p:par>
                              <p:par>
                                <p:cTn id="231" presetID="1" presetClass="entr" presetSubtype="0" fill="hold" nodeType="withEffect">
                                  <p:stCondLst>
                                    <p:cond delay="0"/>
                                  </p:stCondLst>
                                  <p:childTnLst>
                                    <p:set>
                                      <p:cBhvr>
                                        <p:cTn id="232" dur="1" fill="hold">
                                          <p:stCondLst>
                                            <p:cond delay="0"/>
                                          </p:stCondLst>
                                        </p:cTn>
                                        <p:tgtEl>
                                          <p:spTgt spid="11"/>
                                        </p:tgtEl>
                                        <p:attrNameLst>
                                          <p:attrName>style.visibility</p:attrName>
                                        </p:attrNameLst>
                                      </p:cBhvr>
                                      <p:to>
                                        <p:strVal val="visible"/>
                                      </p:to>
                                    </p:set>
                                  </p:childTnLst>
                                </p:cTn>
                              </p:par>
                            </p:childTnLst>
                          </p:cTn>
                        </p:par>
                      </p:childTnLst>
                    </p:cTn>
                  </p:par>
                  <p:par>
                    <p:cTn id="233" fill="hold">
                      <p:stCondLst>
                        <p:cond delay="indefinite"/>
                      </p:stCondLst>
                      <p:childTnLst>
                        <p:par>
                          <p:cTn id="234" fill="hold">
                            <p:stCondLst>
                              <p:cond delay="0"/>
                            </p:stCondLst>
                            <p:childTnLst>
                              <p:par>
                                <p:cTn id="235" presetID="63" presetClass="path" presetSubtype="0" accel="30000" fill="hold" nodeType="clickEffect">
                                  <p:stCondLst>
                                    <p:cond delay="0"/>
                                  </p:stCondLst>
                                  <p:childTnLst>
                                    <p:animMotion origin="layout" path="M -2.77778E-6 -1.11111E-6 L -0.02968 0.23958 " pathEditMode="relative" rAng="0" ptsTypes="AA">
                                      <p:cBhvr>
                                        <p:cTn id="236" dur="1000" fill="hold"/>
                                        <p:tgtEl>
                                          <p:spTgt spid="46"/>
                                        </p:tgtEl>
                                        <p:attrNameLst>
                                          <p:attrName>ppt_x</p:attrName>
                                          <p:attrName>ppt_y</p:attrName>
                                        </p:attrNameLst>
                                      </p:cBhvr>
                                      <p:rCtr x="-1493" y="11968"/>
                                    </p:animMotion>
                                  </p:childTnLst>
                                </p:cTn>
                              </p:par>
                              <p:par>
                                <p:cTn id="237" presetID="63" presetClass="path" presetSubtype="0" accel="30000" fill="hold" nodeType="withEffect">
                                  <p:stCondLst>
                                    <p:cond delay="0"/>
                                  </p:stCondLst>
                                  <p:childTnLst>
                                    <p:animMotion origin="layout" path="M -1.38889E-6 -2.59259E-6 L -0.08559 0.15718 " pathEditMode="relative" rAng="0" ptsTypes="AA">
                                      <p:cBhvr>
                                        <p:cTn id="238" dur="1000" fill="hold"/>
                                        <p:tgtEl>
                                          <p:spTgt spid="47"/>
                                        </p:tgtEl>
                                        <p:attrNameLst>
                                          <p:attrName>ppt_x</p:attrName>
                                          <p:attrName>ppt_y</p:attrName>
                                        </p:attrNameLst>
                                      </p:cBhvr>
                                      <p:rCtr x="-4288" y="7847"/>
                                    </p:animMotion>
                                  </p:childTnLst>
                                </p:cTn>
                              </p:par>
                              <p:par>
                                <p:cTn id="239" presetID="63" presetClass="path" presetSubtype="0" accel="30000" fill="hold" nodeType="withEffect">
                                  <p:stCondLst>
                                    <p:cond delay="0"/>
                                  </p:stCondLst>
                                  <p:childTnLst>
                                    <p:animMotion origin="layout" path="M -5.55556E-7 0 L -0.11007 0.25903 " pathEditMode="relative" rAng="0" ptsTypes="AA">
                                      <p:cBhvr>
                                        <p:cTn id="240" dur="1000" fill="hold"/>
                                        <p:tgtEl>
                                          <p:spTgt spid="48"/>
                                        </p:tgtEl>
                                        <p:attrNameLst>
                                          <p:attrName>ppt_x</p:attrName>
                                          <p:attrName>ppt_y</p:attrName>
                                        </p:attrNameLst>
                                      </p:cBhvr>
                                      <p:rCtr x="-5503" y="12940"/>
                                    </p:animMotion>
                                  </p:childTnLst>
                                </p:cTn>
                              </p:par>
                              <p:par>
                                <p:cTn id="241" presetID="63" presetClass="path" presetSubtype="0" accel="30000" fill="hold" nodeType="withEffect">
                                  <p:stCondLst>
                                    <p:cond delay="0"/>
                                  </p:stCondLst>
                                  <p:childTnLst>
                                    <p:animMotion origin="layout" path="M -1.38889E-6 2.96296E-6 L -0.0533 0.0949 " pathEditMode="relative" rAng="0" ptsTypes="AA">
                                      <p:cBhvr>
                                        <p:cTn id="242" dur="1000" fill="hold"/>
                                        <p:tgtEl>
                                          <p:spTgt spid="49"/>
                                        </p:tgtEl>
                                        <p:attrNameLst>
                                          <p:attrName>ppt_x</p:attrName>
                                          <p:attrName>ppt_y</p:attrName>
                                        </p:attrNameLst>
                                      </p:cBhvr>
                                      <p:rCtr x="-2674" y="4745"/>
                                    </p:animMotion>
                                  </p:childTnLst>
                                </p:cTn>
                              </p:par>
                              <p:par>
                                <p:cTn id="243" presetID="63" presetClass="path" presetSubtype="0" accel="30000" fill="hold" nodeType="withEffect">
                                  <p:stCondLst>
                                    <p:cond delay="0"/>
                                  </p:stCondLst>
                                  <p:childTnLst>
                                    <p:animMotion origin="layout" path="M 3.61111E-6 -3.7037E-7 L -0.07118 0.22593 " pathEditMode="relative" rAng="0" ptsTypes="AA">
                                      <p:cBhvr>
                                        <p:cTn id="244" dur="1000" fill="hold"/>
                                        <p:tgtEl>
                                          <p:spTgt spid="50"/>
                                        </p:tgtEl>
                                        <p:attrNameLst>
                                          <p:attrName>ppt_x</p:attrName>
                                          <p:attrName>ppt_y</p:attrName>
                                        </p:attrNameLst>
                                      </p:cBhvr>
                                      <p:rCtr x="-3559" y="11296"/>
                                    </p:animMotion>
                                  </p:childTnLst>
                                </p:cTn>
                              </p:par>
                              <p:par>
                                <p:cTn id="245" presetID="63" presetClass="path" presetSubtype="0" accel="30000" fill="hold" nodeType="withEffect">
                                  <p:stCondLst>
                                    <p:cond delay="0"/>
                                  </p:stCondLst>
                                  <p:childTnLst>
                                    <p:animMotion origin="layout" path="M -3.61111E-6 3.7037E-6 L -0.0934 0.14838 " pathEditMode="relative" rAng="0" ptsTypes="AA">
                                      <p:cBhvr>
                                        <p:cTn id="246" dur="1000" fill="hold"/>
                                        <p:tgtEl>
                                          <p:spTgt spid="51"/>
                                        </p:tgtEl>
                                        <p:attrNameLst>
                                          <p:attrName>ppt_x</p:attrName>
                                          <p:attrName>ppt_y</p:attrName>
                                        </p:attrNameLst>
                                      </p:cBhvr>
                                      <p:rCtr x="-4670" y="7407"/>
                                    </p:animMotion>
                                  </p:childTnLst>
                                </p:cTn>
                              </p:par>
                              <p:par>
                                <p:cTn id="247" presetID="63" presetClass="path" presetSubtype="0" accel="30000" fill="hold" nodeType="withEffect">
                                  <p:stCondLst>
                                    <p:cond delay="0"/>
                                  </p:stCondLst>
                                  <p:childTnLst>
                                    <p:animMotion origin="layout" path="M -1.66667E-6 0 L -0.10087 0.00139 " pathEditMode="relative" rAng="0" ptsTypes="AA">
                                      <p:cBhvr>
                                        <p:cTn id="248" dur="1000" fill="hold"/>
                                        <p:tgtEl>
                                          <p:spTgt spid="52"/>
                                        </p:tgtEl>
                                        <p:attrNameLst>
                                          <p:attrName>ppt_x</p:attrName>
                                          <p:attrName>ppt_y</p:attrName>
                                        </p:attrNameLst>
                                      </p:cBhvr>
                                      <p:rCtr x="-5052" y="69"/>
                                    </p:animMotion>
                                  </p:childTnLst>
                                </p:cTn>
                              </p:par>
                              <p:par>
                                <p:cTn id="249" presetID="63" presetClass="path" presetSubtype="0" accel="30000" fill="hold" nodeType="withEffect">
                                  <p:stCondLst>
                                    <p:cond delay="0"/>
                                  </p:stCondLst>
                                  <p:childTnLst>
                                    <p:animMotion origin="layout" path="M 4.72222E-6 4.81481E-6 L -0.04636 0.0162 " pathEditMode="relative" rAng="0" ptsTypes="AA">
                                      <p:cBhvr>
                                        <p:cTn id="250" dur="1000" fill="hold"/>
                                        <p:tgtEl>
                                          <p:spTgt spid="53"/>
                                        </p:tgtEl>
                                        <p:attrNameLst>
                                          <p:attrName>ppt_x</p:attrName>
                                          <p:attrName>ppt_y</p:attrName>
                                        </p:attrNameLst>
                                      </p:cBhvr>
                                      <p:rCtr x="-2326" y="810"/>
                                    </p:animMotion>
                                  </p:childTnLst>
                                </p:cTn>
                              </p:par>
                              <p:par>
                                <p:cTn id="251" presetID="63" presetClass="path" presetSubtype="0" accel="30000" fill="hold" nodeType="withEffect">
                                  <p:stCondLst>
                                    <p:cond delay="0"/>
                                  </p:stCondLst>
                                  <p:childTnLst>
                                    <p:animMotion origin="layout" path="M -3.05556E-6 -4.44444E-6 L -0.07309 0.06459 " pathEditMode="relative" rAng="0" ptsTypes="AA">
                                      <p:cBhvr>
                                        <p:cTn id="252" dur="1000" fill="hold"/>
                                        <p:tgtEl>
                                          <p:spTgt spid="54"/>
                                        </p:tgtEl>
                                        <p:attrNameLst>
                                          <p:attrName>ppt_x</p:attrName>
                                          <p:attrName>ppt_y</p:attrName>
                                        </p:attrNameLst>
                                      </p:cBhvr>
                                      <p:rCtr x="-3663" y="3218"/>
                                    </p:animMotion>
                                  </p:childTnLst>
                                </p:cTn>
                              </p:par>
                              <p:par>
                                <p:cTn id="253" presetID="63" presetClass="path" presetSubtype="0" accel="30000" fill="hold" nodeType="withEffect">
                                  <p:stCondLst>
                                    <p:cond delay="0"/>
                                  </p:stCondLst>
                                  <p:childTnLst>
                                    <p:animMotion origin="layout" path="M 4.44444E-6 2.59259E-6 L -0.08264 -0.04074 " pathEditMode="relative" rAng="0" ptsTypes="AA">
                                      <p:cBhvr>
                                        <p:cTn id="254" dur="1000" fill="hold"/>
                                        <p:tgtEl>
                                          <p:spTgt spid="55"/>
                                        </p:tgtEl>
                                        <p:attrNameLst>
                                          <p:attrName>ppt_x</p:attrName>
                                          <p:attrName>ppt_y</p:attrName>
                                        </p:attrNameLst>
                                      </p:cBhvr>
                                      <p:rCtr x="-4132" y="-2037"/>
                                    </p:animMotion>
                                  </p:childTnLst>
                                </p:cTn>
                              </p:par>
                            </p:childTnLst>
                          </p:cTn>
                        </p:par>
                        <p:par>
                          <p:cTn id="255" fill="hold">
                            <p:stCondLst>
                              <p:cond delay="1000"/>
                            </p:stCondLst>
                            <p:childTnLst>
                              <p:par>
                                <p:cTn id="256" presetID="1" presetClass="exit" presetSubtype="0" fill="hold" nodeType="afterEffect">
                                  <p:stCondLst>
                                    <p:cond delay="0"/>
                                  </p:stCondLst>
                                  <p:childTnLst>
                                    <p:set>
                                      <p:cBhvr>
                                        <p:cTn id="257" dur="1" fill="hold">
                                          <p:stCondLst>
                                            <p:cond delay="0"/>
                                          </p:stCondLst>
                                        </p:cTn>
                                        <p:tgtEl>
                                          <p:spTgt spid="46"/>
                                        </p:tgtEl>
                                        <p:attrNameLst>
                                          <p:attrName>style.visibility</p:attrName>
                                        </p:attrNameLst>
                                      </p:cBhvr>
                                      <p:to>
                                        <p:strVal val="hidden"/>
                                      </p:to>
                                    </p:set>
                                  </p:childTnLst>
                                </p:cTn>
                              </p:par>
                              <p:par>
                                <p:cTn id="258" presetID="1" presetClass="exit" presetSubtype="0" fill="hold" nodeType="withEffect">
                                  <p:stCondLst>
                                    <p:cond delay="0"/>
                                  </p:stCondLst>
                                  <p:childTnLst>
                                    <p:set>
                                      <p:cBhvr>
                                        <p:cTn id="259" dur="1" fill="hold">
                                          <p:stCondLst>
                                            <p:cond delay="0"/>
                                          </p:stCondLst>
                                        </p:cTn>
                                        <p:tgtEl>
                                          <p:spTgt spid="47"/>
                                        </p:tgtEl>
                                        <p:attrNameLst>
                                          <p:attrName>style.visibility</p:attrName>
                                        </p:attrNameLst>
                                      </p:cBhvr>
                                      <p:to>
                                        <p:strVal val="hidden"/>
                                      </p:to>
                                    </p:set>
                                  </p:childTnLst>
                                </p:cTn>
                              </p:par>
                              <p:par>
                                <p:cTn id="260" presetID="1" presetClass="exit" presetSubtype="0" fill="hold" nodeType="withEffect">
                                  <p:stCondLst>
                                    <p:cond delay="0"/>
                                  </p:stCondLst>
                                  <p:childTnLst>
                                    <p:set>
                                      <p:cBhvr>
                                        <p:cTn id="261" dur="1" fill="hold">
                                          <p:stCondLst>
                                            <p:cond delay="0"/>
                                          </p:stCondLst>
                                        </p:cTn>
                                        <p:tgtEl>
                                          <p:spTgt spid="48"/>
                                        </p:tgtEl>
                                        <p:attrNameLst>
                                          <p:attrName>style.visibility</p:attrName>
                                        </p:attrNameLst>
                                      </p:cBhvr>
                                      <p:to>
                                        <p:strVal val="hidden"/>
                                      </p:to>
                                    </p:set>
                                  </p:childTnLst>
                                </p:cTn>
                              </p:par>
                              <p:par>
                                <p:cTn id="262" presetID="1" presetClass="exit" presetSubtype="0" fill="hold" nodeType="withEffect">
                                  <p:stCondLst>
                                    <p:cond delay="0"/>
                                  </p:stCondLst>
                                  <p:childTnLst>
                                    <p:set>
                                      <p:cBhvr>
                                        <p:cTn id="263" dur="1" fill="hold">
                                          <p:stCondLst>
                                            <p:cond delay="0"/>
                                          </p:stCondLst>
                                        </p:cTn>
                                        <p:tgtEl>
                                          <p:spTgt spid="49"/>
                                        </p:tgtEl>
                                        <p:attrNameLst>
                                          <p:attrName>style.visibility</p:attrName>
                                        </p:attrNameLst>
                                      </p:cBhvr>
                                      <p:to>
                                        <p:strVal val="hidden"/>
                                      </p:to>
                                    </p:set>
                                  </p:childTnLst>
                                </p:cTn>
                              </p:par>
                              <p:par>
                                <p:cTn id="264" presetID="1" presetClass="exit" presetSubtype="0" fill="hold" nodeType="withEffect">
                                  <p:stCondLst>
                                    <p:cond delay="0"/>
                                  </p:stCondLst>
                                  <p:childTnLst>
                                    <p:set>
                                      <p:cBhvr>
                                        <p:cTn id="265" dur="1" fill="hold">
                                          <p:stCondLst>
                                            <p:cond delay="0"/>
                                          </p:stCondLst>
                                        </p:cTn>
                                        <p:tgtEl>
                                          <p:spTgt spid="50"/>
                                        </p:tgtEl>
                                        <p:attrNameLst>
                                          <p:attrName>style.visibility</p:attrName>
                                        </p:attrNameLst>
                                      </p:cBhvr>
                                      <p:to>
                                        <p:strVal val="hidden"/>
                                      </p:to>
                                    </p:set>
                                  </p:childTnLst>
                                </p:cTn>
                              </p:par>
                              <p:par>
                                <p:cTn id="266" presetID="1" presetClass="exit" presetSubtype="0" fill="hold" nodeType="withEffect">
                                  <p:stCondLst>
                                    <p:cond delay="0"/>
                                  </p:stCondLst>
                                  <p:childTnLst>
                                    <p:set>
                                      <p:cBhvr>
                                        <p:cTn id="267" dur="1" fill="hold">
                                          <p:stCondLst>
                                            <p:cond delay="0"/>
                                          </p:stCondLst>
                                        </p:cTn>
                                        <p:tgtEl>
                                          <p:spTgt spid="51"/>
                                        </p:tgtEl>
                                        <p:attrNameLst>
                                          <p:attrName>style.visibility</p:attrName>
                                        </p:attrNameLst>
                                      </p:cBhvr>
                                      <p:to>
                                        <p:strVal val="hidden"/>
                                      </p:to>
                                    </p:set>
                                  </p:childTnLst>
                                </p:cTn>
                              </p:par>
                              <p:par>
                                <p:cTn id="268" presetID="1" presetClass="exit" presetSubtype="0" fill="hold" nodeType="withEffect">
                                  <p:stCondLst>
                                    <p:cond delay="0"/>
                                  </p:stCondLst>
                                  <p:childTnLst>
                                    <p:set>
                                      <p:cBhvr>
                                        <p:cTn id="269" dur="1" fill="hold">
                                          <p:stCondLst>
                                            <p:cond delay="0"/>
                                          </p:stCondLst>
                                        </p:cTn>
                                        <p:tgtEl>
                                          <p:spTgt spid="52"/>
                                        </p:tgtEl>
                                        <p:attrNameLst>
                                          <p:attrName>style.visibility</p:attrName>
                                        </p:attrNameLst>
                                      </p:cBhvr>
                                      <p:to>
                                        <p:strVal val="hidden"/>
                                      </p:to>
                                    </p:set>
                                  </p:childTnLst>
                                </p:cTn>
                              </p:par>
                              <p:par>
                                <p:cTn id="270" presetID="1" presetClass="exit" presetSubtype="0" fill="hold" nodeType="withEffect">
                                  <p:stCondLst>
                                    <p:cond delay="0"/>
                                  </p:stCondLst>
                                  <p:childTnLst>
                                    <p:set>
                                      <p:cBhvr>
                                        <p:cTn id="271" dur="1" fill="hold">
                                          <p:stCondLst>
                                            <p:cond delay="0"/>
                                          </p:stCondLst>
                                        </p:cTn>
                                        <p:tgtEl>
                                          <p:spTgt spid="53"/>
                                        </p:tgtEl>
                                        <p:attrNameLst>
                                          <p:attrName>style.visibility</p:attrName>
                                        </p:attrNameLst>
                                      </p:cBhvr>
                                      <p:to>
                                        <p:strVal val="hidden"/>
                                      </p:to>
                                    </p:set>
                                  </p:childTnLst>
                                </p:cTn>
                              </p:par>
                              <p:par>
                                <p:cTn id="272" presetID="1" presetClass="exit" presetSubtype="0" fill="hold" nodeType="withEffect">
                                  <p:stCondLst>
                                    <p:cond delay="0"/>
                                  </p:stCondLst>
                                  <p:childTnLst>
                                    <p:set>
                                      <p:cBhvr>
                                        <p:cTn id="273" dur="1" fill="hold">
                                          <p:stCondLst>
                                            <p:cond delay="0"/>
                                          </p:stCondLst>
                                        </p:cTn>
                                        <p:tgtEl>
                                          <p:spTgt spid="54"/>
                                        </p:tgtEl>
                                        <p:attrNameLst>
                                          <p:attrName>style.visibility</p:attrName>
                                        </p:attrNameLst>
                                      </p:cBhvr>
                                      <p:to>
                                        <p:strVal val="hidden"/>
                                      </p:to>
                                    </p:set>
                                  </p:childTnLst>
                                </p:cTn>
                              </p:par>
                              <p:par>
                                <p:cTn id="274" presetID="1" presetClass="exit" presetSubtype="0" fill="hold" nodeType="withEffect">
                                  <p:stCondLst>
                                    <p:cond delay="0"/>
                                  </p:stCondLst>
                                  <p:childTnLst>
                                    <p:set>
                                      <p:cBhvr>
                                        <p:cTn id="275" dur="1" fill="hold">
                                          <p:stCondLst>
                                            <p:cond delay="0"/>
                                          </p:stCondLst>
                                        </p:cTn>
                                        <p:tgtEl>
                                          <p:spTgt spid="55"/>
                                        </p:tgtEl>
                                        <p:attrNameLst>
                                          <p:attrName>style.visibility</p:attrName>
                                        </p:attrNameLst>
                                      </p:cBhvr>
                                      <p:to>
                                        <p:strVal val="hidden"/>
                                      </p:to>
                                    </p:set>
                                  </p:childTnLst>
                                </p:cTn>
                              </p:par>
                              <p:par>
                                <p:cTn id="276" presetID="1" presetClass="entr" presetSubtype="0" fill="hold" nodeType="withEffect">
                                  <p:stCondLst>
                                    <p:cond delay="0"/>
                                  </p:stCondLst>
                                  <p:childTnLst>
                                    <p:set>
                                      <p:cBhvr>
                                        <p:cTn id="277" dur="1" fill="hold">
                                          <p:stCondLst>
                                            <p:cond delay="0"/>
                                          </p:stCondLst>
                                        </p:cTn>
                                        <p:tgtEl>
                                          <p:spTgt spid="12"/>
                                        </p:tgtEl>
                                        <p:attrNameLst>
                                          <p:attrName>style.visibility</p:attrName>
                                        </p:attrNameLst>
                                      </p:cBhvr>
                                      <p:to>
                                        <p:strVal val="visible"/>
                                      </p:to>
                                    </p:set>
                                  </p:childTnLst>
                                </p:cTn>
                              </p:par>
                            </p:childTnLst>
                          </p:cTn>
                        </p:par>
                      </p:childTnLst>
                    </p:cTn>
                  </p:par>
                  <p:par>
                    <p:cTn id="278" fill="hold">
                      <p:stCondLst>
                        <p:cond delay="indefinite"/>
                      </p:stCondLst>
                      <p:childTnLst>
                        <p:par>
                          <p:cTn id="279" fill="hold">
                            <p:stCondLst>
                              <p:cond delay="0"/>
                            </p:stCondLst>
                            <p:childTnLst>
                              <p:par>
                                <p:cTn id="280" presetID="63" presetClass="path" presetSubtype="0" accel="50000" fill="hold" nodeType="clickEffect">
                                  <p:stCondLst>
                                    <p:cond delay="0"/>
                                  </p:stCondLst>
                                  <p:childTnLst>
                                    <p:animMotion origin="layout" path="M 1.66667E-6 -4.07407E-6 L -0.08646 0.11551 " pathEditMode="relative" rAng="0" ptsTypes="AA">
                                      <p:cBhvr>
                                        <p:cTn id="281" dur="1000" fill="hold"/>
                                        <p:tgtEl>
                                          <p:spTgt spid="56"/>
                                        </p:tgtEl>
                                        <p:attrNameLst>
                                          <p:attrName>ppt_x</p:attrName>
                                          <p:attrName>ppt_y</p:attrName>
                                        </p:attrNameLst>
                                      </p:cBhvr>
                                      <p:rCtr x="-4323" y="5764"/>
                                    </p:animMotion>
                                  </p:childTnLst>
                                </p:cTn>
                              </p:par>
                              <p:par>
                                <p:cTn id="282" presetID="63" presetClass="path" presetSubtype="0" accel="50000" fill="hold" nodeType="withEffect">
                                  <p:stCondLst>
                                    <p:cond delay="0"/>
                                  </p:stCondLst>
                                  <p:childTnLst>
                                    <p:animMotion origin="layout" path="M -2.5E-6 -1.11111E-6 L -0.06666 0.0544 " pathEditMode="relative" rAng="0" ptsTypes="AA">
                                      <p:cBhvr>
                                        <p:cTn id="283" dur="1000" fill="hold"/>
                                        <p:tgtEl>
                                          <p:spTgt spid="57"/>
                                        </p:tgtEl>
                                        <p:attrNameLst>
                                          <p:attrName>ppt_x</p:attrName>
                                          <p:attrName>ppt_y</p:attrName>
                                        </p:attrNameLst>
                                      </p:cBhvr>
                                      <p:rCtr x="-3333" y="2708"/>
                                    </p:animMotion>
                                  </p:childTnLst>
                                </p:cTn>
                              </p:par>
                              <p:par>
                                <p:cTn id="284" presetID="63" presetClass="path" presetSubtype="0" accel="50000" fill="hold" nodeType="withEffect">
                                  <p:stCondLst>
                                    <p:cond delay="0"/>
                                  </p:stCondLst>
                                  <p:childTnLst>
                                    <p:animMotion origin="layout" path="M 0 4.81481E-6 L -0.09062 -0.01019 " pathEditMode="relative" rAng="0" ptsTypes="AA">
                                      <p:cBhvr>
                                        <p:cTn id="285" dur="1000" fill="hold"/>
                                        <p:tgtEl>
                                          <p:spTgt spid="58"/>
                                        </p:tgtEl>
                                        <p:attrNameLst>
                                          <p:attrName>ppt_x</p:attrName>
                                          <p:attrName>ppt_y</p:attrName>
                                        </p:attrNameLst>
                                      </p:cBhvr>
                                      <p:rCtr x="-4531" y="-509"/>
                                    </p:animMotion>
                                  </p:childTnLst>
                                </p:cTn>
                              </p:par>
                              <p:par>
                                <p:cTn id="286" presetID="35" presetClass="path" presetSubtype="0" accel="49000" fill="hold" nodeType="withEffect">
                                  <p:stCondLst>
                                    <p:cond delay="0"/>
                                  </p:stCondLst>
                                  <p:childTnLst>
                                    <p:animMotion origin="layout" path="M 8.33333E-7 -2.22222E-6 L -0.06042 -0.01736 " pathEditMode="relative" rAng="0" ptsTypes="AA">
                                      <p:cBhvr>
                                        <p:cTn id="287" dur="1000" fill="hold"/>
                                        <p:tgtEl>
                                          <p:spTgt spid="59"/>
                                        </p:tgtEl>
                                        <p:attrNameLst>
                                          <p:attrName>ppt_x</p:attrName>
                                          <p:attrName>ppt_y</p:attrName>
                                        </p:attrNameLst>
                                      </p:cBhvr>
                                      <p:rCtr x="-3021" y="-880"/>
                                    </p:animMotion>
                                  </p:childTnLst>
                                </p:cTn>
                              </p:par>
                              <p:par>
                                <p:cTn id="288" presetID="63" presetClass="path" presetSubtype="0" accel="50000" fill="hold" nodeType="withEffect">
                                  <p:stCondLst>
                                    <p:cond delay="0"/>
                                  </p:stCondLst>
                                  <p:childTnLst>
                                    <p:animMotion origin="layout" path="M -1.11111E-6 3.7037E-7 L -0.12552 -0.06435 " pathEditMode="relative" rAng="0" ptsTypes="AA">
                                      <p:cBhvr>
                                        <p:cTn id="289" dur="1000" fill="hold"/>
                                        <p:tgtEl>
                                          <p:spTgt spid="60"/>
                                        </p:tgtEl>
                                        <p:attrNameLst>
                                          <p:attrName>ppt_x</p:attrName>
                                          <p:attrName>ppt_y</p:attrName>
                                        </p:attrNameLst>
                                      </p:cBhvr>
                                      <p:rCtr x="-6285" y="-3218"/>
                                    </p:animMotion>
                                  </p:childTnLst>
                                </p:cTn>
                              </p:par>
                              <p:par>
                                <p:cTn id="290" presetID="63" presetClass="path" presetSubtype="0" accel="50000" fill="hold" nodeType="withEffect">
                                  <p:stCondLst>
                                    <p:cond delay="0"/>
                                  </p:stCondLst>
                                  <p:childTnLst>
                                    <p:animMotion origin="layout" path="M -1.66667E-6 7.40741E-7 L -0.1217 -0.1125 " pathEditMode="relative" rAng="0" ptsTypes="AA">
                                      <p:cBhvr>
                                        <p:cTn id="291" dur="1000" fill="hold"/>
                                        <p:tgtEl>
                                          <p:spTgt spid="61"/>
                                        </p:tgtEl>
                                        <p:attrNameLst>
                                          <p:attrName>ppt_x</p:attrName>
                                          <p:attrName>ppt_y</p:attrName>
                                        </p:attrNameLst>
                                      </p:cBhvr>
                                      <p:rCtr x="-6094" y="-5625"/>
                                    </p:animMotion>
                                  </p:childTnLst>
                                </p:cTn>
                              </p:par>
                              <p:par>
                                <p:cTn id="292" presetID="63" presetClass="path" presetSubtype="0" accel="50000" fill="hold" nodeType="withEffect">
                                  <p:stCondLst>
                                    <p:cond delay="0"/>
                                  </p:stCondLst>
                                  <p:childTnLst>
                                    <p:animMotion origin="layout" path="M -8.33333E-7 2.96296E-6 L -0.03958 -0.09468 " pathEditMode="relative" rAng="0" ptsTypes="AA">
                                      <p:cBhvr>
                                        <p:cTn id="293" dur="1000" fill="hold"/>
                                        <p:tgtEl>
                                          <p:spTgt spid="62"/>
                                        </p:tgtEl>
                                        <p:attrNameLst>
                                          <p:attrName>ppt_x</p:attrName>
                                          <p:attrName>ppt_y</p:attrName>
                                        </p:attrNameLst>
                                      </p:cBhvr>
                                      <p:rCtr x="-1979" y="-4745"/>
                                    </p:animMotion>
                                  </p:childTnLst>
                                </p:cTn>
                              </p:par>
                              <p:par>
                                <p:cTn id="294" presetID="63" presetClass="path" presetSubtype="0" accel="50000" fill="hold" nodeType="withEffect">
                                  <p:stCondLst>
                                    <p:cond delay="0"/>
                                  </p:stCondLst>
                                  <p:childTnLst>
                                    <p:animMotion origin="layout" path="M 2.77778E-7 -3.7037E-7 L -0.01597 -0.12315 " pathEditMode="relative" rAng="0" ptsTypes="AA">
                                      <p:cBhvr>
                                        <p:cTn id="295" dur="1000" fill="hold"/>
                                        <p:tgtEl>
                                          <p:spTgt spid="63"/>
                                        </p:tgtEl>
                                        <p:attrNameLst>
                                          <p:attrName>ppt_x</p:attrName>
                                          <p:attrName>ppt_y</p:attrName>
                                        </p:attrNameLst>
                                      </p:cBhvr>
                                      <p:rCtr x="-799" y="-6157"/>
                                    </p:animMotion>
                                  </p:childTnLst>
                                </p:cTn>
                              </p:par>
                              <p:par>
                                <p:cTn id="296" presetID="63" presetClass="path" presetSubtype="0" accel="50000" fill="hold" nodeType="withEffect">
                                  <p:stCondLst>
                                    <p:cond delay="0"/>
                                  </p:stCondLst>
                                  <p:childTnLst>
                                    <p:animMotion origin="layout" path="M -4.72222E-6 3.7037E-7 L -0.13315 -0.19769 " pathEditMode="relative" rAng="0" ptsTypes="AA">
                                      <p:cBhvr>
                                        <p:cTn id="297" dur="1000" fill="hold"/>
                                        <p:tgtEl>
                                          <p:spTgt spid="64"/>
                                        </p:tgtEl>
                                        <p:attrNameLst>
                                          <p:attrName>ppt_x</p:attrName>
                                          <p:attrName>ppt_y</p:attrName>
                                        </p:attrNameLst>
                                      </p:cBhvr>
                                      <p:rCtr x="-6667" y="-9884"/>
                                    </p:animMotion>
                                  </p:childTnLst>
                                </p:cTn>
                              </p:par>
                              <p:par>
                                <p:cTn id="298" presetID="63" presetClass="path" presetSubtype="0" accel="50000" fill="hold" nodeType="withEffect">
                                  <p:stCondLst>
                                    <p:cond delay="0"/>
                                  </p:stCondLst>
                                  <p:childTnLst>
                                    <p:animMotion origin="layout" path="M 1.38889E-6 -1.48148E-6 L -0.0809 -0.20903 " pathEditMode="relative" rAng="0" ptsTypes="AA">
                                      <p:cBhvr>
                                        <p:cTn id="299" dur="1000" fill="hold"/>
                                        <p:tgtEl>
                                          <p:spTgt spid="65"/>
                                        </p:tgtEl>
                                        <p:attrNameLst>
                                          <p:attrName>ppt_x</p:attrName>
                                          <p:attrName>ppt_y</p:attrName>
                                        </p:attrNameLst>
                                      </p:cBhvr>
                                      <p:rCtr x="-4045" y="-10463"/>
                                    </p:animMotion>
                                  </p:childTnLst>
                                </p:cTn>
                              </p:par>
                            </p:childTnLst>
                          </p:cTn>
                        </p:par>
                        <p:par>
                          <p:cTn id="300" fill="hold">
                            <p:stCondLst>
                              <p:cond delay="1000"/>
                            </p:stCondLst>
                            <p:childTnLst>
                              <p:par>
                                <p:cTn id="301" presetID="1" presetClass="exit" presetSubtype="0" fill="hold" nodeType="afterEffect">
                                  <p:stCondLst>
                                    <p:cond delay="0"/>
                                  </p:stCondLst>
                                  <p:childTnLst>
                                    <p:set>
                                      <p:cBhvr>
                                        <p:cTn id="302" dur="1" fill="hold">
                                          <p:stCondLst>
                                            <p:cond delay="0"/>
                                          </p:stCondLst>
                                        </p:cTn>
                                        <p:tgtEl>
                                          <p:spTgt spid="56"/>
                                        </p:tgtEl>
                                        <p:attrNameLst>
                                          <p:attrName>style.visibility</p:attrName>
                                        </p:attrNameLst>
                                      </p:cBhvr>
                                      <p:to>
                                        <p:strVal val="hidden"/>
                                      </p:to>
                                    </p:set>
                                  </p:childTnLst>
                                </p:cTn>
                              </p:par>
                              <p:par>
                                <p:cTn id="303" presetID="1" presetClass="exit" presetSubtype="0" fill="hold" nodeType="withEffect">
                                  <p:stCondLst>
                                    <p:cond delay="0"/>
                                  </p:stCondLst>
                                  <p:childTnLst>
                                    <p:set>
                                      <p:cBhvr>
                                        <p:cTn id="304" dur="1" fill="hold">
                                          <p:stCondLst>
                                            <p:cond delay="0"/>
                                          </p:stCondLst>
                                        </p:cTn>
                                        <p:tgtEl>
                                          <p:spTgt spid="57"/>
                                        </p:tgtEl>
                                        <p:attrNameLst>
                                          <p:attrName>style.visibility</p:attrName>
                                        </p:attrNameLst>
                                      </p:cBhvr>
                                      <p:to>
                                        <p:strVal val="hidden"/>
                                      </p:to>
                                    </p:set>
                                  </p:childTnLst>
                                </p:cTn>
                              </p:par>
                              <p:par>
                                <p:cTn id="305" presetID="1" presetClass="exit" presetSubtype="0" fill="hold" nodeType="withEffect">
                                  <p:stCondLst>
                                    <p:cond delay="0"/>
                                  </p:stCondLst>
                                  <p:childTnLst>
                                    <p:set>
                                      <p:cBhvr>
                                        <p:cTn id="306" dur="1" fill="hold">
                                          <p:stCondLst>
                                            <p:cond delay="0"/>
                                          </p:stCondLst>
                                        </p:cTn>
                                        <p:tgtEl>
                                          <p:spTgt spid="58"/>
                                        </p:tgtEl>
                                        <p:attrNameLst>
                                          <p:attrName>style.visibility</p:attrName>
                                        </p:attrNameLst>
                                      </p:cBhvr>
                                      <p:to>
                                        <p:strVal val="hidden"/>
                                      </p:to>
                                    </p:set>
                                  </p:childTnLst>
                                </p:cTn>
                              </p:par>
                              <p:par>
                                <p:cTn id="307" presetID="1" presetClass="exit" presetSubtype="0" fill="hold" nodeType="withEffect">
                                  <p:stCondLst>
                                    <p:cond delay="0"/>
                                  </p:stCondLst>
                                  <p:childTnLst>
                                    <p:set>
                                      <p:cBhvr>
                                        <p:cTn id="308" dur="1" fill="hold">
                                          <p:stCondLst>
                                            <p:cond delay="0"/>
                                          </p:stCondLst>
                                        </p:cTn>
                                        <p:tgtEl>
                                          <p:spTgt spid="59"/>
                                        </p:tgtEl>
                                        <p:attrNameLst>
                                          <p:attrName>style.visibility</p:attrName>
                                        </p:attrNameLst>
                                      </p:cBhvr>
                                      <p:to>
                                        <p:strVal val="hidden"/>
                                      </p:to>
                                    </p:set>
                                  </p:childTnLst>
                                </p:cTn>
                              </p:par>
                              <p:par>
                                <p:cTn id="309" presetID="1" presetClass="exit" presetSubtype="0" fill="hold" nodeType="withEffect">
                                  <p:stCondLst>
                                    <p:cond delay="0"/>
                                  </p:stCondLst>
                                  <p:childTnLst>
                                    <p:set>
                                      <p:cBhvr>
                                        <p:cTn id="310" dur="1" fill="hold">
                                          <p:stCondLst>
                                            <p:cond delay="0"/>
                                          </p:stCondLst>
                                        </p:cTn>
                                        <p:tgtEl>
                                          <p:spTgt spid="60"/>
                                        </p:tgtEl>
                                        <p:attrNameLst>
                                          <p:attrName>style.visibility</p:attrName>
                                        </p:attrNameLst>
                                      </p:cBhvr>
                                      <p:to>
                                        <p:strVal val="hidden"/>
                                      </p:to>
                                    </p:set>
                                  </p:childTnLst>
                                </p:cTn>
                              </p:par>
                              <p:par>
                                <p:cTn id="311" presetID="1" presetClass="exit" presetSubtype="0" fill="hold" nodeType="withEffect">
                                  <p:stCondLst>
                                    <p:cond delay="0"/>
                                  </p:stCondLst>
                                  <p:childTnLst>
                                    <p:set>
                                      <p:cBhvr>
                                        <p:cTn id="312" dur="1" fill="hold">
                                          <p:stCondLst>
                                            <p:cond delay="0"/>
                                          </p:stCondLst>
                                        </p:cTn>
                                        <p:tgtEl>
                                          <p:spTgt spid="61"/>
                                        </p:tgtEl>
                                        <p:attrNameLst>
                                          <p:attrName>style.visibility</p:attrName>
                                        </p:attrNameLst>
                                      </p:cBhvr>
                                      <p:to>
                                        <p:strVal val="hidden"/>
                                      </p:to>
                                    </p:set>
                                  </p:childTnLst>
                                </p:cTn>
                              </p:par>
                              <p:par>
                                <p:cTn id="313" presetID="1" presetClass="exit" presetSubtype="0" fill="hold" nodeType="withEffect">
                                  <p:stCondLst>
                                    <p:cond delay="0"/>
                                  </p:stCondLst>
                                  <p:childTnLst>
                                    <p:set>
                                      <p:cBhvr>
                                        <p:cTn id="314" dur="1" fill="hold">
                                          <p:stCondLst>
                                            <p:cond delay="0"/>
                                          </p:stCondLst>
                                        </p:cTn>
                                        <p:tgtEl>
                                          <p:spTgt spid="62"/>
                                        </p:tgtEl>
                                        <p:attrNameLst>
                                          <p:attrName>style.visibility</p:attrName>
                                        </p:attrNameLst>
                                      </p:cBhvr>
                                      <p:to>
                                        <p:strVal val="hidden"/>
                                      </p:to>
                                    </p:set>
                                  </p:childTnLst>
                                </p:cTn>
                              </p:par>
                              <p:par>
                                <p:cTn id="315" presetID="1" presetClass="exit" presetSubtype="0" fill="hold" nodeType="withEffect">
                                  <p:stCondLst>
                                    <p:cond delay="0"/>
                                  </p:stCondLst>
                                  <p:childTnLst>
                                    <p:set>
                                      <p:cBhvr>
                                        <p:cTn id="316" dur="1" fill="hold">
                                          <p:stCondLst>
                                            <p:cond delay="0"/>
                                          </p:stCondLst>
                                        </p:cTn>
                                        <p:tgtEl>
                                          <p:spTgt spid="63"/>
                                        </p:tgtEl>
                                        <p:attrNameLst>
                                          <p:attrName>style.visibility</p:attrName>
                                        </p:attrNameLst>
                                      </p:cBhvr>
                                      <p:to>
                                        <p:strVal val="hidden"/>
                                      </p:to>
                                    </p:set>
                                  </p:childTnLst>
                                </p:cTn>
                              </p:par>
                              <p:par>
                                <p:cTn id="317" presetID="1" presetClass="exit" presetSubtype="0" fill="hold" nodeType="withEffect">
                                  <p:stCondLst>
                                    <p:cond delay="0"/>
                                  </p:stCondLst>
                                  <p:childTnLst>
                                    <p:set>
                                      <p:cBhvr>
                                        <p:cTn id="318" dur="1" fill="hold">
                                          <p:stCondLst>
                                            <p:cond delay="0"/>
                                          </p:stCondLst>
                                        </p:cTn>
                                        <p:tgtEl>
                                          <p:spTgt spid="64"/>
                                        </p:tgtEl>
                                        <p:attrNameLst>
                                          <p:attrName>style.visibility</p:attrName>
                                        </p:attrNameLst>
                                      </p:cBhvr>
                                      <p:to>
                                        <p:strVal val="hidden"/>
                                      </p:to>
                                    </p:set>
                                  </p:childTnLst>
                                </p:cTn>
                              </p:par>
                              <p:par>
                                <p:cTn id="319" presetID="1" presetClass="exit" presetSubtype="0" fill="hold" nodeType="withEffect">
                                  <p:stCondLst>
                                    <p:cond delay="0"/>
                                  </p:stCondLst>
                                  <p:childTnLst>
                                    <p:set>
                                      <p:cBhvr>
                                        <p:cTn id="320" dur="1" fill="hold">
                                          <p:stCondLst>
                                            <p:cond delay="0"/>
                                          </p:stCondLst>
                                        </p:cTn>
                                        <p:tgtEl>
                                          <p:spTgt spid="65"/>
                                        </p:tgtEl>
                                        <p:attrNameLst>
                                          <p:attrName>style.visibility</p:attrName>
                                        </p:attrNameLst>
                                      </p:cBhvr>
                                      <p:to>
                                        <p:strVal val="hidden"/>
                                      </p:to>
                                    </p:set>
                                  </p:childTnLst>
                                </p:cTn>
                              </p:par>
                              <p:par>
                                <p:cTn id="321" presetID="1" presetClass="entr" presetSubtype="0" fill="hold" nodeType="withEffect">
                                  <p:stCondLst>
                                    <p:cond delay="0"/>
                                  </p:stCondLst>
                                  <p:childTnLst>
                                    <p:set>
                                      <p:cBhvr>
                                        <p:cTn id="322" dur="1" fill="hold">
                                          <p:stCondLst>
                                            <p:cond delay="0"/>
                                          </p:stCondLst>
                                        </p:cTn>
                                        <p:tgtEl>
                                          <p:spTgt spid="8"/>
                                        </p:tgtEl>
                                        <p:attrNameLst>
                                          <p:attrName>style.visibility</p:attrName>
                                        </p:attrNameLst>
                                      </p:cBhvr>
                                      <p:to>
                                        <p:strVal val="visible"/>
                                      </p:to>
                                    </p:set>
                                  </p:childTnLst>
                                </p:cTn>
                              </p:par>
                            </p:childTnLst>
                          </p:cTn>
                        </p:par>
                      </p:childTnLst>
                    </p:cTn>
                  </p:par>
                  <p:par>
                    <p:cTn id="323" fill="hold">
                      <p:stCondLst>
                        <p:cond delay="indefinite"/>
                      </p:stCondLst>
                      <p:childTnLst>
                        <p:par>
                          <p:cTn id="324" fill="hold">
                            <p:stCondLst>
                              <p:cond delay="0"/>
                            </p:stCondLst>
                            <p:childTnLst>
                              <p:par>
                                <p:cTn id="325" presetID="64" presetClass="path" presetSubtype="0" accel="50000" fill="hold" nodeType="clickEffect">
                                  <p:stCondLst>
                                    <p:cond delay="0"/>
                                  </p:stCondLst>
                                  <p:childTnLst>
                                    <p:animMotion origin="layout" path="M 3.61111E-6 -4.07407E-6 L -0.04098 -0.33263 " pathEditMode="relative" rAng="0" ptsTypes="AA">
                                      <p:cBhvr>
                                        <p:cTn id="326" dur="1000" fill="hold"/>
                                        <p:tgtEl>
                                          <p:spTgt spid="96"/>
                                        </p:tgtEl>
                                        <p:attrNameLst>
                                          <p:attrName>ppt_x</p:attrName>
                                          <p:attrName>ppt_y</p:attrName>
                                        </p:attrNameLst>
                                      </p:cBhvr>
                                      <p:rCtr x="-2049" y="-16644"/>
                                    </p:animMotion>
                                  </p:childTnLst>
                                </p:cTn>
                              </p:par>
                              <p:par>
                                <p:cTn id="327" presetID="64" presetClass="path" presetSubtype="0" accel="50000" fill="hold" nodeType="withEffect">
                                  <p:stCondLst>
                                    <p:cond delay="0"/>
                                  </p:stCondLst>
                                  <p:childTnLst>
                                    <p:animMotion origin="layout" path="M 4.44444E-6 4.81481E-6 L -0.10591 -0.19144 " pathEditMode="relative" rAng="0" ptsTypes="AA">
                                      <p:cBhvr>
                                        <p:cTn id="328" dur="1000" fill="hold"/>
                                        <p:tgtEl>
                                          <p:spTgt spid="97"/>
                                        </p:tgtEl>
                                        <p:attrNameLst>
                                          <p:attrName>ppt_x</p:attrName>
                                          <p:attrName>ppt_y</p:attrName>
                                        </p:attrNameLst>
                                      </p:cBhvr>
                                      <p:rCtr x="-5295" y="-9583"/>
                                    </p:animMotion>
                                  </p:childTnLst>
                                </p:cTn>
                              </p:par>
                              <p:par>
                                <p:cTn id="329" presetID="35" presetClass="path" presetSubtype="0" accel="50000" fill="hold" nodeType="withEffect">
                                  <p:stCondLst>
                                    <p:cond delay="0"/>
                                  </p:stCondLst>
                                  <p:childTnLst>
                                    <p:animMotion origin="layout" path="M 3.33333E-6 -2.59259E-6 L -0.2191 -0.21759 " pathEditMode="relative" rAng="0" ptsTypes="AA">
                                      <p:cBhvr>
                                        <p:cTn id="330" dur="1000" fill="hold"/>
                                        <p:tgtEl>
                                          <p:spTgt spid="98"/>
                                        </p:tgtEl>
                                        <p:attrNameLst>
                                          <p:attrName>ppt_x</p:attrName>
                                          <p:attrName>ppt_y</p:attrName>
                                        </p:attrNameLst>
                                      </p:cBhvr>
                                      <p:rCtr x="-10955" y="-10880"/>
                                    </p:animMotion>
                                  </p:childTnLst>
                                </p:cTn>
                              </p:par>
                              <p:par>
                                <p:cTn id="331" presetID="64" presetClass="path" presetSubtype="0" accel="50000" fill="hold" nodeType="withEffect">
                                  <p:stCondLst>
                                    <p:cond delay="0"/>
                                  </p:stCondLst>
                                  <p:childTnLst>
                                    <p:animMotion origin="layout" path="M 1.38889E-6 4.81481E-6 L -0.05538 -0.16575 " pathEditMode="relative" rAng="0" ptsTypes="AA">
                                      <p:cBhvr>
                                        <p:cTn id="332" dur="1000" fill="hold"/>
                                        <p:tgtEl>
                                          <p:spTgt spid="99"/>
                                        </p:tgtEl>
                                        <p:attrNameLst>
                                          <p:attrName>ppt_x</p:attrName>
                                          <p:attrName>ppt_y</p:attrName>
                                        </p:attrNameLst>
                                      </p:cBhvr>
                                      <p:rCtr x="-2778" y="-8287"/>
                                    </p:animMotion>
                                  </p:childTnLst>
                                </p:cTn>
                              </p:par>
                              <p:par>
                                <p:cTn id="333" presetID="64" presetClass="path" presetSubtype="0" accel="50000" fill="hold" nodeType="withEffect">
                                  <p:stCondLst>
                                    <p:cond delay="0"/>
                                  </p:stCondLst>
                                  <p:childTnLst>
                                    <p:animMotion origin="layout" path="M -5.55556E-7 -2.59259E-6 L -0.21059 -0.34051 " pathEditMode="relative" rAng="0" ptsTypes="AA">
                                      <p:cBhvr>
                                        <p:cTn id="334" dur="1000" fill="hold"/>
                                        <p:tgtEl>
                                          <p:spTgt spid="100"/>
                                        </p:tgtEl>
                                        <p:attrNameLst>
                                          <p:attrName>ppt_x</p:attrName>
                                          <p:attrName>ppt_y</p:attrName>
                                        </p:attrNameLst>
                                      </p:cBhvr>
                                      <p:rCtr x="-10538" y="-17037"/>
                                    </p:animMotion>
                                  </p:childTnLst>
                                </p:cTn>
                              </p:par>
                              <p:par>
                                <p:cTn id="335" presetID="64" presetClass="path" presetSubtype="0" accel="50000" fill="hold" nodeType="withEffect">
                                  <p:stCondLst>
                                    <p:cond delay="0"/>
                                  </p:stCondLst>
                                  <p:childTnLst>
                                    <p:animMotion origin="layout" path="M 2.77778E-7 -2.22222E-6 L -0.14861 -0.23264 " pathEditMode="relative" rAng="0" ptsTypes="AA">
                                      <p:cBhvr>
                                        <p:cTn id="336" dur="1000" fill="hold"/>
                                        <p:tgtEl>
                                          <p:spTgt spid="101"/>
                                        </p:tgtEl>
                                        <p:attrNameLst>
                                          <p:attrName>ppt_x</p:attrName>
                                          <p:attrName>ppt_y</p:attrName>
                                        </p:attrNameLst>
                                      </p:cBhvr>
                                      <p:rCtr x="-7431" y="-11644"/>
                                    </p:animMotion>
                                  </p:childTnLst>
                                </p:cTn>
                              </p:par>
                              <p:par>
                                <p:cTn id="337" presetID="64" presetClass="path" presetSubtype="0" accel="50000" fill="hold" nodeType="withEffect">
                                  <p:stCondLst>
                                    <p:cond delay="0"/>
                                  </p:stCondLst>
                                  <p:childTnLst>
                                    <p:animMotion origin="layout" path="M 5E-6 -7.40741E-7 L -0.0552 -0.24676 " pathEditMode="relative" rAng="0" ptsTypes="AA">
                                      <p:cBhvr>
                                        <p:cTn id="338" dur="1000" fill="hold"/>
                                        <p:tgtEl>
                                          <p:spTgt spid="102"/>
                                        </p:tgtEl>
                                        <p:attrNameLst>
                                          <p:attrName>ppt_x</p:attrName>
                                          <p:attrName>ppt_y</p:attrName>
                                        </p:attrNameLst>
                                      </p:cBhvr>
                                      <p:rCtr x="-2760" y="-12338"/>
                                    </p:animMotion>
                                  </p:childTnLst>
                                </p:cTn>
                              </p:par>
                              <p:par>
                                <p:cTn id="339" presetID="64" presetClass="path" presetSubtype="0" accel="50000" fill="hold" nodeType="withEffect">
                                  <p:stCondLst>
                                    <p:cond delay="0"/>
                                  </p:stCondLst>
                                  <p:childTnLst>
                                    <p:animMotion origin="layout" path="M -1.38889E-6 -7.40741E-7 L -0.16354 -0.30787 " pathEditMode="relative" rAng="0" ptsTypes="AA">
                                      <p:cBhvr>
                                        <p:cTn id="340" dur="1000" fill="hold"/>
                                        <p:tgtEl>
                                          <p:spTgt spid="103"/>
                                        </p:tgtEl>
                                        <p:attrNameLst>
                                          <p:attrName>ppt_x</p:attrName>
                                          <p:attrName>ppt_y</p:attrName>
                                        </p:attrNameLst>
                                      </p:cBhvr>
                                      <p:rCtr x="-8177" y="-15394"/>
                                    </p:animMotion>
                                  </p:childTnLst>
                                </p:cTn>
                              </p:par>
                              <p:par>
                                <p:cTn id="341" presetID="64" presetClass="path" presetSubtype="0" accel="50000" fill="hold" nodeType="withEffect">
                                  <p:stCondLst>
                                    <p:cond delay="0"/>
                                  </p:stCondLst>
                                  <p:childTnLst>
                                    <p:animMotion origin="layout" path="M -4.72222E-6 2.96296E-6 L -0.10625 -0.25579 " pathEditMode="relative" rAng="0" ptsTypes="AA">
                                      <p:cBhvr>
                                        <p:cTn id="342" dur="1000" fill="hold"/>
                                        <p:tgtEl>
                                          <p:spTgt spid="104"/>
                                        </p:tgtEl>
                                        <p:attrNameLst>
                                          <p:attrName>ppt_x</p:attrName>
                                          <p:attrName>ppt_y</p:attrName>
                                        </p:attrNameLst>
                                      </p:cBhvr>
                                      <p:rCtr x="-5313" y="-12801"/>
                                    </p:animMotion>
                                  </p:childTnLst>
                                </p:cTn>
                              </p:par>
                              <p:par>
                                <p:cTn id="343" presetID="64" presetClass="path" presetSubtype="0" accel="50000" fill="hold" nodeType="withEffect">
                                  <p:stCondLst>
                                    <p:cond delay="0"/>
                                  </p:stCondLst>
                                  <p:childTnLst>
                                    <p:animMotion origin="layout" path="M -4.44444E-6 1.11022E-16 L -0.1026 -0.325 " pathEditMode="relative" rAng="0" ptsTypes="AA">
                                      <p:cBhvr>
                                        <p:cTn id="344" dur="1000" fill="hold"/>
                                        <p:tgtEl>
                                          <p:spTgt spid="105"/>
                                        </p:tgtEl>
                                        <p:attrNameLst>
                                          <p:attrName>ppt_x</p:attrName>
                                          <p:attrName>ppt_y</p:attrName>
                                        </p:attrNameLst>
                                      </p:cBhvr>
                                      <p:rCtr x="-5139" y="-16250"/>
                                    </p:animMotion>
                                  </p:childTnLst>
                                </p:cTn>
                              </p:par>
                            </p:childTnLst>
                          </p:cTn>
                        </p:par>
                        <p:par>
                          <p:cTn id="345" fill="hold">
                            <p:stCondLst>
                              <p:cond delay="1000"/>
                            </p:stCondLst>
                            <p:childTnLst>
                              <p:par>
                                <p:cTn id="346" presetID="1" presetClass="exit" presetSubtype="0" fill="hold" nodeType="afterEffect">
                                  <p:stCondLst>
                                    <p:cond delay="0"/>
                                  </p:stCondLst>
                                  <p:childTnLst>
                                    <p:set>
                                      <p:cBhvr>
                                        <p:cTn id="347" dur="1" fill="hold">
                                          <p:stCondLst>
                                            <p:cond delay="0"/>
                                          </p:stCondLst>
                                        </p:cTn>
                                        <p:tgtEl>
                                          <p:spTgt spid="96"/>
                                        </p:tgtEl>
                                        <p:attrNameLst>
                                          <p:attrName>style.visibility</p:attrName>
                                        </p:attrNameLst>
                                      </p:cBhvr>
                                      <p:to>
                                        <p:strVal val="hidden"/>
                                      </p:to>
                                    </p:set>
                                  </p:childTnLst>
                                </p:cTn>
                              </p:par>
                              <p:par>
                                <p:cTn id="348" presetID="1" presetClass="exit" presetSubtype="0" fill="hold" nodeType="withEffect">
                                  <p:stCondLst>
                                    <p:cond delay="0"/>
                                  </p:stCondLst>
                                  <p:childTnLst>
                                    <p:set>
                                      <p:cBhvr>
                                        <p:cTn id="349" dur="1" fill="hold">
                                          <p:stCondLst>
                                            <p:cond delay="0"/>
                                          </p:stCondLst>
                                        </p:cTn>
                                        <p:tgtEl>
                                          <p:spTgt spid="97"/>
                                        </p:tgtEl>
                                        <p:attrNameLst>
                                          <p:attrName>style.visibility</p:attrName>
                                        </p:attrNameLst>
                                      </p:cBhvr>
                                      <p:to>
                                        <p:strVal val="hidden"/>
                                      </p:to>
                                    </p:set>
                                  </p:childTnLst>
                                </p:cTn>
                              </p:par>
                              <p:par>
                                <p:cTn id="350" presetID="1" presetClass="exit" presetSubtype="0" fill="hold" nodeType="withEffect">
                                  <p:stCondLst>
                                    <p:cond delay="0"/>
                                  </p:stCondLst>
                                  <p:childTnLst>
                                    <p:set>
                                      <p:cBhvr>
                                        <p:cTn id="351" dur="1" fill="hold">
                                          <p:stCondLst>
                                            <p:cond delay="0"/>
                                          </p:stCondLst>
                                        </p:cTn>
                                        <p:tgtEl>
                                          <p:spTgt spid="98"/>
                                        </p:tgtEl>
                                        <p:attrNameLst>
                                          <p:attrName>style.visibility</p:attrName>
                                        </p:attrNameLst>
                                      </p:cBhvr>
                                      <p:to>
                                        <p:strVal val="hidden"/>
                                      </p:to>
                                    </p:set>
                                  </p:childTnLst>
                                </p:cTn>
                              </p:par>
                              <p:par>
                                <p:cTn id="352" presetID="1" presetClass="exit" presetSubtype="0" fill="hold" nodeType="withEffect">
                                  <p:stCondLst>
                                    <p:cond delay="0"/>
                                  </p:stCondLst>
                                  <p:childTnLst>
                                    <p:set>
                                      <p:cBhvr>
                                        <p:cTn id="353" dur="1" fill="hold">
                                          <p:stCondLst>
                                            <p:cond delay="0"/>
                                          </p:stCondLst>
                                        </p:cTn>
                                        <p:tgtEl>
                                          <p:spTgt spid="99"/>
                                        </p:tgtEl>
                                        <p:attrNameLst>
                                          <p:attrName>style.visibility</p:attrName>
                                        </p:attrNameLst>
                                      </p:cBhvr>
                                      <p:to>
                                        <p:strVal val="hidden"/>
                                      </p:to>
                                    </p:set>
                                  </p:childTnLst>
                                </p:cTn>
                              </p:par>
                              <p:par>
                                <p:cTn id="354" presetID="1" presetClass="exit" presetSubtype="0" fill="hold" nodeType="withEffect">
                                  <p:stCondLst>
                                    <p:cond delay="0"/>
                                  </p:stCondLst>
                                  <p:childTnLst>
                                    <p:set>
                                      <p:cBhvr>
                                        <p:cTn id="355" dur="1" fill="hold">
                                          <p:stCondLst>
                                            <p:cond delay="0"/>
                                          </p:stCondLst>
                                        </p:cTn>
                                        <p:tgtEl>
                                          <p:spTgt spid="100"/>
                                        </p:tgtEl>
                                        <p:attrNameLst>
                                          <p:attrName>style.visibility</p:attrName>
                                        </p:attrNameLst>
                                      </p:cBhvr>
                                      <p:to>
                                        <p:strVal val="hidden"/>
                                      </p:to>
                                    </p:set>
                                  </p:childTnLst>
                                </p:cTn>
                              </p:par>
                              <p:par>
                                <p:cTn id="356" presetID="1" presetClass="exit" presetSubtype="0" fill="hold" nodeType="withEffect">
                                  <p:stCondLst>
                                    <p:cond delay="0"/>
                                  </p:stCondLst>
                                  <p:childTnLst>
                                    <p:set>
                                      <p:cBhvr>
                                        <p:cTn id="357" dur="1" fill="hold">
                                          <p:stCondLst>
                                            <p:cond delay="0"/>
                                          </p:stCondLst>
                                        </p:cTn>
                                        <p:tgtEl>
                                          <p:spTgt spid="101"/>
                                        </p:tgtEl>
                                        <p:attrNameLst>
                                          <p:attrName>style.visibility</p:attrName>
                                        </p:attrNameLst>
                                      </p:cBhvr>
                                      <p:to>
                                        <p:strVal val="hidden"/>
                                      </p:to>
                                    </p:set>
                                  </p:childTnLst>
                                </p:cTn>
                              </p:par>
                              <p:par>
                                <p:cTn id="358" presetID="1" presetClass="exit" presetSubtype="0" fill="hold" nodeType="withEffect">
                                  <p:stCondLst>
                                    <p:cond delay="0"/>
                                  </p:stCondLst>
                                  <p:childTnLst>
                                    <p:set>
                                      <p:cBhvr>
                                        <p:cTn id="359" dur="1" fill="hold">
                                          <p:stCondLst>
                                            <p:cond delay="0"/>
                                          </p:stCondLst>
                                        </p:cTn>
                                        <p:tgtEl>
                                          <p:spTgt spid="102"/>
                                        </p:tgtEl>
                                        <p:attrNameLst>
                                          <p:attrName>style.visibility</p:attrName>
                                        </p:attrNameLst>
                                      </p:cBhvr>
                                      <p:to>
                                        <p:strVal val="hidden"/>
                                      </p:to>
                                    </p:set>
                                  </p:childTnLst>
                                </p:cTn>
                              </p:par>
                              <p:par>
                                <p:cTn id="360" presetID="1" presetClass="exit" presetSubtype="0" fill="hold" nodeType="withEffect">
                                  <p:stCondLst>
                                    <p:cond delay="0"/>
                                  </p:stCondLst>
                                  <p:childTnLst>
                                    <p:set>
                                      <p:cBhvr>
                                        <p:cTn id="361" dur="1" fill="hold">
                                          <p:stCondLst>
                                            <p:cond delay="0"/>
                                          </p:stCondLst>
                                        </p:cTn>
                                        <p:tgtEl>
                                          <p:spTgt spid="103"/>
                                        </p:tgtEl>
                                        <p:attrNameLst>
                                          <p:attrName>style.visibility</p:attrName>
                                        </p:attrNameLst>
                                      </p:cBhvr>
                                      <p:to>
                                        <p:strVal val="hidden"/>
                                      </p:to>
                                    </p:set>
                                  </p:childTnLst>
                                </p:cTn>
                              </p:par>
                              <p:par>
                                <p:cTn id="362" presetID="1" presetClass="exit" presetSubtype="0" fill="hold" nodeType="withEffect">
                                  <p:stCondLst>
                                    <p:cond delay="0"/>
                                  </p:stCondLst>
                                  <p:childTnLst>
                                    <p:set>
                                      <p:cBhvr>
                                        <p:cTn id="363" dur="1" fill="hold">
                                          <p:stCondLst>
                                            <p:cond delay="0"/>
                                          </p:stCondLst>
                                        </p:cTn>
                                        <p:tgtEl>
                                          <p:spTgt spid="104"/>
                                        </p:tgtEl>
                                        <p:attrNameLst>
                                          <p:attrName>style.visibility</p:attrName>
                                        </p:attrNameLst>
                                      </p:cBhvr>
                                      <p:to>
                                        <p:strVal val="hidden"/>
                                      </p:to>
                                    </p:set>
                                  </p:childTnLst>
                                </p:cTn>
                              </p:par>
                              <p:par>
                                <p:cTn id="364" presetID="1" presetClass="exit" presetSubtype="0" fill="hold" nodeType="withEffect">
                                  <p:stCondLst>
                                    <p:cond delay="0"/>
                                  </p:stCondLst>
                                  <p:childTnLst>
                                    <p:set>
                                      <p:cBhvr>
                                        <p:cTn id="365" dur="1" fill="hold">
                                          <p:stCondLst>
                                            <p:cond delay="0"/>
                                          </p:stCondLst>
                                        </p:cTn>
                                        <p:tgtEl>
                                          <p:spTgt spid="105"/>
                                        </p:tgtEl>
                                        <p:attrNameLst>
                                          <p:attrName>style.visibility</p:attrName>
                                        </p:attrNameLst>
                                      </p:cBhvr>
                                      <p:to>
                                        <p:strVal val="hidden"/>
                                      </p:to>
                                    </p:set>
                                  </p:childTnLst>
                                </p:cTn>
                              </p:par>
                              <p:par>
                                <p:cTn id="366" presetID="1" presetClass="entr" presetSubtype="0" fill="hold" nodeType="withEffect">
                                  <p:stCondLst>
                                    <p:cond delay="0"/>
                                  </p:stCondLst>
                                  <p:childTnLst>
                                    <p:set>
                                      <p:cBhvr>
                                        <p:cTn id="367" dur="1" fill="hold">
                                          <p:stCondLst>
                                            <p:cond delay="0"/>
                                          </p:stCondLst>
                                        </p:cTn>
                                        <p:tgtEl>
                                          <p:spTgt spid="13"/>
                                        </p:tgtEl>
                                        <p:attrNameLst>
                                          <p:attrName>style.visibility</p:attrName>
                                        </p:attrNameLst>
                                      </p:cBhvr>
                                      <p:to>
                                        <p:strVal val="visible"/>
                                      </p:to>
                                    </p:set>
                                  </p:childTnLst>
                                </p:cTn>
                              </p:par>
                            </p:childTnLst>
                          </p:cTn>
                        </p:par>
                      </p:childTnLst>
                    </p:cTn>
                  </p:par>
                  <p:par>
                    <p:cTn id="368" fill="hold">
                      <p:stCondLst>
                        <p:cond delay="indefinite"/>
                      </p:stCondLst>
                      <p:childTnLst>
                        <p:par>
                          <p:cTn id="369" fill="hold">
                            <p:stCondLst>
                              <p:cond delay="0"/>
                            </p:stCondLst>
                            <p:childTnLst>
                              <p:par>
                                <p:cTn id="370" presetID="35" presetClass="path" presetSubtype="0" accel="50000" fill="hold" nodeType="clickEffect">
                                  <p:stCondLst>
                                    <p:cond delay="0"/>
                                  </p:stCondLst>
                                  <p:childTnLst>
                                    <p:animMotion origin="layout" path="M 2.77778E-6 4.81481E-6 L -0.02413 0.06828 " pathEditMode="relative" rAng="0" ptsTypes="AA">
                                      <p:cBhvr>
                                        <p:cTn id="371" dur="1000" fill="hold"/>
                                        <p:tgtEl>
                                          <p:spTgt spid="66"/>
                                        </p:tgtEl>
                                        <p:attrNameLst>
                                          <p:attrName>ppt_x</p:attrName>
                                          <p:attrName>ppt_y</p:attrName>
                                        </p:attrNameLst>
                                      </p:cBhvr>
                                      <p:rCtr x="-1215" y="3403"/>
                                    </p:animMotion>
                                  </p:childTnLst>
                                </p:cTn>
                              </p:par>
                              <p:par>
                                <p:cTn id="372" presetID="35" presetClass="path" presetSubtype="0" accel="50000" fill="hold" nodeType="withEffect">
                                  <p:stCondLst>
                                    <p:cond delay="0"/>
                                  </p:stCondLst>
                                  <p:childTnLst>
                                    <p:animMotion origin="layout" path="M 1.66667E-6 4.81481E-6 L -0.05035 0.11851 " pathEditMode="relative" rAng="0" ptsTypes="AA">
                                      <p:cBhvr>
                                        <p:cTn id="373" dur="1000" fill="hold"/>
                                        <p:tgtEl>
                                          <p:spTgt spid="67"/>
                                        </p:tgtEl>
                                        <p:attrNameLst>
                                          <p:attrName>ppt_x</p:attrName>
                                          <p:attrName>ppt_y</p:attrName>
                                        </p:attrNameLst>
                                      </p:cBhvr>
                                      <p:rCtr x="-2517" y="5926"/>
                                    </p:animMotion>
                                  </p:childTnLst>
                                </p:cTn>
                              </p:par>
                              <p:par>
                                <p:cTn id="374" presetID="35" presetClass="path" presetSubtype="0" accel="50000" fill="hold" nodeType="withEffect">
                                  <p:stCondLst>
                                    <p:cond delay="0"/>
                                  </p:stCondLst>
                                  <p:childTnLst>
                                    <p:animMotion origin="layout" path="M 2.77778E-6 -4.81481E-6 L -0.0849 -0.08541 " pathEditMode="relative" rAng="0" ptsTypes="AA">
                                      <p:cBhvr>
                                        <p:cTn id="375" dur="1000" fill="hold"/>
                                        <p:tgtEl>
                                          <p:spTgt spid="68"/>
                                        </p:tgtEl>
                                        <p:attrNameLst>
                                          <p:attrName>ppt_x</p:attrName>
                                          <p:attrName>ppt_y</p:attrName>
                                        </p:attrNameLst>
                                      </p:cBhvr>
                                      <p:rCtr x="-4253" y="-4282"/>
                                    </p:animMotion>
                                  </p:childTnLst>
                                </p:cTn>
                              </p:par>
                              <p:par>
                                <p:cTn id="376" presetID="35" presetClass="path" presetSubtype="0" accel="50000" fill="hold" nodeType="withEffect">
                                  <p:stCondLst>
                                    <p:cond delay="0"/>
                                  </p:stCondLst>
                                  <p:childTnLst>
                                    <p:animMotion origin="layout" path="M 1.11111E-6 4.81481E-6 L -0.04514 0.01319 " pathEditMode="relative" rAng="0" ptsTypes="AA">
                                      <p:cBhvr>
                                        <p:cTn id="377" dur="1000" fill="hold"/>
                                        <p:tgtEl>
                                          <p:spTgt spid="69"/>
                                        </p:tgtEl>
                                        <p:attrNameLst>
                                          <p:attrName>ppt_x</p:attrName>
                                          <p:attrName>ppt_y</p:attrName>
                                        </p:attrNameLst>
                                      </p:cBhvr>
                                      <p:rCtr x="-2257" y="648"/>
                                    </p:animMotion>
                                  </p:childTnLst>
                                </p:cTn>
                              </p:par>
                              <p:par>
                                <p:cTn id="378" presetID="35" presetClass="path" presetSubtype="0" accel="50000" fill="hold" nodeType="withEffect">
                                  <p:stCondLst>
                                    <p:cond delay="0"/>
                                  </p:stCondLst>
                                  <p:childTnLst>
                                    <p:animMotion origin="layout" path="M -1.94444E-6 4.81481E-6 L -0.10312 0.0706 " pathEditMode="relative" rAng="0" ptsTypes="AA">
                                      <p:cBhvr>
                                        <p:cTn id="379" dur="1000" fill="hold"/>
                                        <p:tgtEl>
                                          <p:spTgt spid="70"/>
                                        </p:tgtEl>
                                        <p:attrNameLst>
                                          <p:attrName>ppt_x</p:attrName>
                                          <p:attrName>ppt_y</p:attrName>
                                        </p:attrNameLst>
                                      </p:cBhvr>
                                      <p:rCtr x="-5156" y="3519"/>
                                    </p:animMotion>
                                  </p:childTnLst>
                                </p:cTn>
                              </p:par>
                              <p:par>
                                <p:cTn id="380" presetID="35" presetClass="path" presetSubtype="0" accel="50000" fill="hold" nodeType="withEffect">
                                  <p:stCondLst>
                                    <p:cond delay="0"/>
                                  </p:stCondLst>
                                  <p:childTnLst>
                                    <p:animMotion origin="layout" path="M 4.44444E-6 3.7037E-6 L -0.03455 -0.15394 " pathEditMode="relative" rAng="0" ptsTypes="AA">
                                      <p:cBhvr>
                                        <p:cTn id="381" dur="1000" fill="hold"/>
                                        <p:tgtEl>
                                          <p:spTgt spid="71"/>
                                        </p:tgtEl>
                                        <p:attrNameLst>
                                          <p:attrName>ppt_x</p:attrName>
                                          <p:attrName>ppt_y</p:attrName>
                                        </p:attrNameLst>
                                      </p:cBhvr>
                                      <p:rCtr x="-1736" y="-7708"/>
                                    </p:animMotion>
                                  </p:childTnLst>
                                </p:cTn>
                              </p:par>
                              <p:par>
                                <p:cTn id="382" presetID="35" presetClass="path" presetSubtype="0" accel="50000" fill="hold" nodeType="withEffect">
                                  <p:stCondLst>
                                    <p:cond delay="0"/>
                                  </p:stCondLst>
                                  <p:childTnLst>
                                    <p:animMotion origin="layout" path="M -4.44444E-6 4.81481E-6 L -0.11649 0.00532 " pathEditMode="relative" rAng="0" ptsTypes="AA">
                                      <p:cBhvr>
                                        <p:cTn id="383" dur="1000" fill="hold"/>
                                        <p:tgtEl>
                                          <p:spTgt spid="72"/>
                                        </p:tgtEl>
                                        <p:attrNameLst>
                                          <p:attrName>ppt_x</p:attrName>
                                          <p:attrName>ppt_y</p:attrName>
                                        </p:attrNameLst>
                                      </p:cBhvr>
                                      <p:rCtr x="-5833" y="255"/>
                                    </p:animMotion>
                                  </p:childTnLst>
                                </p:cTn>
                              </p:par>
                              <p:par>
                                <p:cTn id="384" presetID="35" presetClass="path" presetSubtype="0" accel="50000" fill="hold" nodeType="withEffect">
                                  <p:stCondLst>
                                    <p:cond delay="0"/>
                                  </p:stCondLst>
                                  <p:childTnLst>
                                    <p:animMotion origin="layout" path="M 5.55556E-7 3.33333E-6 L -0.15156 -0.1375 " pathEditMode="relative" rAng="0" ptsTypes="AA">
                                      <p:cBhvr>
                                        <p:cTn id="385" dur="1000" fill="hold"/>
                                        <p:tgtEl>
                                          <p:spTgt spid="73"/>
                                        </p:tgtEl>
                                        <p:attrNameLst>
                                          <p:attrName>ppt_x</p:attrName>
                                          <p:attrName>ppt_y</p:attrName>
                                        </p:attrNameLst>
                                      </p:cBhvr>
                                      <p:rCtr x="-7587" y="-6875"/>
                                    </p:animMotion>
                                  </p:childTnLst>
                                </p:cTn>
                              </p:par>
                              <p:par>
                                <p:cTn id="386" presetID="35" presetClass="path" presetSubtype="0" accel="50000" fill="hold" nodeType="withEffect">
                                  <p:stCondLst>
                                    <p:cond delay="0"/>
                                  </p:stCondLst>
                                  <p:childTnLst>
                                    <p:animMotion origin="layout" path="M 1.11111E-6 1.85185E-6 L -0.06267 -0.24699 " pathEditMode="relative" rAng="0" ptsTypes="AA">
                                      <p:cBhvr>
                                        <p:cTn id="387" dur="1000" fill="hold"/>
                                        <p:tgtEl>
                                          <p:spTgt spid="74"/>
                                        </p:tgtEl>
                                        <p:attrNameLst>
                                          <p:attrName>ppt_x</p:attrName>
                                          <p:attrName>ppt_y</p:attrName>
                                        </p:attrNameLst>
                                      </p:cBhvr>
                                      <p:rCtr x="-3142" y="-12361"/>
                                    </p:animMotion>
                                  </p:childTnLst>
                                </p:cTn>
                              </p:par>
                              <p:par>
                                <p:cTn id="388" presetID="35" presetClass="path" presetSubtype="0" accel="50000" fill="hold" nodeType="withEffect">
                                  <p:stCondLst>
                                    <p:cond delay="0"/>
                                  </p:stCondLst>
                                  <p:childTnLst>
                                    <p:animMotion origin="layout" path="M 5E-6 -3.7037E-7 L -0.13837 -0.22454 " pathEditMode="relative" rAng="0" ptsTypes="AA">
                                      <p:cBhvr>
                                        <p:cTn id="389" dur="1000" fill="hold"/>
                                        <p:tgtEl>
                                          <p:spTgt spid="75"/>
                                        </p:tgtEl>
                                        <p:attrNameLst>
                                          <p:attrName>ppt_x</p:attrName>
                                          <p:attrName>ppt_y</p:attrName>
                                        </p:attrNameLst>
                                      </p:cBhvr>
                                      <p:rCtr x="-6927" y="-11227"/>
                                    </p:animMotion>
                                  </p:childTnLst>
                                </p:cTn>
                              </p:par>
                            </p:childTnLst>
                          </p:cTn>
                        </p:par>
                        <p:par>
                          <p:cTn id="390" fill="hold">
                            <p:stCondLst>
                              <p:cond delay="1000"/>
                            </p:stCondLst>
                            <p:childTnLst>
                              <p:par>
                                <p:cTn id="391" presetID="1" presetClass="exit" presetSubtype="0" fill="hold" nodeType="afterEffect">
                                  <p:stCondLst>
                                    <p:cond delay="0"/>
                                  </p:stCondLst>
                                  <p:childTnLst>
                                    <p:set>
                                      <p:cBhvr>
                                        <p:cTn id="392" dur="1" fill="hold">
                                          <p:stCondLst>
                                            <p:cond delay="0"/>
                                          </p:stCondLst>
                                        </p:cTn>
                                        <p:tgtEl>
                                          <p:spTgt spid="66"/>
                                        </p:tgtEl>
                                        <p:attrNameLst>
                                          <p:attrName>style.visibility</p:attrName>
                                        </p:attrNameLst>
                                      </p:cBhvr>
                                      <p:to>
                                        <p:strVal val="hidden"/>
                                      </p:to>
                                    </p:set>
                                  </p:childTnLst>
                                </p:cTn>
                              </p:par>
                              <p:par>
                                <p:cTn id="393" presetID="1" presetClass="exit" presetSubtype="0" fill="hold" nodeType="withEffect">
                                  <p:stCondLst>
                                    <p:cond delay="0"/>
                                  </p:stCondLst>
                                  <p:childTnLst>
                                    <p:set>
                                      <p:cBhvr>
                                        <p:cTn id="394" dur="1" fill="hold">
                                          <p:stCondLst>
                                            <p:cond delay="0"/>
                                          </p:stCondLst>
                                        </p:cTn>
                                        <p:tgtEl>
                                          <p:spTgt spid="67"/>
                                        </p:tgtEl>
                                        <p:attrNameLst>
                                          <p:attrName>style.visibility</p:attrName>
                                        </p:attrNameLst>
                                      </p:cBhvr>
                                      <p:to>
                                        <p:strVal val="hidden"/>
                                      </p:to>
                                    </p:set>
                                  </p:childTnLst>
                                </p:cTn>
                              </p:par>
                              <p:par>
                                <p:cTn id="395" presetID="1" presetClass="exit" presetSubtype="0" fill="hold" nodeType="withEffect">
                                  <p:stCondLst>
                                    <p:cond delay="0"/>
                                  </p:stCondLst>
                                  <p:childTnLst>
                                    <p:set>
                                      <p:cBhvr>
                                        <p:cTn id="396" dur="1" fill="hold">
                                          <p:stCondLst>
                                            <p:cond delay="0"/>
                                          </p:stCondLst>
                                        </p:cTn>
                                        <p:tgtEl>
                                          <p:spTgt spid="68"/>
                                        </p:tgtEl>
                                        <p:attrNameLst>
                                          <p:attrName>style.visibility</p:attrName>
                                        </p:attrNameLst>
                                      </p:cBhvr>
                                      <p:to>
                                        <p:strVal val="hidden"/>
                                      </p:to>
                                    </p:set>
                                  </p:childTnLst>
                                </p:cTn>
                              </p:par>
                              <p:par>
                                <p:cTn id="397" presetID="1" presetClass="exit" presetSubtype="0" fill="hold" nodeType="withEffect">
                                  <p:stCondLst>
                                    <p:cond delay="0"/>
                                  </p:stCondLst>
                                  <p:childTnLst>
                                    <p:set>
                                      <p:cBhvr>
                                        <p:cTn id="398" dur="1" fill="hold">
                                          <p:stCondLst>
                                            <p:cond delay="0"/>
                                          </p:stCondLst>
                                        </p:cTn>
                                        <p:tgtEl>
                                          <p:spTgt spid="69"/>
                                        </p:tgtEl>
                                        <p:attrNameLst>
                                          <p:attrName>style.visibility</p:attrName>
                                        </p:attrNameLst>
                                      </p:cBhvr>
                                      <p:to>
                                        <p:strVal val="hidden"/>
                                      </p:to>
                                    </p:set>
                                  </p:childTnLst>
                                </p:cTn>
                              </p:par>
                              <p:par>
                                <p:cTn id="399" presetID="1" presetClass="exit" presetSubtype="0" fill="hold" nodeType="withEffect">
                                  <p:stCondLst>
                                    <p:cond delay="0"/>
                                  </p:stCondLst>
                                  <p:childTnLst>
                                    <p:set>
                                      <p:cBhvr>
                                        <p:cTn id="400" dur="1" fill="hold">
                                          <p:stCondLst>
                                            <p:cond delay="0"/>
                                          </p:stCondLst>
                                        </p:cTn>
                                        <p:tgtEl>
                                          <p:spTgt spid="70"/>
                                        </p:tgtEl>
                                        <p:attrNameLst>
                                          <p:attrName>style.visibility</p:attrName>
                                        </p:attrNameLst>
                                      </p:cBhvr>
                                      <p:to>
                                        <p:strVal val="hidden"/>
                                      </p:to>
                                    </p:set>
                                  </p:childTnLst>
                                </p:cTn>
                              </p:par>
                              <p:par>
                                <p:cTn id="401" presetID="1" presetClass="exit" presetSubtype="0" fill="hold" nodeType="withEffect">
                                  <p:stCondLst>
                                    <p:cond delay="0"/>
                                  </p:stCondLst>
                                  <p:childTnLst>
                                    <p:set>
                                      <p:cBhvr>
                                        <p:cTn id="402" dur="1" fill="hold">
                                          <p:stCondLst>
                                            <p:cond delay="0"/>
                                          </p:stCondLst>
                                        </p:cTn>
                                        <p:tgtEl>
                                          <p:spTgt spid="71"/>
                                        </p:tgtEl>
                                        <p:attrNameLst>
                                          <p:attrName>style.visibility</p:attrName>
                                        </p:attrNameLst>
                                      </p:cBhvr>
                                      <p:to>
                                        <p:strVal val="hidden"/>
                                      </p:to>
                                    </p:set>
                                  </p:childTnLst>
                                </p:cTn>
                              </p:par>
                              <p:par>
                                <p:cTn id="403" presetID="1" presetClass="exit" presetSubtype="0" fill="hold" nodeType="withEffect">
                                  <p:stCondLst>
                                    <p:cond delay="0"/>
                                  </p:stCondLst>
                                  <p:childTnLst>
                                    <p:set>
                                      <p:cBhvr>
                                        <p:cTn id="404" dur="1" fill="hold">
                                          <p:stCondLst>
                                            <p:cond delay="0"/>
                                          </p:stCondLst>
                                        </p:cTn>
                                        <p:tgtEl>
                                          <p:spTgt spid="72"/>
                                        </p:tgtEl>
                                        <p:attrNameLst>
                                          <p:attrName>style.visibility</p:attrName>
                                        </p:attrNameLst>
                                      </p:cBhvr>
                                      <p:to>
                                        <p:strVal val="hidden"/>
                                      </p:to>
                                    </p:set>
                                  </p:childTnLst>
                                </p:cTn>
                              </p:par>
                              <p:par>
                                <p:cTn id="405" presetID="1" presetClass="exit" presetSubtype="0" fill="hold" nodeType="withEffect">
                                  <p:stCondLst>
                                    <p:cond delay="0"/>
                                  </p:stCondLst>
                                  <p:childTnLst>
                                    <p:set>
                                      <p:cBhvr>
                                        <p:cTn id="406" dur="1" fill="hold">
                                          <p:stCondLst>
                                            <p:cond delay="0"/>
                                          </p:stCondLst>
                                        </p:cTn>
                                        <p:tgtEl>
                                          <p:spTgt spid="73"/>
                                        </p:tgtEl>
                                        <p:attrNameLst>
                                          <p:attrName>style.visibility</p:attrName>
                                        </p:attrNameLst>
                                      </p:cBhvr>
                                      <p:to>
                                        <p:strVal val="hidden"/>
                                      </p:to>
                                    </p:set>
                                  </p:childTnLst>
                                </p:cTn>
                              </p:par>
                              <p:par>
                                <p:cTn id="407" presetID="1" presetClass="exit" presetSubtype="0" fill="hold" nodeType="withEffect">
                                  <p:stCondLst>
                                    <p:cond delay="0"/>
                                  </p:stCondLst>
                                  <p:childTnLst>
                                    <p:set>
                                      <p:cBhvr>
                                        <p:cTn id="408" dur="1" fill="hold">
                                          <p:stCondLst>
                                            <p:cond delay="0"/>
                                          </p:stCondLst>
                                        </p:cTn>
                                        <p:tgtEl>
                                          <p:spTgt spid="74"/>
                                        </p:tgtEl>
                                        <p:attrNameLst>
                                          <p:attrName>style.visibility</p:attrName>
                                        </p:attrNameLst>
                                      </p:cBhvr>
                                      <p:to>
                                        <p:strVal val="hidden"/>
                                      </p:to>
                                    </p:set>
                                  </p:childTnLst>
                                </p:cTn>
                              </p:par>
                              <p:par>
                                <p:cTn id="409" presetID="1" presetClass="exit" presetSubtype="0" fill="hold" nodeType="withEffect">
                                  <p:stCondLst>
                                    <p:cond delay="0"/>
                                  </p:stCondLst>
                                  <p:childTnLst>
                                    <p:set>
                                      <p:cBhvr>
                                        <p:cTn id="410" dur="1" fill="hold">
                                          <p:stCondLst>
                                            <p:cond delay="0"/>
                                          </p:stCondLst>
                                        </p:cTn>
                                        <p:tgtEl>
                                          <p:spTgt spid="75"/>
                                        </p:tgtEl>
                                        <p:attrNameLst>
                                          <p:attrName>style.visibility</p:attrName>
                                        </p:attrNameLst>
                                      </p:cBhvr>
                                      <p:to>
                                        <p:strVal val="hidden"/>
                                      </p:to>
                                    </p:set>
                                  </p:childTnLst>
                                </p:cTn>
                              </p:par>
                              <p:par>
                                <p:cTn id="411" presetID="1" presetClass="entr" presetSubtype="0" fill="hold" nodeType="withEffect">
                                  <p:stCondLst>
                                    <p:cond delay="0"/>
                                  </p:stCondLst>
                                  <p:childTnLst>
                                    <p:set>
                                      <p:cBhvr>
                                        <p:cTn id="4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56B54769-1A49-40CD-8BAF-EFFDC56AA3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1351" y="1704774"/>
            <a:ext cx="5000346" cy="3479045"/>
          </a:xfrm>
          <a:prstGeom prst="rect">
            <a:avLst/>
          </a:prstGeom>
        </p:spPr>
      </p:pic>
      <p:sp>
        <p:nvSpPr>
          <p:cNvPr id="2" name="Text Placeholder 1"/>
          <p:cNvSpPr>
            <a:spLocks noGrp="1"/>
          </p:cNvSpPr>
          <p:nvPr>
            <p:ph type="body" idx="1"/>
          </p:nvPr>
        </p:nvSpPr>
        <p:spPr/>
        <p:txBody>
          <a:bodyPr/>
          <a:lstStyle/>
          <a:p>
            <a:r>
              <a:rPr lang="en-GB" dirty="0"/>
              <a:t>KS1 Multiplication Lesson 4</a:t>
            </a:r>
          </a:p>
        </p:txBody>
      </p:sp>
      <p:sp>
        <p:nvSpPr>
          <p:cNvPr id="4" name="Title 3">
            <a:extLst>
              <a:ext uri="{FF2B5EF4-FFF2-40B4-BE49-F238E27FC236}">
                <a16:creationId xmlns:a16="http://schemas.microsoft.com/office/drawing/2014/main" id="{74001256-7D19-4405-905B-9E00CDF2F84F}"/>
              </a:ext>
            </a:extLst>
          </p:cNvPr>
          <p:cNvSpPr>
            <a:spLocks noGrp="1"/>
          </p:cNvSpPr>
          <p:nvPr>
            <p:ph type="title"/>
          </p:nvPr>
        </p:nvSpPr>
        <p:spPr/>
        <p:txBody>
          <a:bodyPr/>
          <a:lstStyle/>
          <a:p>
            <a:endParaRPr lang="en-GB"/>
          </a:p>
        </p:txBody>
      </p:sp>
      <p:pic>
        <p:nvPicPr>
          <p:cNvPr id="8" name="Picture 7" descr="A picture containing object  Description automatically generated">
            <a:extLst>
              <a:ext uri="{FF2B5EF4-FFF2-40B4-BE49-F238E27FC236}">
                <a16:creationId xmlns:a16="http://schemas.microsoft.com/office/drawing/2014/main" id="{8EFC2279-9A7E-482B-B686-ABD3B2CEF1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61546" y="1812200"/>
            <a:ext cx="1677174" cy="1988916"/>
          </a:xfrm>
          <a:prstGeom prst="rect">
            <a:avLst/>
          </a:prstGeom>
        </p:spPr>
      </p:pic>
      <p:pic>
        <p:nvPicPr>
          <p:cNvPr id="10" name="Picture 9" descr="A picture containing object  Description automatically generated">
            <a:extLst>
              <a:ext uri="{FF2B5EF4-FFF2-40B4-BE49-F238E27FC236}">
                <a16:creationId xmlns:a16="http://schemas.microsoft.com/office/drawing/2014/main" id="{C47141FD-1D8E-44FD-9CDF-FCDB1A8ADD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9780" y="1648477"/>
            <a:ext cx="2119848" cy="1982681"/>
          </a:xfrm>
          <a:prstGeom prst="rect">
            <a:avLst/>
          </a:prstGeom>
        </p:spPr>
      </p:pic>
      <p:pic>
        <p:nvPicPr>
          <p:cNvPr id="12" name="Picture 11" descr="A close up of a necklace  Description automatically generated">
            <a:extLst>
              <a:ext uri="{FF2B5EF4-FFF2-40B4-BE49-F238E27FC236}">
                <a16:creationId xmlns:a16="http://schemas.microsoft.com/office/drawing/2014/main" id="{BE21E7A1-AEC8-409C-A290-CEB143BE5D5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55594" y="1579733"/>
            <a:ext cx="1914098" cy="1926567"/>
          </a:xfrm>
          <a:prstGeom prst="rect">
            <a:avLst/>
          </a:prstGeom>
        </p:spPr>
      </p:pic>
      <p:pic>
        <p:nvPicPr>
          <p:cNvPr id="14" name="Picture 13" descr="A picture containing object  Description automatically generated">
            <a:extLst>
              <a:ext uri="{FF2B5EF4-FFF2-40B4-BE49-F238E27FC236}">
                <a16:creationId xmlns:a16="http://schemas.microsoft.com/office/drawing/2014/main" id="{6EC41906-862F-445D-9B96-ECC1A32DD11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48975" y="3611384"/>
            <a:ext cx="2082438" cy="1664705"/>
          </a:xfrm>
          <a:prstGeom prst="rect">
            <a:avLst/>
          </a:prstGeom>
        </p:spPr>
      </p:pic>
      <p:pic>
        <p:nvPicPr>
          <p:cNvPr id="16" name="Picture 15" descr="A close up of a necklace  Description automatically generated">
            <a:extLst>
              <a:ext uri="{FF2B5EF4-FFF2-40B4-BE49-F238E27FC236}">
                <a16:creationId xmlns:a16="http://schemas.microsoft.com/office/drawing/2014/main" id="{27959477-DC0F-451F-8D1F-F748895AF7D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115257" y="3247094"/>
            <a:ext cx="1564947" cy="2001386"/>
          </a:xfrm>
          <a:prstGeom prst="rect">
            <a:avLst/>
          </a:prstGeom>
        </p:spPr>
      </p:pic>
      <p:pic>
        <p:nvPicPr>
          <p:cNvPr id="18" name="Picture 17" descr="A close up of a necklace  Description automatically generated">
            <a:extLst>
              <a:ext uri="{FF2B5EF4-FFF2-40B4-BE49-F238E27FC236}">
                <a16:creationId xmlns:a16="http://schemas.microsoft.com/office/drawing/2014/main" id="{53B36F1C-4A0B-482D-B0B1-8F4AD0B1E49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58621" y="3165629"/>
            <a:ext cx="2051265" cy="1982681"/>
          </a:xfrm>
          <a:prstGeom prst="rect">
            <a:avLst/>
          </a:prstGeom>
        </p:spPr>
      </p:pic>
      <p:sp>
        <p:nvSpPr>
          <p:cNvPr id="11" name="TextBox 10">
            <a:extLst>
              <a:ext uri="{FF2B5EF4-FFF2-40B4-BE49-F238E27FC236}">
                <a16:creationId xmlns:a16="http://schemas.microsoft.com/office/drawing/2014/main" id="{1D1F9263-B063-4117-AC86-100DA26D8C13}"/>
              </a:ext>
            </a:extLst>
          </p:cNvPr>
          <p:cNvSpPr txBox="1"/>
          <p:nvPr/>
        </p:nvSpPr>
        <p:spPr bwMode="auto">
          <a:xfrm>
            <a:off x="2467906" y="805627"/>
            <a:ext cx="42082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How many apples are there?</a:t>
            </a:r>
          </a:p>
        </p:txBody>
      </p:sp>
    </p:spTree>
    <p:custDataLst>
      <p:tags r:id="rId1"/>
    </p:custDataLst>
    <p:extLst>
      <p:ext uri="{BB962C8B-B14F-4D97-AF65-F5344CB8AC3E}">
        <p14:creationId xmlns:p14="http://schemas.microsoft.com/office/powerpoint/2010/main" val="188771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56B54769-1A49-40CD-8BAF-EFFDC56AA3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1988" y="2501096"/>
            <a:ext cx="3176155" cy="2209844"/>
          </a:xfrm>
          <a:prstGeom prst="rect">
            <a:avLst/>
          </a:prstGeom>
        </p:spPr>
      </p:pic>
      <p:sp>
        <p:nvSpPr>
          <p:cNvPr id="4" name="Freeform 3"/>
          <p:cNvSpPr/>
          <p:nvPr/>
        </p:nvSpPr>
        <p:spPr bwMode="auto">
          <a:xfrm>
            <a:off x="7204163" y="3920316"/>
            <a:ext cx="1438539" cy="1074902"/>
          </a:xfrm>
          <a:custGeom>
            <a:avLst/>
            <a:gdLst>
              <a:gd name="connsiteX0" fmla="*/ 740229 w 1438539"/>
              <a:gd name="connsiteY0" fmla="*/ 1074057 h 1074902"/>
              <a:gd name="connsiteX1" fmla="*/ 841829 w 1438539"/>
              <a:gd name="connsiteY1" fmla="*/ 1030514 h 1074902"/>
              <a:gd name="connsiteX2" fmla="*/ 972457 w 1438539"/>
              <a:gd name="connsiteY2" fmla="*/ 986971 h 1074902"/>
              <a:gd name="connsiteX3" fmla="*/ 1146629 w 1438539"/>
              <a:gd name="connsiteY3" fmla="*/ 870857 h 1074902"/>
              <a:gd name="connsiteX4" fmla="*/ 1190171 w 1438539"/>
              <a:gd name="connsiteY4" fmla="*/ 841828 h 1074902"/>
              <a:gd name="connsiteX5" fmla="*/ 1248229 w 1438539"/>
              <a:gd name="connsiteY5" fmla="*/ 812800 h 1074902"/>
              <a:gd name="connsiteX6" fmla="*/ 1306286 w 1438539"/>
              <a:gd name="connsiteY6" fmla="*/ 769257 h 1074902"/>
              <a:gd name="connsiteX7" fmla="*/ 1393371 w 1438539"/>
              <a:gd name="connsiteY7" fmla="*/ 696685 h 1074902"/>
              <a:gd name="connsiteX8" fmla="*/ 1407886 w 1438539"/>
              <a:gd name="connsiteY8" fmla="*/ 653143 h 1074902"/>
              <a:gd name="connsiteX9" fmla="*/ 1436914 w 1438539"/>
              <a:gd name="connsiteY9" fmla="*/ 609600 h 1074902"/>
              <a:gd name="connsiteX10" fmla="*/ 1422400 w 1438539"/>
              <a:gd name="connsiteY10" fmla="*/ 435428 h 1074902"/>
              <a:gd name="connsiteX11" fmla="*/ 1378857 w 1438539"/>
              <a:gd name="connsiteY11" fmla="*/ 406400 h 1074902"/>
              <a:gd name="connsiteX12" fmla="*/ 1335314 w 1438539"/>
              <a:gd name="connsiteY12" fmla="*/ 362857 h 1074902"/>
              <a:gd name="connsiteX13" fmla="*/ 1248229 w 1438539"/>
              <a:gd name="connsiteY13" fmla="*/ 333828 h 1074902"/>
              <a:gd name="connsiteX14" fmla="*/ 1204686 w 1438539"/>
              <a:gd name="connsiteY14" fmla="*/ 304800 h 1074902"/>
              <a:gd name="connsiteX15" fmla="*/ 1190171 w 1438539"/>
              <a:gd name="connsiteY15" fmla="*/ 261257 h 1074902"/>
              <a:gd name="connsiteX16" fmla="*/ 1088571 w 1438539"/>
              <a:gd name="connsiteY16" fmla="*/ 203200 h 1074902"/>
              <a:gd name="connsiteX17" fmla="*/ 1001486 w 1438539"/>
              <a:gd name="connsiteY17" fmla="*/ 174171 h 1074902"/>
              <a:gd name="connsiteX18" fmla="*/ 972457 w 1438539"/>
              <a:gd name="connsiteY18" fmla="*/ 130628 h 1074902"/>
              <a:gd name="connsiteX19" fmla="*/ 957943 w 1438539"/>
              <a:gd name="connsiteY19" fmla="*/ 87085 h 1074902"/>
              <a:gd name="connsiteX20" fmla="*/ 870857 w 1438539"/>
              <a:gd name="connsiteY20" fmla="*/ 0 h 1074902"/>
              <a:gd name="connsiteX21" fmla="*/ 667657 w 1438539"/>
              <a:gd name="connsiteY21" fmla="*/ 14514 h 1074902"/>
              <a:gd name="connsiteX22" fmla="*/ 624114 w 1438539"/>
              <a:gd name="connsiteY22" fmla="*/ 29028 h 1074902"/>
              <a:gd name="connsiteX23" fmla="*/ 609600 w 1438539"/>
              <a:gd name="connsiteY23" fmla="*/ 72571 h 1074902"/>
              <a:gd name="connsiteX24" fmla="*/ 537029 w 1438539"/>
              <a:gd name="connsiteY24" fmla="*/ 145143 h 1074902"/>
              <a:gd name="connsiteX25" fmla="*/ 522514 w 1438539"/>
              <a:gd name="connsiteY25" fmla="*/ 188685 h 1074902"/>
              <a:gd name="connsiteX26" fmla="*/ 478971 w 1438539"/>
              <a:gd name="connsiteY26" fmla="*/ 203200 h 1074902"/>
              <a:gd name="connsiteX27" fmla="*/ 435429 w 1438539"/>
              <a:gd name="connsiteY27" fmla="*/ 232228 h 1074902"/>
              <a:gd name="connsiteX28" fmla="*/ 391886 w 1438539"/>
              <a:gd name="connsiteY28" fmla="*/ 246743 h 1074902"/>
              <a:gd name="connsiteX29" fmla="*/ 304800 w 1438539"/>
              <a:gd name="connsiteY29" fmla="*/ 304800 h 1074902"/>
              <a:gd name="connsiteX30" fmla="*/ 275771 w 1438539"/>
              <a:gd name="connsiteY30" fmla="*/ 348343 h 1074902"/>
              <a:gd name="connsiteX31" fmla="*/ 188686 w 1438539"/>
              <a:gd name="connsiteY31" fmla="*/ 377371 h 1074902"/>
              <a:gd name="connsiteX32" fmla="*/ 72571 w 1438539"/>
              <a:gd name="connsiteY32" fmla="*/ 406400 h 1074902"/>
              <a:gd name="connsiteX33" fmla="*/ 29029 w 1438539"/>
              <a:gd name="connsiteY33" fmla="*/ 420914 h 1074902"/>
              <a:gd name="connsiteX34" fmla="*/ 0 w 1438539"/>
              <a:gd name="connsiteY34" fmla="*/ 522514 h 1074902"/>
              <a:gd name="connsiteX35" fmla="*/ 58057 w 1438539"/>
              <a:gd name="connsiteY35" fmla="*/ 595085 h 1074902"/>
              <a:gd name="connsiteX36" fmla="*/ 145143 w 1438539"/>
              <a:gd name="connsiteY36" fmla="*/ 624114 h 1074902"/>
              <a:gd name="connsiteX37" fmla="*/ 188686 w 1438539"/>
              <a:gd name="connsiteY37" fmla="*/ 638628 h 1074902"/>
              <a:gd name="connsiteX38" fmla="*/ 319314 w 1438539"/>
              <a:gd name="connsiteY38" fmla="*/ 653143 h 1074902"/>
              <a:gd name="connsiteX39" fmla="*/ 275771 w 1438539"/>
              <a:gd name="connsiteY39" fmla="*/ 667657 h 1074902"/>
              <a:gd name="connsiteX40" fmla="*/ 145143 w 1438539"/>
              <a:gd name="connsiteY40" fmla="*/ 682171 h 1074902"/>
              <a:gd name="connsiteX41" fmla="*/ 101600 w 1438539"/>
              <a:gd name="connsiteY41" fmla="*/ 711200 h 1074902"/>
              <a:gd name="connsiteX42" fmla="*/ 72571 w 1438539"/>
              <a:gd name="connsiteY42" fmla="*/ 798285 h 1074902"/>
              <a:gd name="connsiteX43" fmla="*/ 87086 w 1438539"/>
              <a:gd name="connsiteY43" fmla="*/ 856343 h 1074902"/>
              <a:gd name="connsiteX44" fmla="*/ 174171 w 1438539"/>
              <a:gd name="connsiteY44" fmla="*/ 899885 h 1074902"/>
              <a:gd name="connsiteX45" fmla="*/ 348343 w 1438539"/>
              <a:gd name="connsiteY45" fmla="*/ 928914 h 1074902"/>
              <a:gd name="connsiteX46" fmla="*/ 406400 w 1438539"/>
              <a:gd name="connsiteY46" fmla="*/ 943428 h 1074902"/>
              <a:gd name="connsiteX47" fmla="*/ 493486 w 1438539"/>
              <a:gd name="connsiteY47" fmla="*/ 1001485 h 1074902"/>
              <a:gd name="connsiteX48" fmla="*/ 537029 w 1438539"/>
              <a:gd name="connsiteY48" fmla="*/ 1030514 h 1074902"/>
              <a:gd name="connsiteX49" fmla="*/ 696686 w 1438539"/>
              <a:gd name="connsiteY49" fmla="*/ 1059543 h 1074902"/>
              <a:gd name="connsiteX50" fmla="*/ 740229 w 1438539"/>
              <a:gd name="connsiteY50" fmla="*/ 1074057 h 1074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438539" h="1074902">
                <a:moveTo>
                  <a:pt x="740229" y="1074057"/>
                </a:moveTo>
                <a:cubicBezTo>
                  <a:pt x="764419" y="1069219"/>
                  <a:pt x="807329" y="1043452"/>
                  <a:pt x="841829" y="1030514"/>
                </a:cubicBezTo>
                <a:cubicBezTo>
                  <a:pt x="884805" y="1014398"/>
                  <a:pt x="931404" y="1007497"/>
                  <a:pt x="972457" y="986971"/>
                </a:cubicBezTo>
                <a:cubicBezTo>
                  <a:pt x="1103607" y="921397"/>
                  <a:pt x="946525" y="1004264"/>
                  <a:pt x="1146629" y="870857"/>
                </a:cubicBezTo>
                <a:cubicBezTo>
                  <a:pt x="1161143" y="861181"/>
                  <a:pt x="1175025" y="850483"/>
                  <a:pt x="1190171" y="841828"/>
                </a:cubicBezTo>
                <a:cubicBezTo>
                  <a:pt x="1208957" y="831093"/>
                  <a:pt x="1229881" y="824267"/>
                  <a:pt x="1248229" y="812800"/>
                </a:cubicBezTo>
                <a:cubicBezTo>
                  <a:pt x="1268743" y="799979"/>
                  <a:pt x="1286601" y="783317"/>
                  <a:pt x="1306286" y="769257"/>
                </a:cubicBezTo>
                <a:cubicBezTo>
                  <a:pt x="1377010" y="718739"/>
                  <a:pt x="1325607" y="764451"/>
                  <a:pt x="1393371" y="696685"/>
                </a:cubicBezTo>
                <a:cubicBezTo>
                  <a:pt x="1398209" y="682171"/>
                  <a:pt x="1401044" y="666827"/>
                  <a:pt x="1407886" y="653143"/>
                </a:cubicBezTo>
                <a:cubicBezTo>
                  <a:pt x="1415687" y="637541"/>
                  <a:pt x="1435754" y="627005"/>
                  <a:pt x="1436914" y="609600"/>
                </a:cubicBezTo>
                <a:cubicBezTo>
                  <a:pt x="1440789" y="551470"/>
                  <a:pt x="1438405" y="491445"/>
                  <a:pt x="1422400" y="435428"/>
                </a:cubicBezTo>
                <a:cubicBezTo>
                  <a:pt x="1417608" y="418655"/>
                  <a:pt x="1392258" y="417567"/>
                  <a:pt x="1378857" y="406400"/>
                </a:cubicBezTo>
                <a:cubicBezTo>
                  <a:pt x="1363088" y="393259"/>
                  <a:pt x="1353257" y="372826"/>
                  <a:pt x="1335314" y="362857"/>
                </a:cubicBezTo>
                <a:cubicBezTo>
                  <a:pt x="1308566" y="347997"/>
                  <a:pt x="1273689" y="350801"/>
                  <a:pt x="1248229" y="333828"/>
                </a:cubicBezTo>
                <a:lnTo>
                  <a:pt x="1204686" y="304800"/>
                </a:lnTo>
                <a:cubicBezTo>
                  <a:pt x="1199848" y="290286"/>
                  <a:pt x="1199728" y="273204"/>
                  <a:pt x="1190171" y="261257"/>
                </a:cubicBezTo>
                <a:cubicBezTo>
                  <a:pt x="1177847" y="245852"/>
                  <a:pt x="1101180" y="208244"/>
                  <a:pt x="1088571" y="203200"/>
                </a:cubicBezTo>
                <a:cubicBezTo>
                  <a:pt x="1060161" y="191836"/>
                  <a:pt x="1001486" y="174171"/>
                  <a:pt x="1001486" y="174171"/>
                </a:cubicBezTo>
                <a:cubicBezTo>
                  <a:pt x="991810" y="159657"/>
                  <a:pt x="980258" y="146230"/>
                  <a:pt x="972457" y="130628"/>
                </a:cubicBezTo>
                <a:cubicBezTo>
                  <a:pt x="965615" y="116944"/>
                  <a:pt x="967336" y="99162"/>
                  <a:pt x="957943" y="87085"/>
                </a:cubicBezTo>
                <a:cubicBezTo>
                  <a:pt x="932739" y="54680"/>
                  <a:pt x="870857" y="0"/>
                  <a:pt x="870857" y="0"/>
                </a:cubicBezTo>
                <a:cubicBezTo>
                  <a:pt x="803124" y="4838"/>
                  <a:pt x="735098" y="6580"/>
                  <a:pt x="667657" y="14514"/>
                </a:cubicBezTo>
                <a:cubicBezTo>
                  <a:pt x="652462" y="16302"/>
                  <a:pt x="634932" y="18210"/>
                  <a:pt x="624114" y="29028"/>
                </a:cubicBezTo>
                <a:cubicBezTo>
                  <a:pt x="613296" y="39846"/>
                  <a:pt x="616442" y="58887"/>
                  <a:pt x="609600" y="72571"/>
                </a:cubicBezTo>
                <a:cubicBezTo>
                  <a:pt x="585410" y="120951"/>
                  <a:pt x="580570" y="116114"/>
                  <a:pt x="537029" y="145143"/>
                </a:cubicBezTo>
                <a:cubicBezTo>
                  <a:pt x="532191" y="159657"/>
                  <a:pt x="533332" y="177867"/>
                  <a:pt x="522514" y="188685"/>
                </a:cubicBezTo>
                <a:cubicBezTo>
                  <a:pt x="511696" y="199503"/>
                  <a:pt x="492655" y="196358"/>
                  <a:pt x="478971" y="203200"/>
                </a:cubicBezTo>
                <a:cubicBezTo>
                  <a:pt x="463369" y="211001"/>
                  <a:pt x="451031" y="224427"/>
                  <a:pt x="435429" y="232228"/>
                </a:cubicBezTo>
                <a:cubicBezTo>
                  <a:pt x="421745" y="239070"/>
                  <a:pt x="405260" y="239313"/>
                  <a:pt x="391886" y="246743"/>
                </a:cubicBezTo>
                <a:cubicBezTo>
                  <a:pt x="361388" y="263686"/>
                  <a:pt x="304800" y="304800"/>
                  <a:pt x="304800" y="304800"/>
                </a:cubicBezTo>
                <a:cubicBezTo>
                  <a:pt x="295124" y="319314"/>
                  <a:pt x="290564" y="339098"/>
                  <a:pt x="275771" y="348343"/>
                </a:cubicBezTo>
                <a:cubicBezTo>
                  <a:pt x="249823" y="364560"/>
                  <a:pt x="217714" y="367695"/>
                  <a:pt x="188686" y="377371"/>
                </a:cubicBezTo>
                <a:cubicBezTo>
                  <a:pt x="89154" y="410548"/>
                  <a:pt x="212688" y="371370"/>
                  <a:pt x="72571" y="406400"/>
                </a:cubicBezTo>
                <a:cubicBezTo>
                  <a:pt x="57729" y="410111"/>
                  <a:pt x="43543" y="416076"/>
                  <a:pt x="29029" y="420914"/>
                </a:cubicBezTo>
                <a:cubicBezTo>
                  <a:pt x="22183" y="441450"/>
                  <a:pt x="0" y="504286"/>
                  <a:pt x="0" y="522514"/>
                </a:cubicBezTo>
                <a:cubicBezTo>
                  <a:pt x="0" y="562736"/>
                  <a:pt x="24622" y="580225"/>
                  <a:pt x="58057" y="595085"/>
                </a:cubicBezTo>
                <a:cubicBezTo>
                  <a:pt x="86019" y="607512"/>
                  <a:pt x="116114" y="614438"/>
                  <a:pt x="145143" y="624114"/>
                </a:cubicBezTo>
                <a:cubicBezTo>
                  <a:pt x="159657" y="628952"/>
                  <a:pt x="173480" y="636938"/>
                  <a:pt x="188686" y="638628"/>
                </a:cubicBezTo>
                <a:lnTo>
                  <a:pt x="319314" y="653143"/>
                </a:lnTo>
                <a:cubicBezTo>
                  <a:pt x="304800" y="657981"/>
                  <a:pt x="290862" y="665142"/>
                  <a:pt x="275771" y="667657"/>
                </a:cubicBezTo>
                <a:cubicBezTo>
                  <a:pt x="232556" y="674859"/>
                  <a:pt x="187646" y="671545"/>
                  <a:pt x="145143" y="682171"/>
                </a:cubicBezTo>
                <a:cubicBezTo>
                  <a:pt x="128220" y="686402"/>
                  <a:pt x="116114" y="701524"/>
                  <a:pt x="101600" y="711200"/>
                </a:cubicBezTo>
                <a:cubicBezTo>
                  <a:pt x="91924" y="740228"/>
                  <a:pt x="65150" y="768600"/>
                  <a:pt x="72571" y="798285"/>
                </a:cubicBezTo>
                <a:cubicBezTo>
                  <a:pt x="77409" y="817638"/>
                  <a:pt x="76021" y="839745"/>
                  <a:pt x="87086" y="856343"/>
                </a:cubicBezTo>
                <a:cubicBezTo>
                  <a:pt x="101275" y="877627"/>
                  <a:pt x="150989" y="894089"/>
                  <a:pt x="174171" y="899885"/>
                </a:cubicBezTo>
                <a:cubicBezTo>
                  <a:pt x="254407" y="919944"/>
                  <a:pt x="258213" y="912527"/>
                  <a:pt x="348343" y="928914"/>
                </a:cubicBezTo>
                <a:cubicBezTo>
                  <a:pt x="367969" y="932482"/>
                  <a:pt x="387048" y="938590"/>
                  <a:pt x="406400" y="943428"/>
                </a:cubicBezTo>
                <a:lnTo>
                  <a:pt x="493486" y="1001485"/>
                </a:lnTo>
                <a:cubicBezTo>
                  <a:pt x="508000" y="1011161"/>
                  <a:pt x="519924" y="1027093"/>
                  <a:pt x="537029" y="1030514"/>
                </a:cubicBezTo>
                <a:cubicBezTo>
                  <a:pt x="576184" y="1038345"/>
                  <a:pt x="659555" y="1055830"/>
                  <a:pt x="696686" y="1059543"/>
                </a:cubicBezTo>
                <a:cubicBezTo>
                  <a:pt x="715942" y="1061469"/>
                  <a:pt x="716039" y="1078895"/>
                  <a:pt x="740229" y="1074057"/>
                </a:cubicBezTo>
                <a:close/>
              </a:path>
            </a:pathLst>
          </a:custGeom>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2" name="Text Placeholder 1"/>
          <p:cNvSpPr>
            <a:spLocks noGrp="1"/>
          </p:cNvSpPr>
          <p:nvPr>
            <p:ph type="body" idx="1"/>
          </p:nvPr>
        </p:nvSpPr>
        <p:spPr/>
        <p:txBody>
          <a:bodyPr/>
          <a:lstStyle/>
          <a:p>
            <a:r>
              <a:rPr lang="en-GB" dirty="0"/>
              <a:t>KS1 Multiplication Lesson 4</a:t>
            </a:r>
          </a:p>
        </p:txBody>
      </p:sp>
      <p:sp>
        <p:nvSpPr>
          <p:cNvPr id="3" name="Title 2">
            <a:extLst>
              <a:ext uri="{FF2B5EF4-FFF2-40B4-BE49-F238E27FC236}">
                <a16:creationId xmlns:a16="http://schemas.microsoft.com/office/drawing/2014/main" id="{E124B8C5-69BA-4369-A0C9-876354ABD29F}"/>
              </a:ext>
            </a:extLst>
          </p:cNvPr>
          <p:cNvSpPr>
            <a:spLocks noGrp="1"/>
          </p:cNvSpPr>
          <p:nvPr>
            <p:ph type="title"/>
          </p:nvPr>
        </p:nvSpPr>
        <p:spPr/>
        <p:txBody>
          <a:bodyPr/>
          <a:lstStyle/>
          <a:p>
            <a:endParaRPr lang="en-GB"/>
          </a:p>
        </p:txBody>
      </p:sp>
      <p:pic>
        <p:nvPicPr>
          <p:cNvPr id="8" name="Picture 7" descr="A picture containing object  Description automatically generated">
            <a:extLst>
              <a:ext uri="{FF2B5EF4-FFF2-40B4-BE49-F238E27FC236}">
                <a16:creationId xmlns:a16="http://schemas.microsoft.com/office/drawing/2014/main" id="{8EFC2279-9A7E-482B-B686-ABD3B2CEF1E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043" y="2501096"/>
            <a:ext cx="1065319" cy="1263333"/>
          </a:xfrm>
          <a:prstGeom prst="rect">
            <a:avLst/>
          </a:prstGeom>
        </p:spPr>
      </p:pic>
      <p:pic>
        <p:nvPicPr>
          <p:cNvPr id="10" name="Picture 9" descr="A picture containing object  Description automatically generated">
            <a:extLst>
              <a:ext uri="{FF2B5EF4-FFF2-40B4-BE49-F238E27FC236}">
                <a16:creationId xmlns:a16="http://schemas.microsoft.com/office/drawing/2014/main" id="{C47141FD-1D8E-44FD-9CDF-FCDB1A8ADDC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86189" y="2501096"/>
            <a:ext cx="1346500" cy="1259373"/>
          </a:xfrm>
          <a:prstGeom prst="rect">
            <a:avLst/>
          </a:prstGeom>
        </p:spPr>
      </p:pic>
      <p:sp>
        <p:nvSpPr>
          <p:cNvPr id="9" name="Freeform 8"/>
          <p:cNvSpPr/>
          <p:nvPr/>
        </p:nvSpPr>
        <p:spPr bwMode="auto">
          <a:xfrm>
            <a:off x="6426626" y="2701115"/>
            <a:ext cx="1372622" cy="1228479"/>
          </a:xfrm>
          <a:custGeom>
            <a:avLst/>
            <a:gdLst>
              <a:gd name="connsiteX0" fmla="*/ 22794 w 1372622"/>
              <a:gd name="connsiteY0" fmla="*/ 1190171 h 1228479"/>
              <a:gd name="connsiteX1" fmla="*/ 51822 w 1372622"/>
              <a:gd name="connsiteY1" fmla="*/ 928914 h 1228479"/>
              <a:gd name="connsiteX2" fmla="*/ 66337 w 1372622"/>
              <a:gd name="connsiteY2" fmla="*/ 885371 h 1228479"/>
              <a:gd name="connsiteX3" fmla="*/ 109880 w 1372622"/>
              <a:gd name="connsiteY3" fmla="*/ 856343 h 1228479"/>
              <a:gd name="connsiteX4" fmla="*/ 124394 w 1372622"/>
              <a:gd name="connsiteY4" fmla="*/ 812800 h 1228479"/>
              <a:gd name="connsiteX5" fmla="*/ 167937 w 1372622"/>
              <a:gd name="connsiteY5" fmla="*/ 798286 h 1228479"/>
              <a:gd name="connsiteX6" fmla="*/ 211480 w 1372622"/>
              <a:gd name="connsiteY6" fmla="*/ 769257 h 1228479"/>
              <a:gd name="connsiteX7" fmla="*/ 327594 w 1372622"/>
              <a:gd name="connsiteY7" fmla="*/ 740228 h 1228479"/>
              <a:gd name="connsiteX8" fmla="*/ 284051 w 1372622"/>
              <a:gd name="connsiteY8" fmla="*/ 682171 h 1228479"/>
              <a:gd name="connsiteX9" fmla="*/ 240508 w 1372622"/>
              <a:gd name="connsiteY9" fmla="*/ 638628 h 1228479"/>
              <a:gd name="connsiteX10" fmla="*/ 225994 w 1372622"/>
              <a:gd name="connsiteY10" fmla="*/ 595086 h 1228479"/>
              <a:gd name="connsiteX11" fmla="*/ 240508 w 1372622"/>
              <a:gd name="connsiteY11" fmla="*/ 522514 h 1228479"/>
              <a:gd name="connsiteX12" fmla="*/ 298565 w 1372622"/>
              <a:gd name="connsiteY12" fmla="*/ 478971 h 1228479"/>
              <a:gd name="connsiteX13" fmla="*/ 414680 w 1372622"/>
              <a:gd name="connsiteY13" fmla="*/ 348343 h 1228479"/>
              <a:gd name="connsiteX14" fmla="*/ 458222 w 1372622"/>
              <a:gd name="connsiteY14" fmla="*/ 261257 h 1228479"/>
              <a:gd name="connsiteX15" fmla="*/ 617880 w 1372622"/>
              <a:gd name="connsiteY15" fmla="*/ 217714 h 1228479"/>
              <a:gd name="connsiteX16" fmla="*/ 704965 w 1372622"/>
              <a:gd name="connsiteY16" fmla="*/ 159657 h 1228479"/>
              <a:gd name="connsiteX17" fmla="*/ 777537 w 1372622"/>
              <a:gd name="connsiteY17" fmla="*/ 101600 h 1228479"/>
              <a:gd name="connsiteX18" fmla="*/ 879137 w 1372622"/>
              <a:gd name="connsiteY18" fmla="*/ 43543 h 1228479"/>
              <a:gd name="connsiteX19" fmla="*/ 966222 w 1372622"/>
              <a:gd name="connsiteY19" fmla="*/ 0 h 1228479"/>
              <a:gd name="connsiteX20" fmla="*/ 1125880 w 1372622"/>
              <a:gd name="connsiteY20" fmla="*/ 14514 h 1228479"/>
              <a:gd name="connsiteX21" fmla="*/ 1140394 w 1372622"/>
              <a:gd name="connsiteY21" fmla="*/ 58057 h 1228479"/>
              <a:gd name="connsiteX22" fmla="*/ 1183937 w 1372622"/>
              <a:gd name="connsiteY22" fmla="*/ 87086 h 1228479"/>
              <a:gd name="connsiteX23" fmla="*/ 1271022 w 1372622"/>
              <a:gd name="connsiteY23" fmla="*/ 145143 h 1228479"/>
              <a:gd name="connsiteX24" fmla="*/ 1329080 w 1372622"/>
              <a:gd name="connsiteY24" fmla="*/ 232228 h 1228479"/>
              <a:gd name="connsiteX25" fmla="*/ 1343594 w 1372622"/>
              <a:gd name="connsiteY25" fmla="*/ 275771 h 1228479"/>
              <a:gd name="connsiteX26" fmla="*/ 1372622 w 1372622"/>
              <a:gd name="connsiteY26" fmla="*/ 319314 h 1228479"/>
              <a:gd name="connsiteX27" fmla="*/ 1343594 w 1372622"/>
              <a:gd name="connsiteY27" fmla="*/ 667657 h 1228479"/>
              <a:gd name="connsiteX28" fmla="*/ 1329080 w 1372622"/>
              <a:gd name="connsiteY28" fmla="*/ 711200 h 1228479"/>
              <a:gd name="connsiteX29" fmla="*/ 1271022 w 1372622"/>
              <a:gd name="connsiteY29" fmla="*/ 798286 h 1228479"/>
              <a:gd name="connsiteX30" fmla="*/ 1241994 w 1372622"/>
              <a:gd name="connsiteY30" fmla="*/ 841828 h 1228479"/>
              <a:gd name="connsiteX31" fmla="*/ 1183937 w 1372622"/>
              <a:gd name="connsiteY31" fmla="*/ 870857 h 1228479"/>
              <a:gd name="connsiteX32" fmla="*/ 1140394 w 1372622"/>
              <a:gd name="connsiteY32" fmla="*/ 899886 h 1228479"/>
              <a:gd name="connsiteX33" fmla="*/ 1067822 w 1372622"/>
              <a:gd name="connsiteY33" fmla="*/ 914400 h 1228479"/>
              <a:gd name="connsiteX34" fmla="*/ 980737 w 1372622"/>
              <a:gd name="connsiteY34" fmla="*/ 957943 h 1228479"/>
              <a:gd name="connsiteX35" fmla="*/ 806565 w 1372622"/>
              <a:gd name="connsiteY35" fmla="*/ 1030514 h 1228479"/>
              <a:gd name="connsiteX36" fmla="*/ 588851 w 1372622"/>
              <a:gd name="connsiteY36" fmla="*/ 1045028 h 1228479"/>
              <a:gd name="connsiteX37" fmla="*/ 545308 w 1372622"/>
              <a:gd name="connsiteY37" fmla="*/ 1088571 h 1228479"/>
              <a:gd name="connsiteX38" fmla="*/ 530794 w 1372622"/>
              <a:gd name="connsiteY38" fmla="*/ 1132114 h 1228479"/>
              <a:gd name="connsiteX39" fmla="*/ 458222 w 1372622"/>
              <a:gd name="connsiteY39" fmla="*/ 1146628 h 1228479"/>
              <a:gd name="connsiteX40" fmla="*/ 414680 w 1372622"/>
              <a:gd name="connsiteY40" fmla="*/ 1161143 h 1228479"/>
              <a:gd name="connsiteX41" fmla="*/ 371137 w 1372622"/>
              <a:gd name="connsiteY41" fmla="*/ 1190171 h 1228479"/>
              <a:gd name="connsiteX42" fmla="*/ 22794 w 1372622"/>
              <a:gd name="connsiteY42" fmla="*/ 1190171 h 122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372622" h="1228479">
                <a:moveTo>
                  <a:pt x="22794" y="1190171"/>
                </a:moveTo>
                <a:cubicBezTo>
                  <a:pt x="-30425" y="1146628"/>
                  <a:pt x="22314" y="1032189"/>
                  <a:pt x="51822" y="928914"/>
                </a:cubicBezTo>
                <a:cubicBezTo>
                  <a:pt x="56025" y="914203"/>
                  <a:pt x="56779" y="897318"/>
                  <a:pt x="66337" y="885371"/>
                </a:cubicBezTo>
                <a:cubicBezTo>
                  <a:pt x="77234" y="871750"/>
                  <a:pt x="95366" y="866019"/>
                  <a:pt x="109880" y="856343"/>
                </a:cubicBezTo>
                <a:cubicBezTo>
                  <a:pt x="114718" y="841829"/>
                  <a:pt x="113576" y="823618"/>
                  <a:pt x="124394" y="812800"/>
                </a:cubicBezTo>
                <a:cubicBezTo>
                  <a:pt x="135212" y="801982"/>
                  <a:pt x="154253" y="805128"/>
                  <a:pt x="167937" y="798286"/>
                </a:cubicBezTo>
                <a:cubicBezTo>
                  <a:pt x="183539" y="790485"/>
                  <a:pt x="195878" y="777058"/>
                  <a:pt x="211480" y="769257"/>
                </a:cubicBezTo>
                <a:cubicBezTo>
                  <a:pt x="241232" y="754381"/>
                  <a:pt x="299995" y="745748"/>
                  <a:pt x="327594" y="740228"/>
                </a:cubicBezTo>
                <a:cubicBezTo>
                  <a:pt x="313080" y="720876"/>
                  <a:pt x="299794" y="700538"/>
                  <a:pt x="284051" y="682171"/>
                </a:cubicBezTo>
                <a:cubicBezTo>
                  <a:pt x="270693" y="666586"/>
                  <a:pt x="251894" y="655707"/>
                  <a:pt x="240508" y="638628"/>
                </a:cubicBezTo>
                <a:cubicBezTo>
                  <a:pt x="232022" y="625898"/>
                  <a:pt x="230832" y="609600"/>
                  <a:pt x="225994" y="595086"/>
                </a:cubicBezTo>
                <a:cubicBezTo>
                  <a:pt x="230832" y="570895"/>
                  <a:pt x="227433" y="543434"/>
                  <a:pt x="240508" y="522514"/>
                </a:cubicBezTo>
                <a:cubicBezTo>
                  <a:pt x="253329" y="502000"/>
                  <a:pt x="280584" y="495154"/>
                  <a:pt x="298565" y="478971"/>
                </a:cubicBezTo>
                <a:cubicBezTo>
                  <a:pt x="381417" y="404405"/>
                  <a:pt x="369920" y="415483"/>
                  <a:pt x="414680" y="348343"/>
                </a:cubicBezTo>
                <a:cubicBezTo>
                  <a:pt x="422588" y="324618"/>
                  <a:pt x="434529" y="276065"/>
                  <a:pt x="458222" y="261257"/>
                </a:cubicBezTo>
                <a:cubicBezTo>
                  <a:pt x="492887" y="239591"/>
                  <a:pt x="576435" y="226003"/>
                  <a:pt x="617880" y="217714"/>
                </a:cubicBezTo>
                <a:cubicBezTo>
                  <a:pt x="646908" y="198362"/>
                  <a:pt x="685613" y="188685"/>
                  <a:pt x="704965" y="159657"/>
                </a:cubicBezTo>
                <a:cubicBezTo>
                  <a:pt x="742481" y="103384"/>
                  <a:pt x="717445" y="121630"/>
                  <a:pt x="777537" y="101600"/>
                </a:cubicBezTo>
                <a:cubicBezTo>
                  <a:pt x="917924" y="-3691"/>
                  <a:pt x="768315" y="98954"/>
                  <a:pt x="879137" y="43543"/>
                </a:cubicBezTo>
                <a:cubicBezTo>
                  <a:pt x="991685" y="-12731"/>
                  <a:pt x="856776" y="36482"/>
                  <a:pt x="966222" y="0"/>
                </a:cubicBezTo>
                <a:cubicBezTo>
                  <a:pt x="1019441" y="4838"/>
                  <a:pt x="1075183" y="-2385"/>
                  <a:pt x="1125880" y="14514"/>
                </a:cubicBezTo>
                <a:cubicBezTo>
                  <a:pt x="1140394" y="19352"/>
                  <a:pt x="1130837" y="46110"/>
                  <a:pt x="1140394" y="58057"/>
                </a:cubicBezTo>
                <a:cubicBezTo>
                  <a:pt x="1151291" y="71679"/>
                  <a:pt x="1170536" y="75919"/>
                  <a:pt x="1183937" y="87086"/>
                </a:cubicBezTo>
                <a:cubicBezTo>
                  <a:pt x="1256418" y="147486"/>
                  <a:pt x="1194502" y="119634"/>
                  <a:pt x="1271022" y="145143"/>
                </a:cubicBezTo>
                <a:cubicBezTo>
                  <a:pt x="1305536" y="248681"/>
                  <a:pt x="1256596" y="123502"/>
                  <a:pt x="1329080" y="232228"/>
                </a:cubicBezTo>
                <a:cubicBezTo>
                  <a:pt x="1337567" y="244958"/>
                  <a:pt x="1336752" y="262087"/>
                  <a:pt x="1343594" y="275771"/>
                </a:cubicBezTo>
                <a:cubicBezTo>
                  <a:pt x="1351395" y="291373"/>
                  <a:pt x="1362946" y="304800"/>
                  <a:pt x="1372622" y="319314"/>
                </a:cubicBezTo>
                <a:cubicBezTo>
                  <a:pt x="1367101" y="407655"/>
                  <a:pt x="1361982" y="566522"/>
                  <a:pt x="1343594" y="667657"/>
                </a:cubicBezTo>
                <a:cubicBezTo>
                  <a:pt x="1340857" y="682710"/>
                  <a:pt x="1336510" y="697826"/>
                  <a:pt x="1329080" y="711200"/>
                </a:cubicBezTo>
                <a:cubicBezTo>
                  <a:pt x="1312137" y="741698"/>
                  <a:pt x="1290375" y="769257"/>
                  <a:pt x="1271022" y="798286"/>
                </a:cubicBezTo>
                <a:cubicBezTo>
                  <a:pt x="1261346" y="812800"/>
                  <a:pt x="1257596" y="834027"/>
                  <a:pt x="1241994" y="841828"/>
                </a:cubicBezTo>
                <a:cubicBezTo>
                  <a:pt x="1222642" y="851504"/>
                  <a:pt x="1202723" y="860122"/>
                  <a:pt x="1183937" y="870857"/>
                </a:cubicBezTo>
                <a:cubicBezTo>
                  <a:pt x="1168791" y="879512"/>
                  <a:pt x="1156727" y="893761"/>
                  <a:pt x="1140394" y="899886"/>
                </a:cubicBezTo>
                <a:cubicBezTo>
                  <a:pt x="1117295" y="908548"/>
                  <a:pt x="1092013" y="909562"/>
                  <a:pt x="1067822" y="914400"/>
                </a:cubicBezTo>
                <a:cubicBezTo>
                  <a:pt x="972404" y="978012"/>
                  <a:pt x="1075163" y="915022"/>
                  <a:pt x="980737" y="957943"/>
                </a:cubicBezTo>
                <a:cubicBezTo>
                  <a:pt x="919275" y="985880"/>
                  <a:pt x="873185" y="1023501"/>
                  <a:pt x="806565" y="1030514"/>
                </a:cubicBezTo>
                <a:cubicBezTo>
                  <a:pt x="734232" y="1038128"/>
                  <a:pt x="661422" y="1040190"/>
                  <a:pt x="588851" y="1045028"/>
                </a:cubicBezTo>
                <a:cubicBezTo>
                  <a:pt x="574337" y="1059542"/>
                  <a:pt x="556694" y="1071492"/>
                  <a:pt x="545308" y="1088571"/>
                </a:cubicBezTo>
                <a:cubicBezTo>
                  <a:pt x="536821" y="1101301"/>
                  <a:pt x="543524" y="1123627"/>
                  <a:pt x="530794" y="1132114"/>
                </a:cubicBezTo>
                <a:cubicBezTo>
                  <a:pt x="510268" y="1145798"/>
                  <a:pt x="482155" y="1140645"/>
                  <a:pt x="458222" y="1146628"/>
                </a:cubicBezTo>
                <a:cubicBezTo>
                  <a:pt x="443380" y="1150339"/>
                  <a:pt x="428364" y="1154301"/>
                  <a:pt x="414680" y="1161143"/>
                </a:cubicBezTo>
                <a:cubicBezTo>
                  <a:pt x="399078" y="1168944"/>
                  <a:pt x="387077" y="1183086"/>
                  <a:pt x="371137" y="1190171"/>
                </a:cubicBezTo>
                <a:cubicBezTo>
                  <a:pt x="240415" y="1248269"/>
                  <a:pt x="76013" y="1233714"/>
                  <a:pt x="22794" y="1190171"/>
                </a:cubicBezTo>
                <a:close/>
              </a:path>
            </a:pathLst>
          </a:custGeom>
          <a:ln w="28575"/>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pic>
        <p:nvPicPr>
          <p:cNvPr id="12" name="Picture 11" descr="A close up of a necklace  Description automatically generated">
            <a:extLst>
              <a:ext uri="{FF2B5EF4-FFF2-40B4-BE49-F238E27FC236}">
                <a16:creationId xmlns:a16="http://schemas.microsoft.com/office/drawing/2014/main" id="{BE21E7A1-AEC8-409C-A290-CEB143BE5D5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37431" y="2457612"/>
            <a:ext cx="1215810" cy="1223730"/>
          </a:xfrm>
          <a:prstGeom prst="rect">
            <a:avLst/>
          </a:prstGeom>
        </p:spPr>
      </p:pic>
      <p:sp>
        <p:nvSpPr>
          <p:cNvPr id="32" name="Freeform 31"/>
          <p:cNvSpPr/>
          <p:nvPr/>
        </p:nvSpPr>
        <p:spPr bwMode="auto">
          <a:xfrm>
            <a:off x="6899363" y="2899450"/>
            <a:ext cx="1683657" cy="1253093"/>
          </a:xfrm>
          <a:custGeom>
            <a:avLst/>
            <a:gdLst>
              <a:gd name="connsiteX0" fmla="*/ 0 w 1683657"/>
              <a:gd name="connsiteY0" fmla="*/ 1122465 h 1253093"/>
              <a:gd name="connsiteX1" fmla="*/ 14514 w 1683657"/>
              <a:gd name="connsiteY1" fmla="*/ 977322 h 1253093"/>
              <a:gd name="connsiteX2" fmla="*/ 72571 w 1683657"/>
              <a:gd name="connsiteY2" fmla="*/ 962808 h 1253093"/>
              <a:gd name="connsiteX3" fmla="*/ 377371 w 1683657"/>
              <a:gd name="connsiteY3" fmla="*/ 919265 h 1253093"/>
              <a:gd name="connsiteX4" fmla="*/ 464457 w 1683657"/>
              <a:gd name="connsiteY4" fmla="*/ 832179 h 1253093"/>
              <a:gd name="connsiteX5" fmla="*/ 522514 w 1683657"/>
              <a:gd name="connsiteY5" fmla="*/ 788636 h 1253093"/>
              <a:gd name="connsiteX6" fmla="*/ 566057 w 1683657"/>
              <a:gd name="connsiteY6" fmla="*/ 730579 h 1253093"/>
              <a:gd name="connsiteX7" fmla="*/ 725714 w 1683657"/>
              <a:gd name="connsiteY7" fmla="*/ 687036 h 1253093"/>
              <a:gd name="connsiteX8" fmla="*/ 769257 w 1683657"/>
              <a:gd name="connsiteY8" fmla="*/ 672522 h 1253093"/>
              <a:gd name="connsiteX9" fmla="*/ 856343 w 1683657"/>
              <a:gd name="connsiteY9" fmla="*/ 614465 h 1253093"/>
              <a:gd name="connsiteX10" fmla="*/ 899885 w 1683657"/>
              <a:gd name="connsiteY10" fmla="*/ 353208 h 1253093"/>
              <a:gd name="connsiteX11" fmla="*/ 972457 w 1683657"/>
              <a:gd name="connsiteY11" fmla="*/ 266122 h 1253093"/>
              <a:gd name="connsiteX12" fmla="*/ 1074057 w 1683657"/>
              <a:gd name="connsiteY12" fmla="*/ 120979 h 1253093"/>
              <a:gd name="connsiteX13" fmla="*/ 1132114 w 1683657"/>
              <a:gd name="connsiteY13" fmla="*/ 33893 h 1253093"/>
              <a:gd name="connsiteX14" fmla="*/ 1175657 w 1683657"/>
              <a:gd name="connsiteY14" fmla="*/ 4865 h 1253093"/>
              <a:gd name="connsiteX15" fmla="*/ 1509485 w 1683657"/>
              <a:gd name="connsiteY15" fmla="*/ 77436 h 1253093"/>
              <a:gd name="connsiteX16" fmla="*/ 1538514 w 1683657"/>
              <a:gd name="connsiteY16" fmla="*/ 120979 h 1253093"/>
              <a:gd name="connsiteX17" fmla="*/ 1567543 w 1683657"/>
              <a:gd name="connsiteY17" fmla="*/ 222579 h 1253093"/>
              <a:gd name="connsiteX18" fmla="*/ 1596571 w 1683657"/>
              <a:gd name="connsiteY18" fmla="*/ 266122 h 1253093"/>
              <a:gd name="connsiteX19" fmla="*/ 1611085 w 1683657"/>
              <a:gd name="connsiteY19" fmla="*/ 324179 h 1253093"/>
              <a:gd name="connsiteX20" fmla="*/ 1625600 w 1683657"/>
              <a:gd name="connsiteY20" fmla="*/ 367722 h 1253093"/>
              <a:gd name="connsiteX21" fmla="*/ 1640114 w 1683657"/>
              <a:gd name="connsiteY21" fmla="*/ 440293 h 1253093"/>
              <a:gd name="connsiteX22" fmla="*/ 1669143 w 1683657"/>
              <a:gd name="connsiteY22" fmla="*/ 527379 h 1253093"/>
              <a:gd name="connsiteX23" fmla="*/ 1683657 w 1683657"/>
              <a:gd name="connsiteY23" fmla="*/ 570922 h 1253093"/>
              <a:gd name="connsiteX24" fmla="*/ 1669143 w 1683657"/>
              <a:gd name="connsiteY24" fmla="*/ 890236 h 1253093"/>
              <a:gd name="connsiteX25" fmla="*/ 1625600 w 1683657"/>
              <a:gd name="connsiteY25" fmla="*/ 933779 h 1253093"/>
              <a:gd name="connsiteX26" fmla="*/ 1524000 w 1683657"/>
              <a:gd name="connsiteY26" fmla="*/ 991836 h 1253093"/>
              <a:gd name="connsiteX27" fmla="*/ 1480457 w 1683657"/>
              <a:gd name="connsiteY27" fmla="*/ 1006351 h 1253093"/>
              <a:gd name="connsiteX28" fmla="*/ 1074057 w 1683657"/>
              <a:gd name="connsiteY28" fmla="*/ 1006351 h 1253093"/>
              <a:gd name="connsiteX29" fmla="*/ 1030514 w 1683657"/>
              <a:gd name="connsiteY29" fmla="*/ 1035379 h 1253093"/>
              <a:gd name="connsiteX30" fmla="*/ 943428 w 1683657"/>
              <a:gd name="connsiteY30" fmla="*/ 1122465 h 1253093"/>
              <a:gd name="connsiteX31" fmla="*/ 899885 w 1683657"/>
              <a:gd name="connsiteY31" fmla="*/ 1151493 h 1253093"/>
              <a:gd name="connsiteX32" fmla="*/ 812800 w 1683657"/>
              <a:gd name="connsiteY32" fmla="*/ 1224065 h 1253093"/>
              <a:gd name="connsiteX33" fmla="*/ 754743 w 1683657"/>
              <a:gd name="connsiteY33" fmla="*/ 1238579 h 1253093"/>
              <a:gd name="connsiteX34" fmla="*/ 711200 w 1683657"/>
              <a:gd name="connsiteY34" fmla="*/ 1253093 h 1253093"/>
              <a:gd name="connsiteX35" fmla="*/ 537028 w 1683657"/>
              <a:gd name="connsiteY35" fmla="*/ 1224065 h 1253093"/>
              <a:gd name="connsiteX36" fmla="*/ 493485 w 1683657"/>
              <a:gd name="connsiteY36" fmla="*/ 1195036 h 1253093"/>
              <a:gd name="connsiteX37" fmla="*/ 377371 w 1683657"/>
              <a:gd name="connsiteY37" fmla="*/ 1166008 h 1253093"/>
              <a:gd name="connsiteX38" fmla="*/ 43543 w 1683657"/>
              <a:gd name="connsiteY38" fmla="*/ 1151493 h 1253093"/>
              <a:gd name="connsiteX39" fmla="*/ 0 w 1683657"/>
              <a:gd name="connsiteY39" fmla="*/ 1122465 h 1253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683657" h="1253093">
                <a:moveTo>
                  <a:pt x="0" y="1122465"/>
                </a:moveTo>
                <a:cubicBezTo>
                  <a:pt x="4838" y="1074084"/>
                  <a:pt x="-5606" y="1021586"/>
                  <a:pt x="14514" y="977322"/>
                </a:cubicBezTo>
                <a:cubicBezTo>
                  <a:pt x="22768" y="959162"/>
                  <a:pt x="53464" y="968540"/>
                  <a:pt x="72571" y="962808"/>
                </a:cubicBezTo>
                <a:cubicBezTo>
                  <a:pt x="250957" y="909292"/>
                  <a:pt x="76120" y="939348"/>
                  <a:pt x="377371" y="919265"/>
                </a:cubicBezTo>
                <a:cubicBezTo>
                  <a:pt x="479989" y="850852"/>
                  <a:pt x="356438" y="940198"/>
                  <a:pt x="464457" y="832179"/>
                </a:cubicBezTo>
                <a:cubicBezTo>
                  <a:pt x="481562" y="815074"/>
                  <a:pt x="505409" y="805741"/>
                  <a:pt x="522514" y="788636"/>
                </a:cubicBezTo>
                <a:cubicBezTo>
                  <a:pt x="539619" y="771531"/>
                  <a:pt x="547690" y="746322"/>
                  <a:pt x="566057" y="730579"/>
                </a:cubicBezTo>
                <a:cubicBezTo>
                  <a:pt x="610384" y="692585"/>
                  <a:pt x="672786" y="694598"/>
                  <a:pt x="725714" y="687036"/>
                </a:cubicBezTo>
                <a:cubicBezTo>
                  <a:pt x="740228" y="682198"/>
                  <a:pt x="755883" y="679952"/>
                  <a:pt x="769257" y="672522"/>
                </a:cubicBezTo>
                <a:cubicBezTo>
                  <a:pt x="799755" y="655579"/>
                  <a:pt x="856343" y="614465"/>
                  <a:pt x="856343" y="614465"/>
                </a:cubicBezTo>
                <a:cubicBezTo>
                  <a:pt x="933234" y="499126"/>
                  <a:pt x="852861" y="635354"/>
                  <a:pt x="899885" y="353208"/>
                </a:cubicBezTo>
                <a:cubicBezTo>
                  <a:pt x="904310" y="326660"/>
                  <a:pt x="958929" y="281905"/>
                  <a:pt x="972457" y="266122"/>
                </a:cubicBezTo>
                <a:cubicBezTo>
                  <a:pt x="1004696" y="228509"/>
                  <a:pt x="1049074" y="158454"/>
                  <a:pt x="1074057" y="120979"/>
                </a:cubicBezTo>
                <a:lnTo>
                  <a:pt x="1132114" y="33893"/>
                </a:lnTo>
                <a:lnTo>
                  <a:pt x="1175657" y="4865"/>
                </a:lnTo>
                <a:cubicBezTo>
                  <a:pt x="1416794" y="17556"/>
                  <a:pt x="1404761" y="-44741"/>
                  <a:pt x="1509485" y="77436"/>
                </a:cubicBezTo>
                <a:cubicBezTo>
                  <a:pt x="1520838" y="90681"/>
                  <a:pt x="1528838" y="106465"/>
                  <a:pt x="1538514" y="120979"/>
                </a:cubicBezTo>
                <a:cubicBezTo>
                  <a:pt x="1543166" y="139587"/>
                  <a:pt x="1557130" y="201752"/>
                  <a:pt x="1567543" y="222579"/>
                </a:cubicBezTo>
                <a:cubicBezTo>
                  <a:pt x="1575344" y="238181"/>
                  <a:pt x="1586895" y="251608"/>
                  <a:pt x="1596571" y="266122"/>
                </a:cubicBezTo>
                <a:cubicBezTo>
                  <a:pt x="1601409" y="285474"/>
                  <a:pt x="1605605" y="304999"/>
                  <a:pt x="1611085" y="324179"/>
                </a:cubicBezTo>
                <a:cubicBezTo>
                  <a:pt x="1615288" y="338890"/>
                  <a:pt x="1621889" y="352879"/>
                  <a:pt x="1625600" y="367722"/>
                </a:cubicBezTo>
                <a:cubicBezTo>
                  <a:pt x="1631583" y="391655"/>
                  <a:pt x="1633623" y="416493"/>
                  <a:pt x="1640114" y="440293"/>
                </a:cubicBezTo>
                <a:cubicBezTo>
                  <a:pt x="1648165" y="469814"/>
                  <a:pt x="1659467" y="498350"/>
                  <a:pt x="1669143" y="527379"/>
                </a:cubicBezTo>
                <a:lnTo>
                  <a:pt x="1683657" y="570922"/>
                </a:lnTo>
                <a:cubicBezTo>
                  <a:pt x="1678819" y="677360"/>
                  <a:pt x="1685977" y="785026"/>
                  <a:pt x="1669143" y="890236"/>
                </a:cubicBezTo>
                <a:cubicBezTo>
                  <a:pt x="1665900" y="910505"/>
                  <a:pt x="1641369" y="920638"/>
                  <a:pt x="1625600" y="933779"/>
                </a:cubicBezTo>
                <a:cubicBezTo>
                  <a:pt x="1599875" y="955217"/>
                  <a:pt x="1553231" y="979308"/>
                  <a:pt x="1524000" y="991836"/>
                </a:cubicBezTo>
                <a:cubicBezTo>
                  <a:pt x="1509938" y="997863"/>
                  <a:pt x="1494971" y="1001513"/>
                  <a:pt x="1480457" y="1006351"/>
                </a:cubicBezTo>
                <a:cubicBezTo>
                  <a:pt x="1375107" y="1000806"/>
                  <a:pt x="1194240" y="976305"/>
                  <a:pt x="1074057" y="1006351"/>
                </a:cubicBezTo>
                <a:cubicBezTo>
                  <a:pt x="1057134" y="1010582"/>
                  <a:pt x="1043552" y="1023790"/>
                  <a:pt x="1030514" y="1035379"/>
                </a:cubicBezTo>
                <a:cubicBezTo>
                  <a:pt x="999831" y="1062653"/>
                  <a:pt x="977586" y="1099693"/>
                  <a:pt x="943428" y="1122465"/>
                </a:cubicBezTo>
                <a:cubicBezTo>
                  <a:pt x="928914" y="1132141"/>
                  <a:pt x="913286" y="1140326"/>
                  <a:pt x="899885" y="1151493"/>
                </a:cubicBezTo>
                <a:cubicBezTo>
                  <a:pt x="862959" y="1182265"/>
                  <a:pt x="857317" y="1204986"/>
                  <a:pt x="812800" y="1224065"/>
                </a:cubicBezTo>
                <a:cubicBezTo>
                  <a:pt x="794465" y="1231923"/>
                  <a:pt x="773923" y="1233099"/>
                  <a:pt x="754743" y="1238579"/>
                </a:cubicBezTo>
                <a:cubicBezTo>
                  <a:pt x="740032" y="1242782"/>
                  <a:pt x="725714" y="1248255"/>
                  <a:pt x="711200" y="1253093"/>
                </a:cubicBezTo>
                <a:cubicBezTo>
                  <a:pt x="669815" y="1248495"/>
                  <a:pt x="585658" y="1248380"/>
                  <a:pt x="537028" y="1224065"/>
                </a:cubicBezTo>
                <a:cubicBezTo>
                  <a:pt x="521426" y="1216264"/>
                  <a:pt x="509087" y="1202837"/>
                  <a:pt x="493485" y="1195036"/>
                </a:cubicBezTo>
                <a:cubicBezTo>
                  <a:pt x="468866" y="1182726"/>
                  <a:pt x="396693" y="1167388"/>
                  <a:pt x="377371" y="1166008"/>
                </a:cubicBezTo>
                <a:cubicBezTo>
                  <a:pt x="266273" y="1158072"/>
                  <a:pt x="154819" y="1156331"/>
                  <a:pt x="43543" y="1151493"/>
                </a:cubicBezTo>
                <a:lnTo>
                  <a:pt x="0" y="1122465"/>
                </a:lnTo>
                <a:close/>
              </a:path>
            </a:pathLst>
          </a:custGeom>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pic>
        <p:nvPicPr>
          <p:cNvPr id="14" name="Picture 13" descr="A picture containing object  Description automatically generated">
            <a:extLst>
              <a:ext uri="{FF2B5EF4-FFF2-40B4-BE49-F238E27FC236}">
                <a16:creationId xmlns:a16="http://schemas.microsoft.com/office/drawing/2014/main" id="{6EC41906-862F-445D-9B96-ECC1A32DD11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01988" y="3674733"/>
            <a:ext cx="1322738" cy="1057399"/>
          </a:xfrm>
          <a:prstGeom prst="rect">
            <a:avLst/>
          </a:prstGeom>
        </p:spPr>
      </p:pic>
      <p:pic>
        <p:nvPicPr>
          <p:cNvPr id="16" name="Picture 15" descr="A close up of a necklace  Description automatically generated">
            <a:extLst>
              <a:ext uri="{FF2B5EF4-FFF2-40B4-BE49-F238E27FC236}">
                <a16:creationId xmlns:a16="http://schemas.microsoft.com/office/drawing/2014/main" id="{27959477-DC0F-451F-8D1F-F748895AF7D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24726" y="3498596"/>
            <a:ext cx="994034" cy="1271254"/>
          </a:xfrm>
          <a:prstGeom prst="rect">
            <a:avLst/>
          </a:prstGeom>
        </p:spPr>
      </p:pic>
      <p:pic>
        <p:nvPicPr>
          <p:cNvPr id="18" name="Picture 17" descr="A close up of a necklace  Description automatically generated">
            <a:extLst>
              <a:ext uri="{FF2B5EF4-FFF2-40B4-BE49-F238E27FC236}">
                <a16:creationId xmlns:a16="http://schemas.microsoft.com/office/drawing/2014/main" id="{53B36F1C-4A0B-482D-B0B1-8F4AD0B1E49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68271" y="3451567"/>
            <a:ext cx="1302937" cy="1259373"/>
          </a:xfrm>
          <a:prstGeom prst="rect">
            <a:avLst/>
          </a:prstGeom>
        </p:spPr>
      </p:pic>
      <p:sp>
        <p:nvSpPr>
          <p:cNvPr id="11" name="TextBox 10">
            <a:extLst>
              <a:ext uri="{FF2B5EF4-FFF2-40B4-BE49-F238E27FC236}">
                <a16:creationId xmlns:a16="http://schemas.microsoft.com/office/drawing/2014/main" id="{1D1F9263-B063-4117-AC86-100DA26D8C13}"/>
              </a:ext>
            </a:extLst>
          </p:cNvPr>
          <p:cNvSpPr txBox="1"/>
          <p:nvPr/>
        </p:nvSpPr>
        <p:spPr bwMode="auto">
          <a:xfrm>
            <a:off x="1787824" y="805627"/>
            <a:ext cx="5568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What is the same and what is different?</a:t>
            </a:r>
          </a:p>
        </p:txBody>
      </p:sp>
      <p:pic>
        <p:nvPicPr>
          <p:cNvPr id="24" name="Picture 23">
            <a:extLst>
              <a:ext uri="{FF2B5EF4-FFF2-40B4-BE49-F238E27FC236}">
                <a16:creationId xmlns:a16="http://schemas.microsoft.com/office/drawing/2014/main" id="{56B54769-1A49-40CD-8BAF-EFFDC56AA3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1588" y="2774721"/>
            <a:ext cx="3176155" cy="2209844"/>
          </a:xfrm>
          <a:prstGeom prst="rect">
            <a:avLst/>
          </a:prstGeom>
        </p:spPr>
      </p:pic>
      <p:sp>
        <p:nvSpPr>
          <p:cNvPr id="5" name="Freeform 4"/>
          <p:cNvSpPr/>
          <p:nvPr/>
        </p:nvSpPr>
        <p:spPr bwMode="auto">
          <a:xfrm>
            <a:off x="6246220" y="3978372"/>
            <a:ext cx="1216796" cy="1117600"/>
          </a:xfrm>
          <a:custGeom>
            <a:avLst/>
            <a:gdLst>
              <a:gd name="connsiteX0" fmla="*/ 1088571 w 1216796"/>
              <a:gd name="connsiteY0" fmla="*/ 870857 h 1117600"/>
              <a:gd name="connsiteX1" fmla="*/ 1016000 w 1216796"/>
              <a:gd name="connsiteY1" fmla="*/ 1030514 h 1117600"/>
              <a:gd name="connsiteX2" fmla="*/ 972457 w 1216796"/>
              <a:gd name="connsiteY2" fmla="*/ 1059543 h 1117600"/>
              <a:gd name="connsiteX3" fmla="*/ 885371 w 1216796"/>
              <a:gd name="connsiteY3" fmla="*/ 1117600 h 1117600"/>
              <a:gd name="connsiteX4" fmla="*/ 754743 w 1216796"/>
              <a:gd name="connsiteY4" fmla="*/ 1103086 h 1117600"/>
              <a:gd name="connsiteX5" fmla="*/ 624114 w 1216796"/>
              <a:gd name="connsiteY5" fmla="*/ 1001486 h 1117600"/>
              <a:gd name="connsiteX6" fmla="*/ 595086 w 1216796"/>
              <a:gd name="connsiteY6" fmla="*/ 957943 h 1117600"/>
              <a:gd name="connsiteX7" fmla="*/ 420914 w 1216796"/>
              <a:gd name="connsiteY7" fmla="*/ 972457 h 1117600"/>
              <a:gd name="connsiteX8" fmla="*/ 362857 w 1216796"/>
              <a:gd name="connsiteY8" fmla="*/ 986971 h 1117600"/>
              <a:gd name="connsiteX9" fmla="*/ 261257 w 1216796"/>
              <a:gd name="connsiteY9" fmla="*/ 972457 h 1117600"/>
              <a:gd name="connsiteX10" fmla="*/ 246743 w 1216796"/>
              <a:gd name="connsiteY10" fmla="*/ 928914 h 1117600"/>
              <a:gd name="connsiteX11" fmla="*/ 159657 w 1216796"/>
              <a:gd name="connsiteY11" fmla="*/ 885371 h 1117600"/>
              <a:gd name="connsiteX12" fmla="*/ 130628 w 1216796"/>
              <a:gd name="connsiteY12" fmla="*/ 812800 h 1117600"/>
              <a:gd name="connsiteX13" fmla="*/ 101600 w 1216796"/>
              <a:gd name="connsiteY13" fmla="*/ 769257 h 1117600"/>
              <a:gd name="connsiteX14" fmla="*/ 72571 w 1216796"/>
              <a:gd name="connsiteY14" fmla="*/ 682171 h 1117600"/>
              <a:gd name="connsiteX15" fmla="*/ 58057 w 1216796"/>
              <a:gd name="connsiteY15" fmla="*/ 537029 h 1117600"/>
              <a:gd name="connsiteX16" fmla="*/ 14514 w 1216796"/>
              <a:gd name="connsiteY16" fmla="*/ 508000 h 1117600"/>
              <a:gd name="connsiteX17" fmla="*/ 0 w 1216796"/>
              <a:gd name="connsiteY17" fmla="*/ 435429 h 1117600"/>
              <a:gd name="connsiteX18" fmla="*/ 14514 w 1216796"/>
              <a:gd name="connsiteY18" fmla="*/ 261257 h 1117600"/>
              <a:gd name="connsiteX19" fmla="*/ 29028 w 1216796"/>
              <a:gd name="connsiteY19" fmla="*/ 217714 h 1117600"/>
              <a:gd name="connsiteX20" fmla="*/ 43543 w 1216796"/>
              <a:gd name="connsiteY20" fmla="*/ 159657 h 1117600"/>
              <a:gd name="connsiteX21" fmla="*/ 58057 w 1216796"/>
              <a:gd name="connsiteY21" fmla="*/ 116114 h 1117600"/>
              <a:gd name="connsiteX22" fmla="*/ 72571 w 1216796"/>
              <a:gd name="connsiteY22" fmla="*/ 43543 h 1117600"/>
              <a:gd name="connsiteX23" fmla="*/ 159657 w 1216796"/>
              <a:gd name="connsiteY23" fmla="*/ 0 h 1117600"/>
              <a:gd name="connsiteX24" fmla="*/ 580571 w 1216796"/>
              <a:gd name="connsiteY24" fmla="*/ 14514 h 1117600"/>
              <a:gd name="connsiteX25" fmla="*/ 624114 w 1216796"/>
              <a:gd name="connsiteY25" fmla="*/ 58057 h 1117600"/>
              <a:gd name="connsiteX26" fmla="*/ 696686 w 1216796"/>
              <a:gd name="connsiteY26" fmla="*/ 130629 h 1117600"/>
              <a:gd name="connsiteX27" fmla="*/ 856343 w 1216796"/>
              <a:gd name="connsiteY27" fmla="*/ 145143 h 1117600"/>
              <a:gd name="connsiteX28" fmla="*/ 899886 w 1216796"/>
              <a:gd name="connsiteY28" fmla="*/ 159657 h 1117600"/>
              <a:gd name="connsiteX29" fmla="*/ 943428 w 1216796"/>
              <a:gd name="connsiteY29" fmla="*/ 145143 h 1117600"/>
              <a:gd name="connsiteX30" fmla="*/ 1001486 w 1216796"/>
              <a:gd name="connsiteY30" fmla="*/ 130629 h 1117600"/>
              <a:gd name="connsiteX31" fmla="*/ 1103086 w 1216796"/>
              <a:gd name="connsiteY31" fmla="*/ 101600 h 1117600"/>
              <a:gd name="connsiteX32" fmla="*/ 1175657 w 1216796"/>
              <a:gd name="connsiteY32" fmla="*/ 275771 h 1117600"/>
              <a:gd name="connsiteX33" fmla="*/ 1045028 w 1216796"/>
              <a:gd name="connsiteY33" fmla="*/ 348343 h 1117600"/>
              <a:gd name="connsiteX34" fmla="*/ 972457 w 1216796"/>
              <a:gd name="connsiteY34" fmla="*/ 362857 h 1117600"/>
              <a:gd name="connsiteX35" fmla="*/ 885371 w 1216796"/>
              <a:gd name="connsiteY35" fmla="*/ 377371 h 1117600"/>
              <a:gd name="connsiteX36" fmla="*/ 943428 w 1216796"/>
              <a:gd name="connsiteY36" fmla="*/ 580571 h 1117600"/>
              <a:gd name="connsiteX37" fmla="*/ 1001486 w 1216796"/>
              <a:gd name="connsiteY37" fmla="*/ 595086 h 1117600"/>
              <a:gd name="connsiteX38" fmla="*/ 1045028 w 1216796"/>
              <a:gd name="connsiteY38" fmla="*/ 624114 h 1117600"/>
              <a:gd name="connsiteX39" fmla="*/ 1059543 w 1216796"/>
              <a:gd name="connsiteY39" fmla="*/ 798286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6796" h="1117600">
                <a:moveTo>
                  <a:pt x="1088571" y="870857"/>
                </a:moveTo>
                <a:cubicBezTo>
                  <a:pt x="1076970" y="928862"/>
                  <a:pt x="1073946" y="991883"/>
                  <a:pt x="1016000" y="1030514"/>
                </a:cubicBezTo>
                <a:cubicBezTo>
                  <a:pt x="1001486" y="1040190"/>
                  <a:pt x="985858" y="1048376"/>
                  <a:pt x="972457" y="1059543"/>
                </a:cubicBezTo>
                <a:cubicBezTo>
                  <a:pt x="899976" y="1119944"/>
                  <a:pt x="961893" y="1092093"/>
                  <a:pt x="885371" y="1117600"/>
                </a:cubicBezTo>
                <a:cubicBezTo>
                  <a:pt x="841828" y="1112762"/>
                  <a:pt x="796305" y="1116940"/>
                  <a:pt x="754743" y="1103086"/>
                </a:cubicBezTo>
                <a:cubicBezTo>
                  <a:pt x="717397" y="1090637"/>
                  <a:pt x="653014" y="1036166"/>
                  <a:pt x="624114" y="1001486"/>
                </a:cubicBezTo>
                <a:cubicBezTo>
                  <a:pt x="612947" y="988085"/>
                  <a:pt x="604762" y="972457"/>
                  <a:pt x="595086" y="957943"/>
                </a:cubicBezTo>
                <a:cubicBezTo>
                  <a:pt x="537029" y="962781"/>
                  <a:pt x="478723" y="965231"/>
                  <a:pt x="420914" y="972457"/>
                </a:cubicBezTo>
                <a:cubicBezTo>
                  <a:pt x="401120" y="974931"/>
                  <a:pt x="382805" y="986971"/>
                  <a:pt x="362857" y="986971"/>
                </a:cubicBezTo>
                <a:cubicBezTo>
                  <a:pt x="328647" y="986971"/>
                  <a:pt x="295124" y="977295"/>
                  <a:pt x="261257" y="972457"/>
                </a:cubicBezTo>
                <a:cubicBezTo>
                  <a:pt x="256419" y="957943"/>
                  <a:pt x="256300" y="940861"/>
                  <a:pt x="246743" y="928914"/>
                </a:cubicBezTo>
                <a:cubicBezTo>
                  <a:pt x="226282" y="903337"/>
                  <a:pt x="188340" y="894932"/>
                  <a:pt x="159657" y="885371"/>
                </a:cubicBezTo>
                <a:cubicBezTo>
                  <a:pt x="149981" y="861181"/>
                  <a:pt x="142280" y="836103"/>
                  <a:pt x="130628" y="812800"/>
                </a:cubicBezTo>
                <a:cubicBezTo>
                  <a:pt x="122827" y="797198"/>
                  <a:pt x="108685" y="785197"/>
                  <a:pt x="101600" y="769257"/>
                </a:cubicBezTo>
                <a:cubicBezTo>
                  <a:pt x="89173" y="741295"/>
                  <a:pt x="72571" y="682171"/>
                  <a:pt x="72571" y="682171"/>
                </a:cubicBezTo>
                <a:cubicBezTo>
                  <a:pt x="67733" y="633790"/>
                  <a:pt x="73433" y="583156"/>
                  <a:pt x="58057" y="537029"/>
                </a:cubicBezTo>
                <a:cubicBezTo>
                  <a:pt x="52541" y="520480"/>
                  <a:pt x="23169" y="523146"/>
                  <a:pt x="14514" y="508000"/>
                </a:cubicBezTo>
                <a:cubicBezTo>
                  <a:pt x="2275" y="486581"/>
                  <a:pt x="4838" y="459619"/>
                  <a:pt x="0" y="435429"/>
                </a:cubicBezTo>
                <a:cubicBezTo>
                  <a:pt x="4838" y="377372"/>
                  <a:pt x="6815" y="319005"/>
                  <a:pt x="14514" y="261257"/>
                </a:cubicBezTo>
                <a:cubicBezTo>
                  <a:pt x="16536" y="246092"/>
                  <a:pt x="24825" y="232425"/>
                  <a:pt x="29028" y="217714"/>
                </a:cubicBezTo>
                <a:cubicBezTo>
                  <a:pt x="34508" y="198534"/>
                  <a:pt x="38063" y="178837"/>
                  <a:pt x="43543" y="159657"/>
                </a:cubicBezTo>
                <a:cubicBezTo>
                  <a:pt x="47746" y="144946"/>
                  <a:pt x="54346" y="130957"/>
                  <a:pt x="58057" y="116114"/>
                </a:cubicBezTo>
                <a:cubicBezTo>
                  <a:pt x="64040" y="92181"/>
                  <a:pt x="60332" y="64962"/>
                  <a:pt x="72571" y="43543"/>
                </a:cubicBezTo>
                <a:cubicBezTo>
                  <a:pt x="85812" y="20371"/>
                  <a:pt x="137306" y="7450"/>
                  <a:pt x="159657" y="0"/>
                </a:cubicBezTo>
                <a:cubicBezTo>
                  <a:pt x="299962" y="4838"/>
                  <a:pt x="441267" y="-2899"/>
                  <a:pt x="580571" y="14514"/>
                </a:cubicBezTo>
                <a:cubicBezTo>
                  <a:pt x="600939" y="17060"/>
                  <a:pt x="610973" y="42288"/>
                  <a:pt x="624114" y="58057"/>
                </a:cubicBezTo>
                <a:cubicBezTo>
                  <a:pt x="647954" y="86664"/>
                  <a:pt x="653494" y="121374"/>
                  <a:pt x="696686" y="130629"/>
                </a:cubicBezTo>
                <a:cubicBezTo>
                  <a:pt x="748938" y="141826"/>
                  <a:pt x="803124" y="140305"/>
                  <a:pt x="856343" y="145143"/>
                </a:cubicBezTo>
                <a:cubicBezTo>
                  <a:pt x="870857" y="149981"/>
                  <a:pt x="884587" y="159657"/>
                  <a:pt x="899886" y="159657"/>
                </a:cubicBezTo>
                <a:cubicBezTo>
                  <a:pt x="915185" y="159657"/>
                  <a:pt x="928718" y="149346"/>
                  <a:pt x="943428" y="145143"/>
                </a:cubicBezTo>
                <a:cubicBezTo>
                  <a:pt x="962609" y="139663"/>
                  <a:pt x="982305" y="136109"/>
                  <a:pt x="1001486" y="130629"/>
                </a:cubicBezTo>
                <a:cubicBezTo>
                  <a:pt x="1147244" y="88983"/>
                  <a:pt x="921584" y="146974"/>
                  <a:pt x="1103086" y="101600"/>
                </a:cubicBezTo>
                <a:cubicBezTo>
                  <a:pt x="1206601" y="118852"/>
                  <a:pt x="1258716" y="97786"/>
                  <a:pt x="1175657" y="275771"/>
                </a:cubicBezTo>
                <a:cubicBezTo>
                  <a:pt x="1161378" y="306368"/>
                  <a:pt x="1084159" y="338561"/>
                  <a:pt x="1045028" y="348343"/>
                </a:cubicBezTo>
                <a:cubicBezTo>
                  <a:pt x="1021095" y="354326"/>
                  <a:pt x="996728" y="358444"/>
                  <a:pt x="972457" y="362857"/>
                </a:cubicBezTo>
                <a:cubicBezTo>
                  <a:pt x="943503" y="368121"/>
                  <a:pt x="914400" y="372533"/>
                  <a:pt x="885371" y="377371"/>
                </a:cubicBezTo>
                <a:cubicBezTo>
                  <a:pt x="895011" y="493046"/>
                  <a:pt x="853305" y="541947"/>
                  <a:pt x="943428" y="580571"/>
                </a:cubicBezTo>
                <a:cubicBezTo>
                  <a:pt x="961763" y="588429"/>
                  <a:pt x="982133" y="590248"/>
                  <a:pt x="1001486" y="595086"/>
                </a:cubicBezTo>
                <a:cubicBezTo>
                  <a:pt x="1016000" y="604762"/>
                  <a:pt x="1040236" y="607342"/>
                  <a:pt x="1045028" y="624114"/>
                </a:cubicBezTo>
                <a:cubicBezTo>
                  <a:pt x="1061033" y="680131"/>
                  <a:pt x="1059543" y="798286"/>
                  <a:pt x="1059543" y="798286"/>
                </a:cubicBezTo>
              </a:path>
            </a:pathLst>
          </a:custGeom>
          <a:ln w="28575"/>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6" name="Freeform 5"/>
          <p:cNvSpPr/>
          <p:nvPr/>
        </p:nvSpPr>
        <p:spPr bwMode="auto">
          <a:xfrm>
            <a:off x="5288277" y="3441343"/>
            <a:ext cx="1074057" cy="1640115"/>
          </a:xfrm>
          <a:custGeom>
            <a:avLst/>
            <a:gdLst>
              <a:gd name="connsiteX0" fmla="*/ 1016000 w 1074057"/>
              <a:gd name="connsiteY0" fmla="*/ 1422400 h 1640115"/>
              <a:gd name="connsiteX1" fmla="*/ 943429 w 1074057"/>
              <a:gd name="connsiteY1" fmla="*/ 1480458 h 1640115"/>
              <a:gd name="connsiteX2" fmla="*/ 899886 w 1074057"/>
              <a:gd name="connsiteY2" fmla="*/ 1509486 h 1640115"/>
              <a:gd name="connsiteX3" fmla="*/ 856343 w 1074057"/>
              <a:gd name="connsiteY3" fmla="*/ 1553029 h 1640115"/>
              <a:gd name="connsiteX4" fmla="*/ 754743 w 1074057"/>
              <a:gd name="connsiteY4" fmla="*/ 1596572 h 1640115"/>
              <a:gd name="connsiteX5" fmla="*/ 667657 w 1074057"/>
              <a:gd name="connsiteY5" fmla="*/ 1640115 h 1640115"/>
              <a:gd name="connsiteX6" fmla="*/ 580571 w 1074057"/>
              <a:gd name="connsiteY6" fmla="*/ 1625600 h 1640115"/>
              <a:gd name="connsiteX7" fmla="*/ 522514 w 1074057"/>
              <a:gd name="connsiteY7" fmla="*/ 1596572 h 1640115"/>
              <a:gd name="connsiteX8" fmla="*/ 348343 w 1074057"/>
              <a:gd name="connsiteY8" fmla="*/ 1538515 h 1640115"/>
              <a:gd name="connsiteX9" fmla="*/ 333829 w 1074057"/>
              <a:gd name="connsiteY9" fmla="*/ 1465943 h 1640115"/>
              <a:gd name="connsiteX10" fmla="*/ 319314 w 1074057"/>
              <a:gd name="connsiteY10" fmla="*/ 1407886 h 1640115"/>
              <a:gd name="connsiteX11" fmla="*/ 159657 w 1074057"/>
              <a:gd name="connsiteY11" fmla="*/ 1393372 h 1640115"/>
              <a:gd name="connsiteX12" fmla="*/ 29029 w 1074057"/>
              <a:gd name="connsiteY12" fmla="*/ 1320800 h 1640115"/>
              <a:gd name="connsiteX13" fmla="*/ 0 w 1074057"/>
              <a:gd name="connsiteY13" fmla="*/ 1219200 h 1640115"/>
              <a:gd name="connsiteX14" fmla="*/ 14514 w 1074057"/>
              <a:gd name="connsiteY14" fmla="*/ 986972 h 1640115"/>
              <a:gd name="connsiteX15" fmla="*/ 58057 w 1074057"/>
              <a:gd name="connsiteY15" fmla="*/ 885372 h 1640115"/>
              <a:gd name="connsiteX16" fmla="*/ 188686 w 1074057"/>
              <a:gd name="connsiteY16" fmla="*/ 812800 h 1640115"/>
              <a:gd name="connsiteX17" fmla="*/ 232229 w 1074057"/>
              <a:gd name="connsiteY17" fmla="*/ 783772 h 1640115"/>
              <a:gd name="connsiteX18" fmla="*/ 304800 w 1074057"/>
              <a:gd name="connsiteY18" fmla="*/ 696686 h 1640115"/>
              <a:gd name="connsiteX19" fmla="*/ 362857 w 1074057"/>
              <a:gd name="connsiteY19" fmla="*/ 609600 h 1640115"/>
              <a:gd name="connsiteX20" fmla="*/ 377371 w 1074057"/>
              <a:gd name="connsiteY20" fmla="*/ 522515 h 1640115"/>
              <a:gd name="connsiteX21" fmla="*/ 391886 w 1074057"/>
              <a:gd name="connsiteY21" fmla="*/ 420915 h 1640115"/>
              <a:gd name="connsiteX22" fmla="*/ 449943 w 1074057"/>
              <a:gd name="connsiteY22" fmla="*/ 333829 h 1640115"/>
              <a:gd name="connsiteX23" fmla="*/ 391886 w 1074057"/>
              <a:gd name="connsiteY23" fmla="*/ 174172 h 1640115"/>
              <a:gd name="connsiteX24" fmla="*/ 348343 w 1074057"/>
              <a:gd name="connsiteY24" fmla="*/ 130629 h 1640115"/>
              <a:gd name="connsiteX25" fmla="*/ 348343 w 1074057"/>
              <a:gd name="connsiteY25" fmla="*/ 43543 h 1640115"/>
              <a:gd name="connsiteX26" fmla="*/ 406400 w 1074057"/>
              <a:gd name="connsiteY26" fmla="*/ 29029 h 1640115"/>
              <a:gd name="connsiteX27" fmla="*/ 493486 w 1074057"/>
              <a:gd name="connsiteY27" fmla="*/ 0 h 1640115"/>
              <a:gd name="connsiteX28" fmla="*/ 551543 w 1074057"/>
              <a:gd name="connsiteY28" fmla="*/ 14515 h 1640115"/>
              <a:gd name="connsiteX29" fmla="*/ 624114 w 1074057"/>
              <a:gd name="connsiteY29" fmla="*/ 130629 h 1640115"/>
              <a:gd name="connsiteX30" fmla="*/ 740229 w 1074057"/>
              <a:gd name="connsiteY30" fmla="*/ 145143 h 1640115"/>
              <a:gd name="connsiteX31" fmla="*/ 885371 w 1074057"/>
              <a:gd name="connsiteY31" fmla="*/ 188686 h 1640115"/>
              <a:gd name="connsiteX32" fmla="*/ 1030514 w 1074057"/>
              <a:gd name="connsiteY32" fmla="*/ 203200 h 1640115"/>
              <a:gd name="connsiteX33" fmla="*/ 1045029 w 1074057"/>
              <a:gd name="connsiteY33" fmla="*/ 246743 h 1640115"/>
              <a:gd name="connsiteX34" fmla="*/ 1030514 w 1074057"/>
              <a:gd name="connsiteY34" fmla="*/ 478972 h 1640115"/>
              <a:gd name="connsiteX35" fmla="*/ 1001486 w 1074057"/>
              <a:gd name="connsiteY35" fmla="*/ 609600 h 1640115"/>
              <a:gd name="connsiteX36" fmla="*/ 957943 w 1074057"/>
              <a:gd name="connsiteY36" fmla="*/ 798286 h 1640115"/>
              <a:gd name="connsiteX37" fmla="*/ 914400 w 1074057"/>
              <a:gd name="connsiteY37" fmla="*/ 812800 h 1640115"/>
              <a:gd name="connsiteX38" fmla="*/ 885371 w 1074057"/>
              <a:gd name="connsiteY38" fmla="*/ 914400 h 1640115"/>
              <a:gd name="connsiteX39" fmla="*/ 870857 w 1074057"/>
              <a:gd name="connsiteY39" fmla="*/ 957943 h 1640115"/>
              <a:gd name="connsiteX40" fmla="*/ 899886 w 1074057"/>
              <a:gd name="connsiteY40" fmla="*/ 1045029 h 1640115"/>
              <a:gd name="connsiteX41" fmla="*/ 943429 w 1074057"/>
              <a:gd name="connsiteY41" fmla="*/ 1103086 h 1640115"/>
              <a:gd name="connsiteX42" fmla="*/ 1030514 w 1074057"/>
              <a:gd name="connsiteY42" fmla="*/ 1190172 h 1640115"/>
              <a:gd name="connsiteX43" fmla="*/ 1074057 w 1074057"/>
              <a:gd name="connsiteY43" fmla="*/ 1291772 h 1640115"/>
              <a:gd name="connsiteX44" fmla="*/ 1059543 w 1074057"/>
              <a:gd name="connsiteY44" fmla="*/ 1451429 h 1640115"/>
              <a:gd name="connsiteX45" fmla="*/ 1016000 w 1074057"/>
              <a:gd name="connsiteY45" fmla="*/ 1480458 h 1640115"/>
              <a:gd name="connsiteX46" fmla="*/ 972457 w 1074057"/>
              <a:gd name="connsiteY46" fmla="*/ 1465943 h 164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74057" h="1640115">
                <a:moveTo>
                  <a:pt x="1016000" y="1422400"/>
                </a:moveTo>
                <a:cubicBezTo>
                  <a:pt x="991810" y="1441753"/>
                  <a:pt x="968212" y="1461871"/>
                  <a:pt x="943429" y="1480458"/>
                </a:cubicBezTo>
                <a:cubicBezTo>
                  <a:pt x="929474" y="1490924"/>
                  <a:pt x="913287" y="1498319"/>
                  <a:pt x="899886" y="1509486"/>
                </a:cubicBezTo>
                <a:cubicBezTo>
                  <a:pt x="884117" y="1522627"/>
                  <a:pt x="873046" y="1541098"/>
                  <a:pt x="856343" y="1553029"/>
                </a:cubicBezTo>
                <a:cubicBezTo>
                  <a:pt x="785871" y="1603367"/>
                  <a:pt x="817915" y="1564987"/>
                  <a:pt x="754743" y="1596572"/>
                </a:cubicBezTo>
                <a:cubicBezTo>
                  <a:pt x="642189" y="1652848"/>
                  <a:pt x="777111" y="1603629"/>
                  <a:pt x="667657" y="1640115"/>
                </a:cubicBezTo>
                <a:cubicBezTo>
                  <a:pt x="638628" y="1635277"/>
                  <a:pt x="608759" y="1634056"/>
                  <a:pt x="580571" y="1625600"/>
                </a:cubicBezTo>
                <a:cubicBezTo>
                  <a:pt x="559847" y="1619383"/>
                  <a:pt x="542286" y="1605359"/>
                  <a:pt x="522514" y="1596572"/>
                </a:cubicBezTo>
                <a:cubicBezTo>
                  <a:pt x="446711" y="1562882"/>
                  <a:pt x="435154" y="1563318"/>
                  <a:pt x="348343" y="1538515"/>
                </a:cubicBezTo>
                <a:cubicBezTo>
                  <a:pt x="343505" y="1514324"/>
                  <a:pt x="339181" y="1490025"/>
                  <a:pt x="333829" y="1465943"/>
                </a:cubicBezTo>
                <a:cubicBezTo>
                  <a:pt x="329502" y="1446470"/>
                  <a:pt x="337728" y="1415558"/>
                  <a:pt x="319314" y="1407886"/>
                </a:cubicBezTo>
                <a:cubicBezTo>
                  <a:pt x="269986" y="1387333"/>
                  <a:pt x="212876" y="1398210"/>
                  <a:pt x="159657" y="1393372"/>
                </a:cubicBezTo>
                <a:cubicBezTo>
                  <a:pt x="53098" y="1357852"/>
                  <a:pt x="94207" y="1385980"/>
                  <a:pt x="29029" y="1320800"/>
                </a:cubicBezTo>
                <a:cubicBezTo>
                  <a:pt x="22183" y="1300262"/>
                  <a:pt x="0" y="1237431"/>
                  <a:pt x="0" y="1219200"/>
                </a:cubicBezTo>
                <a:cubicBezTo>
                  <a:pt x="0" y="1141640"/>
                  <a:pt x="6394" y="1064106"/>
                  <a:pt x="14514" y="986972"/>
                </a:cubicBezTo>
                <a:cubicBezTo>
                  <a:pt x="16555" y="967585"/>
                  <a:pt x="49504" y="893925"/>
                  <a:pt x="58057" y="885372"/>
                </a:cubicBezTo>
                <a:cubicBezTo>
                  <a:pt x="149578" y="793851"/>
                  <a:pt x="115683" y="849302"/>
                  <a:pt x="188686" y="812800"/>
                </a:cubicBezTo>
                <a:cubicBezTo>
                  <a:pt x="204288" y="804999"/>
                  <a:pt x="217715" y="793448"/>
                  <a:pt x="232229" y="783772"/>
                </a:cubicBezTo>
                <a:cubicBezTo>
                  <a:pt x="335950" y="628187"/>
                  <a:pt x="174428" y="864308"/>
                  <a:pt x="304800" y="696686"/>
                </a:cubicBezTo>
                <a:cubicBezTo>
                  <a:pt x="326219" y="669147"/>
                  <a:pt x="362857" y="609600"/>
                  <a:pt x="362857" y="609600"/>
                </a:cubicBezTo>
                <a:cubicBezTo>
                  <a:pt x="367695" y="580572"/>
                  <a:pt x="372896" y="551602"/>
                  <a:pt x="377371" y="522515"/>
                </a:cubicBezTo>
                <a:cubicBezTo>
                  <a:pt x="382573" y="488702"/>
                  <a:pt x="379605" y="452845"/>
                  <a:pt x="391886" y="420915"/>
                </a:cubicBezTo>
                <a:cubicBezTo>
                  <a:pt x="404410" y="388352"/>
                  <a:pt x="449943" y="333829"/>
                  <a:pt x="449943" y="333829"/>
                </a:cubicBezTo>
                <a:cubicBezTo>
                  <a:pt x="443173" y="313520"/>
                  <a:pt x="406310" y="197251"/>
                  <a:pt x="391886" y="174172"/>
                </a:cubicBezTo>
                <a:cubicBezTo>
                  <a:pt x="381007" y="156766"/>
                  <a:pt x="362857" y="145143"/>
                  <a:pt x="348343" y="130629"/>
                </a:cubicBezTo>
                <a:cubicBezTo>
                  <a:pt x="340195" y="106184"/>
                  <a:pt x="317787" y="67988"/>
                  <a:pt x="348343" y="43543"/>
                </a:cubicBezTo>
                <a:cubicBezTo>
                  <a:pt x="363920" y="31082"/>
                  <a:pt x="387293" y="34761"/>
                  <a:pt x="406400" y="29029"/>
                </a:cubicBezTo>
                <a:cubicBezTo>
                  <a:pt x="435708" y="20236"/>
                  <a:pt x="493486" y="0"/>
                  <a:pt x="493486" y="0"/>
                </a:cubicBezTo>
                <a:cubicBezTo>
                  <a:pt x="512838" y="4838"/>
                  <a:pt x="538561" y="-631"/>
                  <a:pt x="551543" y="14515"/>
                </a:cubicBezTo>
                <a:cubicBezTo>
                  <a:pt x="603594" y="75242"/>
                  <a:pt x="545131" y="109088"/>
                  <a:pt x="624114" y="130629"/>
                </a:cubicBezTo>
                <a:cubicBezTo>
                  <a:pt x="661746" y="140892"/>
                  <a:pt x="701524" y="140305"/>
                  <a:pt x="740229" y="145143"/>
                </a:cubicBezTo>
                <a:cubicBezTo>
                  <a:pt x="843912" y="214265"/>
                  <a:pt x="793468" y="211661"/>
                  <a:pt x="885371" y="188686"/>
                </a:cubicBezTo>
                <a:cubicBezTo>
                  <a:pt x="933752" y="193524"/>
                  <a:pt x="984819" y="186584"/>
                  <a:pt x="1030514" y="203200"/>
                </a:cubicBezTo>
                <a:cubicBezTo>
                  <a:pt x="1044892" y="208428"/>
                  <a:pt x="1045029" y="231443"/>
                  <a:pt x="1045029" y="246743"/>
                </a:cubicBezTo>
                <a:cubicBezTo>
                  <a:pt x="1045029" y="324304"/>
                  <a:pt x="1037868" y="401761"/>
                  <a:pt x="1030514" y="478972"/>
                </a:cubicBezTo>
                <a:cubicBezTo>
                  <a:pt x="1027679" y="508738"/>
                  <a:pt x="1009376" y="578040"/>
                  <a:pt x="1001486" y="609600"/>
                </a:cubicBezTo>
                <a:cubicBezTo>
                  <a:pt x="997113" y="653333"/>
                  <a:pt x="1009680" y="756896"/>
                  <a:pt x="957943" y="798286"/>
                </a:cubicBezTo>
                <a:cubicBezTo>
                  <a:pt x="945996" y="807843"/>
                  <a:pt x="928914" y="807962"/>
                  <a:pt x="914400" y="812800"/>
                </a:cubicBezTo>
                <a:cubicBezTo>
                  <a:pt x="879600" y="917201"/>
                  <a:pt x="921821" y="786825"/>
                  <a:pt x="885371" y="914400"/>
                </a:cubicBezTo>
                <a:cubicBezTo>
                  <a:pt x="881168" y="929111"/>
                  <a:pt x="875695" y="943429"/>
                  <a:pt x="870857" y="957943"/>
                </a:cubicBezTo>
                <a:cubicBezTo>
                  <a:pt x="880533" y="986972"/>
                  <a:pt x="886202" y="1017661"/>
                  <a:pt x="899886" y="1045029"/>
                </a:cubicBezTo>
                <a:cubicBezTo>
                  <a:pt x="910704" y="1066666"/>
                  <a:pt x="927246" y="1085105"/>
                  <a:pt x="943429" y="1103086"/>
                </a:cubicBezTo>
                <a:cubicBezTo>
                  <a:pt x="970892" y="1133600"/>
                  <a:pt x="1012155" y="1153454"/>
                  <a:pt x="1030514" y="1190172"/>
                </a:cubicBezTo>
                <a:cubicBezTo>
                  <a:pt x="1066385" y="1261913"/>
                  <a:pt x="1052701" y="1227703"/>
                  <a:pt x="1074057" y="1291772"/>
                </a:cubicBezTo>
                <a:cubicBezTo>
                  <a:pt x="1069219" y="1344991"/>
                  <a:pt x="1075258" y="1400354"/>
                  <a:pt x="1059543" y="1451429"/>
                </a:cubicBezTo>
                <a:cubicBezTo>
                  <a:pt x="1054413" y="1468102"/>
                  <a:pt x="1033207" y="1477590"/>
                  <a:pt x="1016000" y="1480458"/>
                </a:cubicBezTo>
                <a:cubicBezTo>
                  <a:pt x="1000909" y="1482973"/>
                  <a:pt x="972457" y="1465943"/>
                  <a:pt x="972457" y="1465943"/>
                </a:cubicBezTo>
              </a:path>
            </a:pathLst>
          </a:custGeom>
          <a:ln w="28575"/>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7" name="Freeform 6"/>
          <p:cNvSpPr/>
          <p:nvPr/>
        </p:nvSpPr>
        <p:spPr bwMode="auto">
          <a:xfrm>
            <a:off x="5201191" y="2788201"/>
            <a:ext cx="1582057" cy="1169450"/>
          </a:xfrm>
          <a:custGeom>
            <a:avLst/>
            <a:gdLst>
              <a:gd name="connsiteX0" fmla="*/ 478972 w 1582057"/>
              <a:gd name="connsiteY0" fmla="*/ 1016000 h 1169450"/>
              <a:gd name="connsiteX1" fmla="*/ 420915 w 1582057"/>
              <a:gd name="connsiteY1" fmla="*/ 1146628 h 1169450"/>
              <a:gd name="connsiteX2" fmla="*/ 348343 w 1582057"/>
              <a:gd name="connsiteY2" fmla="*/ 1161142 h 1169450"/>
              <a:gd name="connsiteX3" fmla="*/ 116115 w 1582057"/>
              <a:gd name="connsiteY3" fmla="*/ 1103085 h 1169450"/>
              <a:gd name="connsiteX4" fmla="*/ 101600 w 1582057"/>
              <a:gd name="connsiteY4" fmla="*/ 1030514 h 1169450"/>
              <a:gd name="connsiteX5" fmla="*/ 87086 w 1582057"/>
              <a:gd name="connsiteY5" fmla="*/ 711200 h 1169450"/>
              <a:gd name="connsiteX6" fmla="*/ 72572 w 1582057"/>
              <a:gd name="connsiteY6" fmla="*/ 653142 h 1169450"/>
              <a:gd name="connsiteX7" fmla="*/ 43543 w 1582057"/>
              <a:gd name="connsiteY7" fmla="*/ 609600 h 1169450"/>
              <a:gd name="connsiteX8" fmla="*/ 14515 w 1582057"/>
              <a:gd name="connsiteY8" fmla="*/ 522514 h 1169450"/>
              <a:gd name="connsiteX9" fmla="*/ 0 w 1582057"/>
              <a:gd name="connsiteY9" fmla="*/ 478971 h 1169450"/>
              <a:gd name="connsiteX10" fmla="*/ 14515 w 1582057"/>
              <a:gd name="connsiteY10" fmla="*/ 377371 h 1169450"/>
              <a:gd name="connsiteX11" fmla="*/ 101600 w 1582057"/>
              <a:gd name="connsiteY11" fmla="*/ 333828 h 1169450"/>
              <a:gd name="connsiteX12" fmla="*/ 145143 w 1582057"/>
              <a:gd name="connsiteY12" fmla="*/ 290285 h 1169450"/>
              <a:gd name="connsiteX13" fmla="*/ 174172 w 1582057"/>
              <a:gd name="connsiteY13" fmla="*/ 246742 h 1169450"/>
              <a:gd name="connsiteX14" fmla="*/ 217715 w 1582057"/>
              <a:gd name="connsiteY14" fmla="*/ 188685 h 1169450"/>
              <a:gd name="connsiteX15" fmla="*/ 246743 w 1582057"/>
              <a:gd name="connsiteY15" fmla="*/ 145142 h 1169450"/>
              <a:gd name="connsiteX16" fmla="*/ 348343 w 1582057"/>
              <a:gd name="connsiteY16" fmla="*/ 72571 h 1169450"/>
              <a:gd name="connsiteX17" fmla="*/ 551543 w 1582057"/>
              <a:gd name="connsiteY17" fmla="*/ 87085 h 1169450"/>
              <a:gd name="connsiteX18" fmla="*/ 609600 w 1582057"/>
              <a:gd name="connsiteY18" fmla="*/ 101600 h 1169450"/>
              <a:gd name="connsiteX19" fmla="*/ 696686 w 1582057"/>
              <a:gd name="connsiteY19" fmla="*/ 159657 h 1169450"/>
              <a:gd name="connsiteX20" fmla="*/ 754743 w 1582057"/>
              <a:gd name="connsiteY20" fmla="*/ 261257 h 1169450"/>
              <a:gd name="connsiteX21" fmla="*/ 827315 w 1582057"/>
              <a:gd name="connsiteY21" fmla="*/ 391885 h 1169450"/>
              <a:gd name="connsiteX22" fmla="*/ 870857 w 1582057"/>
              <a:gd name="connsiteY22" fmla="*/ 406400 h 1169450"/>
              <a:gd name="connsiteX23" fmla="*/ 928915 w 1582057"/>
              <a:gd name="connsiteY23" fmla="*/ 391885 h 1169450"/>
              <a:gd name="connsiteX24" fmla="*/ 957943 w 1582057"/>
              <a:gd name="connsiteY24" fmla="*/ 246742 h 1169450"/>
              <a:gd name="connsiteX25" fmla="*/ 972457 w 1582057"/>
              <a:gd name="connsiteY25" fmla="*/ 203200 h 1169450"/>
              <a:gd name="connsiteX26" fmla="*/ 1074057 w 1582057"/>
              <a:gd name="connsiteY26" fmla="*/ 130628 h 1169450"/>
              <a:gd name="connsiteX27" fmla="*/ 1161143 w 1582057"/>
              <a:gd name="connsiteY27" fmla="*/ 72571 h 1169450"/>
              <a:gd name="connsiteX28" fmla="*/ 1204686 w 1582057"/>
              <a:gd name="connsiteY28" fmla="*/ 43542 h 1169450"/>
              <a:gd name="connsiteX29" fmla="*/ 1291772 w 1582057"/>
              <a:gd name="connsiteY29" fmla="*/ 0 h 1169450"/>
              <a:gd name="connsiteX30" fmla="*/ 1509486 w 1582057"/>
              <a:gd name="connsiteY30" fmla="*/ 14514 h 1169450"/>
              <a:gd name="connsiteX31" fmla="*/ 1553029 w 1582057"/>
              <a:gd name="connsiteY31" fmla="*/ 29028 h 1169450"/>
              <a:gd name="connsiteX32" fmla="*/ 1582057 w 1582057"/>
              <a:gd name="connsiteY32" fmla="*/ 87085 h 1169450"/>
              <a:gd name="connsiteX33" fmla="*/ 1567543 w 1582057"/>
              <a:gd name="connsiteY33" fmla="*/ 304800 h 1169450"/>
              <a:gd name="connsiteX34" fmla="*/ 1524000 w 1582057"/>
              <a:gd name="connsiteY34" fmla="*/ 362857 h 1169450"/>
              <a:gd name="connsiteX35" fmla="*/ 1436915 w 1582057"/>
              <a:gd name="connsiteY35" fmla="*/ 420914 h 1169450"/>
              <a:gd name="connsiteX36" fmla="*/ 1422400 w 1582057"/>
              <a:gd name="connsiteY36" fmla="*/ 464457 h 1169450"/>
              <a:gd name="connsiteX37" fmla="*/ 1451429 w 1582057"/>
              <a:gd name="connsiteY37" fmla="*/ 595085 h 1169450"/>
              <a:gd name="connsiteX38" fmla="*/ 1436915 w 1582057"/>
              <a:gd name="connsiteY38" fmla="*/ 711200 h 1169450"/>
              <a:gd name="connsiteX39" fmla="*/ 1378857 w 1582057"/>
              <a:gd name="connsiteY39" fmla="*/ 754742 h 1169450"/>
              <a:gd name="connsiteX40" fmla="*/ 1349829 w 1582057"/>
              <a:gd name="connsiteY40" fmla="*/ 798285 h 1169450"/>
              <a:gd name="connsiteX41" fmla="*/ 1306286 w 1582057"/>
              <a:gd name="connsiteY41" fmla="*/ 812800 h 1169450"/>
              <a:gd name="connsiteX42" fmla="*/ 1161143 w 1582057"/>
              <a:gd name="connsiteY42" fmla="*/ 856342 h 1169450"/>
              <a:gd name="connsiteX43" fmla="*/ 914400 w 1582057"/>
              <a:gd name="connsiteY43" fmla="*/ 841828 h 1169450"/>
              <a:gd name="connsiteX44" fmla="*/ 899886 w 1582057"/>
              <a:gd name="connsiteY44" fmla="*/ 798285 h 1169450"/>
              <a:gd name="connsiteX45" fmla="*/ 812800 w 1582057"/>
              <a:gd name="connsiteY45" fmla="*/ 769257 h 1169450"/>
              <a:gd name="connsiteX46" fmla="*/ 754743 w 1582057"/>
              <a:gd name="connsiteY46" fmla="*/ 725714 h 1169450"/>
              <a:gd name="connsiteX47" fmla="*/ 711200 w 1582057"/>
              <a:gd name="connsiteY47" fmla="*/ 682171 h 1169450"/>
              <a:gd name="connsiteX48" fmla="*/ 653143 w 1582057"/>
              <a:gd name="connsiteY48" fmla="*/ 667657 h 1169450"/>
              <a:gd name="connsiteX49" fmla="*/ 609600 w 1582057"/>
              <a:gd name="connsiteY49" fmla="*/ 638628 h 1169450"/>
              <a:gd name="connsiteX50" fmla="*/ 522515 w 1582057"/>
              <a:gd name="connsiteY50" fmla="*/ 609600 h 1169450"/>
              <a:gd name="connsiteX51" fmla="*/ 478972 w 1582057"/>
              <a:gd name="connsiteY51" fmla="*/ 624114 h 1169450"/>
              <a:gd name="connsiteX52" fmla="*/ 435429 w 1582057"/>
              <a:gd name="connsiteY52" fmla="*/ 711200 h 1169450"/>
              <a:gd name="connsiteX53" fmla="*/ 420915 w 1582057"/>
              <a:gd name="connsiteY53" fmla="*/ 943428 h 1169450"/>
              <a:gd name="connsiteX54" fmla="*/ 406400 w 1582057"/>
              <a:gd name="connsiteY54" fmla="*/ 1103085 h 116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582057" h="1169450">
                <a:moveTo>
                  <a:pt x="478972" y="1016000"/>
                </a:moveTo>
                <a:cubicBezTo>
                  <a:pt x="469471" y="1073005"/>
                  <a:pt x="479415" y="1117378"/>
                  <a:pt x="420915" y="1146628"/>
                </a:cubicBezTo>
                <a:cubicBezTo>
                  <a:pt x="398850" y="1157661"/>
                  <a:pt x="372534" y="1156304"/>
                  <a:pt x="348343" y="1161142"/>
                </a:cubicBezTo>
                <a:cubicBezTo>
                  <a:pt x="160698" y="1148633"/>
                  <a:pt x="144092" y="1214992"/>
                  <a:pt x="116115" y="1103085"/>
                </a:cubicBezTo>
                <a:cubicBezTo>
                  <a:pt x="110132" y="1079152"/>
                  <a:pt x="106438" y="1054704"/>
                  <a:pt x="101600" y="1030514"/>
                </a:cubicBezTo>
                <a:cubicBezTo>
                  <a:pt x="96762" y="924076"/>
                  <a:pt x="95258" y="817434"/>
                  <a:pt x="87086" y="711200"/>
                </a:cubicBezTo>
                <a:cubicBezTo>
                  <a:pt x="85556" y="691311"/>
                  <a:pt x="80430" y="671477"/>
                  <a:pt x="72572" y="653142"/>
                </a:cubicBezTo>
                <a:cubicBezTo>
                  <a:pt x="65701" y="637109"/>
                  <a:pt x="53219" y="624114"/>
                  <a:pt x="43543" y="609600"/>
                </a:cubicBezTo>
                <a:lnTo>
                  <a:pt x="14515" y="522514"/>
                </a:lnTo>
                <a:lnTo>
                  <a:pt x="0" y="478971"/>
                </a:lnTo>
                <a:cubicBezTo>
                  <a:pt x="4838" y="445104"/>
                  <a:pt x="621" y="408633"/>
                  <a:pt x="14515" y="377371"/>
                </a:cubicBezTo>
                <a:cubicBezTo>
                  <a:pt x="24302" y="355350"/>
                  <a:pt x="82278" y="340268"/>
                  <a:pt x="101600" y="333828"/>
                </a:cubicBezTo>
                <a:cubicBezTo>
                  <a:pt x="116114" y="319314"/>
                  <a:pt x="132002" y="306054"/>
                  <a:pt x="145143" y="290285"/>
                </a:cubicBezTo>
                <a:cubicBezTo>
                  <a:pt x="156310" y="276884"/>
                  <a:pt x="164033" y="260937"/>
                  <a:pt x="174172" y="246742"/>
                </a:cubicBezTo>
                <a:cubicBezTo>
                  <a:pt x="188232" y="227057"/>
                  <a:pt x="203655" y="208370"/>
                  <a:pt x="217715" y="188685"/>
                </a:cubicBezTo>
                <a:cubicBezTo>
                  <a:pt x="227854" y="174490"/>
                  <a:pt x="234408" y="157477"/>
                  <a:pt x="246743" y="145142"/>
                </a:cubicBezTo>
                <a:cubicBezTo>
                  <a:pt x="264742" y="127143"/>
                  <a:pt x="323623" y="89051"/>
                  <a:pt x="348343" y="72571"/>
                </a:cubicBezTo>
                <a:cubicBezTo>
                  <a:pt x="416076" y="77409"/>
                  <a:pt x="484052" y="79586"/>
                  <a:pt x="551543" y="87085"/>
                </a:cubicBezTo>
                <a:cubicBezTo>
                  <a:pt x="571369" y="89288"/>
                  <a:pt x="591758" y="92679"/>
                  <a:pt x="609600" y="101600"/>
                </a:cubicBezTo>
                <a:cubicBezTo>
                  <a:pt x="640805" y="117202"/>
                  <a:pt x="696686" y="159657"/>
                  <a:pt x="696686" y="159657"/>
                </a:cubicBezTo>
                <a:cubicBezTo>
                  <a:pt x="722872" y="198935"/>
                  <a:pt x="736327" y="215216"/>
                  <a:pt x="754743" y="261257"/>
                </a:cubicBezTo>
                <a:cubicBezTo>
                  <a:pt x="782284" y="330109"/>
                  <a:pt x="767488" y="352000"/>
                  <a:pt x="827315" y="391885"/>
                </a:cubicBezTo>
                <a:cubicBezTo>
                  <a:pt x="840045" y="400372"/>
                  <a:pt x="856343" y="401562"/>
                  <a:pt x="870857" y="406400"/>
                </a:cubicBezTo>
                <a:cubicBezTo>
                  <a:pt x="890210" y="401562"/>
                  <a:pt x="919363" y="409398"/>
                  <a:pt x="928915" y="391885"/>
                </a:cubicBezTo>
                <a:cubicBezTo>
                  <a:pt x="952541" y="348570"/>
                  <a:pt x="942341" y="293549"/>
                  <a:pt x="957943" y="246742"/>
                </a:cubicBezTo>
                <a:cubicBezTo>
                  <a:pt x="962781" y="232228"/>
                  <a:pt x="963971" y="215930"/>
                  <a:pt x="972457" y="203200"/>
                </a:cubicBezTo>
                <a:cubicBezTo>
                  <a:pt x="1013626" y="141447"/>
                  <a:pt x="1016270" y="171904"/>
                  <a:pt x="1074057" y="130628"/>
                </a:cubicBezTo>
                <a:cubicBezTo>
                  <a:pt x="1169187" y="62677"/>
                  <a:pt x="1067740" y="103705"/>
                  <a:pt x="1161143" y="72571"/>
                </a:cubicBezTo>
                <a:cubicBezTo>
                  <a:pt x="1175657" y="62895"/>
                  <a:pt x="1189084" y="51343"/>
                  <a:pt x="1204686" y="43542"/>
                </a:cubicBezTo>
                <a:cubicBezTo>
                  <a:pt x="1324878" y="-16554"/>
                  <a:pt x="1166975" y="83196"/>
                  <a:pt x="1291772" y="0"/>
                </a:cubicBezTo>
                <a:cubicBezTo>
                  <a:pt x="1364343" y="4838"/>
                  <a:pt x="1437198" y="6482"/>
                  <a:pt x="1509486" y="14514"/>
                </a:cubicBezTo>
                <a:cubicBezTo>
                  <a:pt x="1524692" y="16204"/>
                  <a:pt x="1542211" y="18210"/>
                  <a:pt x="1553029" y="29028"/>
                </a:cubicBezTo>
                <a:cubicBezTo>
                  <a:pt x="1568328" y="44327"/>
                  <a:pt x="1572381" y="67733"/>
                  <a:pt x="1582057" y="87085"/>
                </a:cubicBezTo>
                <a:cubicBezTo>
                  <a:pt x="1577219" y="159657"/>
                  <a:pt x="1582527" y="233627"/>
                  <a:pt x="1567543" y="304800"/>
                </a:cubicBezTo>
                <a:cubicBezTo>
                  <a:pt x="1562560" y="328472"/>
                  <a:pt x="1539743" y="344490"/>
                  <a:pt x="1524000" y="362857"/>
                </a:cubicBezTo>
                <a:cubicBezTo>
                  <a:pt x="1480511" y="413594"/>
                  <a:pt x="1491827" y="402610"/>
                  <a:pt x="1436915" y="420914"/>
                </a:cubicBezTo>
                <a:cubicBezTo>
                  <a:pt x="1432077" y="435428"/>
                  <a:pt x="1422400" y="449157"/>
                  <a:pt x="1422400" y="464457"/>
                </a:cubicBezTo>
                <a:cubicBezTo>
                  <a:pt x="1422400" y="515541"/>
                  <a:pt x="1436463" y="550185"/>
                  <a:pt x="1451429" y="595085"/>
                </a:cubicBezTo>
                <a:cubicBezTo>
                  <a:pt x="1446591" y="633790"/>
                  <a:pt x="1453056" y="675690"/>
                  <a:pt x="1436915" y="711200"/>
                </a:cubicBezTo>
                <a:cubicBezTo>
                  <a:pt x="1426905" y="733222"/>
                  <a:pt x="1395962" y="737637"/>
                  <a:pt x="1378857" y="754742"/>
                </a:cubicBezTo>
                <a:cubicBezTo>
                  <a:pt x="1366522" y="767077"/>
                  <a:pt x="1363450" y="787388"/>
                  <a:pt x="1349829" y="798285"/>
                </a:cubicBezTo>
                <a:cubicBezTo>
                  <a:pt x="1337882" y="807843"/>
                  <a:pt x="1319970" y="805958"/>
                  <a:pt x="1306286" y="812800"/>
                </a:cubicBezTo>
                <a:cubicBezTo>
                  <a:pt x="1200678" y="865604"/>
                  <a:pt x="1345908" y="829948"/>
                  <a:pt x="1161143" y="856342"/>
                </a:cubicBezTo>
                <a:cubicBezTo>
                  <a:pt x="1078895" y="851504"/>
                  <a:pt x="994828" y="859701"/>
                  <a:pt x="914400" y="841828"/>
                </a:cubicBezTo>
                <a:cubicBezTo>
                  <a:pt x="899465" y="838509"/>
                  <a:pt x="912336" y="807178"/>
                  <a:pt x="899886" y="798285"/>
                </a:cubicBezTo>
                <a:cubicBezTo>
                  <a:pt x="874987" y="780500"/>
                  <a:pt x="812800" y="769257"/>
                  <a:pt x="812800" y="769257"/>
                </a:cubicBezTo>
                <a:cubicBezTo>
                  <a:pt x="793448" y="754743"/>
                  <a:pt x="773110" y="741457"/>
                  <a:pt x="754743" y="725714"/>
                </a:cubicBezTo>
                <a:cubicBezTo>
                  <a:pt x="739158" y="712356"/>
                  <a:pt x="729022" y="692355"/>
                  <a:pt x="711200" y="682171"/>
                </a:cubicBezTo>
                <a:cubicBezTo>
                  <a:pt x="693880" y="672274"/>
                  <a:pt x="672495" y="672495"/>
                  <a:pt x="653143" y="667657"/>
                </a:cubicBezTo>
                <a:cubicBezTo>
                  <a:pt x="638629" y="657981"/>
                  <a:pt x="625541" y="645713"/>
                  <a:pt x="609600" y="638628"/>
                </a:cubicBezTo>
                <a:cubicBezTo>
                  <a:pt x="581639" y="626201"/>
                  <a:pt x="522515" y="609600"/>
                  <a:pt x="522515" y="609600"/>
                </a:cubicBezTo>
                <a:cubicBezTo>
                  <a:pt x="508001" y="614438"/>
                  <a:pt x="490919" y="614557"/>
                  <a:pt x="478972" y="624114"/>
                </a:cubicBezTo>
                <a:cubicBezTo>
                  <a:pt x="453393" y="644577"/>
                  <a:pt x="444990" y="682515"/>
                  <a:pt x="435429" y="711200"/>
                </a:cubicBezTo>
                <a:cubicBezTo>
                  <a:pt x="430591" y="788609"/>
                  <a:pt x="427356" y="866136"/>
                  <a:pt x="420915" y="943428"/>
                </a:cubicBezTo>
                <a:cubicBezTo>
                  <a:pt x="404600" y="1139209"/>
                  <a:pt x="406400" y="996251"/>
                  <a:pt x="406400" y="1103085"/>
                </a:cubicBezTo>
              </a:path>
            </a:pathLst>
          </a:custGeom>
          <a:ln w="28575"/>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Tree>
    <p:custDataLst>
      <p:tags r:id="rId1"/>
    </p:custDataLst>
    <p:extLst>
      <p:ext uri="{BB962C8B-B14F-4D97-AF65-F5344CB8AC3E}">
        <p14:creationId xmlns:p14="http://schemas.microsoft.com/office/powerpoint/2010/main" val="3856512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GB" dirty="0"/>
              <a:t>KS1 Multiplication Lesson 4</a:t>
            </a:r>
          </a:p>
        </p:txBody>
      </p:sp>
      <p:sp>
        <p:nvSpPr>
          <p:cNvPr id="33" name="Title 32">
            <a:extLst>
              <a:ext uri="{FF2B5EF4-FFF2-40B4-BE49-F238E27FC236}">
                <a16:creationId xmlns:a16="http://schemas.microsoft.com/office/drawing/2014/main" id="{F1C7E474-EC6E-40FA-984C-88F7912E5C58}"/>
              </a:ext>
            </a:extLst>
          </p:cNvPr>
          <p:cNvSpPr>
            <a:spLocks noGrp="1"/>
          </p:cNvSpPr>
          <p:nvPr>
            <p:ph type="title"/>
          </p:nvPr>
        </p:nvSpPr>
        <p:spPr/>
        <p:txBody>
          <a:bodyPr/>
          <a:lstStyle/>
          <a:p>
            <a:endParaRPr lang="en-GB"/>
          </a:p>
        </p:txBody>
      </p:sp>
      <p:pic>
        <p:nvPicPr>
          <p:cNvPr id="1026"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291" y="1438673"/>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13104" y="1438673"/>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536" y="3045159"/>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7349" y="3045159"/>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1946" y="1386793"/>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21759" y="1386793"/>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6191" y="2993279"/>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6004" y="2993279"/>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26887" y="2363668"/>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66700" y="2363668"/>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2653" y="2334796"/>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00945" y="3970154"/>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5542" y="2311788"/>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75355" y="2311788"/>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9787" y="3918274"/>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09600" y="3918274"/>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5726" y="3073264"/>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94568" y="3021384"/>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34381" y="3021384"/>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3677" y="2308207"/>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62563" y="3775290"/>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02376" y="3775290"/>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6808" y="5381776"/>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36621" y="5381776"/>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1218" y="3723410"/>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1031" y="3723410"/>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5463" y="5329896"/>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45276" y="5329896"/>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1925" y="4671413"/>
            <a:ext cx="454696" cy="57773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Number 1 | Number Blocks Wiki | Fand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72949" y="4644824"/>
            <a:ext cx="454696" cy="57773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8C786E6D-FCC0-41C6-AD03-5C32F728246D}"/>
              </a:ext>
            </a:extLst>
          </p:cNvPr>
          <p:cNvSpPr/>
          <p:nvPr/>
        </p:nvSpPr>
        <p:spPr>
          <a:xfrm>
            <a:off x="4449542" y="721551"/>
            <a:ext cx="4572000" cy="338554"/>
          </a:xfrm>
          <a:prstGeom prst="rect">
            <a:avLst/>
          </a:prstGeom>
        </p:spPr>
        <p:txBody>
          <a:bodyPr>
            <a:spAutoFit/>
          </a:bodyPr>
          <a:lstStyle/>
          <a:p>
            <a:pPr>
              <a:buNone/>
            </a:pPr>
            <a:r>
              <a:rPr lang="en-GB" sz="1600" i="1" dirty="0">
                <a:solidFill>
                  <a:srgbClr val="969798"/>
                </a:solidFill>
                <a:latin typeface="Myriad Pro"/>
                <a:ea typeface="Calibri" panose="020F0502020204030204" pitchFamily="34" charset="0"/>
                <a:cs typeface="Times New Roman" panose="02020603050405020304" pitchFamily="18" charset="0"/>
              </a:rPr>
              <a:t>Images © 2017 </a:t>
            </a:r>
            <a:r>
              <a:rPr lang="en-GB" sz="1600" i="1" dirty="0" err="1">
                <a:solidFill>
                  <a:srgbClr val="969798"/>
                </a:solidFill>
                <a:latin typeface="Myriad Pro"/>
                <a:ea typeface="Calibri" panose="020F0502020204030204" pitchFamily="34" charset="0"/>
                <a:cs typeface="Times New Roman" panose="02020603050405020304" pitchFamily="18" charset="0"/>
              </a:rPr>
              <a:t>Alphablocks</a:t>
            </a:r>
            <a:r>
              <a:rPr lang="en-GB" sz="1600" i="1" dirty="0">
                <a:solidFill>
                  <a:srgbClr val="969798"/>
                </a:solidFill>
                <a:latin typeface="Myriad Pro"/>
                <a:ea typeface="Calibri" panose="020F0502020204030204" pitchFamily="34" charset="0"/>
                <a:cs typeface="Times New Roman" panose="02020603050405020304" pitchFamily="18" charset="0"/>
              </a:rPr>
              <a:t> Ltd. All Rights  Reserved</a:t>
            </a:r>
            <a:endParaRPr lang="en-GB" sz="1600" dirty="0"/>
          </a:p>
        </p:txBody>
      </p:sp>
    </p:spTree>
    <p:extLst>
      <p:ext uri="{BB962C8B-B14F-4D97-AF65-F5344CB8AC3E}">
        <p14:creationId xmlns:p14="http://schemas.microsoft.com/office/powerpoint/2010/main" val="415695720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5.4|44.1|1.9|1.6|1.5|1.6|2.4|1.8"/>
</p:tagLst>
</file>

<file path=ppt/tags/tag2.xml><?xml version="1.0" encoding="utf-8"?>
<p:tagLst xmlns:a="http://schemas.openxmlformats.org/drawingml/2006/main" xmlns:r="http://schemas.openxmlformats.org/officeDocument/2006/relationships" xmlns:p="http://schemas.openxmlformats.org/presentationml/2006/main">
  <p:tag name="TIMING" val="|5.5|46.2|1.6|1.8|1.9|2|2.2|2.3|1.7|1.7|61.4"/>
</p:tagLst>
</file>

<file path=ppt/tags/tag3.xml><?xml version="1.0" encoding="utf-8"?>
<p:tagLst xmlns:a="http://schemas.openxmlformats.org/drawingml/2006/main" xmlns:r="http://schemas.openxmlformats.org/officeDocument/2006/relationships" xmlns:p="http://schemas.openxmlformats.org/presentationml/2006/main">
  <p:tag name="TIMING" val="|4.8|66|2|1.9|17.6|2.1|1.8|1.9|2|2.3"/>
</p:tagLst>
</file>

<file path=ppt/tags/tag4.xml><?xml version="1.0" encoding="utf-8"?>
<p:tagLst xmlns:a="http://schemas.openxmlformats.org/drawingml/2006/main" xmlns:r="http://schemas.openxmlformats.org/officeDocument/2006/relationships" xmlns:p="http://schemas.openxmlformats.org/presentationml/2006/main">
  <p:tag name="TIMING" val="|2|70.7|1.7|2.1|1.8|1.8|1.7|2.1|1.9|28.3"/>
</p:tagLst>
</file>

<file path=ppt/tags/tag5.xml><?xml version="1.0" encoding="utf-8"?>
<p:tagLst xmlns:a="http://schemas.openxmlformats.org/drawingml/2006/main" xmlns:r="http://schemas.openxmlformats.org/officeDocument/2006/relationships" xmlns:p="http://schemas.openxmlformats.org/presentationml/2006/main">
  <p:tag name="TIMING" val="|8.2|58.5|1.9|30.4|6|2.5|2.3|2.7|2.6|2.4"/>
</p:tagLst>
</file>

<file path=ppt/tags/tag6.xml><?xml version="1.0" encoding="utf-8"?>
<p:tagLst xmlns:a="http://schemas.openxmlformats.org/drawingml/2006/main" xmlns:r="http://schemas.openxmlformats.org/officeDocument/2006/relationships" xmlns:p="http://schemas.openxmlformats.org/presentationml/2006/main">
  <p:tag name="TIMING" val="|10|13.7|2.6|2.4|2.3|2.7|2.1"/>
</p:tagLst>
</file>

<file path=ppt/tags/tag7.xml><?xml version="1.0" encoding="utf-8"?>
<p:tagLst xmlns:a="http://schemas.openxmlformats.org/drawingml/2006/main" xmlns:r="http://schemas.openxmlformats.org/officeDocument/2006/relationships" xmlns:p="http://schemas.openxmlformats.org/presentationml/2006/main">
  <p:tag name="TIMING" val="|5.1|4.7|1.4|1|1.2|1.3|1"/>
</p:tagLst>
</file>

<file path=ppt/tags/tag8.xml><?xml version="1.0" encoding="utf-8"?>
<p:tagLst xmlns:a="http://schemas.openxmlformats.org/drawingml/2006/main" xmlns:r="http://schemas.openxmlformats.org/officeDocument/2006/relationships" xmlns:p="http://schemas.openxmlformats.org/presentationml/2006/main">
  <p:tag name="TIMING" val="|60.3|11.3|2.6|2.2|2.5"/>
</p:tagLst>
</file>

<file path=ppt/tags/tag9.xml><?xml version="1.0" encoding="utf-8"?>
<p:tagLst xmlns:a="http://schemas.openxmlformats.org/drawingml/2006/main" xmlns:r="http://schemas.openxmlformats.org/officeDocument/2006/relationships" xmlns:p="http://schemas.openxmlformats.org/presentationml/2006/main">
  <p:tag name="TIMING" val="|20.6|7.9|2|2.8|2.2"/>
</p:tagLst>
</file>

<file path=ppt/theme/theme1.xml><?xml version="1.0" encoding="utf-8"?>
<a:theme xmlns:a="http://schemas.openxmlformats.org/drawingml/2006/main" name="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a:spPr>
      <a:bodyPr vert="horz" wrap="none" lIns="91440" tIns="45720" rIns="91440" bIns="45720" numCol="1" rtlCol="0" anchor="t" anchorCtr="0" compatLnSpc="1">
        <a:prstTxWarp prst="textNoShape">
          <a:avLst/>
        </a:prstTxWarp>
        <a:noAutofit/>
      </a:bodyPr>
      <a:lstStyle>
        <a:defPPr algn="ctr">
          <a:buClr>
            <a:srgbClr val="82CBDD"/>
          </a:buClr>
          <a:buNone/>
          <a:defRPr sz="2400"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C61BF2B4-7936-4B8B-AB05-0F5268B1CAB9}" vid="{81D77508-75B2-4DAF-93B2-58F6C74399EB}"/>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88682F6-9BF8-4E33-BD52-ABF08C2F4233}">
  <ds:schemaRefs>
    <ds:schemaRef ds:uri="http://schemas.microsoft.com/office/2006/metadata/properties"/>
    <ds:schemaRef ds:uri="http://purl.org/dc/elements/1.1/"/>
    <ds:schemaRef ds:uri="http://schemas.microsoft.com/office/2006/documentManagement/types"/>
    <ds:schemaRef ds:uri="http://schemas.openxmlformats.org/package/2006/metadata/core-properties"/>
    <ds:schemaRef ds:uri="http://purl.org/dc/terms/"/>
    <ds:schemaRef ds:uri="e2f7c1fb-8b39-4d5b-953e-de45d1606e4d"/>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0C624395-F948-4794-B056-30BBB5AE2CFB}">
  <ds:schemaRefs>
    <ds:schemaRef ds:uri="http://schemas.microsoft.com/sharepoint/v3/contenttype/forms"/>
  </ds:schemaRefs>
</ds:datastoreItem>
</file>

<file path=customXml/itemProps3.xml><?xml version="1.0" encoding="utf-8"?>
<ds:datastoreItem xmlns:ds="http://schemas.openxmlformats.org/officeDocument/2006/customXml" ds:itemID="{1E1212FE-F375-4103-AEE0-59366D12109E}"/>
</file>

<file path=docProps/app.xml><?xml version="1.0" encoding="utf-8"?>
<Properties xmlns="http://schemas.openxmlformats.org/officeDocument/2006/extended-properties" xmlns:vt="http://schemas.openxmlformats.org/officeDocument/2006/docPropsVTypes">
  <Template>Mastery PD PowerPoint V4.5</Template>
  <TotalTime>0</TotalTime>
  <Words>294</Words>
  <Application>Microsoft Office PowerPoint</Application>
  <PresentationFormat>On-screen Show (4:3)</PresentationFormat>
  <Paragraphs>127</Paragraphs>
  <Slides>17</Slides>
  <Notes>15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Arial</vt:lpstr>
      <vt:lpstr>Calibri</vt:lpstr>
      <vt:lpstr>Myriad Pro</vt:lpstr>
      <vt:lpstr>Myriad Pro Semibold</vt:lpstr>
      <vt:lpstr>Open Sans</vt:lpstr>
      <vt:lpstr>nctem1</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Primary maths lessons during school closures</dc:title>
  <dc:creator/>
  <cp:lastModifiedBy/>
  <cp:revision>6</cp:revision>
  <dcterms:created xsi:type="dcterms:W3CDTF">2019-01-24T13:45:11Z</dcterms:created>
  <dcterms:modified xsi:type="dcterms:W3CDTF">2020-08-25T10:16:13Z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