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4"/>
    <p:sldMasterId id="2147483962" r:id="rId5"/>
  </p:sldMasterIdLst>
  <p:notesMasterIdLst>
    <p:notesMasterId r:id="rId24"/>
  </p:notesMasterIdLst>
  <p:sldIdLst>
    <p:sldId id="346" r:id="rId6"/>
    <p:sldId id="257" r:id="rId7"/>
    <p:sldId id="328" r:id="rId8"/>
    <p:sldId id="337" r:id="rId9"/>
    <p:sldId id="330" r:id="rId10"/>
    <p:sldId id="329" r:id="rId11"/>
    <p:sldId id="331" r:id="rId12"/>
    <p:sldId id="332" r:id="rId13"/>
    <p:sldId id="333" r:id="rId14"/>
    <p:sldId id="334" r:id="rId15"/>
    <p:sldId id="335" r:id="rId16"/>
    <p:sldId id="344" r:id="rId17"/>
    <p:sldId id="338" r:id="rId18"/>
    <p:sldId id="339" r:id="rId19"/>
    <p:sldId id="340" r:id="rId20"/>
    <p:sldId id="341" r:id="rId21"/>
    <p:sldId id="342" r:id="rId22"/>
    <p:sldId id="345" r:id="rId2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C8E2E8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135BB2-AB7F-4176-9A8B-BD5849E5C2A3}" v="2" dt="2020-08-25T10:20:20.6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74516" autoAdjust="0"/>
  </p:normalViewPr>
  <p:slideViewPr>
    <p:cSldViewPr>
      <p:cViewPr varScale="1">
        <p:scale>
          <a:sx n="54" d="100"/>
          <a:sy n="54" d="100"/>
        </p:scale>
        <p:origin x="18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AA135BB2-AB7F-4176-9A8B-BD5849E5C2A3}"/>
    <pc:docChg chg="custSel modSld">
      <pc:chgData name="Andrew Young" userId="3d7dab09-352b-4858-b937-4a4f8b94e613" providerId="ADAL" clId="{AA135BB2-AB7F-4176-9A8B-BD5849E5C2A3}" dt="2020-08-25T10:20:20.657" v="2" actId="207"/>
      <pc:docMkLst>
        <pc:docMk/>
      </pc:docMkLst>
      <pc:sldChg chg="modSp mod">
        <pc:chgData name="Andrew Young" userId="3d7dab09-352b-4858-b937-4a4f8b94e613" providerId="ADAL" clId="{AA135BB2-AB7F-4176-9A8B-BD5849E5C2A3}" dt="2020-08-25T10:20:20.657" v="2" actId="207"/>
        <pc:sldMkLst>
          <pc:docMk/>
          <pc:sldMk cId="1074198456" sldId="345"/>
        </pc:sldMkLst>
        <pc:spChg chg="mod">
          <ac:chgData name="Andrew Young" userId="3d7dab09-352b-4858-b937-4a4f8b94e613" providerId="ADAL" clId="{AA135BB2-AB7F-4176-9A8B-BD5849E5C2A3}" dt="2020-08-25T10:20:20.657" v="2" actId="207"/>
          <ac:spMkLst>
            <pc:docMk/>
            <pc:sldMk cId="1074198456" sldId="345"/>
            <ac:spMk id="5" creationId="{2C1A85A4-B245-4B8A-BA44-23927C2EB19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E8C0D-D926-4B49-866A-4957B9991EBB}" type="datetimeFigureOut">
              <a:rPr lang="en-US" smtClean="0"/>
              <a:t>25-Aug-20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A743C-2449-4646-875D-684DEFA46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946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22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93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141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40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369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17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4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78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85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92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85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49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58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8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0A743C-2449-4646-875D-684DEFA463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97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36997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217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2707755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544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7E6150F-F84D-4A06-9CAC-F5774E7952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62872" cy="3121056"/>
          </a:xfrm>
        </p:spPr>
        <p:txBody>
          <a:bodyPr/>
          <a:lstStyle/>
          <a:p>
            <a:r>
              <a:rPr lang="en-GB" dirty="0"/>
              <a:t>KS1 Multiplication 1 Lesson 5</a:t>
            </a:r>
          </a:p>
        </p:txBody>
      </p:sp>
    </p:spTree>
    <p:extLst>
      <p:ext uri="{BB962C8B-B14F-4D97-AF65-F5344CB8AC3E}">
        <p14:creationId xmlns:p14="http://schemas.microsoft.com/office/powerpoint/2010/main" val="172543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AF585-1B30-1D4B-9739-1F1C716097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should I count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5CBD5D-386B-564B-9531-C513DAA1B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952DCD88-5054-6A4D-971F-92582B15C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70" y="2984646"/>
            <a:ext cx="891584" cy="835470"/>
          </a:xfrm>
          <a:prstGeom prst="rect">
            <a:avLst/>
          </a:prstGeom>
        </p:spPr>
      </p:pic>
      <p:pic>
        <p:nvPicPr>
          <p:cNvPr id="5" name="Picture 4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423067D8-746B-AE46-A446-E5708818D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302" y="4124208"/>
            <a:ext cx="891584" cy="835470"/>
          </a:xfrm>
          <a:prstGeom prst="rect">
            <a:avLst/>
          </a:prstGeom>
        </p:spPr>
      </p:pic>
      <p:pic>
        <p:nvPicPr>
          <p:cNvPr id="6" name="Picture 5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70E613DB-4FC5-314B-86D5-AEBB7DA77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302" y="2984646"/>
            <a:ext cx="891584" cy="835470"/>
          </a:xfrm>
          <a:prstGeom prst="rect">
            <a:avLst/>
          </a:prstGeom>
        </p:spPr>
      </p:pic>
      <p:pic>
        <p:nvPicPr>
          <p:cNvPr id="7" name="Picture 6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1D9DF164-69DA-9B44-8ADF-3F860D630B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34" y="2984646"/>
            <a:ext cx="891584" cy="835470"/>
          </a:xfrm>
          <a:prstGeom prst="rect">
            <a:avLst/>
          </a:prstGeom>
        </p:spPr>
      </p:pic>
      <p:pic>
        <p:nvPicPr>
          <p:cNvPr id="8" name="Picture 7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D391FF00-1450-7847-86CA-E820816A3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66" y="2984646"/>
            <a:ext cx="891584" cy="835470"/>
          </a:xfrm>
          <a:prstGeom prst="rect">
            <a:avLst/>
          </a:prstGeom>
        </p:spPr>
      </p:pic>
      <p:pic>
        <p:nvPicPr>
          <p:cNvPr id="9" name="Picture 8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0D291993-5970-7A43-9246-2574A40F6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998" y="2984646"/>
            <a:ext cx="891584" cy="835470"/>
          </a:xfrm>
          <a:prstGeom prst="rect">
            <a:avLst/>
          </a:prstGeom>
        </p:spPr>
      </p:pic>
      <p:pic>
        <p:nvPicPr>
          <p:cNvPr id="10" name="Picture 9" descr="A picture containing pallette, toiletry, cosmetic  Description automatically generated">
            <a:extLst>
              <a:ext uri="{FF2B5EF4-FFF2-40B4-BE49-F238E27FC236}">
                <a16:creationId xmlns:a16="http://schemas.microsoft.com/office/drawing/2014/main" id="{A020954F-9FFE-4347-8ED1-0F200D66E6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70" y="4124208"/>
            <a:ext cx="891584" cy="835470"/>
          </a:xfrm>
          <a:prstGeom prst="rect">
            <a:avLst/>
          </a:prstGeom>
        </p:spPr>
      </p:pic>
      <p:pic>
        <p:nvPicPr>
          <p:cNvPr id="11" name="Picture 10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99EF4CE6-248E-274C-AA1C-0BC14B33CB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070" y="2893060"/>
            <a:ext cx="374091" cy="374091"/>
          </a:xfrm>
          <a:prstGeom prst="rect">
            <a:avLst/>
          </a:prstGeom>
        </p:spPr>
      </p:pic>
      <p:pic>
        <p:nvPicPr>
          <p:cNvPr id="12" name="Picture 11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489BFEEB-699C-7C4C-B040-5DFE0FB36D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55" y="3783264"/>
            <a:ext cx="374091" cy="374091"/>
          </a:xfrm>
          <a:prstGeom prst="rect">
            <a:avLst/>
          </a:prstGeom>
        </p:spPr>
      </p:pic>
      <p:pic>
        <p:nvPicPr>
          <p:cNvPr id="13" name="Picture 12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7CD09A8A-E20A-7E4B-988C-F91F576BED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89" y="4507431"/>
            <a:ext cx="374091" cy="374091"/>
          </a:xfrm>
          <a:prstGeom prst="rect">
            <a:avLst/>
          </a:prstGeom>
        </p:spPr>
      </p:pic>
      <p:pic>
        <p:nvPicPr>
          <p:cNvPr id="14" name="Picture 13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522F39F8-E851-064A-8DB6-B57627EC0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055" y="3504834"/>
            <a:ext cx="374091" cy="374091"/>
          </a:xfrm>
          <a:prstGeom prst="rect">
            <a:avLst/>
          </a:prstGeom>
        </p:spPr>
      </p:pic>
      <p:pic>
        <p:nvPicPr>
          <p:cNvPr id="15" name="Picture 14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0E311C94-EA1C-7742-A1BC-A127EC3EA1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673" y="4293444"/>
            <a:ext cx="374091" cy="374091"/>
          </a:xfrm>
          <a:prstGeom prst="rect">
            <a:avLst/>
          </a:prstGeom>
        </p:spPr>
      </p:pic>
      <p:pic>
        <p:nvPicPr>
          <p:cNvPr id="16" name="Picture 15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BDFFE926-532A-EA48-B534-9D98288624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723" y="5651716"/>
            <a:ext cx="374091" cy="374091"/>
          </a:xfrm>
          <a:prstGeom prst="rect">
            <a:avLst/>
          </a:prstGeom>
        </p:spPr>
      </p:pic>
      <p:pic>
        <p:nvPicPr>
          <p:cNvPr id="17" name="Picture 16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CA2E951F-6B3D-684C-8991-3D3D1B4D8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64" y="5532159"/>
            <a:ext cx="374091" cy="374091"/>
          </a:xfrm>
          <a:prstGeom prst="rect">
            <a:avLst/>
          </a:prstGeom>
        </p:spPr>
      </p:pic>
      <p:pic>
        <p:nvPicPr>
          <p:cNvPr id="18" name="Picture 17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4DC73EF2-65D6-6447-8614-CA2E990E4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533" y="5188613"/>
            <a:ext cx="374091" cy="374091"/>
          </a:xfrm>
          <a:prstGeom prst="rect">
            <a:avLst/>
          </a:prstGeom>
        </p:spPr>
      </p:pic>
      <p:pic>
        <p:nvPicPr>
          <p:cNvPr id="19" name="Picture 18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F389A5AB-CBF1-B64D-8D5F-EF7BE7CC79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209" y="3878925"/>
            <a:ext cx="374091" cy="374091"/>
          </a:xfrm>
          <a:prstGeom prst="rect">
            <a:avLst/>
          </a:prstGeom>
        </p:spPr>
      </p:pic>
      <p:pic>
        <p:nvPicPr>
          <p:cNvPr id="20" name="Picture 19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C5695666-15FB-6341-A2F9-D86F5B72FD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337" y="4041812"/>
            <a:ext cx="374091" cy="374091"/>
          </a:xfrm>
          <a:prstGeom prst="rect">
            <a:avLst/>
          </a:prstGeom>
        </p:spPr>
      </p:pic>
      <p:pic>
        <p:nvPicPr>
          <p:cNvPr id="21" name="Picture 20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115620B6-1D20-2840-BE12-521A2E534C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658" y="2715163"/>
            <a:ext cx="374091" cy="374091"/>
          </a:xfrm>
          <a:prstGeom prst="rect">
            <a:avLst/>
          </a:prstGeom>
        </p:spPr>
      </p:pic>
      <p:pic>
        <p:nvPicPr>
          <p:cNvPr id="22" name="Picture 21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133C5DB3-AD5D-4642-B33E-DE6717CF7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338" y="2740630"/>
            <a:ext cx="374091" cy="374091"/>
          </a:xfrm>
          <a:prstGeom prst="rect">
            <a:avLst/>
          </a:prstGeom>
        </p:spPr>
      </p:pic>
      <p:pic>
        <p:nvPicPr>
          <p:cNvPr id="23" name="Picture 22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F8FEF1AB-95C1-A74B-9D62-E8B4B2EC39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36" y="5707760"/>
            <a:ext cx="374091" cy="374091"/>
          </a:xfrm>
          <a:prstGeom prst="rect">
            <a:avLst/>
          </a:prstGeom>
        </p:spPr>
      </p:pic>
      <p:pic>
        <p:nvPicPr>
          <p:cNvPr id="24" name="Picture 23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2CEC4C5C-BB40-DA4A-B5E6-4E5BE9A8D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209" y="5560622"/>
            <a:ext cx="374091" cy="374091"/>
          </a:xfrm>
          <a:prstGeom prst="rect">
            <a:avLst/>
          </a:prstGeom>
        </p:spPr>
      </p:pic>
      <p:pic>
        <p:nvPicPr>
          <p:cNvPr id="25" name="Picture 24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CF1B2C8E-AE60-7843-9158-89E7A24F1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60" y="5001567"/>
            <a:ext cx="374091" cy="374091"/>
          </a:xfrm>
          <a:prstGeom prst="rect">
            <a:avLst/>
          </a:prstGeom>
        </p:spPr>
      </p:pic>
      <p:pic>
        <p:nvPicPr>
          <p:cNvPr id="26" name="Picture 25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BD92175B-FDD3-0143-8A80-76FB19A5E7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215" y="4532727"/>
            <a:ext cx="374091" cy="374091"/>
          </a:xfrm>
          <a:prstGeom prst="rect">
            <a:avLst/>
          </a:prstGeom>
        </p:spPr>
      </p:pic>
      <p:pic>
        <p:nvPicPr>
          <p:cNvPr id="27" name="Picture 26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2774C559-C1B0-D44D-B275-7C7AB26676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849" y="3577258"/>
            <a:ext cx="374091" cy="374091"/>
          </a:xfrm>
          <a:prstGeom prst="rect">
            <a:avLst/>
          </a:prstGeom>
        </p:spPr>
      </p:pic>
      <p:pic>
        <p:nvPicPr>
          <p:cNvPr id="28" name="Picture 27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C8C4B176-4FE0-F444-B337-E560DA34FA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324" y="3997038"/>
            <a:ext cx="374091" cy="374091"/>
          </a:xfrm>
          <a:prstGeom prst="rect">
            <a:avLst/>
          </a:prstGeom>
        </p:spPr>
      </p:pic>
      <p:pic>
        <p:nvPicPr>
          <p:cNvPr id="29" name="Picture 28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9D72FA0D-12F3-3742-85F7-BBD98E01A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411" y="2715163"/>
            <a:ext cx="374091" cy="374091"/>
          </a:xfrm>
          <a:prstGeom prst="rect">
            <a:avLst/>
          </a:prstGeom>
        </p:spPr>
      </p:pic>
      <p:pic>
        <p:nvPicPr>
          <p:cNvPr id="30" name="Picture 29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74D98C5D-AFCD-AF44-A0AB-7B10BA3284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562" y="3027860"/>
            <a:ext cx="374091" cy="374091"/>
          </a:xfrm>
          <a:prstGeom prst="rect">
            <a:avLst/>
          </a:prstGeom>
        </p:spPr>
      </p:pic>
      <p:pic>
        <p:nvPicPr>
          <p:cNvPr id="31" name="Picture 30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A1C6C7A6-57A5-9D44-9421-70DCA74A08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869" y="2798929"/>
            <a:ext cx="374091" cy="374091"/>
          </a:xfrm>
          <a:prstGeom prst="rect">
            <a:avLst/>
          </a:prstGeom>
        </p:spPr>
      </p:pic>
      <p:pic>
        <p:nvPicPr>
          <p:cNvPr id="32" name="Picture 31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1B4901E9-D268-7E4C-B297-3B213148A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064" y="4480489"/>
            <a:ext cx="374091" cy="374091"/>
          </a:xfrm>
          <a:prstGeom prst="rect">
            <a:avLst/>
          </a:prstGeom>
        </p:spPr>
      </p:pic>
      <p:pic>
        <p:nvPicPr>
          <p:cNvPr id="33" name="Picture 32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E86241AC-91C3-1F4F-A35E-F848310ABC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54" y="3745003"/>
            <a:ext cx="374091" cy="374091"/>
          </a:xfrm>
          <a:prstGeom prst="rect">
            <a:avLst/>
          </a:prstGeom>
        </p:spPr>
      </p:pic>
      <p:pic>
        <p:nvPicPr>
          <p:cNvPr id="34" name="Picture 33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7B343F9B-090A-6942-A761-2459062874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345" y="4378653"/>
            <a:ext cx="374091" cy="374091"/>
          </a:xfrm>
          <a:prstGeom prst="rect">
            <a:avLst/>
          </a:prstGeom>
        </p:spPr>
      </p:pic>
      <p:pic>
        <p:nvPicPr>
          <p:cNvPr id="35" name="Picture 34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E6F88208-2612-5845-BB30-62A633EC3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454" y="5651717"/>
            <a:ext cx="374091" cy="374091"/>
          </a:xfrm>
          <a:prstGeom prst="rect">
            <a:avLst/>
          </a:prstGeom>
        </p:spPr>
      </p:pic>
      <p:pic>
        <p:nvPicPr>
          <p:cNvPr id="36" name="Picture 35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6BE96539-8C29-6B4C-BB30-D68C7ED203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22" y="4579699"/>
            <a:ext cx="374091" cy="374091"/>
          </a:xfrm>
          <a:prstGeom prst="rect">
            <a:avLst/>
          </a:prstGeom>
        </p:spPr>
      </p:pic>
      <p:pic>
        <p:nvPicPr>
          <p:cNvPr id="37" name="Picture 36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E9FC6305-50C3-004C-8E50-FB1E85073F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041" y="5244268"/>
            <a:ext cx="374091" cy="374091"/>
          </a:xfrm>
          <a:prstGeom prst="rect">
            <a:avLst/>
          </a:prstGeom>
        </p:spPr>
      </p:pic>
      <p:pic>
        <p:nvPicPr>
          <p:cNvPr id="38" name="Picture 37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BAE2F422-8E54-6F4F-8C23-5E1136D296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762" y="4137806"/>
            <a:ext cx="374091" cy="374091"/>
          </a:xfrm>
          <a:prstGeom prst="rect">
            <a:avLst/>
          </a:prstGeom>
        </p:spPr>
      </p:pic>
      <p:pic>
        <p:nvPicPr>
          <p:cNvPr id="39" name="Picture 38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0AB7FAD3-A705-5B41-AD66-5AF726FA5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07" y="3466927"/>
            <a:ext cx="374091" cy="374091"/>
          </a:xfrm>
          <a:prstGeom prst="rect">
            <a:avLst/>
          </a:prstGeom>
        </p:spPr>
      </p:pic>
      <p:pic>
        <p:nvPicPr>
          <p:cNvPr id="40" name="Picture 39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FF13CEB5-C992-F648-BB02-EC490926D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813" y="4900144"/>
            <a:ext cx="374091" cy="374091"/>
          </a:xfrm>
          <a:prstGeom prst="rect">
            <a:avLst/>
          </a:prstGeom>
        </p:spPr>
      </p:pic>
      <p:pic>
        <p:nvPicPr>
          <p:cNvPr id="41" name="Picture 40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06B6EE88-8331-1E48-9CD5-D8C328A3A4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532" y="3317788"/>
            <a:ext cx="374091" cy="374091"/>
          </a:xfrm>
          <a:prstGeom prst="rect">
            <a:avLst/>
          </a:prstGeom>
        </p:spPr>
      </p:pic>
      <p:pic>
        <p:nvPicPr>
          <p:cNvPr id="42" name="Picture 41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18DC0903-7F3A-D34F-A1A6-F70F81B913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44" y="4905312"/>
            <a:ext cx="374091" cy="374091"/>
          </a:xfrm>
          <a:prstGeom prst="rect">
            <a:avLst/>
          </a:prstGeom>
        </p:spPr>
      </p:pic>
      <p:pic>
        <p:nvPicPr>
          <p:cNvPr id="43" name="Picture 42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47C68551-CCA7-E24E-9CCF-872ABF763B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21" y="3214906"/>
            <a:ext cx="374091" cy="374091"/>
          </a:xfrm>
          <a:prstGeom prst="rect">
            <a:avLst/>
          </a:prstGeom>
        </p:spPr>
      </p:pic>
      <p:pic>
        <p:nvPicPr>
          <p:cNvPr id="44" name="Picture 43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BCC4D4FF-BCA1-B84D-B044-51359A002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685" y="3653972"/>
            <a:ext cx="374091" cy="374091"/>
          </a:xfrm>
          <a:prstGeom prst="rect">
            <a:avLst/>
          </a:prstGeom>
        </p:spPr>
      </p:pic>
      <p:pic>
        <p:nvPicPr>
          <p:cNvPr id="45" name="Picture 44" descr="A picture containing cosmetic, toiletry  Description automatically generated">
            <a:extLst>
              <a:ext uri="{FF2B5EF4-FFF2-40B4-BE49-F238E27FC236}">
                <a16:creationId xmlns:a16="http://schemas.microsoft.com/office/drawing/2014/main" id="{FB321469-710D-A840-AF00-C89D67FB8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426" y="4151245"/>
            <a:ext cx="374091" cy="374091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9CD5DC67-BBBD-4496-BF8D-4EA84C582FD6}"/>
              </a:ext>
            </a:extLst>
          </p:cNvPr>
          <p:cNvSpPr txBox="1"/>
          <p:nvPr/>
        </p:nvSpPr>
        <p:spPr>
          <a:xfrm>
            <a:off x="523355" y="1044754"/>
            <a:ext cx="51970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How many counters are there? How should I count them?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05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00469 -0.11158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5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-0.06059 -0.03889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8" y="-19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-0.07656 0.01389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7" y="6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12622 -0.00902 " pathEditMode="relative" rAng="0" ptsTypes="AA">
                                      <p:cBhvr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9" y="-46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04358 -0.1548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-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06822 0.04005 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0" y="199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06979 -0.08658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432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-0.10486 -0.01667 " pathEditMode="relative" rAng="0" ptsTypes="AA">
                                      <p:cBhvr>
                                        <p:cTn id="3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43" y="-83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-0.13836 0.03912 " pathEditMode="relative" rAng="0" ptsTypes="AA">
                                      <p:cBhvr>
                                        <p:cTn id="3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194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07407E-6 L -0.12986 -0.06365 " pathEditMode="relative" rAng="0" ptsTypes="AA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3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-0.17048 0.04421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219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8038 -0.00115 " pathEditMode="relative" rAng="0" ptsTypes="AA">
                                      <p:cBhvr>
                                        <p:cTn id="5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144 -0.07939 " pathEditMode="relative" rAng="0" ptsTypes="AA">
                                      <p:cBhvr>
                                        <p:cTn id="6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39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-0.15035 -0.01921 " pathEditMode="relative" rAng="0" ptsTypes="AA">
                                      <p:cBhvr>
                                        <p:cTn id="6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97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18733 -0.00625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5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-0.10816 0.02708 " pathEditMode="relative" rAng="0" ptsTypes="AA">
                                      <p:cBhvr>
                                        <p:cTn id="8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34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-0.08681 -0.06551 " pathEditMode="relative" rAng="0" ptsTypes="AA">
                                      <p:cBhvr>
                                        <p:cTn id="8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-328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-0.14253 -0.04352 " pathEditMode="relative" rAng="0" ptsTypes="AA">
                                      <p:cBhvr>
                                        <p:cTn id="8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-217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3.33333E-6 -0.1507 " pathEditMode="relative" rAng="0" ptsTypes="AA">
                                      <p:cBhvr>
                                        <p:cTn id="8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4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-0.09045 -0.1993 " pathEditMode="relative" rAng="0" ptsTypes="AA">
                                      <p:cBhvr>
                                        <p:cTn id="8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0.15017 -0.32431 " pathEditMode="relative" rAng="0" ptsTypes="AA">
                                      <p:cBhvr>
                                        <p:cTn id="10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1622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0.11267 -0.36643 " pathEditMode="relative" rAng="0" ptsTypes="AA">
                                      <p:cBhvr>
                                        <p:cTn id="108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1833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22031 -0.32083 " pathEditMode="relative" rAng="0" ptsTypes="AA">
                                      <p:cBhvr>
                                        <p:cTn id="11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7" y="-1604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08177 -0.25718 " pathEditMode="relative" rAng="0" ptsTypes="AA">
                                      <p:cBhvr>
                                        <p:cTn id="112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0" y="-1287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0.03576 -0.23264 " pathEditMode="relative" rAng="0" ptsTypes="AA">
                                      <p:cBhvr>
                                        <p:cTn id="1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-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6 L -0.00278 -0.1375 " pathEditMode="relative" rAng="0" ptsTypes="AA">
                                      <p:cBhvr>
                                        <p:cTn id="13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687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-0.07309 -0.15116 " pathEditMode="relative" rAng="0" ptsTypes="AA">
                                      <p:cBhvr>
                                        <p:cTn id="1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" y="-756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08055 -0.02477 " pathEditMode="relative" rAng="0" ptsTypes="AA">
                                      <p:cBhvr>
                                        <p:cTn id="13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125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07031 -0.15602 " pathEditMode="relative" rAng="0" ptsTypes="AA">
                                      <p:cBhvr>
                                        <p:cTn id="13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780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16232 -0.08125 " pathEditMode="relative" rAng="0" ptsTypes="AA">
                                      <p:cBhvr>
                                        <p:cTn id="13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5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-0.10885 -0.12338 " pathEditMode="relative" rAng="0" ptsTypes="AA">
                                      <p:cBhvr>
                                        <p:cTn id="15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-6181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10799 -0.05995 " pathEditMode="relative" rAng="0" ptsTypes="AA">
                                      <p:cBhvr>
                                        <p:cTn id="15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-3009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0618 -0.16296 " pathEditMode="relative" rAng="0" ptsTypes="AA">
                                      <p:cBhvr>
                                        <p:cTn id="16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-814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-0.13038 -0.14305 " pathEditMode="relative" rAng="0" ptsTypes="AA">
                                      <p:cBhvr>
                                        <p:cTn id="1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" y="-7153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23073 -0.08148 " pathEditMode="relative" rAng="0" ptsTypes="AA">
                                      <p:cBhvr>
                                        <p:cTn id="16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5" y="-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B9AF3-9AA4-8B44-A16A-5163895EEA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groups of 5!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45CD74-5AE4-2C44-994B-5F0270696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screen shot of a computer  Description automatically generated">
            <a:extLst>
              <a:ext uri="{FF2B5EF4-FFF2-40B4-BE49-F238E27FC236}">
                <a16:creationId xmlns:a16="http://schemas.microsoft.com/office/drawing/2014/main" id="{CA8E8B90-D243-1B4B-9DAC-1A97992B68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7" y="2741682"/>
            <a:ext cx="5006582" cy="2599931"/>
          </a:xfrm>
          <a:prstGeom prst="rect">
            <a:avLst/>
          </a:prstGeom>
        </p:spPr>
      </p:pic>
      <p:pic>
        <p:nvPicPr>
          <p:cNvPr id="5" name="Picture 4" descr="A close up of a necklace  Description automatically generated">
            <a:extLst>
              <a:ext uri="{FF2B5EF4-FFF2-40B4-BE49-F238E27FC236}">
                <a16:creationId xmlns:a16="http://schemas.microsoft.com/office/drawing/2014/main" id="{3CCB1907-5A66-9B4A-8391-994D17238A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092" y="2796451"/>
            <a:ext cx="1290614" cy="1970211"/>
          </a:xfrm>
          <a:prstGeom prst="rect">
            <a:avLst/>
          </a:prstGeom>
        </p:spPr>
      </p:pic>
      <p:pic>
        <p:nvPicPr>
          <p:cNvPr id="6" name="Picture 5" descr="A close up of a necklace  Description automatically generated">
            <a:extLst>
              <a:ext uri="{FF2B5EF4-FFF2-40B4-BE49-F238E27FC236}">
                <a16:creationId xmlns:a16="http://schemas.microsoft.com/office/drawing/2014/main" id="{4B1647CC-43E5-4F45-B2FC-A5C524825C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450" y="2604343"/>
            <a:ext cx="1720818" cy="17706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0F4D2B-4FF9-7747-8CED-1864CB1893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23" y="4068010"/>
            <a:ext cx="2481468" cy="13772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3257D3-1463-E84F-A782-2C4D4FE649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521" y="2971500"/>
            <a:ext cx="1497155" cy="2319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562D6A-BF88-F14D-BB28-3374D6B749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22" y="3278379"/>
            <a:ext cx="1390371" cy="17270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AC71F7-A6CE-49EE-A729-AA8E5AF1482A}"/>
              </a:ext>
            </a:extLst>
          </p:cNvPr>
          <p:cNvSpPr txBox="1"/>
          <p:nvPr/>
        </p:nvSpPr>
        <p:spPr>
          <a:xfrm>
            <a:off x="523355" y="1044754"/>
            <a:ext cx="4601028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How many stars are there?</a:t>
            </a:r>
          </a:p>
          <a:p>
            <a:pPr>
              <a:buNone/>
            </a:pPr>
            <a:r>
              <a:rPr lang="en-US" dirty="0"/>
              <a:t>Make groups of 5!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170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B9AF3-9AA4-8B44-A16A-5163895EEA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groups of 5!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45CD74-5AE4-2C44-994B-5F0270696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A9E8FAC-DAAE-0C47-950D-9C1EC5FF3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2636912"/>
            <a:ext cx="3940598" cy="22818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D0674B-65DC-4E48-932D-866C2BC2C8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362" y="2780928"/>
            <a:ext cx="4156622" cy="23135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BE030E-7E4F-40C4-B532-2872914E8601}"/>
              </a:ext>
            </a:extLst>
          </p:cNvPr>
          <p:cNvSpPr txBox="1"/>
          <p:nvPr/>
        </p:nvSpPr>
        <p:spPr>
          <a:xfrm>
            <a:off x="523355" y="1044754"/>
            <a:ext cx="4601028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How many stars are there?</a:t>
            </a:r>
          </a:p>
          <a:p>
            <a:pPr>
              <a:buNone/>
            </a:pPr>
            <a:r>
              <a:rPr lang="en-US" dirty="0"/>
              <a:t>Make groups of 5!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550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5FF9886-E28E-499E-8A23-54EE2077C2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EC6389-460F-624E-95A9-153ADC50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321E6F-5210-B84D-9C7B-F0E6A1DF2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2509621"/>
            <a:ext cx="565721" cy="78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9C7D50-DE2F-7549-80AF-318786AF2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2509621"/>
            <a:ext cx="565721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037823-A256-194A-A3AC-16EB869ADE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8" y="2509621"/>
            <a:ext cx="565721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93C34C-C905-904F-BD76-06147297AB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2509621"/>
            <a:ext cx="565721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4A8610-E205-2A4C-80CC-6862351D7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45" y="2509621"/>
            <a:ext cx="56572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B9C3FA-3E39-3741-B65E-31DDB8152A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3655046"/>
            <a:ext cx="56572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F01D83-37F9-7E49-B3BB-2F5708506A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3655046"/>
            <a:ext cx="565721" cy="788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AF509D-F85F-5849-AFEA-532F9C686960}"/>
              </a:ext>
            </a:extLst>
          </p:cNvPr>
          <p:cNvSpPr txBox="1"/>
          <p:nvPr/>
        </p:nvSpPr>
        <p:spPr bwMode="auto">
          <a:xfrm>
            <a:off x="2284348" y="4881770"/>
            <a:ext cx="2964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‘Four groups of five.’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898F3A-417B-584A-AB72-60D0A12C6CD6}"/>
              </a:ext>
            </a:extLst>
          </p:cNvPr>
          <p:cNvSpPr txBox="1"/>
          <p:nvPr/>
        </p:nvSpPr>
        <p:spPr bwMode="auto">
          <a:xfrm>
            <a:off x="3115514" y="4881770"/>
            <a:ext cx="2912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‘Five groups of five.’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22373F-65E4-1444-A86B-6780DB198828}"/>
              </a:ext>
            </a:extLst>
          </p:cNvPr>
          <p:cNvSpPr txBox="1"/>
          <p:nvPr/>
        </p:nvSpPr>
        <p:spPr bwMode="auto">
          <a:xfrm>
            <a:off x="3192458" y="4881770"/>
            <a:ext cx="27590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‘Six groups of five.’</a:t>
            </a:r>
            <a:endParaRPr lang="en-GB" sz="2400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3F09C1-21C8-5B4B-9012-A26383A62274}"/>
              </a:ext>
            </a:extLst>
          </p:cNvPr>
          <p:cNvSpPr txBox="1"/>
          <p:nvPr/>
        </p:nvSpPr>
        <p:spPr bwMode="auto">
          <a:xfrm>
            <a:off x="2969646" y="4892464"/>
            <a:ext cx="3204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‘Seven groups of five.’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9E7357-64B2-BA47-96B9-E1696B8F4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3655045"/>
            <a:ext cx="565721" cy="7885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22BE40-3FEE-1D4D-B83B-95F599E82B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7" y="3695695"/>
            <a:ext cx="565721" cy="78858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51AF330-11B2-7049-92E3-4181B28E19C6}"/>
              </a:ext>
            </a:extLst>
          </p:cNvPr>
          <p:cNvSpPr txBox="1"/>
          <p:nvPr/>
        </p:nvSpPr>
        <p:spPr bwMode="auto">
          <a:xfrm>
            <a:off x="2767416" y="4881770"/>
            <a:ext cx="30428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‘Eight groups of five.’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0F1B0F-5FD4-404E-9484-D2991A0CF1BA}"/>
              </a:ext>
            </a:extLst>
          </p:cNvPr>
          <p:cNvSpPr txBox="1"/>
          <p:nvPr/>
        </p:nvSpPr>
        <p:spPr bwMode="auto">
          <a:xfrm>
            <a:off x="2952641" y="4841119"/>
            <a:ext cx="2960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‘Nine groups of five.’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393B3D-9D48-4C34-A922-C9276BDB4049}"/>
              </a:ext>
            </a:extLst>
          </p:cNvPr>
          <p:cNvSpPr txBox="1"/>
          <p:nvPr/>
        </p:nvSpPr>
        <p:spPr>
          <a:xfrm>
            <a:off x="1068011" y="1053478"/>
            <a:ext cx="46005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on from…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98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7" grpId="0"/>
      <p:bldP spid="17" grpId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3843988-8958-4C62-80E6-F63735A625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766F71-F891-DC4F-A3CD-4F6C577B2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24633-61FE-0E47-B061-81B502E4B7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2509621"/>
            <a:ext cx="565721" cy="78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F137BC-0325-6D41-8AF0-E86AE17C2A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2509621"/>
            <a:ext cx="565721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E9C94B-6235-E74D-8BBD-3A5BA1725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8" y="2509621"/>
            <a:ext cx="565721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20F55F-E2A8-8A43-B3F3-2D0C009713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2509621"/>
            <a:ext cx="565721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180D65-941B-0445-9235-FC880B3BD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45" y="2509621"/>
            <a:ext cx="56572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9A136A-B4D7-B442-8255-7A63171B20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3655046"/>
            <a:ext cx="56572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2A95AD-4142-F841-AB4E-8057C872B6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3655046"/>
            <a:ext cx="56572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6F548C-03A0-4D48-A54A-FC91102DC9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3655045"/>
            <a:ext cx="565721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6594CE-F4A5-824B-8727-064A73E80F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7" y="3695695"/>
            <a:ext cx="565721" cy="78858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9DCC2CF-6BFF-483A-9A63-0FADF7CE2E38}"/>
              </a:ext>
            </a:extLst>
          </p:cNvPr>
          <p:cNvSpPr txBox="1"/>
          <p:nvPr/>
        </p:nvSpPr>
        <p:spPr>
          <a:xfrm>
            <a:off x="1068011" y="1053478"/>
            <a:ext cx="46005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on from…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23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DADCE-705E-FA43-8F2C-8BD5D77623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Play a game with your friend!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8342FF-1801-8847-9530-1189BDF7B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117555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F1AB38-FA57-0249-9FE1-99FBDFD02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3117555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10A966-0571-0049-9741-965F243F4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3117555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78116C-0B85-B447-B21A-008941D2C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3117555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559FD4-7714-1A40-994E-74CD77839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3117555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AE4E98-A811-FD48-8908-1C4F8547F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4167730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8D4933-97D8-6543-A4B2-82E811057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4167730"/>
            <a:ext cx="845446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96EF5E-8AF3-44F5-8031-A0F4B3C60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691" y="4186158"/>
            <a:ext cx="845446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2984A5-1711-47AB-89FD-E926D6B9C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01065"/>
            <a:ext cx="845446" cy="8454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90BCBF0-6E85-4A2F-AC52-AE066569D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1" y="4183046"/>
            <a:ext cx="845446" cy="84544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B071672-A41A-4B8E-971D-B14D8D243E9D}"/>
              </a:ext>
            </a:extLst>
          </p:cNvPr>
          <p:cNvSpPr txBox="1"/>
          <p:nvPr/>
        </p:nvSpPr>
        <p:spPr>
          <a:xfrm>
            <a:off x="1450139" y="1860698"/>
            <a:ext cx="6290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Play a game with your friend!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B5C717-076E-4CD2-8B07-BCB095D1B9AA}"/>
              </a:ext>
            </a:extLst>
          </p:cNvPr>
          <p:cNvSpPr txBox="1"/>
          <p:nvPr/>
        </p:nvSpPr>
        <p:spPr>
          <a:xfrm>
            <a:off x="1399119" y="1323714"/>
            <a:ext cx="58010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Now let’s use our fives tokens!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8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FF02E-0782-B542-AA09-FB24F6C2B5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US" dirty="0"/>
          </a:p>
          <a:p>
            <a:pPr marL="0" indent="0"/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1FF3D-CA63-4546-BF78-D7C7DFCBA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A84C90-7C70-9D49-89C5-A57DFFA5F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950806"/>
            <a:ext cx="2880320" cy="17543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FEF549-3CB8-1541-8C75-5FDDFD18C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280" y="2348880"/>
            <a:ext cx="2078784" cy="18478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E92E0-305A-184D-93E3-FDCBBD15D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2320" y="3965226"/>
            <a:ext cx="3873500" cy="25527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08A403-36A5-4C83-9B76-CAB2740A0774}"/>
              </a:ext>
            </a:extLst>
          </p:cNvPr>
          <p:cNvSpPr txBox="1">
            <a:spLocks/>
          </p:cNvSpPr>
          <p:nvPr/>
        </p:nvSpPr>
        <p:spPr bwMode="auto">
          <a:xfrm>
            <a:off x="755576" y="1590309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 objects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you group them?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there more than one way?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6F7EEA-0C3E-4577-BBF7-3DE30A506CD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530649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C09733C-1AFA-4698-9A0A-F3EC03FBDC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F992BA-74B8-8945-A0A4-528CD00DD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Lewisham.m4a" descr="Lewisham.m4a">
            <a:hlinkClick r:id="" action="ppaction://media"/>
            <a:extLst>
              <a:ext uri="{FF2B5EF4-FFF2-40B4-BE49-F238E27FC236}">
                <a16:creationId xmlns:a16="http://schemas.microsoft.com/office/drawing/2014/main" id="{A50C3270-4E6C-46A6-9CC8-BBDB43AD1452}"/>
              </a:ext>
            </a:extLst>
          </p:cNvPr>
          <p:cNvPicPr>
            <a:picLocks noGrp="1" noChangeAspect="1"/>
          </p:cNvPicPr>
          <p:nvPr>
            <p:ph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76583" y="2787831"/>
            <a:ext cx="1219200" cy="12192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3C409E-B251-48FC-9A19-D8E738AC1E11}"/>
              </a:ext>
            </a:extLst>
          </p:cNvPr>
          <p:cNvSpPr/>
          <p:nvPr/>
        </p:nvSpPr>
        <p:spPr>
          <a:xfrm>
            <a:off x="323528" y="6171795"/>
            <a:ext cx="5796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and music 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0986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A85A4-B245-4B8A-BA44-23927C2EB1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4198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4">
            <a:extLst>
              <a:ext uri="{FF2B5EF4-FFF2-40B4-BE49-F238E27FC236}">
                <a16:creationId xmlns:a16="http://schemas.microsoft.com/office/drawing/2014/main" id="{55A73505-BD01-47BC-95C0-FADAEA781D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Can you spot which tens card I’m missing from the sequence? 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13314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ECCB42-92C9-0A41-BDA6-3B78045E2D60}"/>
              </a:ext>
            </a:extLst>
          </p:cNvPr>
          <p:cNvSpPr/>
          <p:nvPr/>
        </p:nvSpPr>
        <p:spPr bwMode="auto">
          <a:xfrm>
            <a:off x="460374" y="3284984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C61732-B40E-F346-BBCD-450B25EA9BDB}"/>
              </a:ext>
            </a:extLst>
          </p:cNvPr>
          <p:cNvSpPr txBox="1"/>
          <p:nvPr/>
        </p:nvSpPr>
        <p:spPr>
          <a:xfrm>
            <a:off x="796205" y="357061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30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D1FADD-C23D-6E49-88CE-CB3CBDDBE4CA}"/>
              </a:ext>
            </a:extLst>
          </p:cNvPr>
          <p:cNvSpPr/>
          <p:nvPr/>
        </p:nvSpPr>
        <p:spPr bwMode="auto">
          <a:xfrm>
            <a:off x="1835696" y="3284984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024E16-828E-7B48-949E-936E21ED4A21}"/>
              </a:ext>
            </a:extLst>
          </p:cNvPr>
          <p:cNvSpPr txBox="1"/>
          <p:nvPr/>
        </p:nvSpPr>
        <p:spPr>
          <a:xfrm>
            <a:off x="2171527" y="357061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40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74B19E-4AD1-E94B-B1A1-C4FD1066B3DE}"/>
              </a:ext>
            </a:extLst>
          </p:cNvPr>
          <p:cNvSpPr/>
          <p:nvPr/>
        </p:nvSpPr>
        <p:spPr bwMode="auto">
          <a:xfrm>
            <a:off x="3211018" y="3294112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EC3-F960-144A-AD6B-5B191AFBA5A9}"/>
              </a:ext>
            </a:extLst>
          </p:cNvPr>
          <p:cNvSpPr txBox="1"/>
          <p:nvPr/>
        </p:nvSpPr>
        <p:spPr>
          <a:xfrm>
            <a:off x="3546849" y="357301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50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0735EA-317A-874B-80F3-9FBF2ACDEA12}"/>
              </a:ext>
            </a:extLst>
          </p:cNvPr>
          <p:cNvSpPr/>
          <p:nvPr/>
        </p:nvSpPr>
        <p:spPr bwMode="auto">
          <a:xfrm>
            <a:off x="4586340" y="3294112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151AC-9556-3941-9BEE-657E8669B1FC}"/>
              </a:ext>
            </a:extLst>
          </p:cNvPr>
          <p:cNvSpPr txBox="1"/>
          <p:nvPr/>
        </p:nvSpPr>
        <p:spPr>
          <a:xfrm>
            <a:off x="4922171" y="3579743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70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AAC0DA-1284-9F48-9DBA-3A9F129EF191}"/>
              </a:ext>
            </a:extLst>
          </p:cNvPr>
          <p:cNvSpPr/>
          <p:nvPr/>
        </p:nvSpPr>
        <p:spPr bwMode="auto">
          <a:xfrm>
            <a:off x="5940152" y="3294112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DD8DC4-E025-C940-8B44-A173951933CD}"/>
              </a:ext>
            </a:extLst>
          </p:cNvPr>
          <p:cNvSpPr txBox="1"/>
          <p:nvPr/>
        </p:nvSpPr>
        <p:spPr>
          <a:xfrm>
            <a:off x="6300192" y="3579743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80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81926A-957D-C641-8983-B31194F949EF}"/>
              </a:ext>
            </a:extLst>
          </p:cNvPr>
          <p:cNvSpPr/>
          <p:nvPr/>
        </p:nvSpPr>
        <p:spPr bwMode="auto">
          <a:xfrm>
            <a:off x="7345499" y="3278379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00079B-60EF-4846-BE3D-E6C3536E8DC8}"/>
              </a:ext>
            </a:extLst>
          </p:cNvPr>
          <p:cNvSpPr txBox="1"/>
          <p:nvPr/>
        </p:nvSpPr>
        <p:spPr>
          <a:xfrm>
            <a:off x="7681330" y="356401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90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B5ABCD-9F70-7F4C-BBF7-63D722D4BBFD}"/>
              </a:ext>
            </a:extLst>
          </p:cNvPr>
          <p:cNvSpPr/>
          <p:nvPr/>
        </p:nvSpPr>
        <p:spPr bwMode="auto">
          <a:xfrm>
            <a:off x="3838687" y="5149057"/>
            <a:ext cx="1199927" cy="1143000"/>
          </a:xfrm>
          <a:prstGeom prst="rect">
            <a:avLst/>
          </a:prstGeom>
          <a:solidFill>
            <a:srgbClr val="82CBDD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9990D0-107D-0B4F-A8A8-AE51D280A386}"/>
              </a:ext>
            </a:extLst>
          </p:cNvPr>
          <p:cNvSpPr txBox="1"/>
          <p:nvPr/>
        </p:nvSpPr>
        <p:spPr>
          <a:xfrm>
            <a:off x="4174518" y="5458947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60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DDC94DD-5D2C-6F44-97E8-538957DFD536}"/>
              </a:ext>
            </a:extLst>
          </p:cNvPr>
          <p:cNvCxnSpPr>
            <a:stCxn id="18" idx="0"/>
          </p:cNvCxnSpPr>
          <p:nvPr/>
        </p:nvCxnSpPr>
        <p:spPr bwMode="auto">
          <a:xfrm flipH="1" flipV="1">
            <a:off x="4438650" y="4581128"/>
            <a:ext cx="1" cy="56792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B4C9947-96AB-42A1-BBA1-5FB741BFDD59}"/>
              </a:ext>
            </a:extLst>
          </p:cNvPr>
          <p:cNvSpPr txBox="1"/>
          <p:nvPr/>
        </p:nvSpPr>
        <p:spPr>
          <a:xfrm>
            <a:off x="523354" y="1044754"/>
            <a:ext cx="7072980" cy="1471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Have you used your tens cards?</a:t>
            </a:r>
          </a:p>
          <a:p>
            <a:pPr>
              <a:buNone/>
            </a:pPr>
            <a:r>
              <a:rPr lang="en-US" dirty="0"/>
              <a:t>Can you spot which tens card I’m missing from the sequence?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99468-29A4-B549-9ABD-4AE775105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What’s the same and what’s different from counting in tens?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34AF4F-6F06-B54A-8F64-B0559F00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70C3F-AF53-414F-8AFF-FD9B0C330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11" y="3066204"/>
            <a:ext cx="7646400" cy="2282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D60BB2-A2C0-1747-8A63-B61800324FEA}"/>
              </a:ext>
            </a:extLst>
          </p:cNvPr>
          <p:cNvSpPr txBox="1"/>
          <p:nvPr/>
        </p:nvSpPr>
        <p:spPr bwMode="auto">
          <a:xfrm>
            <a:off x="80300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69179A-92E7-D04B-B32D-D589DEF6ED67}"/>
              </a:ext>
            </a:extLst>
          </p:cNvPr>
          <p:cNvSpPr txBox="1"/>
          <p:nvPr/>
        </p:nvSpPr>
        <p:spPr bwMode="auto">
          <a:xfrm>
            <a:off x="7266826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B2DA2F-1DEC-E541-B920-F89C29C6704B}"/>
              </a:ext>
            </a:extLst>
          </p:cNvPr>
          <p:cNvSpPr txBox="1"/>
          <p:nvPr/>
        </p:nvSpPr>
        <p:spPr bwMode="auto">
          <a:xfrm>
            <a:off x="6510730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5A262-2C12-7849-9C24-EAD77B679624}"/>
              </a:ext>
            </a:extLst>
          </p:cNvPr>
          <p:cNvSpPr txBox="1"/>
          <p:nvPr/>
        </p:nvSpPr>
        <p:spPr bwMode="auto">
          <a:xfrm>
            <a:off x="5749871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11C78-32BE-D54D-962A-1FC0CD3FD4F5}"/>
              </a:ext>
            </a:extLst>
          </p:cNvPr>
          <p:cNvSpPr txBox="1"/>
          <p:nvPr/>
        </p:nvSpPr>
        <p:spPr bwMode="auto">
          <a:xfrm>
            <a:off x="4989009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BFA87E-5B4D-9745-BCFD-6AF9227930D6}"/>
              </a:ext>
            </a:extLst>
          </p:cNvPr>
          <p:cNvSpPr txBox="1"/>
          <p:nvPr/>
        </p:nvSpPr>
        <p:spPr bwMode="auto">
          <a:xfrm>
            <a:off x="42233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1A8EBE-D966-BE47-A494-F9DA7E050F96}"/>
              </a:ext>
            </a:extLst>
          </p:cNvPr>
          <p:cNvSpPr txBox="1"/>
          <p:nvPr/>
        </p:nvSpPr>
        <p:spPr bwMode="auto">
          <a:xfrm>
            <a:off x="346251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F07C73-8BCA-8043-892A-7E16088FEC75}"/>
              </a:ext>
            </a:extLst>
          </p:cNvPr>
          <p:cNvSpPr txBox="1"/>
          <p:nvPr/>
        </p:nvSpPr>
        <p:spPr bwMode="auto">
          <a:xfrm>
            <a:off x="2701652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45AE97-CD27-6D45-B8B8-395F0540512C}"/>
              </a:ext>
            </a:extLst>
          </p:cNvPr>
          <p:cNvSpPr txBox="1"/>
          <p:nvPr/>
        </p:nvSpPr>
        <p:spPr bwMode="auto">
          <a:xfrm>
            <a:off x="194079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BD7156-E22D-7045-90BE-DF846FFE873B}"/>
              </a:ext>
            </a:extLst>
          </p:cNvPr>
          <p:cNvSpPr txBox="1"/>
          <p:nvPr/>
        </p:nvSpPr>
        <p:spPr bwMode="auto">
          <a:xfrm>
            <a:off x="1258530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E8D73-5028-A842-AFE8-97EC83E91B72}"/>
              </a:ext>
            </a:extLst>
          </p:cNvPr>
          <p:cNvSpPr txBox="1"/>
          <p:nvPr/>
        </p:nvSpPr>
        <p:spPr bwMode="auto">
          <a:xfrm>
            <a:off x="504818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09641B-854E-4650-B505-83503A34AC65}"/>
              </a:ext>
            </a:extLst>
          </p:cNvPr>
          <p:cNvSpPr txBox="1"/>
          <p:nvPr/>
        </p:nvSpPr>
        <p:spPr>
          <a:xfrm>
            <a:off x="523354" y="1044754"/>
            <a:ext cx="628089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We are going to count in fives now! What’s the same and what’s different from counting in tens?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95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58D2BA-F904-4753-89FD-47518F60F7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CD7CDCA-1164-4824-8DAA-222DFFB5E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Lewisham.m4a" descr="Lewisham.m4a">
            <a:hlinkClick r:id="" action="ppaction://media"/>
            <a:extLst>
              <a:ext uri="{FF2B5EF4-FFF2-40B4-BE49-F238E27FC236}">
                <a16:creationId xmlns:a16="http://schemas.microsoft.com/office/drawing/2014/main" id="{614060C9-CB32-DE48-8921-1EC40742E511}"/>
              </a:ext>
            </a:extLst>
          </p:cNvPr>
          <p:cNvPicPr>
            <a:picLocks noGrp="1" noChangeAspect="1"/>
          </p:cNvPicPr>
          <p:nvPr>
            <p:ph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133975"/>
            <a:ext cx="812800" cy="812800"/>
          </a:xfr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A3304D-BCE7-5C4B-A7B1-D2E020CAC30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838" t="21438" r="49493" b="5414"/>
          <a:stretch/>
        </p:blipFill>
        <p:spPr bwMode="auto">
          <a:xfrm>
            <a:off x="4788024" y="1484784"/>
            <a:ext cx="3111068" cy="3310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AA56CA-E793-0249-8E1E-6DCFE494CCA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341"/>
          <a:stretch/>
        </p:blipFill>
        <p:spPr>
          <a:xfrm>
            <a:off x="924353" y="708269"/>
            <a:ext cx="2938301" cy="50575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8853BB-8729-4BFB-9B85-24DE12D2D670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25390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41B18-B9FB-7B48-BD06-2E039D6D5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fingers are there?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220A5-E097-A443-873E-70D2AC5D1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E5B90D-E7E7-8A46-8CC8-062C9B22A8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3235181"/>
            <a:ext cx="565721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A41461-0104-3245-923A-575A3E719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3235181"/>
            <a:ext cx="565721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3D68EA-D489-A34A-AD22-D19A10C8BA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8" y="3235181"/>
            <a:ext cx="565721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AD0778-9C48-7F40-A4CA-FEB20DCDF9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3235181"/>
            <a:ext cx="56572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BBFFF8-7A9D-0E43-A84B-D5234F68F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45" y="3235181"/>
            <a:ext cx="56572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D48744-D587-0249-8D16-9BB78464C8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4380606"/>
            <a:ext cx="56572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2528B0-4512-F34A-84B2-64A529D93A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4380606"/>
            <a:ext cx="565721" cy="7885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FAFB687-44C7-704A-A084-7E041C1E0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4380605"/>
            <a:ext cx="565721" cy="7885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C39E292-EFE9-6347-A83D-85E392654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7" y="4421255"/>
            <a:ext cx="565721" cy="78858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E7979E7-3FF8-CB47-B825-BF8398C0607C}"/>
              </a:ext>
            </a:extLst>
          </p:cNvPr>
          <p:cNvSpPr txBox="1"/>
          <p:nvPr/>
        </p:nvSpPr>
        <p:spPr bwMode="auto">
          <a:xfrm>
            <a:off x="4377794" y="6180435"/>
            <a:ext cx="3401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E268BC-55E0-D347-9C93-897AB909CB9F}"/>
              </a:ext>
            </a:extLst>
          </p:cNvPr>
          <p:cNvSpPr txBox="1"/>
          <p:nvPr/>
        </p:nvSpPr>
        <p:spPr bwMode="auto">
          <a:xfrm>
            <a:off x="2674228" y="5658769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group of 5 is..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E87834-71DA-544D-8C5E-ACEC9CD6358A}"/>
              </a:ext>
            </a:extLst>
          </p:cNvPr>
          <p:cNvSpPr txBox="1"/>
          <p:nvPr/>
        </p:nvSpPr>
        <p:spPr bwMode="auto">
          <a:xfrm>
            <a:off x="4282424" y="6175994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A7890B-5B48-F148-A80B-821B137F4493}"/>
              </a:ext>
            </a:extLst>
          </p:cNvPr>
          <p:cNvSpPr txBox="1"/>
          <p:nvPr/>
        </p:nvSpPr>
        <p:spPr bwMode="auto">
          <a:xfrm>
            <a:off x="2569034" y="5657758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twos groups of 5 is..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491DBB-2790-0C43-900E-329D600DB07E}"/>
              </a:ext>
            </a:extLst>
          </p:cNvPr>
          <p:cNvSpPr txBox="1"/>
          <p:nvPr/>
        </p:nvSpPr>
        <p:spPr bwMode="auto">
          <a:xfrm>
            <a:off x="4282424" y="6165304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72B904-CA00-014B-956A-A4F3F1A4B4A3}"/>
              </a:ext>
            </a:extLst>
          </p:cNvPr>
          <p:cNvSpPr txBox="1"/>
          <p:nvPr/>
        </p:nvSpPr>
        <p:spPr bwMode="auto">
          <a:xfrm>
            <a:off x="2544134" y="5654328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groups of 5 is..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727CD69-DA7A-834C-A508-DC0C26911BFE}"/>
              </a:ext>
            </a:extLst>
          </p:cNvPr>
          <p:cNvSpPr txBox="1"/>
          <p:nvPr/>
        </p:nvSpPr>
        <p:spPr bwMode="auto">
          <a:xfrm>
            <a:off x="4300389" y="6147658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B11629-BCBC-5A4D-AB3B-C0DED61CC55B}"/>
              </a:ext>
            </a:extLst>
          </p:cNvPr>
          <p:cNvSpPr txBox="1"/>
          <p:nvPr/>
        </p:nvSpPr>
        <p:spPr bwMode="auto">
          <a:xfrm>
            <a:off x="2584281" y="5642060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groups of 5 is..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81CB9F-4575-4F4A-812C-7D7D3463D82B}"/>
              </a:ext>
            </a:extLst>
          </p:cNvPr>
          <p:cNvSpPr txBox="1"/>
          <p:nvPr/>
        </p:nvSpPr>
        <p:spPr bwMode="auto">
          <a:xfrm>
            <a:off x="4300047" y="6171553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EB818E-73B3-4A45-9468-C8B8834104AC}"/>
              </a:ext>
            </a:extLst>
          </p:cNvPr>
          <p:cNvSpPr txBox="1"/>
          <p:nvPr/>
        </p:nvSpPr>
        <p:spPr bwMode="auto">
          <a:xfrm>
            <a:off x="2614007" y="5659706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groups of 5 is..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B37F4D1-E267-3A4D-AB09-8977DB09AA70}"/>
              </a:ext>
            </a:extLst>
          </p:cNvPr>
          <p:cNvSpPr txBox="1"/>
          <p:nvPr/>
        </p:nvSpPr>
        <p:spPr bwMode="auto">
          <a:xfrm>
            <a:off x="4320462" y="6158295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071E91-9589-2848-A2EA-FCCAD616EDBB}"/>
              </a:ext>
            </a:extLst>
          </p:cNvPr>
          <p:cNvSpPr txBox="1"/>
          <p:nvPr/>
        </p:nvSpPr>
        <p:spPr bwMode="auto">
          <a:xfrm>
            <a:off x="2629254" y="5664965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groups of 5 is..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528B805-2CE9-6748-ABAA-D3AF85330F5C}"/>
              </a:ext>
            </a:extLst>
          </p:cNvPr>
          <p:cNvSpPr txBox="1"/>
          <p:nvPr/>
        </p:nvSpPr>
        <p:spPr bwMode="auto">
          <a:xfrm>
            <a:off x="4195195" y="6134907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890333-D84B-1547-9281-F392B7B16965}"/>
              </a:ext>
            </a:extLst>
          </p:cNvPr>
          <p:cNvSpPr txBox="1"/>
          <p:nvPr/>
        </p:nvSpPr>
        <p:spPr bwMode="auto">
          <a:xfrm>
            <a:off x="2503987" y="5641577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groups of 5 is..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209D0E-A091-9E4D-BCA4-7C829D854D44}"/>
              </a:ext>
            </a:extLst>
          </p:cNvPr>
          <p:cNvSpPr txBox="1"/>
          <p:nvPr/>
        </p:nvSpPr>
        <p:spPr bwMode="auto">
          <a:xfrm>
            <a:off x="4254877" y="6149632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4B8FB54-F9AD-B441-AA02-9C5B1B8C1FAE}"/>
              </a:ext>
            </a:extLst>
          </p:cNvPr>
          <p:cNvSpPr txBox="1"/>
          <p:nvPr/>
        </p:nvSpPr>
        <p:spPr bwMode="auto">
          <a:xfrm>
            <a:off x="2563669" y="5656302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eight groups of 5 is..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74BBDE6-190C-EB4F-AA28-6FD54B32F7FC}"/>
              </a:ext>
            </a:extLst>
          </p:cNvPr>
          <p:cNvSpPr txBox="1"/>
          <p:nvPr/>
        </p:nvSpPr>
        <p:spPr bwMode="auto">
          <a:xfrm>
            <a:off x="4282796" y="6132511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EE2D05-8F56-8748-B670-5F1EEE4FC65F}"/>
              </a:ext>
            </a:extLst>
          </p:cNvPr>
          <p:cNvSpPr txBox="1"/>
          <p:nvPr/>
        </p:nvSpPr>
        <p:spPr bwMode="auto">
          <a:xfrm>
            <a:off x="2591588" y="5639181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nine groups of 5 is..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08460B-E7E2-41EE-B935-909E1A1566D2}"/>
              </a:ext>
            </a:extLst>
          </p:cNvPr>
          <p:cNvSpPr txBox="1"/>
          <p:nvPr/>
        </p:nvSpPr>
        <p:spPr>
          <a:xfrm>
            <a:off x="523354" y="1044754"/>
            <a:ext cx="4984749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in groups of 5!</a:t>
            </a:r>
          </a:p>
          <a:p>
            <a:pPr>
              <a:buNone/>
            </a:pPr>
            <a:r>
              <a:rPr lang="en-US" dirty="0"/>
              <a:t>How many fingers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523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41B18-B9FB-7B48-BD06-2E039D6D5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fingers are there?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220A5-E097-A443-873E-70D2AC5D1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E5B90D-E7E7-8A46-8CC8-062C9B22A8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3235181"/>
            <a:ext cx="565721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A41461-0104-3245-923A-575A3E719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3235181"/>
            <a:ext cx="565721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3D68EA-D489-A34A-AD22-D19A10C8BA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8" y="3235181"/>
            <a:ext cx="565721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AD0778-9C48-7F40-A4CA-FEB20DCDF9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3235181"/>
            <a:ext cx="56572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BBFFF8-7A9D-0E43-A84B-D5234F68F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45" y="3235181"/>
            <a:ext cx="56572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D48744-D587-0249-8D16-9BB78464C8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11" y="4380606"/>
            <a:ext cx="56572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2528B0-4512-F34A-84B2-64A529D93A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19" y="4380606"/>
            <a:ext cx="565721" cy="788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4D4896C-4338-EF41-9D97-8E9FC4284F8A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69BD71-3749-7042-BBCE-5F63DDCB18FC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96740C-CF73-2047-B422-31DA57E008CD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CB3461-701E-0848-B297-4AA38F68D843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FCA867-2947-314F-8918-DDB8A5A9FF10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60FBC-405E-CE49-B771-728C75EC7AFB}"/>
              </a:ext>
            </a:extLst>
          </p:cNvPr>
          <p:cNvSpPr txBox="1"/>
          <p:nvPr/>
        </p:nvSpPr>
        <p:spPr bwMode="auto">
          <a:xfrm>
            <a:off x="4396311" y="613568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24B354-7E15-E948-8A41-5BE6E3E0EDC4}"/>
              </a:ext>
            </a:extLst>
          </p:cNvPr>
          <p:cNvSpPr txBox="1"/>
          <p:nvPr/>
        </p:nvSpPr>
        <p:spPr bwMode="auto">
          <a:xfrm>
            <a:off x="4240916" y="5607330"/>
            <a:ext cx="662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D7A08B-FEF5-0F4D-B6E4-3110A217EB1B}"/>
              </a:ext>
            </a:extLst>
          </p:cNvPr>
          <p:cNvSpPr txBox="1"/>
          <p:nvPr/>
        </p:nvSpPr>
        <p:spPr bwMode="auto">
          <a:xfrm>
            <a:off x="4261275" y="560733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3B644A-B27A-204C-8829-9BCEEFBE3CF8}"/>
              </a:ext>
            </a:extLst>
          </p:cNvPr>
          <p:cNvSpPr txBox="1"/>
          <p:nvPr/>
        </p:nvSpPr>
        <p:spPr bwMode="auto">
          <a:xfrm>
            <a:off x="4044488" y="5607330"/>
            <a:ext cx="1055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fifteen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79497B-ECBD-FB4E-BB65-FAFAFB08B9E0}"/>
              </a:ext>
            </a:extLst>
          </p:cNvPr>
          <p:cNvSpPr txBox="1"/>
          <p:nvPr/>
        </p:nvSpPr>
        <p:spPr bwMode="auto">
          <a:xfrm>
            <a:off x="4022751" y="5607330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ECA312-65BC-0E4A-857F-166D2C1D61BC}"/>
              </a:ext>
            </a:extLst>
          </p:cNvPr>
          <p:cNvSpPr txBox="1"/>
          <p:nvPr/>
        </p:nvSpPr>
        <p:spPr bwMode="auto">
          <a:xfrm>
            <a:off x="3722282" y="5607330"/>
            <a:ext cx="1699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twenty-five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F7409A-AF16-9647-B80F-FEA1406F94FA}"/>
              </a:ext>
            </a:extLst>
          </p:cNvPr>
          <p:cNvSpPr txBox="1"/>
          <p:nvPr/>
        </p:nvSpPr>
        <p:spPr bwMode="auto">
          <a:xfrm>
            <a:off x="4117774" y="5607330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8ECFEC-45A1-BE42-AFEC-86844CF79797}"/>
              </a:ext>
            </a:extLst>
          </p:cNvPr>
          <p:cNvSpPr txBox="1"/>
          <p:nvPr/>
        </p:nvSpPr>
        <p:spPr bwMode="auto">
          <a:xfrm>
            <a:off x="3817311" y="5618024"/>
            <a:ext cx="15093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thirty-five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FAFB687-44C7-704A-A084-7E041C1E0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237" y="4380605"/>
            <a:ext cx="565721" cy="7885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C39E292-EFE9-6347-A83D-85E392654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27" y="4421255"/>
            <a:ext cx="565721" cy="7885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3540F1B-6521-F141-8E4E-B283EB8204D6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0348A85-6C3E-F444-97E7-EC753EB44C03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60F162-4838-2445-945C-BD5F716D92EC}"/>
              </a:ext>
            </a:extLst>
          </p:cNvPr>
          <p:cNvSpPr txBox="1"/>
          <p:nvPr/>
        </p:nvSpPr>
        <p:spPr bwMode="auto">
          <a:xfrm>
            <a:off x="4156245" y="5618024"/>
            <a:ext cx="831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7979E7-3FF8-CB47-B825-BF8398C0607C}"/>
              </a:ext>
            </a:extLst>
          </p:cNvPr>
          <p:cNvSpPr txBox="1"/>
          <p:nvPr/>
        </p:nvSpPr>
        <p:spPr bwMode="auto">
          <a:xfrm>
            <a:off x="4312954" y="612499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E268BC-55E0-D347-9C93-897AB909CB9F}"/>
              </a:ext>
            </a:extLst>
          </p:cNvPr>
          <p:cNvSpPr txBox="1"/>
          <p:nvPr/>
        </p:nvSpPr>
        <p:spPr bwMode="auto">
          <a:xfrm>
            <a:off x="3855779" y="5618024"/>
            <a:ext cx="1432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forty-five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4E89EC-AE60-4C23-AAAA-B7CC87F2D863}"/>
              </a:ext>
            </a:extLst>
          </p:cNvPr>
          <p:cNvSpPr txBox="1"/>
          <p:nvPr/>
        </p:nvSpPr>
        <p:spPr>
          <a:xfrm>
            <a:off x="523354" y="1044754"/>
            <a:ext cx="4984749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in groups of 5!</a:t>
            </a:r>
          </a:p>
          <a:p>
            <a:pPr>
              <a:buNone/>
            </a:pPr>
            <a:r>
              <a:rPr lang="en-US" dirty="0"/>
              <a:t>How many fingers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12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FF8E8-E131-E84C-A2A4-2E19CEF37E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groups of 5 are there? How many dots are there?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6B8575-EB4B-2C4C-8155-58788B249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B158E7-BBCC-5F48-BC19-C38A570CC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554" y="3040561"/>
            <a:ext cx="1018613" cy="10081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4A980A-E1E4-594B-9C27-0771A5F99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721" y="3027874"/>
            <a:ext cx="1018613" cy="10081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D8675B-CA65-7C44-A8AE-C3B117854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074" y="3040561"/>
            <a:ext cx="1018613" cy="1008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A8345E-2296-5645-A2D5-25AB4FE00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236" y="3040561"/>
            <a:ext cx="1018613" cy="1008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244159-6BCE-3840-B55A-3C7170C456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9594" y="3040561"/>
            <a:ext cx="1018613" cy="10081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168B4A-5189-C740-9E8E-FC0FB0C0A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453" y="4293096"/>
            <a:ext cx="1018613" cy="10081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1E6C5E-F50E-A64C-B2D2-954ABFC8A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5519" y="4293096"/>
            <a:ext cx="1018613" cy="10081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030B6B0-BE3B-A841-A1F5-728060FDBF69}"/>
              </a:ext>
            </a:extLst>
          </p:cNvPr>
          <p:cNvSpPr txBox="1"/>
          <p:nvPr/>
        </p:nvSpPr>
        <p:spPr bwMode="auto">
          <a:xfrm>
            <a:off x="2591588" y="5639181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five is 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6EBADA-3A26-5F45-AA4F-19B02834EB54}"/>
              </a:ext>
            </a:extLst>
          </p:cNvPr>
          <p:cNvSpPr txBox="1"/>
          <p:nvPr/>
        </p:nvSpPr>
        <p:spPr bwMode="auto">
          <a:xfrm>
            <a:off x="2427484" y="5648097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fives are 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296A84-B19A-CB41-A8D8-FEC2DE389058}"/>
              </a:ext>
            </a:extLst>
          </p:cNvPr>
          <p:cNvSpPr txBox="1"/>
          <p:nvPr/>
        </p:nvSpPr>
        <p:spPr bwMode="auto">
          <a:xfrm>
            <a:off x="2437946" y="5657013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fives are 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236113-0328-CF4A-A088-69D865F1D96E}"/>
              </a:ext>
            </a:extLst>
          </p:cNvPr>
          <p:cNvSpPr txBox="1"/>
          <p:nvPr/>
        </p:nvSpPr>
        <p:spPr bwMode="auto">
          <a:xfrm>
            <a:off x="2417022" y="5654422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fives are 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0D6012-58DA-0847-95AC-410A02766836}"/>
              </a:ext>
            </a:extLst>
          </p:cNvPr>
          <p:cNvSpPr txBox="1"/>
          <p:nvPr/>
        </p:nvSpPr>
        <p:spPr bwMode="auto">
          <a:xfrm>
            <a:off x="2433908" y="5648097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fives are 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AFF2E8-9A51-4F41-B91F-DEEF489891EE}"/>
              </a:ext>
            </a:extLst>
          </p:cNvPr>
          <p:cNvSpPr txBox="1"/>
          <p:nvPr/>
        </p:nvSpPr>
        <p:spPr bwMode="auto">
          <a:xfrm>
            <a:off x="2444370" y="5661248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fives are 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87BC1D-540F-9C4D-833F-515AED75BF6C}"/>
              </a:ext>
            </a:extLst>
          </p:cNvPr>
          <p:cNvSpPr txBox="1"/>
          <p:nvPr/>
        </p:nvSpPr>
        <p:spPr bwMode="auto">
          <a:xfrm>
            <a:off x="2423446" y="5639180"/>
            <a:ext cx="316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fives are …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0449BB-08A4-4E2C-BF8C-50FB96A3582F}"/>
              </a:ext>
            </a:extLst>
          </p:cNvPr>
          <p:cNvSpPr txBox="1"/>
          <p:nvPr/>
        </p:nvSpPr>
        <p:spPr>
          <a:xfrm>
            <a:off x="523354" y="1044754"/>
            <a:ext cx="5488805" cy="1471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in groups of 5!</a:t>
            </a:r>
          </a:p>
          <a:p>
            <a:pPr>
              <a:buNone/>
            </a:pPr>
            <a:r>
              <a:rPr lang="en-US" dirty="0"/>
              <a:t>How many groups of 5 are there? How many dots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888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58BCA-7780-5946-BEAD-3DFDBEF69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dots are there?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73216E-581C-394E-B501-691E2AA85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94472B-CF22-2943-ABEF-1373E8EC3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698" y="248119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A53747-8F29-744D-858C-77D2445BD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332" y="248119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3895D4-CC90-824D-9B65-7C30BCD281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967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FE4362-8B56-D743-8E1E-0838F728D4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602" y="2481190"/>
            <a:ext cx="845446" cy="8454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B365EB-BE16-3A4C-9473-4C18E221E2C1}"/>
              </a:ext>
            </a:extLst>
          </p:cNvPr>
          <p:cNvSpPr txBox="1"/>
          <p:nvPr/>
        </p:nvSpPr>
        <p:spPr bwMode="auto">
          <a:xfrm>
            <a:off x="4312954" y="462023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2CFD78-FA1A-5844-9671-C38081D6D4BB}"/>
              </a:ext>
            </a:extLst>
          </p:cNvPr>
          <p:cNvSpPr txBox="1"/>
          <p:nvPr/>
        </p:nvSpPr>
        <p:spPr bwMode="auto">
          <a:xfrm>
            <a:off x="4312954" y="462023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B5D4FC-516A-044C-9E24-EBF0EB18041B}"/>
              </a:ext>
            </a:extLst>
          </p:cNvPr>
          <p:cNvSpPr txBox="1"/>
          <p:nvPr/>
        </p:nvSpPr>
        <p:spPr bwMode="auto">
          <a:xfrm>
            <a:off x="4312955" y="462023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6E3C69-A4F1-E04A-BAEB-53A69FB1C7A8}"/>
              </a:ext>
            </a:extLst>
          </p:cNvPr>
          <p:cNvSpPr txBox="1"/>
          <p:nvPr/>
        </p:nvSpPr>
        <p:spPr bwMode="auto">
          <a:xfrm>
            <a:off x="4396311" y="462023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D349EE-6A7D-0D48-A8C9-52086AB26842}"/>
              </a:ext>
            </a:extLst>
          </p:cNvPr>
          <p:cNvSpPr txBox="1"/>
          <p:nvPr/>
        </p:nvSpPr>
        <p:spPr bwMode="auto">
          <a:xfrm>
            <a:off x="4022749" y="4191305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BA5CEE-BAF9-B643-B459-2B3C129F054E}"/>
              </a:ext>
            </a:extLst>
          </p:cNvPr>
          <p:cNvSpPr txBox="1"/>
          <p:nvPr/>
        </p:nvSpPr>
        <p:spPr bwMode="auto">
          <a:xfrm>
            <a:off x="4044485" y="4191305"/>
            <a:ext cx="1055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fifteen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0A1D2-C92D-ED46-8832-34381547490B}"/>
              </a:ext>
            </a:extLst>
          </p:cNvPr>
          <p:cNvSpPr txBox="1"/>
          <p:nvPr/>
        </p:nvSpPr>
        <p:spPr bwMode="auto">
          <a:xfrm>
            <a:off x="4261275" y="4191305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80AA57-01C4-1541-A46A-ECAD7B6553E3}"/>
              </a:ext>
            </a:extLst>
          </p:cNvPr>
          <p:cNvSpPr txBox="1"/>
          <p:nvPr/>
        </p:nvSpPr>
        <p:spPr bwMode="auto">
          <a:xfrm>
            <a:off x="4240916" y="4191305"/>
            <a:ext cx="662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51B411-B4EC-44FF-937C-44AC7B8735F2}"/>
              </a:ext>
            </a:extLst>
          </p:cNvPr>
          <p:cNvSpPr txBox="1"/>
          <p:nvPr/>
        </p:nvSpPr>
        <p:spPr>
          <a:xfrm>
            <a:off x="523355" y="1044754"/>
            <a:ext cx="4601028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in groups of 5!</a:t>
            </a:r>
          </a:p>
          <a:p>
            <a:pPr>
              <a:buNone/>
            </a:pPr>
            <a:r>
              <a:rPr lang="en-US" dirty="0"/>
              <a:t>How many dots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036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95044A-AA9E-AF46-989F-8E686D638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hedgehogs are there?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88FBD5-3039-BC4E-AD46-A1EAE5D1E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8EF3E9-A5D4-F142-9671-B9226649B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5" y="2630738"/>
            <a:ext cx="1213716" cy="11721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2D48FF-8263-6047-9963-6FD659D2B8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33" y="2630738"/>
            <a:ext cx="1213716" cy="11721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C6F2AB-48C8-C74D-B479-10D75185CD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42" y="2630738"/>
            <a:ext cx="1213716" cy="11721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DB65B4-0232-254F-B4E4-B2B9776E8F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551" y="2630738"/>
            <a:ext cx="1213716" cy="1172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92B5D8-D3A2-CE42-B1C9-C55C2BF08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959" y="2630737"/>
            <a:ext cx="1213716" cy="11721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F9DE43-69ED-F247-B111-E942E576B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5" y="4080963"/>
            <a:ext cx="1213716" cy="11721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0917B-E70B-6F40-9AB7-F7DCA70D0A65}"/>
              </a:ext>
            </a:extLst>
          </p:cNvPr>
          <p:cNvSpPr txBox="1"/>
          <p:nvPr/>
        </p:nvSpPr>
        <p:spPr bwMode="auto">
          <a:xfrm>
            <a:off x="4312954" y="56155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C3F417-D06B-F747-B91A-10026F9DF640}"/>
              </a:ext>
            </a:extLst>
          </p:cNvPr>
          <p:cNvSpPr txBox="1"/>
          <p:nvPr/>
        </p:nvSpPr>
        <p:spPr bwMode="auto">
          <a:xfrm>
            <a:off x="4312954" y="56155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2377FA-DCE0-2344-9DFB-76991BACDA1F}"/>
              </a:ext>
            </a:extLst>
          </p:cNvPr>
          <p:cNvSpPr txBox="1"/>
          <p:nvPr/>
        </p:nvSpPr>
        <p:spPr bwMode="auto">
          <a:xfrm>
            <a:off x="4312954" y="56155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6D20BA-8BA7-9641-B7B5-C6A62FEB6C10}"/>
              </a:ext>
            </a:extLst>
          </p:cNvPr>
          <p:cNvSpPr txBox="1"/>
          <p:nvPr/>
        </p:nvSpPr>
        <p:spPr bwMode="auto">
          <a:xfrm>
            <a:off x="4312954" y="56155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910F28-AB9C-7F4B-8663-ACAC130F3F6B}"/>
              </a:ext>
            </a:extLst>
          </p:cNvPr>
          <p:cNvSpPr txBox="1"/>
          <p:nvPr/>
        </p:nvSpPr>
        <p:spPr bwMode="auto">
          <a:xfrm>
            <a:off x="4312954" y="56155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F02763-BC89-9540-A1F4-D8DD82473659}"/>
              </a:ext>
            </a:extLst>
          </p:cNvPr>
          <p:cNvSpPr txBox="1"/>
          <p:nvPr/>
        </p:nvSpPr>
        <p:spPr bwMode="auto">
          <a:xfrm>
            <a:off x="4396311" y="562619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05628-188C-8C44-91FC-761259298E9E}"/>
              </a:ext>
            </a:extLst>
          </p:cNvPr>
          <p:cNvSpPr txBox="1"/>
          <p:nvPr/>
        </p:nvSpPr>
        <p:spPr bwMode="auto">
          <a:xfrm>
            <a:off x="4240916" y="5186570"/>
            <a:ext cx="662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C11C76-BDFF-1741-B395-45CD80E36BB7}"/>
              </a:ext>
            </a:extLst>
          </p:cNvPr>
          <p:cNvSpPr txBox="1"/>
          <p:nvPr/>
        </p:nvSpPr>
        <p:spPr bwMode="auto">
          <a:xfrm>
            <a:off x="4261275" y="518657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AD47F5-1F42-A74E-AF3D-1944A182ED46}"/>
              </a:ext>
            </a:extLst>
          </p:cNvPr>
          <p:cNvSpPr txBox="1"/>
          <p:nvPr/>
        </p:nvSpPr>
        <p:spPr bwMode="auto">
          <a:xfrm>
            <a:off x="4044488" y="5186570"/>
            <a:ext cx="1055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fifteen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47C46F-5028-094C-A8AA-7A04050A7EE4}"/>
              </a:ext>
            </a:extLst>
          </p:cNvPr>
          <p:cNvSpPr txBox="1"/>
          <p:nvPr/>
        </p:nvSpPr>
        <p:spPr bwMode="auto">
          <a:xfrm>
            <a:off x="4022751" y="5186570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76416F-4D91-124F-B8F2-AE3D7D49E60A}"/>
              </a:ext>
            </a:extLst>
          </p:cNvPr>
          <p:cNvSpPr txBox="1"/>
          <p:nvPr/>
        </p:nvSpPr>
        <p:spPr bwMode="auto">
          <a:xfrm>
            <a:off x="3722282" y="5186570"/>
            <a:ext cx="1699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twenty-five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69894C-63E1-CF43-9D22-069B33C33931}"/>
              </a:ext>
            </a:extLst>
          </p:cNvPr>
          <p:cNvSpPr txBox="1"/>
          <p:nvPr/>
        </p:nvSpPr>
        <p:spPr bwMode="auto">
          <a:xfrm>
            <a:off x="4117774" y="5186570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2E156C-73F9-4191-9BFE-8291A28560BD}"/>
              </a:ext>
            </a:extLst>
          </p:cNvPr>
          <p:cNvSpPr txBox="1"/>
          <p:nvPr/>
        </p:nvSpPr>
        <p:spPr>
          <a:xfrm>
            <a:off x="523354" y="1044754"/>
            <a:ext cx="5848845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Count in groups of 5!</a:t>
            </a:r>
          </a:p>
          <a:p>
            <a:pPr>
              <a:buNone/>
            </a:pPr>
            <a:r>
              <a:rPr lang="en-US" dirty="0"/>
              <a:t>How many hedgehogs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20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|15|15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1|4.3|4.4|3.8|4.2|3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.1|1.7|1.8|1.6|1.6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2|1.5|1.6|1.7|1.6|1.8|2|1.4|2.2|1.5|1.7|82|2.2|1.6|1.2|1.6|1.9|2.1|1.5|1.3|2.3|1.5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1.9|2.8|1.5|3.4|1.5|5.5|1|3.3|1.7|4.3|2.2|3|1.7|4.1|1.3|3.3|1.4|9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2.4|2|2.3|1.6|2.1|1.8|2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4|1.8|1.1|3.7|1.4|1.2|2.4|1.8|1.1|3.6|1.2|1.8|2.2|1.3|0.9|1.8|2.1|1.3|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6|2.6|2.1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7|2.5|1.6|1.8|1.4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.4|2.2|2|1.8|2|2.1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5|4.2|4.5|5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DF38B8DD-8054-497C-AB08-740B3E63477F}"/>
</file>

<file path=customXml/itemProps4.xml><?xml version="1.0" encoding="utf-8"?>
<ds:datastoreItem xmlns:ds="http://schemas.openxmlformats.org/officeDocument/2006/customXml" ds:itemID="{33122A33-5D85-4B2B-A0F8-9794976052B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2062</TotalTime>
  <Words>505</Words>
  <Application>Microsoft Office PowerPoint</Application>
  <PresentationFormat>On-screen Show (4:3)</PresentationFormat>
  <Paragraphs>149</Paragraphs>
  <Slides>18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72</cp:revision>
  <dcterms:created xsi:type="dcterms:W3CDTF">2008-01-11T09:41:35Z</dcterms:created>
  <dcterms:modified xsi:type="dcterms:W3CDTF">2020-08-25T10:20:25Z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