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22"/>
  </p:notesMasterIdLst>
  <p:sldIdLst>
    <p:sldId id="257" r:id="rId6"/>
    <p:sldId id="313" r:id="rId7"/>
    <p:sldId id="292" r:id="rId8"/>
    <p:sldId id="295" r:id="rId9"/>
    <p:sldId id="311" r:id="rId10"/>
    <p:sldId id="304" r:id="rId11"/>
    <p:sldId id="296" r:id="rId12"/>
    <p:sldId id="305" r:id="rId13"/>
    <p:sldId id="312" r:id="rId14"/>
    <p:sldId id="308" r:id="rId15"/>
    <p:sldId id="309" r:id="rId16"/>
    <p:sldId id="299" r:id="rId17"/>
    <p:sldId id="310" r:id="rId18"/>
    <p:sldId id="261" r:id="rId19"/>
    <p:sldId id="306" r:id="rId20"/>
    <p:sldId id="314" r:id="rId2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C8E2E8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A9E358-8392-4BB3-A224-73CF1BB3E5B3}" v="2" dt="2020-08-25T10:13:26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70715" autoAdjust="0"/>
  </p:normalViewPr>
  <p:slideViewPr>
    <p:cSldViewPr>
      <p:cViewPr varScale="1">
        <p:scale>
          <a:sx n="51" d="100"/>
          <a:sy n="51" d="100"/>
        </p:scale>
        <p:origin x="184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2692" y="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8EA9E358-8392-4BB3-A224-73CF1BB3E5B3}"/>
    <pc:docChg chg="modSld">
      <pc:chgData name="Andrew Young" userId="3d7dab09-352b-4858-b937-4a4f8b94e613" providerId="ADAL" clId="{8EA9E358-8392-4BB3-A224-73CF1BB3E5B3}" dt="2020-08-25T10:13:26.258" v="0" actId="207"/>
      <pc:docMkLst>
        <pc:docMk/>
      </pc:docMkLst>
      <pc:sldChg chg="modSp">
        <pc:chgData name="Andrew Young" userId="3d7dab09-352b-4858-b937-4a4f8b94e613" providerId="ADAL" clId="{8EA9E358-8392-4BB3-A224-73CF1BB3E5B3}" dt="2020-08-25T10:13:26.258" v="0" actId="207"/>
        <pc:sldMkLst>
          <pc:docMk/>
          <pc:sldMk cId="663570822" sldId="314"/>
        </pc:sldMkLst>
        <pc:spChg chg="mod">
          <ac:chgData name="Andrew Young" userId="3d7dab09-352b-4858-b937-4a4f8b94e613" providerId="ADAL" clId="{8EA9E358-8392-4BB3-A224-73CF1BB3E5B3}" dt="2020-08-25T10:13:26.258" v="0" actId="207"/>
          <ac:spMkLst>
            <pc:docMk/>
            <pc:sldMk cId="663570822" sldId="314"/>
            <ac:spMk id="4" creationId="{01606AB3-8FCE-4AD6-A80A-A95BE45780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244EE-5C73-410D-A731-E99599E2BE08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F8EF4-1FA8-445A-A967-935D95D7DF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290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552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482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206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2959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029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910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61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399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206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609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8643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766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29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714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F8EF4-1FA8-445A-A967-935D95D7DF3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230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85587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680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184432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528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0C58786-944C-4E3C-A2A4-CD0C123311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906888" cy="3121056"/>
          </a:xfrm>
        </p:spPr>
        <p:txBody>
          <a:bodyPr/>
          <a:lstStyle/>
          <a:p>
            <a:r>
              <a:rPr lang="en-GB" dirty="0"/>
              <a:t>KS1 Multiplication 1 Lesson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BB76EE-1E40-4413-A51D-C7FC191C6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C22595-AA89-4E42-96C8-1823297BA9C6}"/>
              </a:ext>
            </a:extLst>
          </p:cNvPr>
          <p:cNvSpPr txBox="1"/>
          <p:nvPr/>
        </p:nvSpPr>
        <p:spPr bwMode="auto">
          <a:xfrm>
            <a:off x="4361700" y="56604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90467-9B89-4400-B778-7A57A087EAB3}"/>
              </a:ext>
            </a:extLst>
          </p:cNvPr>
          <p:cNvSpPr txBox="1"/>
          <p:nvPr/>
        </p:nvSpPr>
        <p:spPr bwMode="auto">
          <a:xfrm>
            <a:off x="2673887" y="1079947"/>
            <a:ext cx="379623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dots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F3843-9BE0-431C-BA2E-8ED498E01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580" y="2509621"/>
            <a:ext cx="788583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9BB2C3-4BBE-4DA4-8B9C-66EC0A7BC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6988" y="2509621"/>
            <a:ext cx="788583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DE0D7-252D-4A96-98EC-55D7527D9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7397" y="2509621"/>
            <a:ext cx="788583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36692C-4965-41AA-AC68-1C3280B49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7806" y="2509621"/>
            <a:ext cx="788583" cy="7885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280754-DC13-4111-91AC-00C0DA3D6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8214" y="2509621"/>
            <a:ext cx="788583" cy="7885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99B7A-3A75-4CFE-B9F8-4C498D675F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580" y="3655046"/>
            <a:ext cx="788583" cy="7885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FEABD6-4C1C-42E9-9C9D-201D550AC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6988" y="3655046"/>
            <a:ext cx="788583" cy="7885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06CEF20-EF62-4EE7-8637-8D654CABD99E}"/>
              </a:ext>
            </a:extLst>
          </p:cNvPr>
          <p:cNvSpPr txBox="1"/>
          <p:nvPr/>
        </p:nvSpPr>
        <p:spPr bwMode="auto">
          <a:xfrm>
            <a:off x="4342905" y="56707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435651-CB7F-4606-9056-DC78320D753D}"/>
              </a:ext>
            </a:extLst>
          </p:cNvPr>
          <p:cNvSpPr txBox="1"/>
          <p:nvPr/>
        </p:nvSpPr>
        <p:spPr bwMode="auto">
          <a:xfrm>
            <a:off x="4324110" y="56805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46FF1D-9DC9-43A7-81E6-308438E32953}"/>
              </a:ext>
            </a:extLst>
          </p:cNvPr>
          <p:cNvSpPr txBox="1"/>
          <p:nvPr/>
        </p:nvSpPr>
        <p:spPr bwMode="auto">
          <a:xfrm>
            <a:off x="4352989" y="567352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659AF-7E35-4B21-AED0-B292D9098FE2}"/>
              </a:ext>
            </a:extLst>
          </p:cNvPr>
          <p:cNvSpPr txBox="1"/>
          <p:nvPr/>
        </p:nvSpPr>
        <p:spPr bwMode="auto">
          <a:xfrm>
            <a:off x="4342905" y="568749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1E473-9AFF-4B86-A87A-B08CE2CFBF17}"/>
              </a:ext>
            </a:extLst>
          </p:cNvPr>
          <p:cNvSpPr txBox="1"/>
          <p:nvPr/>
        </p:nvSpPr>
        <p:spPr bwMode="auto">
          <a:xfrm>
            <a:off x="4374058" y="566614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D656F-20B1-462F-A45D-39E541870553}"/>
              </a:ext>
            </a:extLst>
          </p:cNvPr>
          <p:cNvSpPr txBox="1"/>
          <p:nvPr/>
        </p:nvSpPr>
        <p:spPr bwMode="auto">
          <a:xfrm>
            <a:off x="4333322" y="56909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D7B68D-C8AB-4FB1-A04B-F8C54D4569C9}"/>
              </a:ext>
            </a:extLst>
          </p:cNvPr>
          <p:cNvSpPr txBox="1"/>
          <p:nvPr/>
        </p:nvSpPr>
        <p:spPr bwMode="auto">
          <a:xfrm>
            <a:off x="4261278" y="4881770"/>
            <a:ext cx="621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858E52-2F75-448C-BD88-3E1C2DC1E82B}"/>
              </a:ext>
            </a:extLst>
          </p:cNvPr>
          <p:cNvSpPr txBox="1"/>
          <p:nvPr/>
        </p:nvSpPr>
        <p:spPr bwMode="auto">
          <a:xfrm>
            <a:off x="3524818" y="4921056"/>
            <a:ext cx="2191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9C6668-139F-4265-B383-E7321B8141A2}"/>
              </a:ext>
            </a:extLst>
          </p:cNvPr>
          <p:cNvSpPr txBox="1"/>
          <p:nvPr/>
        </p:nvSpPr>
        <p:spPr bwMode="auto">
          <a:xfrm>
            <a:off x="4147724" y="4945276"/>
            <a:ext cx="908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9B54F-5585-424B-B5B0-FA0A813C5E81}"/>
              </a:ext>
            </a:extLst>
          </p:cNvPr>
          <p:cNvSpPr txBox="1"/>
          <p:nvPr/>
        </p:nvSpPr>
        <p:spPr bwMode="auto">
          <a:xfrm>
            <a:off x="4197312" y="4930776"/>
            <a:ext cx="831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27819A-A5B8-4145-B3A5-3518CDAE52CF}"/>
              </a:ext>
            </a:extLst>
          </p:cNvPr>
          <p:cNvSpPr txBox="1"/>
          <p:nvPr/>
        </p:nvSpPr>
        <p:spPr bwMode="auto">
          <a:xfrm>
            <a:off x="4277493" y="4916467"/>
            <a:ext cx="711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737CEC-489E-4975-B2D0-B00DC629B9E2}"/>
              </a:ext>
            </a:extLst>
          </p:cNvPr>
          <p:cNvSpPr txBox="1"/>
          <p:nvPr/>
        </p:nvSpPr>
        <p:spPr bwMode="auto">
          <a:xfrm>
            <a:off x="4292043" y="4946149"/>
            <a:ext cx="784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F60A3-C8CC-479A-9ACB-85247A3344FE}"/>
              </a:ext>
            </a:extLst>
          </p:cNvPr>
          <p:cNvSpPr txBox="1"/>
          <p:nvPr/>
        </p:nvSpPr>
        <p:spPr bwMode="auto">
          <a:xfrm>
            <a:off x="3997555" y="4867270"/>
            <a:ext cx="1208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257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1" grpId="0"/>
      <p:bldP spid="21" grpId="1"/>
      <p:bldP spid="20" grpId="0"/>
      <p:bldP spid="20" grpId="1"/>
      <p:bldP spid="19" grpId="0"/>
      <p:bldP spid="19" grpId="1"/>
      <p:bldP spid="18" grpId="0"/>
      <p:bldP spid="18" grpId="1"/>
      <p:bldP spid="17" grpId="0"/>
      <p:bldP spid="17" grpId="1"/>
      <p:bldP spid="16" grpId="0"/>
      <p:bldP spid="16" grpId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E70D500D-CAD7-4D19-B48B-1329AB996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B36360-EE48-44A4-B3B0-6505F8BCF17F}"/>
              </a:ext>
            </a:extLst>
          </p:cNvPr>
          <p:cNvSpPr txBox="1"/>
          <p:nvPr/>
        </p:nvSpPr>
        <p:spPr bwMode="auto">
          <a:xfrm>
            <a:off x="2697162" y="1079947"/>
            <a:ext cx="374968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dots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Count in groups of ten.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B9B9D0-1691-4421-97E8-65AA0707F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416" y="2509621"/>
            <a:ext cx="782910" cy="78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6186D5-6165-4624-AF8E-64E08D350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9824" y="2509621"/>
            <a:ext cx="782910" cy="788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544102-4C25-433C-BF4B-7AFF6DE7E2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0233" y="2509621"/>
            <a:ext cx="782910" cy="78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7F869B-49DB-4B68-8212-B2D6F91412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0642" y="2509621"/>
            <a:ext cx="782910" cy="788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525668-1674-4CC1-B088-2C984A549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1050" y="2509621"/>
            <a:ext cx="782910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2E9AC2-2849-4925-BFED-D09F2C065F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416" y="3655046"/>
            <a:ext cx="782910" cy="7885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004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B1C5B653-C471-481C-A80D-2C63642E8C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597" y="3531365"/>
            <a:ext cx="505205" cy="84544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C6D0AB70-0FD7-4F0E-847C-C4B1054D7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58D465-51EE-4848-AC74-FCD1E3B89200}"/>
              </a:ext>
            </a:extLst>
          </p:cNvPr>
          <p:cNvSpPr txBox="1"/>
          <p:nvPr/>
        </p:nvSpPr>
        <p:spPr bwMode="auto">
          <a:xfrm>
            <a:off x="3967606" y="4881770"/>
            <a:ext cx="1208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4FDD2-0780-435D-B222-5D699E6F2702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22FBE5-A2DF-4868-997B-B2750FABB584}"/>
              </a:ext>
            </a:extLst>
          </p:cNvPr>
          <p:cNvSpPr txBox="1"/>
          <p:nvPr/>
        </p:nvSpPr>
        <p:spPr bwMode="auto">
          <a:xfrm>
            <a:off x="2490372" y="1079947"/>
            <a:ext cx="416325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pencils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462DFC-BCE6-4A69-9F4B-4079F2377B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93" y="2481190"/>
            <a:ext cx="505205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18EBCF-85EE-4EDF-A09F-62507B7C3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327" y="2481190"/>
            <a:ext cx="505205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861F47-C21C-4BA3-820F-CC78E27ADE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962" y="2481190"/>
            <a:ext cx="505205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47DF30-853E-4463-9045-4A110EDBE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597" y="2481190"/>
            <a:ext cx="505205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084423-375C-449D-AC7F-0108F8D629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231" y="2481190"/>
            <a:ext cx="505205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AF7AB9-FC6F-4665-B482-AEE73C709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93" y="3531365"/>
            <a:ext cx="505205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44A093C-54A3-48DD-B56A-FFF5885AB8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327" y="3531365"/>
            <a:ext cx="505205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86F126-0961-46A2-A7A2-E1363F5DD3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962" y="3531365"/>
            <a:ext cx="505205" cy="8454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F1953A7-0D13-4CD4-B45C-13C06BFBFD1E}"/>
              </a:ext>
            </a:extLst>
          </p:cNvPr>
          <p:cNvSpPr txBox="1"/>
          <p:nvPr/>
        </p:nvSpPr>
        <p:spPr bwMode="auto">
          <a:xfrm>
            <a:off x="4179905" y="4881770"/>
            <a:ext cx="784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06654A-3341-4B1F-818F-373A82CFF938}"/>
              </a:ext>
            </a:extLst>
          </p:cNvPr>
          <p:cNvSpPr txBox="1"/>
          <p:nvPr/>
        </p:nvSpPr>
        <p:spPr bwMode="auto">
          <a:xfrm>
            <a:off x="4216390" y="4881770"/>
            <a:ext cx="711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386F6A-DB92-4750-8F9D-53B05272E478}"/>
              </a:ext>
            </a:extLst>
          </p:cNvPr>
          <p:cNvSpPr txBox="1"/>
          <p:nvPr/>
        </p:nvSpPr>
        <p:spPr bwMode="auto">
          <a:xfrm>
            <a:off x="4156245" y="4881770"/>
            <a:ext cx="831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7E5168-F103-401F-8630-15A170F58C84}"/>
              </a:ext>
            </a:extLst>
          </p:cNvPr>
          <p:cNvSpPr txBox="1"/>
          <p:nvPr/>
        </p:nvSpPr>
        <p:spPr bwMode="auto">
          <a:xfrm>
            <a:off x="4117774" y="4881770"/>
            <a:ext cx="908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383B95-78DE-4F6D-8722-C32204E12F50}"/>
              </a:ext>
            </a:extLst>
          </p:cNvPr>
          <p:cNvSpPr txBox="1"/>
          <p:nvPr/>
        </p:nvSpPr>
        <p:spPr bwMode="auto">
          <a:xfrm>
            <a:off x="4022748" y="4881770"/>
            <a:ext cx="109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E0E8F6-ACCA-4A13-9662-B96B6ABDEB94}"/>
              </a:ext>
            </a:extLst>
          </p:cNvPr>
          <p:cNvSpPr txBox="1"/>
          <p:nvPr/>
        </p:nvSpPr>
        <p:spPr bwMode="auto">
          <a:xfrm>
            <a:off x="4261274" y="4881770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EB8DD1-E8FC-48F0-BD34-3C7F4DFA28DF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A9AA96-FD3A-4A6C-8AC7-82A879D94C30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BE64D0-AE7B-43D4-8210-A9048B607911}"/>
              </a:ext>
            </a:extLst>
          </p:cNvPr>
          <p:cNvSpPr txBox="1"/>
          <p:nvPr/>
        </p:nvSpPr>
        <p:spPr bwMode="auto">
          <a:xfrm>
            <a:off x="4312955" y="5310700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1E58D6-E4D2-485D-B1EC-D32A448C1AC9}"/>
              </a:ext>
            </a:extLst>
          </p:cNvPr>
          <p:cNvSpPr txBox="1"/>
          <p:nvPr/>
        </p:nvSpPr>
        <p:spPr bwMode="auto">
          <a:xfrm>
            <a:off x="4312955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57C560-F461-413F-9C64-B8DEA6714775}"/>
              </a:ext>
            </a:extLst>
          </p:cNvPr>
          <p:cNvSpPr txBox="1"/>
          <p:nvPr/>
        </p:nvSpPr>
        <p:spPr bwMode="auto">
          <a:xfrm>
            <a:off x="4312955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70E056-35D5-4971-AB5D-7EC7360DEE48}"/>
              </a:ext>
            </a:extLst>
          </p:cNvPr>
          <p:cNvSpPr txBox="1"/>
          <p:nvPr/>
        </p:nvSpPr>
        <p:spPr bwMode="auto">
          <a:xfrm>
            <a:off x="4312955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8408AE-AF01-4019-AF2F-80C701B3F3A1}"/>
              </a:ext>
            </a:extLst>
          </p:cNvPr>
          <p:cNvSpPr txBox="1"/>
          <p:nvPr/>
        </p:nvSpPr>
        <p:spPr bwMode="auto">
          <a:xfrm>
            <a:off x="4057276" y="4881770"/>
            <a:ext cx="10294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eighty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9F4E5C5-F2C6-400E-8A8B-EEA50758E74E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BA596A-02F9-42A1-A440-A0AD73F0E47B}"/>
              </a:ext>
            </a:extLst>
          </p:cNvPr>
          <p:cNvSpPr txBox="1"/>
          <p:nvPr/>
        </p:nvSpPr>
        <p:spPr bwMode="auto">
          <a:xfrm>
            <a:off x="4060482" y="4881770"/>
            <a:ext cx="1023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ninety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34C996-CEA4-403A-BF3B-1B6AA5550872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07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26" name="Title 25">
            <a:extLst>
              <a:ext uri="{FF2B5EF4-FFF2-40B4-BE49-F238E27FC236}">
                <a16:creationId xmlns:a16="http://schemas.microsoft.com/office/drawing/2014/main" id="{6D83C5ED-656F-4F60-A5B1-D9B84A8E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58D465-51EE-4848-AC74-FCD1E3B89200}"/>
              </a:ext>
            </a:extLst>
          </p:cNvPr>
          <p:cNvSpPr txBox="1"/>
          <p:nvPr/>
        </p:nvSpPr>
        <p:spPr bwMode="auto">
          <a:xfrm>
            <a:off x="3967606" y="4881770"/>
            <a:ext cx="1208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4FDD2-0780-435D-B222-5D699E6F2702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22FBE5-A2DF-4868-997B-B2750FABB584}"/>
              </a:ext>
            </a:extLst>
          </p:cNvPr>
          <p:cNvSpPr txBox="1"/>
          <p:nvPr/>
        </p:nvSpPr>
        <p:spPr bwMode="auto">
          <a:xfrm>
            <a:off x="2490372" y="1079947"/>
            <a:ext cx="416325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pencils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462DFC-BCE6-4A69-9F4B-4079F2377B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93" y="2481190"/>
            <a:ext cx="505205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18EBCF-85EE-4EDF-A09F-62507B7C3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327" y="2481190"/>
            <a:ext cx="505205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861F47-C21C-4BA3-820F-CC78E27ADE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962" y="2481190"/>
            <a:ext cx="505205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47DF30-853E-4463-9045-4A110EDBE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597" y="2481190"/>
            <a:ext cx="505205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084423-375C-449D-AC7F-0108F8D629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231" y="2481190"/>
            <a:ext cx="505205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AF7AB9-FC6F-4665-B482-AEE73C709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93" y="3531365"/>
            <a:ext cx="505205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44A093C-54A3-48DD-B56A-FFF5885AB8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327" y="3531365"/>
            <a:ext cx="505205" cy="8454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F1953A7-0D13-4CD4-B45C-13C06BFBFD1E}"/>
              </a:ext>
            </a:extLst>
          </p:cNvPr>
          <p:cNvSpPr txBox="1"/>
          <p:nvPr/>
        </p:nvSpPr>
        <p:spPr bwMode="auto">
          <a:xfrm>
            <a:off x="4179905" y="4881770"/>
            <a:ext cx="784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06654A-3341-4B1F-818F-373A82CFF938}"/>
              </a:ext>
            </a:extLst>
          </p:cNvPr>
          <p:cNvSpPr txBox="1"/>
          <p:nvPr/>
        </p:nvSpPr>
        <p:spPr bwMode="auto">
          <a:xfrm>
            <a:off x="4216390" y="4881770"/>
            <a:ext cx="711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386F6A-DB92-4750-8F9D-53B05272E478}"/>
              </a:ext>
            </a:extLst>
          </p:cNvPr>
          <p:cNvSpPr txBox="1"/>
          <p:nvPr/>
        </p:nvSpPr>
        <p:spPr bwMode="auto">
          <a:xfrm>
            <a:off x="4156245" y="4881770"/>
            <a:ext cx="831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7E5168-F103-401F-8630-15A170F58C84}"/>
              </a:ext>
            </a:extLst>
          </p:cNvPr>
          <p:cNvSpPr txBox="1"/>
          <p:nvPr/>
        </p:nvSpPr>
        <p:spPr bwMode="auto">
          <a:xfrm>
            <a:off x="4117774" y="4881770"/>
            <a:ext cx="908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383B95-78DE-4F6D-8722-C32204E12F50}"/>
              </a:ext>
            </a:extLst>
          </p:cNvPr>
          <p:cNvSpPr txBox="1"/>
          <p:nvPr/>
        </p:nvSpPr>
        <p:spPr bwMode="auto">
          <a:xfrm>
            <a:off x="4022748" y="4881770"/>
            <a:ext cx="109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E0E8F6-ACCA-4A13-9662-B96B6ABDEB94}"/>
              </a:ext>
            </a:extLst>
          </p:cNvPr>
          <p:cNvSpPr txBox="1"/>
          <p:nvPr/>
        </p:nvSpPr>
        <p:spPr bwMode="auto">
          <a:xfrm>
            <a:off x="4261274" y="4881770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EB8DD1-E8FC-48F0-BD34-3C7F4DFA28DF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A9AA96-FD3A-4A6C-8AC7-82A879D94C30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BE64D0-AE7B-43D4-8210-A9048B607911}"/>
              </a:ext>
            </a:extLst>
          </p:cNvPr>
          <p:cNvSpPr txBox="1"/>
          <p:nvPr/>
        </p:nvSpPr>
        <p:spPr bwMode="auto">
          <a:xfrm>
            <a:off x="4312955" y="5310700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1E58D6-E4D2-485D-B1EC-D32A448C1AC9}"/>
              </a:ext>
            </a:extLst>
          </p:cNvPr>
          <p:cNvSpPr txBox="1"/>
          <p:nvPr/>
        </p:nvSpPr>
        <p:spPr bwMode="auto">
          <a:xfrm>
            <a:off x="4312955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57C560-F461-413F-9C64-B8DEA6714775}"/>
              </a:ext>
            </a:extLst>
          </p:cNvPr>
          <p:cNvSpPr txBox="1"/>
          <p:nvPr/>
        </p:nvSpPr>
        <p:spPr bwMode="auto">
          <a:xfrm>
            <a:off x="4312955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70E056-35D5-4971-AB5D-7EC7360DEE48}"/>
              </a:ext>
            </a:extLst>
          </p:cNvPr>
          <p:cNvSpPr txBox="1"/>
          <p:nvPr/>
        </p:nvSpPr>
        <p:spPr bwMode="auto">
          <a:xfrm>
            <a:off x="4312955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571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F34615-ED1C-4EE6-8985-55F5F26C5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D2885D3D-CFEC-4373-A1FF-90FF915FF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926317"/>
            <a:ext cx="9108504" cy="582526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latin typeface="Arial" panose="020B0604020202020204" pitchFamily="34" charset="0"/>
              </a:rPr>
              <a:t>Practice activities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1A6323-FB45-40D1-BC5C-D138D4F9E2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970213"/>
            <a:ext cx="1159681" cy="7885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D65D8B-A73E-4CC8-AE14-08A311041B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78718"/>
            <a:ext cx="732121" cy="89011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7C57A7-A83C-4C11-9E09-6F238F4324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49457F-0DC7-4876-8621-647897C40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8242"/>
            <a:ext cx="9144000" cy="582526"/>
          </a:xfrm>
        </p:spPr>
        <p:txBody>
          <a:bodyPr/>
          <a:lstStyle/>
          <a:p>
            <a:pPr algn="ctr"/>
            <a:r>
              <a:rPr lang="en-GB" b="1" dirty="0">
                <a:latin typeface="Arial" panose="020B0604020202020204" pitchFamily="34" charset="0"/>
              </a:rPr>
              <a:t>For the next lesson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9C97D15-9813-4B02-92FD-96E8CD45519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175"/>
            <a:ext cx="652463" cy="654050"/>
          </a:xfrm>
          <a:prstGeom prst="rect">
            <a:avLst/>
          </a:prstGeom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166E9E2F-816E-403D-8B07-AFCFC9BC9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2924944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3379FF1D-CA4D-4D91-83E4-A2E5CDF4FB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2924944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CC64A173-477D-4674-BC71-B171CE2F8E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2323" y="2924944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ow Many Combinations Are Possible Using 6 LEGO Bricks? | Mental Floss">
            <a:extLst>
              <a:ext uri="{FF2B5EF4-FFF2-40B4-BE49-F238E27FC236}">
                <a16:creationId xmlns:a16="http://schemas.microsoft.com/office/drawing/2014/main" id="{617D69B7-2688-4B64-8377-310435C3C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62717"/>
            <a:ext cx="3306167" cy="185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DE6FCEB6-A93E-4E0B-AC2B-B743D5A47C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2806" y="2956563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FF38B23E-4B42-4A45-B119-E808ECB0B4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425" y="2162872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1DC47F45-5E08-448B-8239-FDC4720ED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1537" y="2162872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FD20306B-FD84-4C3F-95E4-18CE919F9D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665" y="2162872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CBCAB48B-F6A9-4642-953E-ECE293A89B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4148" y="2162872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9267A42B-303B-4736-89FF-D47F816CBB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4631" y="2194491"/>
            <a:ext cx="652581" cy="6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237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606AB3-8FCE-4AD6-A80A-A95BE45780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570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C5023C-D80F-43CF-B510-0595A81B1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008" y="2481190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9D598C-4E5E-4069-A4F4-F0A9710AB0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42" y="2481190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CE0F12-FA8B-4DE9-B5A1-6BA4C9DE1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277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0A51D9-1C9D-4D91-B05C-31E3088C6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912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208367-D41E-4996-9F72-4D37D7478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546" y="2481190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B07B72-5C5F-49F2-AAB4-570DEC0DF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008" y="3531365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ECE7E8-3F18-4B03-AE45-93EB23B94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42" y="3531365"/>
            <a:ext cx="845446" cy="845446"/>
          </a:xfrm>
          <a:prstGeom prst="rect">
            <a:avLst/>
          </a:prstGeom>
        </p:spPr>
      </p:pic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7DC554B-58DC-4DF0-BE67-99EFB2E58E12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GB" sz="2800" dirty="0">
                <a:latin typeface="Myriad Pro"/>
              </a:rPr>
              <a:t>KS1 Multiplication Lesson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9A5C4-66AC-47D6-B25A-E2D4D8041B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9381FC-D020-46EA-BFFA-CB3891C5D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622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714174-0DA5-4D99-A815-2DFCF5EFA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CD7852-4745-4E9B-99F0-45243E6AD38F}"/>
              </a:ext>
            </a:extLst>
          </p:cNvPr>
          <p:cNvSpPr txBox="1"/>
          <p:nvPr/>
        </p:nvSpPr>
        <p:spPr bwMode="auto">
          <a:xfrm>
            <a:off x="7946719" y="3361099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30460D-1F41-4240-9EAA-890E5489B336}"/>
              </a:ext>
            </a:extLst>
          </p:cNvPr>
          <p:cNvSpPr txBox="1"/>
          <p:nvPr/>
        </p:nvSpPr>
        <p:spPr bwMode="auto">
          <a:xfrm>
            <a:off x="7266826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CFDDB-8D95-4EF6-8814-89FFE8D27731}"/>
              </a:ext>
            </a:extLst>
          </p:cNvPr>
          <p:cNvSpPr txBox="1"/>
          <p:nvPr/>
        </p:nvSpPr>
        <p:spPr bwMode="auto">
          <a:xfrm>
            <a:off x="6510730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8D3E15-FB5B-408C-8971-EC95A0043C86}"/>
              </a:ext>
            </a:extLst>
          </p:cNvPr>
          <p:cNvSpPr txBox="1"/>
          <p:nvPr/>
        </p:nvSpPr>
        <p:spPr bwMode="auto">
          <a:xfrm>
            <a:off x="5749871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821BA3-E16E-4118-8394-45354C0AF612}"/>
              </a:ext>
            </a:extLst>
          </p:cNvPr>
          <p:cNvSpPr txBox="1"/>
          <p:nvPr/>
        </p:nvSpPr>
        <p:spPr bwMode="auto">
          <a:xfrm>
            <a:off x="4989009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BD69A9-BD53-4FF8-862D-A5116B13B3D0}"/>
              </a:ext>
            </a:extLst>
          </p:cNvPr>
          <p:cNvSpPr txBox="1"/>
          <p:nvPr/>
        </p:nvSpPr>
        <p:spPr bwMode="auto">
          <a:xfrm>
            <a:off x="42233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92A87A-C079-46C0-A990-99F978B06589}"/>
              </a:ext>
            </a:extLst>
          </p:cNvPr>
          <p:cNvSpPr txBox="1"/>
          <p:nvPr/>
        </p:nvSpPr>
        <p:spPr bwMode="auto">
          <a:xfrm>
            <a:off x="346251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ECB8B0-6056-450D-8C42-40C25A00DB60}"/>
              </a:ext>
            </a:extLst>
          </p:cNvPr>
          <p:cNvSpPr txBox="1"/>
          <p:nvPr/>
        </p:nvSpPr>
        <p:spPr bwMode="auto">
          <a:xfrm>
            <a:off x="2701652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460750-F961-42D2-8A51-FD08966341ED}"/>
              </a:ext>
            </a:extLst>
          </p:cNvPr>
          <p:cNvSpPr txBox="1"/>
          <p:nvPr/>
        </p:nvSpPr>
        <p:spPr bwMode="auto">
          <a:xfrm>
            <a:off x="194079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0E2ADA-4B46-4534-8808-FA0A1E6D97FE}"/>
              </a:ext>
            </a:extLst>
          </p:cNvPr>
          <p:cNvSpPr txBox="1"/>
          <p:nvPr/>
        </p:nvSpPr>
        <p:spPr bwMode="auto">
          <a:xfrm>
            <a:off x="1175174" y="3361099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DDAA36-EBE5-427E-AAD9-D1978C161A50}"/>
              </a:ext>
            </a:extLst>
          </p:cNvPr>
          <p:cNvSpPr txBox="1"/>
          <p:nvPr/>
        </p:nvSpPr>
        <p:spPr bwMode="auto">
          <a:xfrm>
            <a:off x="504818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C9BC450-15C0-45B2-81FC-76D60B8EC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3" y="3066204"/>
            <a:ext cx="7644918" cy="2334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294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BC6583-1657-413F-8EA8-110861C6F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C22595-AA89-4E42-96C8-1823297BA9C6}"/>
              </a:ext>
            </a:extLst>
          </p:cNvPr>
          <p:cNvSpPr txBox="1"/>
          <p:nvPr/>
        </p:nvSpPr>
        <p:spPr bwMode="auto">
          <a:xfrm>
            <a:off x="4361700" y="56604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90467-9B89-4400-B778-7A57A087EAB3}"/>
              </a:ext>
            </a:extLst>
          </p:cNvPr>
          <p:cNvSpPr txBox="1"/>
          <p:nvPr/>
        </p:nvSpPr>
        <p:spPr bwMode="auto">
          <a:xfrm>
            <a:off x="1547553" y="1079947"/>
            <a:ext cx="60489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fingers (and thumbs)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F3843-9BE0-431C-BA2E-8ED498E01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2509621"/>
            <a:ext cx="115968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9BB2C3-4BBE-4DA4-8B9C-66EC0A7BC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2509621"/>
            <a:ext cx="115968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DE0D7-252D-4A96-98EC-55D7527D9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848" y="2509621"/>
            <a:ext cx="1159681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36692C-4965-41AA-AC68-1C3280B499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57" y="2509621"/>
            <a:ext cx="1159681" cy="7885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280754-DC13-4111-91AC-00C0DA3D6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65" y="2509621"/>
            <a:ext cx="1159681" cy="7885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99B7A-3A75-4CFE-B9F8-4C498D675F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3655046"/>
            <a:ext cx="1159681" cy="7885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FEABD6-4C1C-42E9-9C9D-201D550AC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3655046"/>
            <a:ext cx="1159681" cy="7885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06CEF20-EF62-4EE7-8637-8D654CABD99E}"/>
              </a:ext>
            </a:extLst>
          </p:cNvPr>
          <p:cNvSpPr txBox="1"/>
          <p:nvPr/>
        </p:nvSpPr>
        <p:spPr bwMode="auto">
          <a:xfrm>
            <a:off x="4342905" y="56707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435651-CB7F-4606-9056-DC78320D753D}"/>
              </a:ext>
            </a:extLst>
          </p:cNvPr>
          <p:cNvSpPr txBox="1"/>
          <p:nvPr/>
        </p:nvSpPr>
        <p:spPr bwMode="auto">
          <a:xfrm>
            <a:off x="4324110" y="56805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46FF1D-9DC9-43A7-81E6-308438E32953}"/>
              </a:ext>
            </a:extLst>
          </p:cNvPr>
          <p:cNvSpPr txBox="1"/>
          <p:nvPr/>
        </p:nvSpPr>
        <p:spPr bwMode="auto">
          <a:xfrm>
            <a:off x="4352989" y="567352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659AF-7E35-4B21-AED0-B292D9098FE2}"/>
              </a:ext>
            </a:extLst>
          </p:cNvPr>
          <p:cNvSpPr txBox="1"/>
          <p:nvPr/>
        </p:nvSpPr>
        <p:spPr bwMode="auto">
          <a:xfrm>
            <a:off x="4342905" y="568749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1E473-9AFF-4B86-A87A-B08CE2CFBF17}"/>
              </a:ext>
            </a:extLst>
          </p:cNvPr>
          <p:cNvSpPr txBox="1"/>
          <p:nvPr/>
        </p:nvSpPr>
        <p:spPr bwMode="auto">
          <a:xfrm>
            <a:off x="4374058" y="566614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D656F-20B1-462F-A45D-39E541870553}"/>
              </a:ext>
            </a:extLst>
          </p:cNvPr>
          <p:cNvSpPr txBox="1"/>
          <p:nvPr/>
        </p:nvSpPr>
        <p:spPr bwMode="auto">
          <a:xfrm>
            <a:off x="4333322" y="56909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D7B68D-C8AB-4FB1-A04B-F8C54D4569C9}"/>
              </a:ext>
            </a:extLst>
          </p:cNvPr>
          <p:cNvSpPr txBox="1"/>
          <p:nvPr/>
        </p:nvSpPr>
        <p:spPr bwMode="auto">
          <a:xfrm>
            <a:off x="3329132" y="4881770"/>
            <a:ext cx="2485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group of 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858E52-2F75-448C-BD88-3E1C2DC1E82B}"/>
              </a:ext>
            </a:extLst>
          </p:cNvPr>
          <p:cNvSpPr txBox="1"/>
          <p:nvPr/>
        </p:nvSpPr>
        <p:spPr bwMode="auto">
          <a:xfrm>
            <a:off x="3235421" y="4921963"/>
            <a:ext cx="2606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groups of ten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9C6668-139F-4265-B383-E7321B8141A2}"/>
              </a:ext>
            </a:extLst>
          </p:cNvPr>
          <p:cNvSpPr txBox="1"/>
          <p:nvPr/>
        </p:nvSpPr>
        <p:spPr bwMode="auto">
          <a:xfrm>
            <a:off x="3170535" y="4918056"/>
            <a:ext cx="2802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groups of ten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9B54F-5585-424B-B5B0-FA0A813C5E81}"/>
              </a:ext>
            </a:extLst>
          </p:cNvPr>
          <p:cNvSpPr txBox="1"/>
          <p:nvPr/>
        </p:nvSpPr>
        <p:spPr bwMode="auto">
          <a:xfrm>
            <a:off x="3209324" y="4963228"/>
            <a:ext cx="2658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 groups of ten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27819A-A5B8-4145-B3A5-3518CDAE52CF}"/>
              </a:ext>
            </a:extLst>
          </p:cNvPr>
          <p:cNvSpPr txBox="1"/>
          <p:nvPr/>
        </p:nvSpPr>
        <p:spPr bwMode="auto">
          <a:xfrm>
            <a:off x="3276157" y="4929491"/>
            <a:ext cx="2576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 groups of ten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737CEC-489E-4975-B2D0-B00DC629B9E2}"/>
              </a:ext>
            </a:extLst>
          </p:cNvPr>
          <p:cNvSpPr txBox="1"/>
          <p:nvPr/>
        </p:nvSpPr>
        <p:spPr bwMode="auto">
          <a:xfrm>
            <a:off x="3428014" y="4951513"/>
            <a:ext cx="2445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groups of ten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F60A3-C8CC-479A-9ACB-85247A3344FE}"/>
              </a:ext>
            </a:extLst>
          </p:cNvPr>
          <p:cNvSpPr txBox="1"/>
          <p:nvPr/>
        </p:nvSpPr>
        <p:spPr bwMode="auto">
          <a:xfrm>
            <a:off x="3170535" y="4921963"/>
            <a:ext cx="2870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groups of ten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792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1" grpId="0"/>
      <p:bldP spid="21" grpId="1"/>
      <p:bldP spid="20" grpId="0"/>
      <p:bldP spid="20" grpId="1"/>
      <p:bldP spid="19" grpId="0"/>
      <p:bldP spid="19" grpId="1"/>
      <p:bldP spid="18" grpId="0"/>
      <p:bldP spid="18" grpId="1"/>
      <p:bldP spid="17" grpId="0"/>
      <p:bldP spid="17" grpId="1"/>
      <p:bldP spid="16" grpId="0"/>
      <p:bldP spid="16" grpId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4CE159-12FB-49E6-A1EF-56698961A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C22595-AA89-4E42-96C8-1823297BA9C6}"/>
              </a:ext>
            </a:extLst>
          </p:cNvPr>
          <p:cNvSpPr txBox="1"/>
          <p:nvPr/>
        </p:nvSpPr>
        <p:spPr bwMode="auto">
          <a:xfrm>
            <a:off x="4361700" y="56604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90467-9B89-4400-B778-7A57A087EAB3}"/>
              </a:ext>
            </a:extLst>
          </p:cNvPr>
          <p:cNvSpPr txBox="1"/>
          <p:nvPr/>
        </p:nvSpPr>
        <p:spPr bwMode="auto">
          <a:xfrm>
            <a:off x="1547553" y="1079947"/>
            <a:ext cx="60489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fingers (and thumbs)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F3843-9BE0-431C-BA2E-8ED498E01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2509621"/>
            <a:ext cx="115968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9BB2C3-4BBE-4DA4-8B9C-66EC0A7BC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2509621"/>
            <a:ext cx="115968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DE0D7-252D-4A96-98EC-55D7527D9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848" y="2509621"/>
            <a:ext cx="1159681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36692C-4965-41AA-AC68-1C3280B499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57" y="2509621"/>
            <a:ext cx="1159681" cy="7885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280754-DC13-4111-91AC-00C0DA3D6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65" y="2509621"/>
            <a:ext cx="1159681" cy="7885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99B7A-3A75-4CFE-B9F8-4C498D675F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3655046"/>
            <a:ext cx="1159681" cy="7885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FEABD6-4C1C-42E9-9C9D-201D550AC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3655046"/>
            <a:ext cx="1159681" cy="7885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06CEF20-EF62-4EE7-8637-8D654CABD99E}"/>
              </a:ext>
            </a:extLst>
          </p:cNvPr>
          <p:cNvSpPr txBox="1"/>
          <p:nvPr/>
        </p:nvSpPr>
        <p:spPr bwMode="auto">
          <a:xfrm>
            <a:off x="4342905" y="56707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435651-CB7F-4606-9056-DC78320D753D}"/>
              </a:ext>
            </a:extLst>
          </p:cNvPr>
          <p:cNvSpPr txBox="1"/>
          <p:nvPr/>
        </p:nvSpPr>
        <p:spPr bwMode="auto">
          <a:xfrm>
            <a:off x="4324110" y="56805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46FF1D-9DC9-43A7-81E6-308438E32953}"/>
              </a:ext>
            </a:extLst>
          </p:cNvPr>
          <p:cNvSpPr txBox="1"/>
          <p:nvPr/>
        </p:nvSpPr>
        <p:spPr bwMode="auto">
          <a:xfrm>
            <a:off x="4352989" y="567352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659AF-7E35-4B21-AED0-B292D9098FE2}"/>
              </a:ext>
            </a:extLst>
          </p:cNvPr>
          <p:cNvSpPr txBox="1"/>
          <p:nvPr/>
        </p:nvSpPr>
        <p:spPr bwMode="auto">
          <a:xfrm>
            <a:off x="4342905" y="568749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1E473-9AFF-4B86-A87A-B08CE2CFBF17}"/>
              </a:ext>
            </a:extLst>
          </p:cNvPr>
          <p:cNvSpPr txBox="1"/>
          <p:nvPr/>
        </p:nvSpPr>
        <p:spPr bwMode="auto">
          <a:xfrm>
            <a:off x="4374058" y="566614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D656F-20B1-462F-A45D-39E541870553}"/>
              </a:ext>
            </a:extLst>
          </p:cNvPr>
          <p:cNvSpPr txBox="1"/>
          <p:nvPr/>
        </p:nvSpPr>
        <p:spPr bwMode="auto">
          <a:xfrm>
            <a:off x="4333322" y="56909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D7B68D-C8AB-4FB1-A04B-F8C54D4569C9}"/>
              </a:ext>
            </a:extLst>
          </p:cNvPr>
          <p:cNvSpPr txBox="1"/>
          <p:nvPr/>
        </p:nvSpPr>
        <p:spPr bwMode="auto">
          <a:xfrm>
            <a:off x="3960715" y="4881770"/>
            <a:ext cx="1222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858E52-2F75-448C-BD88-3E1C2DC1E82B}"/>
              </a:ext>
            </a:extLst>
          </p:cNvPr>
          <p:cNvSpPr txBox="1"/>
          <p:nvPr/>
        </p:nvSpPr>
        <p:spPr bwMode="auto">
          <a:xfrm>
            <a:off x="3980035" y="4899913"/>
            <a:ext cx="1343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tens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9C6668-139F-4265-B383-E7321B8141A2}"/>
              </a:ext>
            </a:extLst>
          </p:cNvPr>
          <p:cNvSpPr txBox="1"/>
          <p:nvPr/>
        </p:nvSpPr>
        <p:spPr bwMode="auto">
          <a:xfrm>
            <a:off x="3960715" y="4929441"/>
            <a:ext cx="1539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tens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9B54F-5585-424B-B5B0-FA0A813C5E81}"/>
              </a:ext>
            </a:extLst>
          </p:cNvPr>
          <p:cNvSpPr txBox="1"/>
          <p:nvPr/>
        </p:nvSpPr>
        <p:spPr bwMode="auto">
          <a:xfrm>
            <a:off x="4104151" y="4948938"/>
            <a:ext cx="1395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 tens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27819A-A5B8-4145-B3A5-3518CDAE52CF}"/>
              </a:ext>
            </a:extLst>
          </p:cNvPr>
          <p:cNvSpPr txBox="1"/>
          <p:nvPr/>
        </p:nvSpPr>
        <p:spPr bwMode="auto">
          <a:xfrm>
            <a:off x="4104151" y="4998773"/>
            <a:ext cx="1313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 tens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737CEC-489E-4975-B2D0-B00DC629B9E2}"/>
              </a:ext>
            </a:extLst>
          </p:cNvPr>
          <p:cNvSpPr txBox="1"/>
          <p:nvPr/>
        </p:nvSpPr>
        <p:spPr bwMode="auto">
          <a:xfrm>
            <a:off x="4210750" y="4896534"/>
            <a:ext cx="1182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tens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F60A3-C8CC-479A-9ACB-85247A3344FE}"/>
              </a:ext>
            </a:extLst>
          </p:cNvPr>
          <p:cNvSpPr txBox="1"/>
          <p:nvPr/>
        </p:nvSpPr>
        <p:spPr bwMode="auto">
          <a:xfrm>
            <a:off x="3881488" y="4889158"/>
            <a:ext cx="1607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tens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754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1" grpId="0"/>
      <p:bldP spid="21" grpId="1"/>
      <p:bldP spid="20" grpId="0"/>
      <p:bldP spid="20" grpId="1"/>
      <p:bldP spid="19" grpId="0"/>
      <p:bldP spid="19" grpId="1"/>
      <p:bldP spid="18" grpId="0"/>
      <p:bldP spid="18" grpId="1"/>
      <p:bldP spid="17" grpId="0"/>
      <p:bldP spid="17" grpId="1"/>
      <p:bldP spid="16" grpId="0"/>
      <p:bldP spid="16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1E0DEA-7BA7-4700-B9EB-AE9D4EBAC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C22595-AA89-4E42-96C8-1823297BA9C6}"/>
              </a:ext>
            </a:extLst>
          </p:cNvPr>
          <p:cNvSpPr txBox="1"/>
          <p:nvPr/>
        </p:nvSpPr>
        <p:spPr bwMode="auto">
          <a:xfrm>
            <a:off x="4361700" y="56604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90467-9B89-4400-B778-7A57A087EAB3}"/>
              </a:ext>
            </a:extLst>
          </p:cNvPr>
          <p:cNvSpPr txBox="1"/>
          <p:nvPr/>
        </p:nvSpPr>
        <p:spPr bwMode="auto">
          <a:xfrm>
            <a:off x="1547553" y="1079947"/>
            <a:ext cx="60489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fingers (and thumbs)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F3843-9BE0-431C-BA2E-8ED498E01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2509621"/>
            <a:ext cx="115968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9BB2C3-4BBE-4DA4-8B9C-66EC0A7BC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2509621"/>
            <a:ext cx="1159681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DE0D7-252D-4A96-98EC-55D7527D9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848" y="2509621"/>
            <a:ext cx="1159681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36692C-4965-41AA-AC68-1C3280B499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57" y="2509621"/>
            <a:ext cx="1159681" cy="7885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280754-DC13-4111-91AC-00C0DA3D6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65" y="2509621"/>
            <a:ext cx="1159681" cy="7885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99B7A-3A75-4CFE-B9F8-4C498D675F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3655046"/>
            <a:ext cx="1159681" cy="7885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FEABD6-4C1C-42E9-9C9D-201D550AC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3655046"/>
            <a:ext cx="1159681" cy="7885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06CEF20-EF62-4EE7-8637-8D654CABD99E}"/>
              </a:ext>
            </a:extLst>
          </p:cNvPr>
          <p:cNvSpPr txBox="1"/>
          <p:nvPr/>
        </p:nvSpPr>
        <p:spPr bwMode="auto">
          <a:xfrm>
            <a:off x="4342905" y="56707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435651-CB7F-4606-9056-DC78320D753D}"/>
              </a:ext>
            </a:extLst>
          </p:cNvPr>
          <p:cNvSpPr txBox="1"/>
          <p:nvPr/>
        </p:nvSpPr>
        <p:spPr bwMode="auto">
          <a:xfrm>
            <a:off x="4324110" y="56805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46FF1D-9DC9-43A7-81E6-308438E32953}"/>
              </a:ext>
            </a:extLst>
          </p:cNvPr>
          <p:cNvSpPr txBox="1"/>
          <p:nvPr/>
        </p:nvSpPr>
        <p:spPr bwMode="auto">
          <a:xfrm>
            <a:off x="4352989" y="567352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659AF-7E35-4B21-AED0-B292D9098FE2}"/>
              </a:ext>
            </a:extLst>
          </p:cNvPr>
          <p:cNvSpPr txBox="1"/>
          <p:nvPr/>
        </p:nvSpPr>
        <p:spPr bwMode="auto">
          <a:xfrm>
            <a:off x="4342905" y="568749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1E473-9AFF-4B86-A87A-B08CE2CFBF17}"/>
              </a:ext>
            </a:extLst>
          </p:cNvPr>
          <p:cNvSpPr txBox="1"/>
          <p:nvPr/>
        </p:nvSpPr>
        <p:spPr bwMode="auto">
          <a:xfrm>
            <a:off x="4374058" y="566614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D656F-20B1-462F-A45D-39E541870553}"/>
              </a:ext>
            </a:extLst>
          </p:cNvPr>
          <p:cNvSpPr txBox="1"/>
          <p:nvPr/>
        </p:nvSpPr>
        <p:spPr bwMode="auto">
          <a:xfrm>
            <a:off x="4333322" y="56909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D7B68D-C8AB-4FB1-A04B-F8C54D4569C9}"/>
              </a:ext>
            </a:extLst>
          </p:cNvPr>
          <p:cNvSpPr txBox="1"/>
          <p:nvPr/>
        </p:nvSpPr>
        <p:spPr bwMode="auto">
          <a:xfrm>
            <a:off x="4261278" y="4881770"/>
            <a:ext cx="621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858E52-2F75-448C-BD88-3E1C2DC1E82B}"/>
              </a:ext>
            </a:extLst>
          </p:cNvPr>
          <p:cNvSpPr txBox="1"/>
          <p:nvPr/>
        </p:nvSpPr>
        <p:spPr bwMode="auto">
          <a:xfrm>
            <a:off x="3524818" y="4921056"/>
            <a:ext cx="2191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9C6668-139F-4265-B383-E7321B8141A2}"/>
              </a:ext>
            </a:extLst>
          </p:cNvPr>
          <p:cNvSpPr txBox="1"/>
          <p:nvPr/>
        </p:nvSpPr>
        <p:spPr bwMode="auto">
          <a:xfrm>
            <a:off x="4147724" y="4945276"/>
            <a:ext cx="908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thirty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9B54F-5585-424B-B5B0-FA0A813C5E81}"/>
              </a:ext>
            </a:extLst>
          </p:cNvPr>
          <p:cNvSpPr txBox="1"/>
          <p:nvPr/>
        </p:nvSpPr>
        <p:spPr bwMode="auto">
          <a:xfrm>
            <a:off x="4197312" y="4930776"/>
            <a:ext cx="831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27819A-A5B8-4145-B3A5-3518CDAE52CF}"/>
              </a:ext>
            </a:extLst>
          </p:cNvPr>
          <p:cNvSpPr txBox="1"/>
          <p:nvPr/>
        </p:nvSpPr>
        <p:spPr bwMode="auto">
          <a:xfrm>
            <a:off x="4277493" y="4916467"/>
            <a:ext cx="711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fifty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737CEC-489E-4975-B2D0-B00DC629B9E2}"/>
              </a:ext>
            </a:extLst>
          </p:cNvPr>
          <p:cNvSpPr txBox="1"/>
          <p:nvPr/>
        </p:nvSpPr>
        <p:spPr bwMode="auto">
          <a:xfrm>
            <a:off x="4292043" y="4946149"/>
            <a:ext cx="784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F60A3-C8CC-479A-9ACB-85247A3344FE}"/>
              </a:ext>
            </a:extLst>
          </p:cNvPr>
          <p:cNvSpPr txBox="1"/>
          <p:nvPr/>
        </p:nvSpPr>
        <p:spPr bwMode="auto">
          <a:xfrm>
            <a:off x="3997555" y="4867270"/>
            <a:ext cx="1208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914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1" grpId="0"/>
      <p:bldP spid="21" grpId="1"/>
      <p:bldP spid="20" grpId="0"/>
      <p:bldP spid="20" grpId="1"/>
      <p:bldP spid="19" grpId="0"/>
      <p:bldP spid="19" grpId="1"/>
      <p:bldP spid="18" grpId="0"/>
      <p:bldP spid="18" grpId="1"/>
      <p:bldP spid="17" grpId="0"/>
      <p:bldP spid="17" grpId="1"/>
      <p:bldP spid="16" grpId="0"/>
      <p:bldP spid="16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1F907243-406E-45DB-B641-84D104F7F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B36360-EE48-44A4-B3B0-6505F8BCF17F}"/>
              </a:ext>
            </a:extLst>
          </p:cNvPr>
          <p:cNvSpPr txBox="1"/>
          <p:nvPr/>
        </p:nvSpPr>
        <p:spPr bwMode="auto">
          <a:xfrm>
            <a:off x="1547553" y="1079947"/>
            <a:ext cx="604890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fingers (and thumbs)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B9B9D0-1691-4421-97E8-65AA0707F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2509621"/>
            <a:ext cx="1159681" cy="78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6186D5-6165-4624-AF8E-64E08D350B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439" y="2509621"/>
            <a:ext cx="1159681" cy="788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544102-4C25-433C-BF4B-7AFF6DE7E2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848" y="2509621"/>
            <a:ext cx="1159681" cy="78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7F869B-49DB-4B68-8212-B2D6F91412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57" y="2509621"/>
            <a:ext cx="1159681" cy="788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525668-1674-4CC1-B088-2C984A549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65" y="2509621"/>
            <a:ext cx="1159681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2E9AC2-2849-4925-BFED-D09F2C065F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1" y="3655046"/>
            <a:ext cx="1159681" cy="7885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559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2F7574-A451-4491-963B-FB2C7C97A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A24015-2975-419A-B8A6-420B2229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CB107E-BD16-4A1E-ABF9-66F13CD3CC6F}"/>
              </a:ext>
            </a:extLst>
          </p:cNvPr>
          <p:cNvSpPr txBox="1"/>
          <p:nvPr/>
        </p:nvSpPr>
        <p:spPr>
          <a:xfrm>
            <a:off x="827584" y="1700808"/>
            <a:ext cx="7632848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One group of ten is ten fingers. 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Two groups of ten is twenty fingers.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Three groups of ten is thirty fingers.</a:t>
            </a:r>
          </a:p>
        </p:txBody>
      </p:sp>
    </p:spTree>
    <p:extLst>
      <p:ext uri="{BB962C8B-B14F-4D97-AF65-F5344CB8AC3E}">
        <p14:creationId xmlns:p14="http://schemas.microsoft.com/office/powerpoint/2010/main" val="2802555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F1B4A-A4C4-428E-869D-AD4941217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C22595-AA89-4E42-96C8-1823297BA9C6}"/>
              </a:ext>
            </a:extLst>
          </p:cNvPr>
          <p:cNvSpPr txBox="1"/>
          <p:nvPr/>
        </p:nvSpPr>
        <p:spPr bwMode="auto">
          <a:xfrm>
            <a:off x="4361700" y="56604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90467-9B89-4400-B778-7A57A087EAB3}"/>
              </a:ext>
            </a:extLst>
          </p:cNvPr>
          <p:cNvSpPr txBox="1"/>
          <p:nvPr/>
        </p:nvSpPr>
        <p:spPr bwMode="auto">
          <a:xfrm>
            <a:off x="2673887" y="1079947"/>
            <a:ext cx="379623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How many dots are there?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Count in groups of ten.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F3843-9BE0-431C-BA2E-8ED498E01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580" y="2509621"/>
            <a:ext cx="788583" cy="788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9BB2C3-4BBE-4DA4-8B9C-66EC0A7BC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6988" y="2509621"/>
            <a:ext cx="788583" cy="788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2DE0D7-252D-4A96-98EC-55D7527D9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7397" y="2509621"/>
            <a:ext cx="788583" cy="788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36692C-4965-41AA-AC68-1C3280B49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7806" y="2509621"/>
            <a:ext cx="788583" cy="7885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280754-DC13-4111-91AC-00C0DA3D6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8214" y="2509621"/>
            <a:ext cx="788583" cy="7885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99B7A-3A75-4CFE-B9F8-4C498D675F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580" y="3655046"/>
            <a:ext cx="788583" cy="7885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FEABD6-4C1C-42E9-9C9D-201D550AC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6988" y="3655046"/>
            <a:ext cx="788583" cy="7885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06CEF20-EF62-4EE7-8637-8D654CABD99E}"/>
              </a:ext>
            </a:extLst>
          </p:cNvPr>
          <p:cNvSpPr txBox="1"/>
          <p:nvPr/>
        </p:nvSpPr>
        <p:spPr bwMode="auto">
          <a:xfrm>
            <a:off x="4342905" y="56707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435651-CB7F-4606-9056-DC78320D753D}"/>
              </a:ext>
            </a:extLst>
          </p:cNvPr>
          <p:cNvSpPr txBox="1"/>
          <p:nvPr/>
        </p:nvSpPr>
        <p:spPr bwMode="auto">
          <a:xfrm>
            <a:off x="4324110" y="56805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46FF1D-9DC9-43A7-81E6-308438E32953}"/>
              </a:ext>
            </a:extLst>
          </p:cNvPr>
          <p:cNvSpPr txBox="1"/>
          <p:nvPr/>
        </p:nvSpPr>
        <p:spPr bwMode="auto">
          <a:xfrm>
            <a:off x="4352989" y="567352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659AF-7E35-4B21-AED0-B292D9098FE2}"/>
              </a:ext>
            </a:extLst>
          </p:cNvPr>
          <p:cNvSpPr txBox="1"/>
          <p:nvPr/>
        </p:nvSpPr>
        <p:spPr bwMode="auto">
          <a:xfrm>
            <a:off x="4342905" y="568749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1E473-9AFF-4B86-A87A-B08CE2CFBF17}"/>
              </a:ext>
            </a:extLst>
          </p:cNvPr>
          <p:cNvSpPr txBox="1"/>
          <p:nvPr/>
        </p:nvSpPr>
        <p:spPr bwMode="auto">
          <a:xfrm>
            <a:off x="4374058" y="566614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47D656F-20B1-462F-A45D-39E541870553}"/>
              </a:ext>
            </a:extLst>
          </p:cNvPr>
          <p:cNvSpPr txBox="1"/>
          <p:nvPr/>
        </p:nvSpPr>
        <p:spPr bwMode="auto">
          <a:xfrm>
            <a:off x="4333322" y="569090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D7B68D-C8AB-4FB1-A04B-F8C54D4569C9}"/>
              </a:ext>
            </a:extLst>
          </p:cNvPr>
          <p:cNvSpPr txBox="1"/>
          <p:nvPr/>
        </p:nvSpPr>
        <p:spPr bwMode="auto">
          <a:xfrm>
            <a:off x="3960715" y="4881770"/>
            <a:ext cx="1222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ten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858E52-2F75-448C-BD88-3E1C2DC1E82B}"/>
              </a:ext>
            </a:extLst>
          </p:cNvPr>
          <p:cNvSpPr txBox="1"/>
          <p:nvPr/>
        </p:nvSpPr>
        <p:spPr bwMode="auto">
          <a:xfrm>
            <a:off x="3980035" y="4899913"/>
            <a:ext cx="1343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tens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9C6668-139F-4265-B383-E7321B8141A2}"/>
              </a:ext>
            </a:extLst>
          </p:cNvPr>
          <p:cNvSpPr txBox="1"/>
          <p:nvPr/>
        </p:nvSpPr>
        <p:spPr bwMode="auto">
          <a:xfrm>
            <a:off x="3960715" y="4929441"/>
            <a:ext cx="1539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tens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9B54F-5585-424B-B5B0-FA0A813C5E81}"/>
              </a:ext>
            </a:extLst>
          </p:cNvPr>
          <p:cNvSpPr txBox="1"/>
          <p:nvPr/>
        </p:nvSpPr>
        <p:spPr bwMode="auto">
          <a:xfrm>
            <a:off x="4104151" y="4948938"/>
            <a:ext cx="1395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 tens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27819A-A5B8-4145-B3A5-3518CDAE52CF}"/>
              </a:ext>
            </a:extLst>
          </p:cNvPr>
          <p:cNvSpPr txBox="1"/>
          <p:nvPr/>
        </p:nvSpPr>
        <p:spPr bwMode="auto">
          <a:xfrm>
            <a:off x="4104151" y="4998773"/>
            <a:ext cx="1313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 tens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737CEC-489E-4975-B2D0-B00DC629B9E2}"/>
              </a:ext>
            </a:extLst>
          </p:cNvPr>
          <p:cNvSpPr txBox="1"/>
          <p:nvPr/>
        </p:nvSpPr>
        <p:spPr bwMode="auto">
          <a:xfrm>
            <a:off x="4210750" y="4896534"/>
            <a:ext cx="1182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tens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F60A3-C8CC-479A-9ACB-85247A3344FE}"/>
              </a:ext>
            </a:extLst>
          </p:cNvPr>
          <p:cNvSpPr txBox="1"/>
          <p:nvPr/>
        </p:nvSpPr>
        <p:spPr bwMode="auto">
          <a:xfrm>
            <a:off x="3881488" y="4889158"/>
            <a:ext cx="1607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tens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688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1" grpId="0"/>
      <p:bldP spid="21" grpId="1"/>
      <p:bldP spid="20" grpId="0"/>
      <p:bldP spid="20" grpId="1"/>
      <p:bldP spid="19" grpId="0"/>
      <p:bldP spid="19" grpId="1"/>
      <p:bldP spid="18" grpId="0"/>
      <p:bldP spid="18" grpId="1"/>
      <p:bldP spid="17" grpId="0"/>
      <p:bldP spid="17" grpId="1"/>
      <p:bldP spid="16" grpId="0"/>
      <p:bldP spid="16" grpId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0.2|2.7|2.7|7.6|6.5|3.2|3.2|2.4|2.8|2.7|10|3.3|4.7|2.6|2.6|2.5|2.7|2.5|2.6|2.2|2.5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2.3|1.6|1.9|1.8|1.6|1.3|1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9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8|1.7|3.7|2.7|2.6|2.8|2.9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3.6|2.2|2.8|2.1|2.7|1.9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3.1|2.8|3.4|2.3|2.3|1.9|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3.3|1.7|1.8|1.4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5.7|2.7|2.6|2.2|2.5|2.2|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1.4|1.9|2.1|2.2|1.7|2.1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|2.7|2.2|2.2|2.1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1|0.9|1.9|2.1|2.2|1.6|2.7|1.8|2|1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B18B3D-5C68-4030-BEF3-6F927E24DA37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2271028d-ccd4-470e-b3a6-2ee8809238ba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76CECB7-E644-4513-8631-90A51C6D6D9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1081</TotalTime>
  <Words>384</Words>
  <Application>Microsoft Office PowerPoint</Application>
  <PresentationFormat>On-screen Show (4:3)</PresentationFormat>
  <Paragraphs>167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Practice activities </vt:lpstr>
      <vt:lpstr>For the next lesson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61</cp:revision>
  <dcterms:created xsi:type="dcterms:W3CDTF">2008-01-11T09:41:35Z</dcterms:created>
  <dcterms:modified xsi:type="dcterms:W3CDTF">2020-08-25T10:13:31Z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