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</p:sldMasterIdLst>
  <p:notesMasterIdLst>
    <p:notesMasterId r:id="rId19"/>
  </p:notesMasterIdLst>
  <p:sldIdLst>
    <p:sldId id="364" r:id="rId7"/>
    <p:sldId id="274" r:id="rId8"/>
    <p:sldId id="275" r:id="rId9"/>
    <p:sldId id="276" r:id="rId10"/>
    <p:sldId id="361" r:id="rId11"/>
    <p:sldId id="264" r:id="rId12"/>
    <p:sldId id="278" r:id="rId13"/>
    <p:sldId id="267" r:id="rId14"/>
    <p:sldId id="271" r:id="rId15"/>
    <p:sldId id="363" r:id="rId16"/>
    <p:sldId id="269" r:id="rId17"/>
    <p:sldId id="260" r:id="rId18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95D27C-0C8B-44E0-A9A0-E956BE24EA76}" v="4" dt="2020-08-25T09:59:51.4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6895D27C-0C8B-44E0-A9A0-E956BE24EA76}"/>
    <pc:docChg chg="modSld">
      <pc:chgData name="Andrew Young" userId="3d7dab09-352b-4858-b937-4a4f8b94e613" providerId="ADAL" clId="{6895D27C-0C8B-44E0-A9A0-E956BE24EA76}" dt="2020-08-25T09:59:56.147" v="2" actId="20577"/>
      <pc:docMkLst>
        <pc:docMk/>
      </pc:docMkLst>
      <pc:sldChg chg="modSp mod">
        <pc:chgData name="Andrew Young" userId="3d7dab09-352b-4858-b937-4a4f8b94e613" providerId="ADAL" clId="{6895D27C-0C8B-44E0-A9A0-E956BE24EA76}" dt="2020-08-25T09:59:56.147" v="2" actId="20577"/>
        <pc:sldMkLst>
          <pc:docMk/>
          <pc:sldMk cId="0" sldId="260"/>
        </pc:sldMkLst>
        <pc:spChg chg="mod">
          <ac:chgData name="Andrew Young" userId="3d7dab09-352b-4858-b937-4a4f8b94e613" providerId="ADAL" clId="{6895D27C-0C8B-44E0-A9A0-E956BE24EA76}" dt="2020-08-25T09:59:56.147" v="2" actId="20577"/>
          <ac:spMkLst>
            <pc:docMk/>
            <pc:sldMk cId="0" sldId="260"/>
            <ac:spMk id="2" creationId="{EF8163EC-19F6-4384-832F-C6B7BA2253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2ED1D-22F2-4E5A-BCD5-35E00D9EA27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CFB53-020F-4F5A-A5F3-FA16D71AA0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855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10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36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811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404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73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533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533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383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720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CFB53-020F-4F5A-A5F3-FA16D71AA00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621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12160" y="6500873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275" y="6487840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/>
              <a:t>2.XX </a:t>
            </a:r>
            <a:r>
              <a:rPr lang="en-US" err="1"/>
              <a:t>xxxx</a:t>
            </a:r>
            <a:r>
              <a:rPr lang="en-GB"/>
              <a:t>	</a:t>
            </a:r>
            <a:r>
              <a:rPr lang="en-US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166212" y="6487839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3698401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288608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1330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608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75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41101" cy="3121056"/>
          </a:xfrm>
        </p:spPr>
        <p:txBody>
          <a:bodyPr/>
          <a:lstStyle/>
          <a:p>
            <a:r>
              <a:rPr lang="en-GB" dirty="0"/>
              <a:t>KS1 Multiplication 1 Lesson 2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5264F20-9CA5-467F-8FF5-7BD8E2EBCC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3D1874F-375B-450C-B6F4-3FDDB3046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C5023C-D80F-43CF-B510-0595A81B1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9D598C-4E5E-4069-A4F4-F0A9710AB0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CE0F12-FA8B-4DE9-B5A1-6BA4C9DE1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0A51D9-1C9D-4D91-B05C-31E3088C6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208367-D41E-4996-9F72-4D37D7478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B07B72-5C5F-49F2-AAB4-570DEC0DF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ECE7E8-3F18-4B03-AE45-93EB23B94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3531365"/>
            <a:ext cx="845446" cy="8454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050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FC57A675-E616-41E5-988F-76FCBD782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9A6616-CA67-46DE-8CA4-CD1CF705A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E9388-304C-4D58-9607-100D0A0C0B82}"/>
              </a:ext>
            </a:extLst>
          </p:cNvPr>
          <p:cNvSpPr txBox="1"/>
          <p:nvPr/>
        </p:nvSpPr>
        <p:spPr>
          <a:xfrm>
            <a:off x="471702" y="1829002"/>
            <a:ext cx="8375959" cy="3490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en-US" sz="2400" dirty="0"/>
              <a:t>Put collections of objects into groups of two and count them using our new language. </a:t>
            </a:r>
          </a:p>
          <a:p>
            <a:pPr eaLnBrk="1" hangingPunct="1">
              <a:buNone/>
            </a:pPr>
            <a:endParaRPr lang="en-US" altLang="en-US" sz="2400" i="1" dirty="0"/>
          </a:p>
          <a:p>
            <a:pPr eaLnBrk="1" hangingPunct="1">
              <a:buNone/>
            </a:pPr>
            <a:r>
              <a:rPr lang="en-US" altLang="en-US" sz="2400" i="1" dirty="0"/>
              <a:t>One group of two, two groups of two, three groups of two…</a:t>
            </a:r>
          </a:p>
          <a:p>
            <a:pPr eaLnBrk="1" hangingPunct="1">
              <a:buNone/>
            </a:pPr>
            <a:endParaRPr lang="en-US" altLang="en-US" sz="2400" i="1" dirty="0"/>
          </a:p>
          <a:p>
            <a:pPr eaLnBrk="1" hangingPunct="1">
              <a:buNone/>
            </a:pPr>
            <a:r>
              <a:rPr lang="en-US" altLang="en-US" sz="2400" i="1" dirty="0"/>
              <a:t>One two, two twos, three twos…</a:t>
            </a:r>
          </a:p>
          <a:p>
            <a:pPr eaLnBrk="1" hangingPunct="1">
              <a:buNone/>
            </a:pPr>
            <a:endParaRPr lang="en-US" altLang="en-US" sz="2400" i="1" dirty="0"/>
          </a:p>
          <a:p>
            <a:pPr eaLnBrk="1" hangingPunct="1">
              <a:buNone/>
            </a:pPr>
            <a:r>
              <a:rPr lang="en-US" altLang="en-US" sz="2400" i="1" dirty="0"/>
              <a:t>2, 4, 6, 8.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1FB301-B7C3-4C16-B9A6-83E91BBA8288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462564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8163EC-19F6-4384-832F-C6B7BA225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D2BF54-EFB0-4EC3-8C17-98A547F5A4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961FE8F-B71F-4989-85F6-0CD02A00D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" name="Picture 14" descr="A picture containing object, mirror  Description automatically generated">
            <a:extLst>
              <a:ext uri="{FF2B5EF4-FFF2-40B4-BE49-F238E27FC236}">
                <a16:creationId xmlns:a16="http://schemas.microsoft.com/office/drawing/2014/main" id="{73FFF3A8-5BE9-4916-90FF-5A82E058BA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14" y="2764769"/>
            <a:ext cx="501282" cy="2543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D91B0D-AEB1-4B29-8D26-4A96A4AF5D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605" y="2764769"/>
            <a:ext cx="501282" cy="5012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730501-71D8-4109-94A0-2E2A8AFAE7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96" y="2764769"/>
            <a:ext cx="501282" cy="7481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90D9BB8-6624-4E3D-96CF-1121246994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87" y="2764769"/>
            <a:ext cx="501282" cy="99508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AE26CF-B290-4D8B-9604-AFEC1F3D7C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586" y="2764769"/>
            <a:ext cx="501282" cy="1241981"/>
          </a:xfrm>
          <a:prstGeom prst="rect">
            <a:avLst/>
          </a:prstGeom>
        </p:spPr>
      </p:pic>
      <p:pic>
        <p:nvPicPr>
          <p:cNvPr id="20" name="Picture 19" descr="A close up of a logo  Description automatically generated">
            <a:extLst>
              <a:ext uri="{FF2B5EF4-FFF2-40B4-BE49-F238E27FC236}">
                <a16:creationId xmlns:a16="http://schemas.microsoft.com/office/drawing/2014/main" id="{BFBE02C5-5F6B-45AA-9AD6-02D6EAD17C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958" y="2764769"/>
            <a:ext cx="501282" cy="1548735"/>
          </a:xfrm>
          <a:prstGeom prst="rect">
            <a:avLst/>
          </a:prstGeom>
        </p:spPr>
      </p:pic>
      <p:pic>
        <p:nvPicPr>
          <p:cNvPr id="21" name="Picture 20" descr="A picture containing weapon  Description automatically generated">
            <a:extLst>
              <a:ext uri="{FF2B5EF4-FFF2-40B4-BE49-F238E27FC236}">
                <a16:creationId xmlns:a16="http://schemas.microsoft.com/office/drawing/2014/main" id="{16E37BC2-BEB5-45A4-AD91-1D7A558C13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951" y="2764769"/>
            <a:ext cx="501282" cy="1795636"/>
          </a:xfrm>
          <a:prstGeom prst="rect">
            <a:avLst/>
          </a:prstGeom>
        </p:spPr>
      </p:pic>
      <p:pic>
        <p:nvPicPr>
          <p:cNvPr id="22" name="Picture 21" descr="A picture containing scissors  Description automatically generated">
            <a:extLst>
              <a:ext uri="{FF2B5EF4-FFF2-40B4-BE49-F238E27FC236}">
                <a16:creationId xmlns:a16="http://schemas.microsoft.com/office/drawing/2014/main" id="{B29EF237-0194-4E8C-BF85-2EF1B5AC92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944" y="2764769"/>
            <a:ext cx="501282" cy="20425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8AB41E5-CA20-4490-B999-6F90BC2439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935" y="2764769"/>
            <a:ext cx="501282" cy="2289435"/>
          </a:xfrm>
          <a:prstGeom prst="rect">
            <a:avLst/>
          </a:prstGeom>
        </p:spPr>
      </p:pic>
      <p:pic>
        <p:nvPicPr>
          <p:cNvPr id="24" name="Picture 23" descr="A picture containing scissors, tool  Description automatically generated">
            <a:extLst>
              <a:ext uri="{FF2B5EF4-FFF2-40B4-BE49-F238E27FC236}">
                <a16:creationId xmlns:a16="http://schemas.microsoft.com/office/drawing/2014/main" id="{8EDF8771-B55B-42A6-B1A5-C5A655616E0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474" y="2764769"/>
            <a:ext cx="501282" cy="25400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4BC5DF-7E66-4524-B7D5-5968923AD82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9" y="2360645"/>
            <a:ext cx="8411430" cy="13467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FC81948-73C0-484C-B3FC-CC644CD9138F}"/>
              </a:ext>
            </a:extLst>
          </p:cNvPr>
          <p:cNvSpPr txBox="1"/>
          <p:nvPr/>
        </p:nvSpPr>
        <p:spPr bwMode="auto">
          <a:xfrm>
            <a:off x="110512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BDF5EE-13EC-4865-AF20-63A775177690}"/>
              </a:ext>
            </a:extLst>
          </p:cNvPr>
          <p:cNvSpPr txBox="1"/>
          <p:nvPr/>
        </p:nvSpPr>
        <p:spPr bwMode="auto">
          <a:xfrm>
            <a:off x="950354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A48B5F-76E7-407A-BEF5-3C34FEE431B4}"/>
              </a:ext>
            </a:extLst>
          </p:cNvPr>
          <p:cNvSpPr txBox="1"/>
          <p:nvPr/>
        </p:nvSpPr>
        <p:spPr bwMode="auto">
          <a:xfrm>
            <a:off x="1789346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6C81D9-EB91-47A7-BD6F-ED3C9F743574}"/>
              </a:ext>
            </a:extLst>
          </p:cNvPr>
          <p:cNvSpPr txBox="1"/>
          <p:nvPr/>
        </p:nvSpPr>
        <p:spPr bwMode="auto">
          <a:xfrm>
            <a:off x="2626929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744AA2-8187-4B63-9B5F-08B17FEE93AA}"/>
              </a:ext>
            </a:extLst>
          </p:cNvPr>
          <p:cNvSpPr txBox="1"/>
          <p:nvPr/>
        </p:nvSpPr>
        <p:spPr bwMode="auto">
          <a:xfrm>
            <a:off x="3468042" y="2474944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BCC4EC-E85C-4DA1-AC0F-7B1F399934F8}"/>
              </a:ext>
            </a:extLst>
          </p:cNvPr>
          <p:cNvSpPr txBox="1"/>
          <p:nvPr/>
        </p:nvSpPr>
        <p:spPr bwMode="auto">
          <a:xfrm>
            <a:off x="4258826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6C50E4-7E47-4993-8FDD-484CCE583A7F}"/>
              </a:ext>
            </a:extLst>
          </p:cNvPr>
          <p:cNvSpPr txBox="1"/>
          <p:nvPr/>
        </p:nvSpPr>
        <p:spPr bwMode="auto">
          <a:xfrm>
            <a:off x="5100197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F98A63-4241-4C42-9CF5-92D935657682}"/>
              </a:ext>
            </a:extLst>
          </p:cNvPr>
          <p:cNvSpPr txBox="1"/>
          <p:nvPr/>
        </p:nvSpPr>
        <p:spPr bwMode="auto">
          <a:xfrm>
            <a:off x="5936210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35A192-F9AC-4478-8C4E-56C6051387E0}"/>
              </a:ext>
            </a:extLst>
          </p:cNvPr>
          <p:cNvSpPr txBox="1"/>
          <p:nvPr/>
        </p:nvSpPr>
        <p:spPr bwMode="auto">
          <a:xfrm>
            <a:off x="6777738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16041B-7680-4E0E-AAA9-54ACE96905C4}"/>
              </a:ext>
            </a:extLst>
          </p:cNvPr>
          <p:cNvSpPr txBox="1"/>
          <p:nvPr/>
        </p:nvSpPr>
        <p:spPr bwMode="auto">
          <a:xfrm>
            <a:off x="7616573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27F8E38-C727-4DA2-8F39-8E3B3623878B}"/>
              </a:ext>
            </a:extLst>
          </p:cNvPr>
          <p:cNvSpPr txBox="1"/>
          <p:nvPr/>
        </p:nvSpPr>
        <p:spPr bwMode="auto">
          <a:xfrm>
            <a:off x="8455561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88BD2A-55B3-4D17-9BEF-A29A34DBDA63}"/>
              </a:ext>
            </a:extLst>
          </p:cNvPr>
          <p:cNvSpPr txBox="1"/>
          <p:nvPr/>
        </p:nvSpPr>
        <p:spPr bwMode="auto">
          <a:xfrm>
            <a:off x="529303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A946AA-5192-46C4-9AEC-1272F99B0D8F}"/>
              </a:ext>
            </a:extLst>
          </p:cNvPr>
          <p:cNvSpPr txBox="1"/>
          <p:nvPr/>
        </p:nvSpPr>
        <p:spPr bwMode="auto">
          <a:xfrm>
            <a:off x="1369872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64929B-8B6B-4840-9AA9-DD6F01B96AB6}"/>
              </a:ext>
            </a:extLst>
          </p:cNvPr>
          <p:cNvSpPr txBox="1"/>
          <p:nvPr/>
        </p:nvSpPr>
        <p:spPr bwMode="auto">
          <a:xfrm>
            <a:off x="2209011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C5CA71-158F-4AB0-B372-5231C202480C}"/>
              </a:ext>
            </a:extLst>
          </p:cNvPr>
          <p:cNvSpPr txBox="1"/>
          <p:nvPr/>
        </p:nvSpPr>
        <p:spPr bwMode="auto">
          <a:xfrm>
            <a:off x="3046287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F9AC1F0-77ED-4E20-BD45-07F8DFCEC749}"/>
              </a:ext>
            </a:extLst>
          </p:cNvPr>
          <p:cNvSpPr txBox="1"/>
          <p:nvPr/>
        </p:nvSpPr>
        <p:spPr bwMode="auto">
          <a:xfrm>
            <a:off x="3888981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DBA116-CDC9-474F-83A4-3C8B5F41AA1C}"/>
              </a:ext>
            </a:extLst>
          </p:cNvPr>
          <p:cNvSpPr txBox="1"/>
          <p:nvPr/>
        </p:nvSpPr>
        <p:spPr bwMode="auto">
          <a:xfrm>
            <a:off x="4677890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9CFE5F6-460B-43D1-9EA9-A90A3E6CC67D}"/>
              </a:ext>
            </a:extLst>
          </p:cNvPr>
          <p:cNvSpPr txBox="1"/>
          <p:nvPr/>
        </p:nvSpPr>
        <p:spPr bwMode="auto">
          <a:xfrm>
            <a:off x="5520616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2ECCCA9-6EA5-4D24-9562-B091AF014A09}"/>
              </a:ext>
            </a:extLst>
          </p:cNvPr>
          <p:cNvSpPr txBox="1"/>
          <p:nvPr/>
        </p:nvSpPr>
        <p:spPr bwMode="auto">
          <a:xfrm>
            <a:off x="6355618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2B8315-A8E5-4616-B5E4-26DF9C7F00D0}"/>
              </a:ext>
            </a:extLst>
          </p:cNvPr>
          <p:cNvSpPr txBox="1"/>
          <p:nvPr/>
        </p:nvSpPr>
        <p:spPr bwMode="auto">
          <a:xfrm>
            <a:off x="7197080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8C74C1E-2F56-44A9-B62E-8D67B801939F}"/>
              </a:ext>
            </a:extLst>
          </p:cNvPr>
          <p:cNvSpPr txBox="1"/>
          <p:nvPr/>
        </p:nvSpPr>
        <p:spPr bwMode="auto">
          <a:xfrm>
            <a:off x="8038448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321313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89DAB0-2183-4ECF-8810-FD56E791B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63565FE-BB80-4724-95DC-FCD2A88FB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9" y="3140564"/>
            <a:ext cx="8411430" cy="1346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B2C0D2-8253-4359-9520-4684A77E3391}"/>
              </a:ext>
            </a:extLst>
          </p:cNvPr>
          <p:cNvSpPr txBox="1"/>
          <p:nvPr/>
        </p:nvSpPr>
        <p:spPr bwMode="auto">
          <a:xfrm>
            <a:off x="11051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3DDDF-2A2C-41A0-A55F-8384CCCEC66B}"/>
              </a:ext>
            </a:extLst>
          </p:cNvPr>
          <p:cNvSpPr txBox="1"/>
          <p:nvPr/>
        </p:nvSpPr>
        <p:spPr bwMode="auto">
          <a:xfrm>
            <a:off x="950354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0DB17A-3619-47E0-ADDD-C86113673A16}"/>
              </a:ext>
            </a:extLst>
          </p:cNvPr>
          <p:cNvSpPr txBox="1"/>
          <p:nvPr/>
        </p:nvSpPr>
        <p:spPr bwMode="auto">
          <a:xfrm>
            <a:off x="1789346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8C1DDA-168B-48C4-AB31-072AAB41515C}"/>
              </a:ext>
            </a:extLst>
          </p:cNvPr>
          <p:cNvSpPr txBox="1"/>
          <p:nvPr/>
        </p:nvSpPr>
        <p:spPr bwMode="auto">
          <a:xfrm>
            <a:off x="2626929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17F3A3-DB6A-4B1A-A5A2-C968E79ADB23}"/>
              </a:ext>
            </a:extLst>
          </p:cNvPr>
          <p:cNvSpPr txBox="1"/>
          <p:nvPr/>
        </p:nvSpPr>
        <p:spPr bwMode="auto">
          <a:xfrm>
            <a:off x="3468042" y="3254863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367024-0D69-45BC-924A-47C0D220EF3C}"/>
              </a:ext>
            </a:extLst>
          </p:cNvPr>
          <p:cNvSpPr txBox="1"/>
          <p:nvPr/>
        </p:nvSpPr>
        <p:spPr bwMode="auto">
          <a:xfrm>
            <a:off x="4258826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A3B38E-0EA6-407A-80F2-F8BEDBFACD3C}"/>
              </a:ext>
            </a:extLst>
          </p:cNvPr>
          <p:cNvSpPr txBox="1"/>
          <p:nvPr/>
        </p:nvSpPr>
        <p:spPr bwMode="auto">
          <a:xfrm>
            <a:off x="5100197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F40CF3-4461-4DE8-BD8F-05C722D99AD6}"/>
              </a:ext>
            </a:extLst>
          </p:cNvPr>
          <p:cNvSpPr txBox="1"/>
          <p:nvPr/>
        </p:nvSpPr>
        <p:spPr bwMode="auto">
          <a:xfrm>
            <a:off x="5936210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5A2A4F-C69A-49BD-AC1C-5C7F1306E24F}"/>
              </a:ext>
            </a:extLst>
          </p:cNvPr>
          <p:cNvSpPr txBox="1"/>
          <p:nvPr/>
        </p:nvSpPr>
        <p:spPr bwMode="auto">
          <a:xfrm>
            <a:off x="6777738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A0FFAC-EFF2-4D84-ABDE-D3751A5BF05F}"/>
              </a:ext>
            </a:extLst>
          </p:cNvPr>
          <p:cNvSpPr txBox="1"/>
          <p:nvPr/>
        </p:nvSpPr>
        <p:spPr bwMode="auto">
          <a:xfrm>
            <a:off x="7616573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7778E5-684F-4F1C-8E98-6CAC2FD7CA95}"/>
              </a:ext>
            </a:extLst>
          </p:cNvPr>
          <p:cNvSpPr txBox="1"/>
          <p:nvPr/>
        </p:nvSpPr>
        <p:spPr bwMode="auto">
          <a:xfrm>
            <a:off x="8455561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1D9F99-9BE0-4BC7-9B2A-9AC27ADBAEBF}"/>
              </a:ext>
            </a:extLst>
          </p:cNvPr>
          <p:cNvSpPr txBox="1"/>
          <p:nvPr/>
        </p:nvSpPr>
        <p:spPr bwMode="auto">
          <a:xfrm>
            <a:off x="529303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D8BE1B-F3F5-440F-B3B2-1DF3BD4B42B9}"/>
              </a:ext>
            </a:extLst>
          </p:cNvPr>
          <p:cNvSpPr txBox="1"/>
          <p:nvPr/>
        </p:nvSpPr>
        <p:spPr bwMode="auto">
          <a:xfrm>
            <a:off x="136987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262C36-1A0D-4B81-A0D3-B9060A898668}"/>
              </a:ext>
            </a:extLst>
          </p:cNvPr>
          <p:cNvSpPr txBox="1"/>
          <p:nvPr/>
        </p:nvSpPr>
        <p:spPr bwMode="auto">
          <a:xfrm>
            <a:off x="220901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4070D6-9F15-4B23-B5FF-A1C6975673BC}"/>
              </a:ext>
            </a:extLst>
          </p:cNvPr>
          <p:cNvSpPr txBox="1"/>
          <p:nvPr/>
        </p:nvSpPr>
        <p:spPr bwMode="auto">
          <a:xfrm>
            <a:off x="3046287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95FDFC-DBF2-4731-9C59-FC1BBE8A3FAE}"/>
              </a:ext>
            </a:extLst>
          </p:cNvPr>
          <p:cNvSpPr txBox="1"/>
          <p:nvPr/>
        </p:nvSpPr>
        <p:spPr bwMode="auto">
          <a:xfrm>
            <a:off x="388898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5199A9-508F-43EF-AF37-5BF91CF6B238}"/>
              </a:ext>
            </a:extLst>
          </p:cNvPr>
          <p:cNvSpPr txBox="1"/>
          <p:nvPr/>
        </p:nvSpPr>
        <p:spPr bwMode="auto">
          <a:xfrm>
            <a:off x="467789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CDD23E-CBA2-4149-853A-CE59FE131E4E}"/>
              </a:ext>
            </a:extLst>
          </p:cNvPr>
          <p:cNvSpPr txBox="1"/>
          <p:nvPr/>
        </p:nvSpPr>
        <p:spPr bwMode="auto">
          <a:xfrm>
            <a:off x="5520616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AF6B8-278B-41DF-9AA4-09619F7BC0B8}"/>
              </a:ext>
            </a:extLst>
          </p:cNvPr>
          <p:cNvSpPr txBox="1"/>
          <p:nvPr/>
        </p:nvSpPr>
        <p:spPr bwMode="auto">
          <a:xfrm>
            <a:off x="635561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49D7BF-04C6-498E-81E1-011C36CA6FC7}"/>
              </a:ext>
            </a:extLst>
          </p:cNvPr>
          <p:cNvSpPr txBox="1"/>
          <p:nvPr/>
        </p:nvSpPr>
        <p:spPr bwMode="auto">
          <a:xfrm>
            <a:off x="719708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CED32D-C48E-4FCA-B24A-59D579DC69BF}"/>
              </a:ext>
            </a:extLst>
          </p:cNvPr>
          <p:cNvSpPr txBox="1"/>
          <p:nvPr/>
        </p:nvSpPr>
        <p:spPr bwMode="auto">
          <a:xfrm>
            <a:off x="803844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333231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16F6E57-06E6-4187-9004-28F2448C60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F9B30590-871A-47EC-9A11-72D39CC23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2788CD-AF9C-4041-90B9-F44114EAB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91D10A-AB50-4A36-87FA-3F6902BA4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E4C203-64E6-49A0-87A0-1E28B7444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89690C-8586-4E1F-8C66-0A39CD477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22CA17-200A-4870-9B03-EAFB24EED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65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AFDC28F-20F5-4684-B056-E5ED5B024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6742890-03A8-4967-A9FC-50DE4352F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2788CD-AF9C-4041-90B9-F44114EAB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91D10A-AB50-4A36-87FA-3F6902BA4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E4C203-64E6-49A0-87A0-1E28B7444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89690C-8586-4E1F-8C66-0A39CD477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22CA17-200A-4870-9B03-EAFB24EED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67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3E2D3E4-5FE8-4951-9A6D-5DB8C1665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0F0E3FD4-D025-4EB7-AF89-9BAD7B3B4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29FBCC-7FAD-4A32-92B0-C4CC8423F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72" y="2481190"/>
            <a:ext cx="1127259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98E95-0340-4067-A32D-8CB7CBE2C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686" y="2481190"/>
            <a:ext cx="1127259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BF4FD1-48B4-4B4F-BB11-1B1F28521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601" y="2481190"/>
            <a:ext cx="1127259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AF8B9E-B98E-4B0E-8CB9-A65D4E605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16" y="2481190"/>
            <a:ext cx="1127259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B3AD4B-0217-4589-B2E1-B07F6791B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430" y="2481190"/>
            <a:ext cx="1127259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396707-B51A-4661-B802-9F148D9AE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72" y="3531365"/>
            <a:ext cx="1127259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ED29DD-953B-4262-9367-533673162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686" y="3531365"/>
            <a:ext cx="1127259" cy="84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9AC4E4EE-C942-4A82-B604-187412331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586CC469-C444-4AE2-BF7B-2AEFA1BB2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17FF21-73EF-40F7-BD93-589E0B1CF487}"/>
              </a:ext>
            </a:extLst>
          </p:cNvPr>
          <p:cNvSpPr txBox="1"/>
          <p:nvPr/>
        </p:nvSpPr>
        <p:spPr bwMode="auto">
          <a:xfrm>
            <a:off x="3896976" y="4881770"/>
            <a:ext cx="13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fourteen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5D1482-BFFD-4370-9D52-F021DB716199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29FBCC-7FAD-4A32-92B0-C4CC8423F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72" y="2481190"/>
            <a:ext cx="1127259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98E95-0340-4067-A32D-8CB7CBE2C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686" y="2481190"/>
            <a:ext cx="1127259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BF4FD1-48B4-4B4F-BB11-1B1F28521D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601" y="2481190"/>
            <a:ext cx="1127259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AF8B9E-B98E-4B0E-8CB9-A65D4E605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16" y="2481190"/>
            <a:ext cx="1127259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B3AD4B-0217-4589-B2E1-B07F6791B7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430" y="2481190"/>
            <a:ext cx="1127259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396707-B51A-4661-B802-9F148D9AE0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72" y="3531365"/>
            <a:ext cx="1127259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ED29DD-953B-4262-9367-533673162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686" y="3531365"/>
            <a:ext cx="1127259" cy="8454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9C845A-B4EE-478A-839C-7C4D739BF928}"/>
              </a:ext>
            </a:extLst>
          </p:cNvPr>
          <p:cNvSpPr txBox="1"/>
          <p:nvPr/>
        </p:nvSpPr>
        <p:spPr bwMode="auto">
          <a:xfrm>
            <a:off x="4046087" y="4881770"/>
            <a:ext cx="1051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twelve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AC1E15-25F0-4B5F-901D-2100EB55D2B3}"/>
              </a:ext>
            </a:extLst>
          </p:cNvPr>
          <p:cNvSpPr txBox="1"/>
          <p:nvPr/>
        </p:nvSpPr>
        <p:spPr bwMode="auto">
          <a:xfrm>
            <a:off x="4261274" y="488177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83A3CC-491A-4F21-999E-599C09710E96}"/>
              </a:ext>
            </a:extLst>
          </p:cNvPr>
          <p:cNvSpPr txBox="1"/>
          <p:nvPr/>
        </p:nvSpPr>
        <p:spPr bwMode="auto">
          <a:xfrm>
            <a:off x="4131816" y="4881770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eight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1B79A6-1833-4175-B4C0-C847EBAE2DBC}"/>
              </a:ext>
            </a:extLst>
          </p:cNvPr>
          <p:cNvSpPr txBox="1"/>
          <p:nvPr/>
        </p:nvSpPr>
        <p:spPr bwMode="auto">
          <a:xfrm>
            <a:off x="4306542" y="4881770"/>
            <a:ext cx="530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six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5870D7-F69B-415A-94AD-83410550A046}"/>
              </a:ext>
            </a:extLst>
          </p:cNvPr>
          <p:cNvSpPr txBox="1"/>
          <p:nvPr/>
        </p:nvSpPr>
        <p:spPr bwMode="auto">
          <a:xfrm>
            <a:off x="4199944" y="4881770"/>
            <a:ext cx="744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four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7E5707-BC5B-48E1-AB67-303B2E3E576D}"/>
              </a:ext>
            </a:extLst>
          </p:cNvPr>
          <p:cNvSpPr txBox="1"/>
          <p:nvPr/>
        </p:nvSpPr>
        <p:spPr bwMode="auto">
          <a:xfrm>
            <a:off x="4226040" y="4881770"/>
            <a:ext cx="691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two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C7BA07-C65F-40BD-B732-19D942BDE914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FCBE02-94AE-4A27-B8D5-F58EFE534E71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BC90C3-177A-4AD2-A3BE-21A67E5FC365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9511EA-23AA-4280-B96D-BCF635F3228E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2E656E-DC99-4673-AFB4-E78044B9D9FC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7E93CC-2DB9-438E-9C71-7970384FB393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61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necklace  Description automatically generated">
            <a:extLst>
              <a:ext uri="{FF2B5EF4-FFF2-40B4-BE49-F238E27FC236}">
                <a16:creationId xmlns:a16="http://schemas.microsoft.com/office/drawing/2014/main" id="{AFAF5720-CE7C-474F-879C-81BD99153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24" y="3631326"/>
            <a:ext cx="1662211" cy="1539799"/>
          </a:xfrm>
          <a:prstGeom prst="rect">
            <a:avLst/>
          </a:prstGeom>
        </p:spPr>
      </p:pic>
      <p:pic>
        <p:nvPicPr>
          <p:cNvPr id="15" name="Picture 14" descr="A close up of a necklace  Description automatically generated">
            <a:extLst>
              <a:ext uri="{FF2B5EF4-FFF2-40B4-BE49-F238E27FC236}">
                <a16:creationId xmlns:a16="http://schemas.microsoft.com/office/drawing/2014/main" id="{B23D8235-33D2-4BC6-8222-D4788BF7FA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600" y="2465083"/>
            <a:ext cx="1526914" cy="1687981"/>
          </a:xfrm>
          <a:prstGeom prst="rect">
            <a:avLst/>
          </a:prstGeom>
        </p:spPr>
      </p:pic>
      <p:pic>
        <p:nvPicPr>
          <p:cNvPr id="17" name="Picture 16" descr="A close up of a necklace  Description automatically generated">
            <a:extLst>
              <a:ext uri="{FF2B5EF4-FFF2-40B4-BE49-F238E27FC236}">
                <a16:creationId xmlns:a16="http://schemas.microsoft.com/office/drawing/2014/main" id="{FC82F084-25C9-4E7C-B921-AEB63DF413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623" y="4306785"/>
            <a:ext cx="1127468" cy="1745965"/>
          </a:xfrm>
          <a:prstGeom prst="rect">
            <a:avLst/>
          </a:prstGeom>
        </p:spPr>
      </p:pic>
      <p:pic>
        <p:nvPicPr>
          <p:cNvPr id="19" name="Picture 18" descr="A close up of a necklace  Description automatically generated">
            <a:extLst>
              <a:ext uri="{FF2B5EF4-FFF2-40B4-BE49-F238E27FC236}">
                <a16:creationId xmlns:a16="http://schemas.microsoft.com/office/drawing/2014/main" id="{C390B16C-D718-4F9F-A400-BDAE91FF6C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053" y="2085603"/>
            <a:ext cx="1707308" cy="1514029"/>
          </a:xfrm>
          <a:prstGeom prst="rect">
            <a:avLst/>
          </a:prstGeom>
        </p:spPr>
      </p:pic>
      <p:pic>
        <p:nvPicPr>
          <p:cNvPr id="21" name="Picture 20" descr="A close up of a necklace  Description automatically generated">
            <a:extLst>
              <a:ext uri="{FF2B5EF4-FFF2-40B4-BE49-F238E27FC236}">
                <a16:creationId xmlns:a16="http://schemas.microsoft.com/office/drawing/2014/main" id="{840E1A18-5DED-4E24-A3EC-1AAC15CCD8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47" y="3746285"/>
            <a:ext cx="1256322" cy="1919917"/>
          </a:xfrm>
          <a:prstGeom prst="rect">
            <a:avLst/>
          </a:prstGeom>
        </p:spPr>
      </p:pic>
      <p:pic>
        <p:nvPicPr>
          <p:cNvPr id="23" name="Picture 22" descr="A close up of a necklace  Description automatically generated">
            <a:extLst>
              <a:ext uri="{FF2B5EF4-FFF2-40B4-BE49-F238E27FC236}">
                <a16:creationId xmlns:a16="http://schemas.microsoft.com/office/drawing/2014/main" id="{2485F2A8-8BF9-49A7-A7BC-1BC15E4187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429" y="3273439"/>
            <a:ext cx="1410946" cy="19070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A068F4-0561-452C-A8BE-A3FD313CFA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302" y="2231364"/>
            <a:ext cx="5089713" cy="3537029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4E46E1-42D1-43F2-A167-C2F8ACFADC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0790D73-C8E9-4BE9-962C-4BE86C15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1F9263-B063-4117-AC86-100DA26D8C13}"/>
              </a:ext>
            </a:extLst>
          </p:cNvPr>
          <p:cNvSpPr txBox="1"/>
          <p:nvPr/>
        </p:nvSpPr>
        <p:spPr bwMode="auto">
          <a:xfrm>
            <a:off x="0" y="1079947"/>
            <a:ext cx="9143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hedgehogs are there?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792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A294F65-551F-46FE-A8B4-A9D14153F9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C2B3EED8-1BAE-40B5-891C-1E8A33B75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C5023C-D80F-43CF-B510-0595A81B1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9D598C-4E5E-4069-A4F4-F0A9710AB0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CE0F12-FA8B-4DE9-B5A1-6BA4C9DE1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0A51D9-1C9D-4D91-B05C-31E3088C6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208367-D41E-4996-9F72-4D37D7478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B07B72-5C5F-49F2-AAB4-570DEC0DF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ECE7E8-3F18-4B03-AE45-93EB23B94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3531365"/>
            <a:ext cx="845446" cy="8454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A4518F-FADE-4449-8887-43A75BC571D5}"/>
              </a:ext>
            </a:extLst>
          </p:cNvPr>
          <p:cNvSpPr txBox="1"/>
          <p:nvPr/>
        </p:nvSpPr>
        <p:spPr bwMode="auto">
          <a:xfrm>
            <a:off x="3077393" y="4881770"/>
            <a:ext cx="2989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‘Seven groups of two.’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16D421-F574-4C9E-9CF3-F658CEE50C6D}"/>
              </a:ext>
            </a:extLst>
          </p:cNvPr>
          <p:cNvSpPr txBox="1"/>
          <p:nvPr/>
        </p:nvSpPr>
        <p:spPr bwMode="auto">
          <a:xfrm>
            <a:off x="3275281" y="4881770"/>
            <a:ext cx="25925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‘Six groups of two.’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C9C723-D944-494D-AB65-9CA51411B4E2}"/>
              </a:ext>
            </a:extLst>
          </p:cNvPr>
          <p:cNvSpPr txBox="1"/>
          <p:nvPr/>
        </p:nvSpPr>
        <p:spPr bwMode="auto">
          <a:xfrm>
            <a:off x="3144284" y="4881770"/>
            <a:ext cx="2854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‘Five groups of two.’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B36F90-5967-4151-AA7A-65D2291BAB5E}"/>
              </a:ext>
            </a:extLst>
          </p:cNvPr>
          <p:cNvSpPr txBox="1"/>
          <p:nvPr/>
        </p:nvSpPr>
        <p:spPr bwMode="auto">
          <a:xfrm>
            <a:off x="2541253" y="4881770"/>
            <a:ext cx="2816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‘Four groups of two.’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16DC20-BD87-4EAE-B5E3-B59E63F938A0}"/>
              </a:ext>
            </a:extLst>
          </p:cNvPr>
          <p:cNvSpPr txBox="1"/>
          <p:nvPr/>
        </p:nvSpPr>
        <p:spPr bwMode="auto">
          <a:xfrm>
            <a:off x="1840087" y="4881770"/>
            <a:ext cx="297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>
                <a:latin typeface="Myriad Pro Semibold" charset="0"/>
                <a:ea typeface="Myriad Pro Semibold" charset="0"/>
                <a:cs typeface="Myriad Pro Semibold" charset="0"/>
              </a:rPr>
              <a:t>‘Three groups of two.’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25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1.4|1.3|1.5|1.5|1.4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6|1.4|1.4|1.8|2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9|2.1|1.6|2.4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6|1.7|1.5|1.6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2271028d-ccd4-470e-b3a6-2ee8809238b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8349007-52A1-4F00-A543-39B9342D9DA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172</Words>
  <Application>Microsoft Office PowerPoint</Application>
  <PresentationFormat>On-screen Show (4:3)</PresentationFormat>
  <Paragraphs>83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3</cp:revision>
  <dcterms:created xsi:type="dcterms:W3CDTF">2008-01-11T09:41:35Z</dcterms:created>
  <dcterms:modified xsi:type="dcterms:W3CDTF">2020-08-25T10:00:01Z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