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6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65" r:id="rId4"/>
  </p:sldMasterIdLst>
  <p:notesMasterIdLst>
    <p:notesMasterId r:id="rId21"/>
  </p:notesMasterIdLst>
  <p:handoutMasterIdLst>
    <p:handoutMasterId r:id="rId22"/>
  </p:handoutMasterIdLst>
  <p:sldIdLst>
    <p:sldId id="361" r:id="rId5"/>
    <p:sldId id="267" r:id="rId6"/>
    <p:sldId id="268" r:id="rId7"/>
    <p:sldId id="364" r:id="rId8"/>
    <p:sldId id="365" r:id="rId9"/>
    <p:sldId id="270" r:id="rId10"/>
    <p:sldId id="350" r:id="rId11"/>
    <p:sldId id="273" r:id="rId12"/>
    <p:sldId id="354" r:id="rId13"/>
    <p:sldId id="352" r:id="rId14"/>
    <p:sldId id="275" r:id="rId15"/>
    <p:sldId id="356" r:id="rId16"/>
    <p:sldId id="277" r:id="rId17"/>
    <p:sldId id="278" r:id="rId18"/>
    <p:sldId id="359" r:id="rId19"/>
    <p:sldId id="366" r:id="rId20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charset="0"/>
      <a:buChar char="●"/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charset="0"/>
      <a:buChar char="●"/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charset="0"/>
      <a:buChar char="●"/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charset="0"/>
      <a:buChar char="●"/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charset="0"/>
      <a:buChar char="●"/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0" name="Author" initials="A" lastIdx="0" clrIdx="9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CBDD"/>
    <a:srgbClr val="E4B1F5"/>
    <a:srgbClr val="98F0F0"/>
    <a:srgbClr val="65A0A0"/>
    <a:srgbClr val="E82420"/>
    <a:srgbClr val="E8373B"/>
    <a:srgbClr val="EC373B"/>
    <a:srgbClr val="949291"/>
    <a:srgbClr val="BBBAB9"/>
    <a:srgbClr val="0062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9EE5D1-F5A3-4C3B-91BF-B6BFC1473A7A}" v="71" dt="2020-04-14T09:11:43.5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13" autoAdjust="0"/>
    <p:restoredTop sz="76855" autoAdjust="0"/>
  </p:normalViewPr>
  <p:slideViewPr>
    <p:cSldViewPr snapToGrid="0">
      <p:cViewPr varScale="1">
        <p:scale>
          <a:sx n="55" d="100"/>
          <a:sy n="55" d="100"/>
        </p:scale>
        <p:origin x="193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9" d="100"/>
          <a:sy n="99" d="100"/>
        </p:scale>
        <p:origin x="306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C2368A-073F-454C-AA2E-3C44DC4C47C1}" type="datetimeFigureOut">
              <a:rPr lang="en-US" smtClean="0"/>
              <a:t>25-Aug-20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55692D-1BD2-0646-89ED-8056ECA92C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257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D82ED8-BF9E-1842-9745-8BACABFF8F0C}" type="datetimeFigureOut">
              <a:rPr lang="en-US" smtClean="0"/>
              <a:t>25-Aug-20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B2033A-FB0F-7949-A9F0-CBC790DC54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362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9040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4050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2298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4783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4049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661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346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4065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4961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1620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939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8119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144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1813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599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9296136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2978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7895317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31214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6" r:id="rId1"/>
    <p:sldLayoutId id="2147483967" r:id="rId2"/>
    <p:sldLayoutId id="214748396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1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1EC166E-6353-4003-91EE-54E05097DE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5068389" cy="3121056"/>
          </a:xfrm>
        </p:spPr>
        <p:txBody>
          <a:bodyPr/>
          <a:lstStyle/>
          <a:p>
            <a:r>
              <a:rPr lang="en-GB" dirty="0"/>
              <a:t>KS1 Multiplication 1 Lesson 1</a:t>
            </a:r>
          </a:p>
        </p:txBody>
      </p:sp>
    </p:spTree>
    <p:extLst>
      <p:ext uri="{BB962C8B-B14F-4D97-AF65-F5344CB8AC3E}">
        <p14:creationId xmlns:p14="http://schemas.microsoft.com/office/powerpoint/2010/main" val="28807152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F56C2BF-D95C-4013-9272-46B521C90B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456" y="2481190"/>
            <a:ext cx="1159681" cy="8454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219FFDC-23CB-461A-B874-C5B9F142D9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090" y="2481190"/>
            <a:ext cx="1159681" cy="84544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06F21F2-1359-4C3D-95D1-88101C010F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725" y="2481190"/>
            <a:ext cx="1159681" cy="84544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EA2F054-DF09-4EBD-A24E-455C3EC4CB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360" y="2481190"/>
            <a:ext cx="1159681" cy="84544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E645B8C-D46D-4ADB-A1D2-9FEC9F20F9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994" y="2481190"/>
            <a:ext cx="1159681" cy="84544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8A16682-D300-430C-AD4A-EEF9B883E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456" y="3531365"/>
            <a:ext cx="1159681" cy="84544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CF333BF-9015-47C5-B874-CE1CDB0DC4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090" y="3531365"/>
            <a:ext cx="1159681" cy="84544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3BA0FD3-1A1A-4A13-8AD7-BA6DDC5383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725" y="3531365"/>
            <a:ext cx="1159681" cy="845446"/>
          </a:xfrm>
          <a:prstGeom prst="rect">
            <a:avLst/>
          </a:prstGeom>
        </p:spPr>
      </p:pic>
      <p:sp>
        <p:nvSpPr>
          <p:cNvPr id="19" name="Text Placeholder 1">
            <a:extLst>
              <a:ext uri="{FF2B5EF4-FFF2-40B4-BE49-F238E27FC236}">
                <a16:creationId xmlns:a16="http://schemas.microsoft.com/office/drawing/2014/main" id="{3E9CA7B3-F002-4557-8FA4-1CE7193D9FFE}"/>
              </a:ext>
            </a:extLst>
          </p:cNvPr>
          <p:cNvSpPr txBox="1">
            <a:spLocks/>
          </p:cNvSpPr>
          <p:nvPr/>
        </p:nvSpPr>
        <p:spPr bwMode="auto">
          <a:xfrm>
            <a:off x="-3514" y="-134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lvl1pPr marL="342900" indent="-342900"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defRPr sz="28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Char char="●"/>
              <a:defRPr sz="24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–"/>
              <a:defRPr sz="20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en-US" kern="0"/>
              <a:t>KS1 Multiplication Lesson 1 </a:t>
            </a:r>
            <a:endParaRPr lang="en-US" kern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CE61D1-DC87-46BE-8245-0545F6E65C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A92F9E-C6B5-4AAC-8236-8A5526CC4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31654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18AB4C3-8942-4E97-AA45-1B5F4B7057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210" y="2481190"/>
            <a:ext cx="834172" cy="8454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9BF9EF-C512-408D-9065-8C58011F3D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844" y="2481190"/>
            <a:ext cx="834172" cy="8454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4412559-3B04-462C-BDB7-F78A8F71E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4479" y="2481190"/>
            <a:ext cx="834172" cy="8454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6187374-919E-40E9-BA7E-EBA9841491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114" y="2481190"/>
            <a:ext cx="834172" cy="84544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FE50991-16B5-49C9-AAD3-5ABE5A8FC5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1748" y="2481190"/>
            <a:ext cx="834172" cy="8454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2291B66-1B5B-4B13-8E39-634BBAC94E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210" y="3531365"/>
            <a:ext cx="834172" cy="84544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406594D-1709-4A9F-A875-14922E2A91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844" y="3531365"/>
            <a:ext cx="834172" cy="84544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668789-70D1-4546-ADEB-C4F6462119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4479" y="3531365"/>
            <a:ext cx="834172" cy="84544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F5A2F01-F617-4FEC-A60F-407CEFA778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114" y="3531365"/>
            <a:ext cx="834172" cy="84544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0258FF42-6DAB-48F6-926F-DF02512F4D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1748" y="3531365"/>
            <a:ext cx="834172" cy="845446"/>
          </a:xfrm>
          <a:prstGeom prst="rect">
            <a:avLst/>
          </a:prstGeom>
        </p:spPr>
      </p:pic>
      <p:sp>
        <p:nvSpPr>
          <p:cNvPr id="16" name="Text Placeholder 1">
            <a:extLst>
              <a:ext uri="{FF2B5EF4-FFF2-40B4-BE49-F238E27FC236}">
                <a16:creationId xmlns:a16="http://schemas.microsoft.com/office/drawing/2014/main" id="{93D888C1-F4F8-48EC-9C1D-B4103FE752D9}"/>
              </a:ext>
            </a:extLst>
          </p:cNvPr>
          <p:cNvSpPr txBox="1">
            <a:spLocks/>
          </p:cNvSpPr>
          <p:nvPr/>
        </p:nvSpPr>
        <p:spPr bwMode="auto">
          <a:xfrm>
            <a:off x="-3514" y="-134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lvl1pPr marL="342900" indent="-342900"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defRPr sz="28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Char char="●"/>
              <a:defRPr sz="24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–"/>
              <a:defRPr sz="20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en-US" kern="0"/>
              <a:t>KS1 Multiplication Lesson 1 </a:t>
            </a:r>
            <a:endParaRPr lang="en-US" kern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646564-D4D8-415F-A735-FF12263EDA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175B66-0F93-4BF2-A943-0E0785F18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90865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C7B4606-3195-49CA-A3C1-592A70E61D81}"/>
              </a:ext>
            </a:extLst>
          </p:cNvPr>
          <p:cNvSpPr txBox="1"/>
          <p:nvPr/>
        </p:nvSpPr>
        <p:spPr bwMode="auto">
          <a:xfrm>
            <a:off x="3896976" y="4881770"/>
            <a:ext cx="1350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fourteen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B2659B-F450-4771-A89B-EE147715AE84}"/>
              </a:ext>
            </a:extLst>
          </p:cNvPr>
          <p:cNvSpPr txBox="1"/>
          <p:nvPr/>
        </p:nvSpPr>
        <p:spPr bwMode="auto">
          <a:xfrm>
            <a:off x="4312954" y="531070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14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18AB4C3-8942-4E97-AA45-1B5F4B7057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210" y="2481190"/>
            <a:ext cx="834172" cy="8454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9BF9EF-C512-408D-9065-8C58011F3D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844" y="2481190"/>
            <a:ext cx="834172" cy="8454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4412559-3B04-462C-BDB7-F78A8F71E4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4479" y="2481190"/>
            <a:ext cx="834172" cy="8454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6187374-919E-40E9-BA7E-EBA9841491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114" y="2481190"/>
            <a:ext cx="834172" cy="84544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FE50991-16B5-49C9-AAD3-5ABE5A8FC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1748" y="2481190"/>
            <a:ext cx="834172" cy="8454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2291B66-1B5B-4B13-8E39-634BBAC94E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210" y="3531365"/>
            <a:ext cx="834172" cy="84544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406594D-1709-4A9F-A875-14922E2A91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844" y="3531365"/>
            <a:ext cx="834172" cy="84544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668789-70D1-4546-ADEB-C4F6462119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4479" y="3531365"/>
            <a:ext cx="834172" cy="84544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74E5D57-7E59-4144-8322-B0408D1122FD}"/>
              </a:ext>
            </a:extLst>
          </p:cNvPr>
          <p:cNvSpPr txBox="1"/>
          <p:nvPr/>
        </p:nvSpPr>
        <p:spPr bwMode="auto">
          <a:xfrm>
            <a:off x="4046087" y="4881770"/>
            <a:ext cx="10518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twelve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7A2BDBA-CFA8-4BF4-BE07-41926AFB3FBD}"/>
              </a:ext>
            </a:extLst>
          </p:cNvPr>
          <p:cNvSpPr txBox="1"/>
          <p:nvPr/>
        </p:nvSpPr>
        <p:spPr bwMode="auto">
          <a:xfrm>
            <a:off x="4261274" y="4881770"/>
            <a:ext cx="6214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ten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32C9F4D-FC8B-4DB7-9561-478C7F4930DC}"/>
              </a:ext>
            </a:extLst>
          </p:cNvPr>
          <p:cNvSpPr txBox="1"/>
          <p:nvPr/>
        </p:nvSpPr>
        <p:spPr bwMode="auto">
          <a:xfrm>
            <a:off x="4131816" y="4881770"/>
            <a:ext cx="8803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eight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A07D0DD-1B11-42DA-AB60-8EC4182E69DF}"/>
              </a:ext>
            </a:extLst>
          </p:cNvPr>
          <p:cNvSpPr txBox="1"/>
          <p:nvPr/>
        </p:nvSpPr>
        <p:spPr bwMode="auto">
          <a:xfrm>
            <a:off x="4306542" y="4881770"/>
            <a:ext cx="5309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six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764595-9448-452D-92A8-2A25909269AF}"/>
              </a:ext>
            </a:extLst>
          </p:cNvPr>
          <p:cNvSpPr txBox="1"/>
          <p:nvPr/>
        </p:nvSpPr>
        <p:spPr bwMode="auto">
          <a:xfrm>
            <a:off x="4199944" y="4881770"/>
            <a:ext cx="7441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four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5063D89-F70F-4555-94CF-B13B6DFD025E}"/>
              </a:ext>
            </a:extLst>
          </p:cNvPr>
          <p:cNvSpPr txBox="1"/>
          <p:nvPr/>
        </p:nvSpPr>
        <p:spPr bwMode="auto">
          <a:xfrm>
            <a:off x="4226040" y="4881770"/>
            <a:ext cx="6919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two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5FD2085-F891-46EB-B44D-66C9BF8C9869}"/>
              </a:ext>
            </a:extLst>
          </p:cNvPr>
          <p:cNvSpPr txBox="1"/>
          <p:nvPr/>
        </p:nvSpPr>
        <p:spPr bwMode="auto">
          <a:xfrm>
            <a:off x="4312954" y="531070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171EADB-CD2F-4C50-B3DD-A458914111F9}"/>
              </a:ext>
            </a:extLst>
          </p:cNvPr>
          <p:cNvSpPr txBox="1"/>
          <p:nvPr/>
        </p:nvSpPr>
        <p:spPr bwMode="auto">
          <a:xfrm>
            <a:off x="4312954" y="531070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D331FCA-1048-4BD1-8AA8-30000163366E}"/>
              </a:ext>
            </a:extLst>
          </p:cNvPr>
          <p:cNvSpPr txBox="1"/>
          <p:nvPr/>
        </p:nvSpPr>
        <p:spPr bwMode="auto">
          <a:xfrm>
            <a:off x="4396311" y="531070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F73B763-EA1F-423F-898F-E44ACDD26F03}"/>
              </a:ext>
            </a:extLst>
          </p:cNvPr>
          <p:cNvSpPr txBox="1"/>
          <p:nvPr/>
        </p:nvSpPr>
        <p:spPr bwMode="auto">
          <a:xfrm>
            <a:off x="4396311" y="531070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C9D72A2-9492-44CA-A188-2273A1A58AB0}"/>
              </a:ext>
            </a:extLst>
          </p:cNvPr>
          <p:cNvSpPr txBox="1"/>
          <p:nvPr/>
        </p:nvSpPr>
        <p:spPr bwMode="auto">
          <a:xfrm>
            <a:off x="4396311" y="531070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21DD53A-CAE6-49B0-B9CA-1E4108EB0FFF}"/>
              </a:ext>
            </a:extLst>
          </p:cNvPr>
          <p:cNvSpPr txBox="1"/>
          <p:nvPr/>
        </p:nvSpPr>
        <p:spPr bwMode="auto">
          <a:xfrm>
            <a:off x="4396311" y="531070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1838A5C-ADA9-4CCA-8DD6-5066F01EB658}"/>
              </a:ext>
            </a:extLst>
          </p:cNvPr>
          <p:cNvSpPr txBox="1"/>
          <p:nvPr/>
        </p:nvSpPr>
        <p:spPr bwMode="auto">
          <a:xfrm>
            <a:off x="4007999" y="4881770"/>
            <a:ext cx="11280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sixteen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598328D-510B-41FF-B76A-097399C2AA90}"/>
              </a:ext>
            </a:extLst>
          </p:cNvPr>
          <p:cNvSpPr txBox="1"/>
          <p:nvPr/>
        </p:nvSpPr>
        <p:spPr bwMode="auto">
          <a:xfrm>
            <a:off x="4312954" y="531070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16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DF5A2F01-F617-4FEC-A60F-407CEFA778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114" y="3531365"/>
            <a:ext cx="834172" cy="84544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0258FF42-6DAB-48F6-926F-DF02512F4D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1748" y="3531365"/>
            <a:ext cx="834172" cy="845446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E59BBE0D-3463-4447-AA12-FC85D71D85E7}"/>
              </a:ext>
            </a:extLst>
          </p:cNvPr>
          <p:cNvSpPr txBox="1"/>
          <p:nvPr/>
        </p:nvSpPr>
        <p:spPr bwMode="auto">
          <a:xfrm>
            <a:off x="3885370" y="4881770"/>
            <a:ext cx="13732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eighteen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55C5C19-D507-4B4B-9D15-2648286DD41D}"/>
              </a:ext>
            </a:extLst>
          </p:cNvPr>
          <p:cNvSpPr txBox="1"/>
          <p:nvPr/>
        </p:nvSpPr>
        <p:spPr bwMode="auto">
          <a:xfrm>
            <a:off x="4312954" y="531070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18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F8D79ED-2642-406C-958C-95A75CB54F7B}"/>
              </a:ext>
            </a:extLst>
          </p:cNvPr>
          <p:cNvSpPr txBox="1"/>
          <p:nvPr/>
        </p:nvSpPr>
        <p:spPr bwMode="auto">
          <a:xfrm>
            <a:off x="4022747" y="4881770"/>
            <a:ext cx="10985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twenty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D8A6EE2-F5A2-422B-9402-2B2C685D9142}"/>
              </a:ext>
            </a:extLst>
          </p:cNvPr>
          <p:cNvSpPr txBox="1"/>
          <p:nvPr/>
        </p:nvSpPr>
        <p:spPr bwMode="auto">
          <a:xfrm>
            <a:off x="4312954" y="531070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36" name="Text Placeholder 1">
            <a:extLst>
              <a:ext uri="{FF2B5EF4-FFF2-40B4-BE49-F238E27FC236}">
                <a16:creationId xmlns:a16="http://schemas.microsoft.com/office/drawing/2014/main" id="{D30B6C8A-A384-4912-B329-FB89B1D3A919}"/>
              </a:ext>
            </a:extLst>
          </p:cNvPr>
          <p:cNvSpPr txBox="1">
            <a:spLocks/>
          </p:cNvSpPr>
          <p:nvPr/>
        </p:nvSpPr>
        <p:spPr bwMode="auto">
          <a:xfrm>
            <a:off x="-3514" y="-134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lvl1pPr marL="342900" indent="-342900"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defRPr sz="28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Char char="●"/>
              <a:defRPr sz="24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–"/>
              <a:defRPr sz="20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en-US" kern="0"/>
              <a:t>KS1 Multiplication Lesson 1 </a:t>
            </a:r>
            <a:endParaRPr lang="en-US" kern="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C4CBE5-3F77-43A1-979A-36A70D1688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C73DC7-464C-4691-B159-93B7D261BE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346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7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37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75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375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75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375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75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375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75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375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75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375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75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375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30" grpId="0"/>
      <p:bldP spid="30" grpId="1"/>
      <p:bldP spid="31" grpId="0"/>
      <p:bldP spid="31" grpId="1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92788CD-AF9C-4041-90B9-F44114EAB8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573" y="2481190"/>
            <a:ext cx="845446" cy="8454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50D71BE-A2EC-4057-897A-4E4A68FEA8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207" y="2481190"/>
            <a:ext cx="845446" cy="8454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E91D10A-AB50-4A36-87FA-3F6902BA49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842" y="2481190"/>
            <a:ext cx="845446" cy="8454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0E4C203-64E6-49A0-87A0-1E28B74447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477" y="2481190"/>
            <a:ext cx="845446" cy="84544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489690C-8586-4E1F-8C66-0A39CD4771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111" y="2481190"/>
            <a:ext cx="845446" cy="8454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F22CA17-200A-4870-9B03-EAFB24EEDE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573" y="3531365"/>
            <a:ext cx="845446" cy="845446"/>
          </a:xfrm>
          <a:prstGeom prst="rect">
            <a:avLst/>
          </a:prstGeom>
        </p:spPr>
      </p:pic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A23EE6C1-9C2D-408A-ACC8-40A20620B144}"/>
              </a:ext>
            </a:extLst>
          </p:cNvPr>
          <p:cNvSpPr txBox="1">
            <a:spLocks/>
          </p:cNvSpPr>
          <p:nvPr/>
        </p:nvSpPr>
        <p:spPr bwMode="auto">
          <a:xfrm>
            <a:off x="-3514" y="-134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lvl1pPr marL="342900" indent="-342900"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defRPr sz="28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Char char="●"/>
              <a:defRPr sz="24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–"/>
              <a:defRPr sz="20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en-US" kern="0"/>
              <a:t>KS1 Multiplication Lesson 1 </a:t>
            </a:r>
            <a:endParaRPr lang="en-US" kern="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7F5408-DDF3-49EF-AB0B-79A98D7EDB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F50144-841A-4DA9-8E14-83C1590BD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1622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7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37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75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375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75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375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5BDCE32-D9ED-460A-BAB9-55E2C42CC5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573" y="2481190"/>
            <a:ext cx="845446" cy="8454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D3CBE76-3DD7-45AC-826F-9EEE3E10C2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207" y="2481190"/>
            <a:ext cx="845446" cy="8454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D373EEE-EEF8-44B2-BEC1-C492FB3ED7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842" y="2481190"/>
            <a:ext cx="845446" cy="8454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7450222-BF67-4A08-A5E7-E5194EF1FD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477" y="2481190"/>
            <a:ext cx="845446" cy="8454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5FAA355-98DE-4B47-85B0-D9E4EBAA25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111" y="2481190"/>
            <a:ext cx="845446" cy="8454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38BED5D-B7EB-4103-8D01-0B5CAA4C0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573" y="3531365"/>
            <a:ext cx="845446" cy="845446"/>
          </a:xfrm>
          <a:prstGeom prst="rect">
            <a:avLst/>
          </a:prstGeom>
        </p:spPr>
      </p:pic>
      <p:sp>
        <p:nvSpPr>
          <p:cNvPr id="14" name="Text Placeholder 1">
            <a:extLst>
              <a:ext uri="{FF2B5EF4-FFF2-40B4-BE49-F238E27FC236}">
                <a16:creationId xmlns:a16="http://schemas.microsoft.com/office/drawing/2014/main" id="{5A96209B-6254-4520-8FFF-B00C94FC7918}"/>
              </a:ext>
            </a:extLst>
          </p:cNvPr>
          <p:cNvSpPr txBox="1">
            <a:spLocks/>
          </p:cNvSpPr>
          <p:nvPr/>
        </p:nvSpPr>
        <p:spPr bwMode="auto">
          <a:xfrm>
            <a:off x="-3514" y="-134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lvl1pPr marL="342900" indent="-342900"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defRPr sz="28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Char char="●"/>
              <a:defRPr sz="24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–"/>
              <a:defRPr sz="20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en-US" kern="0"/>
              <a:t>KS1 Multiplication Lesson 1 </a:t>
            </a:r>
            <a:endParaRPr lang="en-US" kern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ED591E-6747-4F48-91F8-C57111FDB5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97163B-18C2-4B6F-8DF9-CC2F41D0F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57606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3">
            <a:extLst>
              <a:ext uri="{FF2B5EF4-FFF2-40B4-BE49-F238E27FC236}">
                <a16:creationId xmlns:a16="http://schemas.microsoft.com/office/drawing/2014/main" id="{A067AA8C-0F23-40F5-9CD1-995BDE09D0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Practice activities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E156C2-8D50-4723-BBE1-2410ABC49A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727" y="4739620"/>
            <a:ext cx="845446" cy="8454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72A6575-FB82-4298-8134-6860661418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666" y="4975220"/>
            <a:ext cx="845446" cy="8454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E7B4686-85EE-4839-AA15-AF279BCAF9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899" y="4705458"/>
            <a:ext cx="845446" cy="845446"/>
          </a:xfrm>
          <a:prstGeom prst="rect">
            <a:avLst/>
          </a:prstGeom>
        </p:spPr>
      </p:pic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5AE83079-FB7D-4E90-B036-A66239086155}"/>
              </a:ext>
            </a:extLst>
          </p:cNvPr>
          <p:cNvSpPr txBox="1">
            <a:spLocks/>
          </p:cNvSpPr>
          <p:nvPr/>
        </p:nvSpPr>
        <p:spPr bwMode="auto">
          <a:xfrm>
            <a:off x="-3514" y="-134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lvl1pPr marL="342900" indent="-342900"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defRPr sz="28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Char char="●"/>
              <a:defRPr sz="24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–"/>
              <a:defRPr sz="20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endParaRPr lang="en-US" kern="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510878-E4E0-41C7-A880-EDC4497C3F97}"/>
              </a:ext>
            </a:extLst>
          </p:cNvPr>
          <p:cNvSpPr txBox="1"/>
          <p:nvPr/>
        </p:nvSpPr>
        <p:spPr>
          <a:xfrm>
            <a:off x="661402" y="1037334"/>
            <a:ext cx="8092440" cy="25914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buNone/>
            </a:pPr>
            <a:r>
              <a:rPr lang="en-US" altLang="en-US" dirty="0" err="1">
                <a:solidFill>
                  <a:schemeClr val="tx1"/>
                </a:solidFill>
                <a:latin typeface="Myriad Pro"/>
              </a:rPr>
              <a:t>Practise</a:t>
            </a:r>
            <a:r>
              <a:rPr lang="en-US" altLang="en-US" dirty="0">
                <a:solidFill>
                  <a:schemeClr val="tx1"/>
                </a:solidFill>
                <a:latin typeface="Myriad Pro"/>
              </a:rPr>
              <a:t> counting lots of things in twos!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Socks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Shoes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endParaRPr lang="en-US" altLang="en-US" dirty="0">
              <a:solidFill>
                <a:schemeClr val="tx1"/>
              </a:solidFill>
            </a:endParaRPr>
          </a:p>
          <a:p>
            <a:pPr marL="0" indent="0" eaLnBrk="1" hangingPunct="1">
              <a:buNone/>
            </a:pPr>
            <a:r>
              <a:rPr lang="en-US" altLang="en-US" dirty="0">
                <a:solidFill>
                  <a:schemeClr val="tx1"/>
                </a:solidFill>
              </a:rPr>
              <a:t>Make some counters - two dots on each. 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83EAB45-1AD5-4A1E-ABD8-CEF0897465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10967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F997B8-BB72-476B-BEF1-18763BBB63D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https://www.ncetm.org.uk/classroom-resources/vl-key-stage-1-multiplication-1-video-lessons/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651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 1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1E68070-E168-4273-87DE-2A3CA6CB8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579918-8218-4318-9FEE-129A8E237900}"/>
              </a:ext>
            </a:extLst>
          </p:cNvPr>
          <p:cNvSpPr txBox="1"/>
          <p:nvPr/>
        </p:nvSpPr>
        <p:spPr bwMode="auto">
          <a:xfrm>
            <a:off x="163553" y="3702403"/>
            <a:ext cx="5269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zero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C1FA915-E39D-4106-9CA1-D4C3C9B9EB9F}"/>
              </a:ext>
            </a:extLst>
          </p:cNvPr>
          <p:cNvSpPr txBox="1"/>
          <p:nvPr/>
        </p:nvSpPr>
        <p:spPr bwMode="auto">
          <a:xfrm>
            <a:off x="947929" y="3702403"/>
            <a:ext cx="48070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two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43B1AB-9046-4F1C-84F1-6F3E0794D562}"/>
              </a:ext>
            </a:extLst>
          </p:cNvPr>
          <p:cNvSpPr txBox="1"/>
          <p:nvPr/>
        </p:nvSpPr>
        <p:spPr bwMode="auto">
          <a:xfrm>
            <a:off x="1757951" y="3702403"/>
            <a:ext cx="5100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four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DA37D21-6FF5-4FA4-AE51-56F3BCBBCD24}"/>
              </a:ext>
            </a:extLst>
          </p:cNvPr>
          <p:cNvSpPr txBox="1"/>
          <p:nvPr/>
        </p:nvSpPr>
        <p:spPr bwMode="auto">
          <a:xfrm>
            <a:off x="2645345" y="3702403"/>
            <a:ext cx="38664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six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3D3E89-2FAB-4B1C-A1C3-719BECA4FD95}"/>
              </a:ext>
            </a:extLst>
          </p:cNvPr>
          <p:cNvSpPr txBox="1"/>
          <p:nvPr/>
        </p:nvSpPr>
        <p:spPr bwMode="auto">
          <a:xfrm>
            <a:off x="3365620" y="3702403"/>
            <a:ext cx="5902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eight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077C5D-E534-428A-9398-8B9D8A76F897}"/>
              </a:ext>
            </a:extLst>
          </p:cNvPr>
          <p:cNvSpPr txBox="1"/>
          <p:nvPr/>
        </p:nvSpPr>
        <p:spPr bwMode="auto">
          <a:xfrm>
            <a:off x="4265452" y="3702403"/>
            <a:ext cx="4397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ten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632773-8248-419A-BF8A-CC13E7D2D157}"/>
              </a:ext>
            </a:extLst>
          </p:cNvPr>
          <p:cNvSpPr txBox="1"/>
          <p:nvPr/>
        </p:nvSpPr>
        <p:spPr bwMode="auto">
          <a:xfrm>
            <a:off x="4963776" y="3702403"/>
            <a:ext cx="69249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twelve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A254B9-3D65-4182-8E66-B7B7A88D25F5}"/>
              </a:ext>
            </a:extLst>
          </p:cNvPr>
          <p:cNvSpPr txBox="1"/>
          <p:nvPr/>
        </p:nvSpPr>
        <p:spPr bwMode="auto">
          <a:xfrm>
            <a:off x="5704055" y="3702403"/>
            <a:ext cx="86491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fourteen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BAB03F3-736C-4BED-B5ED-0D7FCD5B1501}"/>
              </a:ext>
            </a:extLst>
          </p:cNvPr>
          <p:cNvSpPr txBox="1"/>
          <p:nvPr/>
        </p:nvSpPr>
        <p:spPr bwMode="auto">
          <a:xfrm>
            <a:off x="6593228" y="3702403"/>
            <a:ext cx="73629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sixteen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DD83DC4-C89C-48D9-BC5F-AF46A9D435F2}"/>
              </a:ext>
            </a:extLst>
          </p:cNvPr>
          <p:cNvSpPr txBox="1"/>
          <p:nvPr/>
        </p:nvSpPr>
        <p:spPr bwMode="auto">
          <a:xfrm>
            <a:off x="7346444" y="3702403"/>
            <a:ext cx="87895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eighteen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1891D07-5071-4178-9E03-A90E89F2DA07}"/>
              </a:ext>
            </a:extLst>
          </p:cNvPr>
          <p:cNvSpPr txBox="1"/>
          <p:nvPr/>
        </p:nvSpPr>
        <p:spPr bwMode="auto">
          <a:xfrm>
            <a:off x="8251841" y="3702403"/>
            <a:ext cx="71756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twenty</a:t>
            </a:r>
          </a:p>
        </p:txBody>
      </p:sp>
      <p:pic>
        <p:nvPicPr>
          <p:cNvPr id="17" name="Picture 16" descr="A picture containing object, mirror  Description automatically generated">
            <a:extLst>
              <a:ext uri="{FF2B5EF4-FFF2-40B4-BE49-F238E27FC236}">
                <a16:creationId xmlns:a16="http://schemas.microsoft.com/office/drawing/2014/main" id="{99BB2CE4-B793-4144-AB5F-3086C9785F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643" y="3429365"/>
            <a:ext cx="501282" cy="25438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D693161-37F0-4710-9C03-3A38F8C449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348" y="3182464"/>
            <a:ext cx="501282" cy="50128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6273C97-A730-4DEF-A772-DE285C808F7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053" y="2935564"/>
            <a:ext cx="501282" cy="74818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B575F08-D4CE-40FC-9C77-6EFFF2F3FE5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758" y="2688665"/>
            <a:ext cx="501282" cy="99508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3EF5530-7C8D-4294-9CE5-8231F7A124A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463" y="2441765"/>
            <a:ext cx="501282" cy="1241981"/>
          </a:xfrm>
          <a:prstGeom prst="rect">
            <a:avLst/>
          </a:prstGeom>
        </p:spPr>
      </p:pic>
      <p:pic>
        <p:nvPicPr>
          <p:cNvPr id="27" name="Picture 26" descr="A close up of a logo  Description automatically generated">
            <a:extLst>
              <a:ext uri="{FF2B5EF4-FFF2-40B4-BE49-F238E27FC236}">
                <a16:creationId xmlns:a16="http://schemas.microsoft.com/office/drawing/2014/main" id="{38DF5F72-50BF-417E-8A92-0D71A7834BB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168" y="2135011"/>
            <a:ext cx="501282" cy="1548735"/>
          </a:xfrm>
          <a:prstGeom prst="rect">
            <a:avLst/>
          </a:prstGeom>
        </p:spPr>
      </p:pic>
      <p:pic>
        <p:nvPicPr>
          <p:cNvPr id="29" name="Picture 28" descr="A picture containing weapon  Description automatically generated">
            <a:extLst>
              <a:ext uri="{FF2B5EF4-FFF2-40B4-BE49-F238E27FC236}">
                <a16:creationId xmlns:a16="http://schemas.microsoft.com/office/drawing/2014/main" id="{D01B49DB-69D2-4959-8F42-1A495313978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5873" y="1888110"/>
            <a:ext cx="501282" cy="1795636"/>
          </a:xfrm>
          <a:prstGeom prst="rect">
            <a:avLst/>
          </a:prstGeom>
        </p:spPr>
      </p:pic>
      <p:pic>
        <p:nvPicPr>
          <p:cNvPr id="31" name="Picture 30" descr="A picture containing scissors  Description automatically generated">
            <a:extLst>
              <a:ext uri="{FF2B5EF4-FFF2-40B4-BE49-F238E27FC236}">
                <a16:creationId xmlns:a16="http://schemas.microsoft.com/office/drawing/2014/main" id="{5731D8F9-73F9-4E3B-B9FA-C1989D38BC7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0578" y="1641210"/>
            <a:ext cx="501282" cy="204253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2F446166-1531-4ED9-8EB5-E1EA8D47B31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5283" y="1394311"/>
            <a:ext cx="501282" cy="2289435"/>
          </a:xfrm>
          <a:prstGeom prst="rect">
            <a:avLst/>
          </a:prstGeom>
        </p:spPr>
      </p:pic>
      <p:pic>
        <p:nvPicPr>
          <p:cNvPr id="35" name="Picture 34" descr="A picture containing scissors, tool  Description automatically generated">
            <a:extLst>
              <a:ext uri="{FF2B5EF4-FFF2-40B4-BE49-F238E27FC236}">
                <a16:creationId xmlns:a16="http://schemas.microsoft.com/office/drawing/2014/main" id="{3260ADF8-DE01-4517-AF7F-5E39D5E6B1A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985" y="1143670"/>
            <a:ext cx="501282" cy="2540076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003DCB22-9121-4E15-A759-4F3833E45E88}"/>
              </a:ext>
            </a:extLst>
          </p:cNvPr>
          <p:cNvSpPr txBox="1"/>
          <p:nvPr/>
        </p:nvSpPr>
        <p:spPr bwMode="auto">
          <a:xfrm>
            <a:off x="286599" y="3930165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2B65F5C-B5D2-4CC7-B120-FE56175F77FC}"/>
              </a:ext>
            </a:extLst>
          </p:cNvPr>
          <p:cNvSpPr txBox="1"/>
          <p:nvPr/>
        </p:nvSpPr>
        <p:spPr bwMode="auto">
          <a:xfrm>
            <a:off x="1047860" y="3930165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AACF62F-2FDF-4ED0-BC74-628AB841FA17}"/>
              </a:ext>
            </a:extLst>
          </p:cNvPr>
          <p:cNvSpPr txBox="1"/>
          <p:nvPr/>
        </p:nvSpPr>
        <p:spPr bwMode="auto">
          <a:xfrm>
            <a:off x="1872566" y="3930165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906092D-9615-4D87-B91F-404A4B29111C}"/>
              </a:ext>
            </a:extLst>
          </p:cNvPr>
          <p:cNvSpPr txBox="1"/>
          <p:nvPr/>
        </p:nvSpPr>
        <p:spPr bwMode="auto">
          <a:xfrm>
            <a:off x="2698244" y="3930165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2ED101C-070D-4114-86D1-0CFC3851DDA4}"/>
              </a:ext>
            </a:extLst>
          </p:cNvPr>
          <p:cNvSpPr txBox="1"/>
          <p:nvPr/>
        </p:nvSpPr>
        <p:spPr bwMode="auto">
          <a:xfrm>
            <a:off x="3520309" y="3930165"/>
            <a:ext cx="28084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29078E4-011D-44A3-B08E-B6E2042F4EC1}"/>
              </a:ext>
            </a:extLst>
          </p:cNvPr>
          <p:cNvSpPr txBox="1"/>
          <p:nvPr/>
        </p:nvSpPr>
        <p:spPr bwMode="auto">
          <a:xfrm>
            <a:off x="4296807" y="3930165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21A78E-387E-4CAD-8E09-9B5B4EB74113}"/>
              </a:ext>
            </a:extLst>
          </p:cNvPr>
          <p:cNvSpPr txBox="1"/>
          <p:nvPr/>
        </p:nvSpPr>
        <p:spPr bwMode="auto">
          <a:xfrm>
            <a:off x="5121511" y="3930165"/>
            <a:ext cx="3770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F63CDBB-592D-4576-BD2F-B486AB939461}"/>
              </a:ext>
            </a:extLst>
          </p:cNvPr>
          <p:cNvSpPr txBox="1"/>
          <p:nvPr/>
        </p:nvSpPr>
        <p:spPr bwMode="auto">
          <a:xfrm>
            <a:off x="5948000" y="3930165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14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7197EB8-2CB0-46D6-971B-134270A3DD4D}"/>
              </a:ext>
            </a:extLst>
          </p:cNvPr>
          <p:cNvSpPr txBox="1"/>
          <p:nvPr/>
        </p:nvSpPr>
        <p:spPr bwMode="auto">
          <a:xfrm>
            <a:off x="6772861" y="3930165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16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7C8E93A-961C-4A8D-8D40-A4005F0F2096}"/>
              </a:ext>
            </a:extLst>
          </p:cNvPr>
          <p:cNvSpPr txBox="1"/>
          <p:nvPr/>
        </p:nvSpPr>
        <p:spPr bwMode="auto">
          <a:xfrm>
            <a:off x="7597410" y="3930165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18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CB16EC2-319B-408C-AC6A-D85280AD2433}"/>
              </a:ext>
            </a:extLst>
          </p:cNvPr>
          <p:cNvSpPr txBox="1"/>
          <p:nvPr/>
        </p:nvSpPr>
        <p:spPr bwMode="auto">
          <a:xfrm>
            <a:off x="8422112" y="3930165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 </a:t>
            </a:r>
          </a:p>
        </p:txBody>
      </p:sp>
      <p:sp>
        <p:nvSpPr>
          <p:cNvPr id="35" name="Title 34">
            <a:extLst>
              <a:ext uri="{FF2B5EF4-FFF2-40B4-BE49-F238E27FC236}">
                <a16:creationId xmlns:a16="http://schemas.microsoft.com/office/drawing/2014/main" id="{A84BF2DE-6F0D-4517-AC8F-BDAA46A3D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D021F5-F2B7-4D20-94A6-76603DD280A8}"/>
              </a:ext>
            </a:extLst>
          </p:cNvPr>
          <p:cNvSpPr txBox="1"/>
          <p:nvPr/>
        </p:nvSpPr>
        <p:spPr bwMode="auto">
          <a:xfrm>
            <a:off x="151979" y="3864448"/>
            <a:ext cx="5269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zero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D03B197-5548-44F9-B75E-80214513E22C}"/>
              </a:ext>
            </a:extLst>
          </p:cNvPr>
          <p:cNvSpPr txBox="1"/>
          <p:nvPr/>
        </p:nvSpPr>
        <p:spPr bwMode="auto">
          <a:xfrm>
            <a:off x="936355" y="3864448"/>
            <a:ext cx="48070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two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F424D6-2BE6-46E6-9261-8D83ACDDF68E}"/>
              </a:ext>
            </a:extLst>
          </p:cNvPr>
          <p:cNvSpPr txBox="1"/>
          <p:nvPr/>
        </p:nvSpPr>
        <p:spPr bwMode="auto">
          <a:xfrm>
            <a:off x="1746377" y="3864448"/>
            <a:ext cx="5100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four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BF5591-A4B8-4B6C-AD9D-3DBA091F9EE4}"/>
              </a:ext>
            </a:extLst>
          </p:cNvPr>
          <p:cNvSpPr txBox="1"/>
          <p:nvPr/>
        </p:nvSpPr>
        <p:spPr bwMode="auto">
          <a:xfrm>
            <a:off x="2633771" y="3864448"/>
            <a:ext cx="38664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six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07BD5B-6ABB-4670-8FD7-9B48A88E885D}"/>
              </a:ext>
            </a:extLst>
          </p:cNvPr>
          <p:cNvSpPr txBox="1"/>
          <p:nvPr/>
        </p:nvSpPr>
        <p:spPr bwMode="auto">
          <a:xfrm>
            <a:off x="3354046" y="3864448"/>
            <a:ext cx="5902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eight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F4C4B4-3225-41BA-A531-6CD9FCADC4B1}"/>
              </a:ext>
            </a:extLst>
          </p:cNvPr>
          <p:cNvSpPr txBox="1"/>
          <p:nvPr/>
        </p:nvSpPr>
        <p:spPr bwMode="auto">
          <a:xfrm>
            <a:off x="4253878" y="3864448"/>
            <a:ext cx="4397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ten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3B3BC0-8689-436F-89B1-AF6CC88180CB}"/>
              </a:ext>
            </a:extLst>
          </p:cNvPr>
          <p:cNvSpPr txBox="1"/>
          <p:nvPr/>
        </p:nvSpPr>
        <p:spPr bwMode="auto">
          <a:xfrm>
            <a:off x="4952202" y="3864448"/>
            <a:ext cx="69249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twelve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336B486-AFB5-4E3E-821F-8333844A6BD4}"/>
              </a:ext>
            </a:extLst>
          </p:cNvPr>
          <p:cNvSpPr txBox="1"/>
          <p:nvPr/>
        </p:nvSpPr>
        <p:spPr bwMode="auto">
          <a:xfrm>
            <a:off x="5692481" y="3864448"/>
            <a:ext cx="86491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fourteen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A8A7E0-73E6-4A36-87D1-0232DC52650B}"/>
              </a:ext>
            </a:extLst>
          </p:cNvPr>
          <p:cNvSpPr txBox="1"/>
          <p:nvPr/>
        </p:nvSpPr>
        <p:spPr bwMode="auto">
          <a:xfrm>
            <a:off x="6581654" y="3864448"/>
            <a:ext cx="73629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sixteen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A9EE3C3-96F0-4270-B1BA-B076E0775955}"/>
              </a:ext>
            </a:extLst>
          </p:cNvPr>
          <p:cNvSpPr txBox="1"/>
          <p:nvPr/>
        </p:nvSpPr>
        <p:spPr bwMode="auto">
          <a:xfrm>
            <a:off x="7334870" y="3864448"/>
            <a:ext cx="87895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eighteen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22B504-2CCF-48E4-95E9-E7B5628D4819}"/>
              </a:ext>
            </a:extLst>
          </p:cNvPr>
          <p:cNvSpPr txBox="1"/>
          <p:nvPr/>
        </p:nvSpPr>
        <p:spPr bwMode="auto">
          <a:xfrm>
            <a:off x="8240267" y="3864448"/>
            <a:ext cx="71756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twenty</a:t>
            </a:r>
          </a:p>
        </p:txBody>
      </p:sp>
      <p:pic>
        <p:nvPicPr>
          <p:cNvPr id="14" name="Picture 13" descr="A picture containing object, mirror  Description automatically generated">
            <a:extLst>
              <a:ext uri="{FF2B5EF4-FFF2-40B4-BE49-F238E27FC236}">
                <a16:creationId xmlns:a16="http://schemas.microsoft.com/office/drawing/2014/main" id="{981347E1-8A90-4733-913E-811792F1EF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069" y="3591410"/>
            <a:ext cx="501282" cy="25438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794CCC7-E152-4835-8F15-8F439AF2295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774" y="3344509"/>
            <a:ext cx="501282" cy="50128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6E91589-61F3-4323-AAB3-7BADF0BDCF2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479" y="3097609"/>
            <a:ext cx="501282" cy="74818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E95AC52-D65F-42B3-9B16-42C5888ECDE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184" y="2850710"/>
            <a:ext cx="501282" cy="99508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6C2F639-4294-4805-9175-8D23A61F851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889" y="2603810"/>
            <a:ext cx="501282" cy="1241981"/>
          </a:xfrm>
          <a:prstGeom prst="rect">
            <a:avLst/>
          </a:prstGeom>
        </p:spPr>
      </p:pic>
      <p:pic>
        <p:nvPicPr>
          <p:cNvPr id="19" name="Picture 18" descr="A close up of a logo  Description automatically generated">
            <a:extLst>
              <a:ext uri="{FF2B5EF4-FFF2-40B4-BE49-F238E27FC236}">
                <a16:creationId xmlns:a16="http://schemas.microsoft.com/office/drawing/2014/main" id="{57AD16EA-0AFA-484B-89D9-9BDDDB2D43B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594" y="2297056"/>
            <a:ext cx="501282" cy="1548735"/>
          </a:xfrm>
          <a:prstGeom prst="rect">
            <a:avLst/>
          </a:prstGeom>
        </p:spPr>
      </p:pic>
      <p:pic>
        <p:nvPicPr>
          <p:cNvPr id="20" name="Picture 19" descr="A picture containing weapon  Description automatically generated">
            <a:extLst>
              <a:ext uri="{FF2B5EF4-FFF2-40B4-BE49-F238E27FC236}">
                <a16:creationId xmlns:a16="http://schemas.microsoft.com/office/drawing/2014/main" id="{8EB31738-0CC9-4B83-8896-42AF8098E3F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4299" y="2050155"/>
            <a:ext cx="501282" cy="1795636"/>
          </a:xfrm>
          <a:prstGeom prst="rect">
            <a:avLst/>
          </a:prstGeom>
        </p:spPr>
      </p:pic>
      <p:pic>
        <p:nvPicPr>
          <p:cNvPr id="21" name="Picture 20" descr="A picture containing scissors  Description automatically generated">
            <a:extLst>
              <a:ext uri="{FF2B5EF4-FFF2-40B4-BE49-F238E27FC236}">
                <a16:creationId xmlns:a16="http://schemas.microsoft.com/office/drawing/2014/main" id="{EB6C18E3-6114-43DC-AD46-B8032179F94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9004" y="1803255"/>
            <a:ext cx="501282" cy="204253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1BB3597-710F-4A60-9F45-94951994156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3709" y="1556356"/>
            <a:ext cx="501282" cy="2289435"/>
          </a:xfrm>
          <a:prstGeom prst="rect">
            <a:avLst/>
          </a:prstGeom>
        </p:spPr>
      </p:pic>
      <p:pic>
        <p:nvPicPr>
          <p:cNvPr id="23" name="Picture 22" descr="A picture containing scissors, tool  Description automatically generated">
            <a:extLst>
              <a:ext uri="{FF2B5EF4-FFF2-40B4-BE49-F238E27FC236}">
                <a16:creationId xmlns:a16="http://schemas.microsoft.com/office/drawing/2014/main" id="{BCB1E0C0-22A4-49DB-9C91-81AD829473A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8411" y="1305715"/>
            <a:ext cx="501282" cy="2540076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AD2FD5E6-2BEF-4A36-8C71-9BEDA88B5B74}"/>
              </a:ext>
            </a:extLst>
          </p:cNvPr>
          <p:cNvSpPr txBox="1"/>
          <p:nvPr/>
        </p:nvSpPr>
        <p:spPr bwMode="auto">
          <a:xfrm>
            <a:off x="275025" y="4092210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257ED63-E76D-4DB4-A63D-980FAC6EF403}"/>
              </a:ext>
            </a:extLst>
          </p:cNvPr>
          <p:cNvSpPr txBox="1"/>
          <p:nvPr/>
        </p:nvSpPr>
        <p:spPr bwMode="auto">
          <a:xfrm>
            <a:off x="1036286" y="4092210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AB1F17-EA63-4029-ACD4-F67FDC642AD9}"/>
              </a:ext>
            </a:extLst>
          </p:cNvPr>
          <p:cNvSpPr txBox="1"/>
          <p:nvPr/>
        </p:nvSpPr>
        <p:spPr bwMode="auto">
          <a:xfrm>
            <a:off x="1860992" y="4092210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A63B53A-9F0A-4E4C-B988-6B7B17F91839}"/>
              </a:ext>
            </a:extLst>
          </p:cNvPr>
          <p:cNvSpPr txBox="1"/>
          <p:nvPr/>
        </p:nvSpPr>
        <p:spPr bwMode="auto">
          <a:xfrm>
            <a:off x="2686670" y="4092210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A2AB8D0-61E4-44D1-8D4C-F12A2C51FB54}"/>
              </a:ext>
            </a:extLst>
          </p:cNvPr>
          <p:cNvSpPr txBox="1"/>
          <p:nvPr/>
        </p:nvSpPr>
        <p:spPr bwMode="auto">
          <a:xfrm>
            <a:off x="3508735" y="4092210"/>
            <a:ext cx="28084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84605AF-FD96-48B4-AE49-CF9CD82BD30C}"/>
              </a:ext>
            </a:extLst>
          </p:cNvPr>
          <p:cNvSpPr txBox="1"/>
          <p:nvPr/>
        </p:nvSpPr>
        <p:spPr bwMode="auto">
          <a:xfrm>
            <a:off x="4285233" y="4092210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6E40163-78D4-4FC2-93AD-826DFA4B2D91}"/>
              </a:ext>
            </a:extLst>
          </p:cNvPr>
          <p:cNvSpPr txBox="1"/>
          <p:nvPr/>
        </p:nvSpPr>
        <p:spPr bwMode="auto">
          <a:xfrm>
            <a:off x="5109937" y="4092210"/>
            <a:ext cx="3770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A33119A-D739-4DBA-A51F-65025F289B1D}"/>
              </a:ext>
            </a:extLst>
          </p:cNvPr>
          <p:cNvSpPr txBox="1"/>
          <p:nvPr/>
        </p:nvSpPr>
        <p:spPr bwMode="auto">
          <a:xfrm>
            <a:off x="5936426" y="4092210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14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5F2CF92-D3BA-4316-B39C-707B93EB6F71}"/>
              </a:ext>
            </a:extLst>
          </p:cNvPr>
          <p:cNvSpPr txBox="1"/>
          <p:nvPr/>
        </p:nvSpPr>
        <p:spPr bwMode="auto">
          <a:xfrm>
            <a:off x="6761287" y="4092210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16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813C603-7CD1-468F-96C0-45B9291A7D1D}"/>
              </a:ext>
            </a:extLst>
          </p:cNvPr>
          <p:cNvSpPr txBox="1"/>
          <p:nvPr/>
        </p:nvSpPr>
        <p:spPr bwMode="auto">
          <a:xfrm>
            <a:off x="7585836" y="4092210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18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98B61C2-C705-412E-BEF2-AE0571D0C7AC}"/>
              </a:ext>
            </a:extLst>
          </p:cNvPr>
          <p:cNvSpPr txBox="1"/>
          <p:nvPr/>
        </p:nvSpPr>
        <p:spPr bwMode="auto">
          <a:xfrm>
            <a:off x="8410538" y="4092210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566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00"/>
                            </p:stCondLst>
                            <p:childTnLst>
                              <p:par>
                                <p:cTn id="1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00"/>
                            </p:stCondLst>
                            <p:childTnLst>
                              <p:par>
                                <p:cTn id="17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object, mirror  Description automatically generated">
            <a:extLst>
              <a:ext uri="{FF2B5EF4-FFF2-40B4-BE49-F238E27FC236}">
                <a16:creationId xmlns:a16="http://schemas.microsoft.com/office/drawing/2014/main" id="{73FFF3A8-5BE9-4916-90FF-5A82E058BA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14" y="2764769"/>
            <a:ext cx="501282" cy="25438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9D91B0D-AEB1-4B29-8D26-4A96A4AF5D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605" y="2764769"/>
            <a:ext cx="501282" cy="50128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7730501-71D8-4109-94A0-2E2A8AFAE7D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596" y="2764769"/>
            <a:ext cx="501282" cy="74818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90D9BB8-6624-4E3D-96CF-11212469944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587" y="2764769"/>
            <a:ext cx="501282" cy="99508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2AE26CF-B290-4D8B-9604-AFEC1F3D7CA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586" y="2764769"/>
            <a:ext cx="501282" cy="1241981"/>
          </a:xfrm>
          <a:prstGeom prst="rect">
            <a:avLst/>
          </a:prstGeom>
        </p:spPr>
      </p:pic>
      <p:pic>
        <p:nvPicPr>
          <p:cNvPr id="20" name="Picture 19" descr="A close up of a logo  Description automatically generated">
            <a:extLst>
              <a:ext uri="{FF2B5EF4-FFF2-40B4-BE49-F238E27FC236}">
                <a16:creationId xmlns:a16="http://schemas.microsoft.com/office/drawing/2014/main" id="{BFBE02C5-5F6B-45AA-9AD6-02D6EAD17CA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7958" y="2764769"/>
            <a:ext cx="501282" cy="1548735"/>
          </a:xfrm>
          <a:prstGeom prst="rect">
            <a:avLst/>
          </a:prstGeom>
        </p:spPr>
      </p:pic>
      <p:pic>
        <p:nvPicPr>
          <p:cNvPr id="21" name="Picture 20" descr="A picture containing weapon  Description automatically generated">
            <a:extLst>
              <a:ext uri="{FF2B5EF4-FFF2-40B4-BE49-F238E27FC236}">
                <a16:creationId xmlns:a16="http://schemas.microsoft.com/office/drawing/2014/main" id="{16E37BC2-BEB5-45A4-AD91-1D7A558C131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951" y="2764769"/>
            <a:ext cx="501282" cy="1795636"/>
          </a:xfrm>
          <a:prstGeom prst="rect">
            <a:avLst/>
          </a:prstGeom>
        </p:spPr>
      </p:pic>
      <p:pic>
        <p:nvPicPr>
          <p:cNvPr id="22" name="Picture 21" descr="A picture containing scissors  Description automatically generated">
            <a:extLst>
              <a:ext uri="{FF2B5EF4-FFF2-40B4-BE49-F238E27FC236}">
                <a16:creationId xmlns:a16="http://schemas.microsoft.com/office/drawing/2014/main" id="{B29EF237-0194-4E8C-BF85-2EF1B5AC921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944" y="2764769"/>
            <a:ext cx="501282" cy="204253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8AB41E5-CA20-4490-B999-6F90BC24398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935" y="2764769"/>
            <a:ext cx="501282" cy="2289435"/>
          </a:xfrm>
          <a:prstGeom prst="rect">
            <a:avLst/>
          </a:prstGeom>
        </p:spPr>
      </p:pic>
      <p:pic>
        <p:nvPicPr>
          <p:cNvPr id="24" name="Picture 23" descr="A picture containing scissors, tool  Description automatically generated">
            <a:extLst>
              <a:ext uri="{FF2B5EF4-FFF2-40B4-BE49-F238E27FC236}">
                <a16:creationId xmlns:a16="http://schemas.microsoft.com/office/drawing/2014/main" id="{8EDF8771-B55B-42A6-B1A5-C5A655616E0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5474" y="2764769"/>
            <a:ext cx="501282" cy="254007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64BC5DF-7E66-4524-B7D5-5968923AD82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59" y="2360645"/>
            <a:ext cx="8411430" cy="13467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CFC81948-73C0-484C-B3FC-CC644CD9138F}"/>
              </a:ext>
            </a:extLst>
          </p:cNvPr>
          <p:cNvSpPr txBox="1"/>
          <p:nvPr/>
        </p:nvSpPr>
        <p:spPr bwMode="auto">
          <a:xfrm>
            <a:off x="110512" y="2474944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9BDF5EE-13EC-4865-AF20-63A775177690}"/>
              </a:ext>
            </a:extLst>
          </p:cNvPr>
          <p:cNvSpPr txBox="1"/>
          <p:nvPr/>
        </p:nvSpPr>
        <p:spPr bwMode="auto">
          <a:xfrm>
            <a:off x="950354" y="2474944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7A48B5F-76E7-407A-BEF5-3C34FEE431B4}"/>
              </a:ext>
            </a:extLst>
          </p:cNvPr>
          <p:cNvSpPr txBox="1"/>
          <p:nvPr/>
        </p:nvSpPr>
        <p:spPr bwMode="auto">
          <a:xfrm>
            <a:off x="1789346" y="2474944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76C81D9-EB91-47A7-BD6F-ED3C9F743574}"/>
              </a:ext>
            </a:extLst>
          </p:cNvPr>
          <p:cNvSpPr txBox="1"/>
          <p:nvPr/>
        </p:nvSpPr>
        <p:spPr bwMode="auto">
          <a:xfrm>
            <a:off x="2626929" y="2474944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6744AA2-8187-4B63-9B5F-08B17FEE93AA}"/>
              </a:ext>
            </a:extLst>
          </p:cNvPr>
          <p:cNvSpPr txBox="1"/>
          <p:nvPr/>
        </p:nvSpPr>
        <p:spPr bwMode="auto">
          <a:xfrm>
            <a:off x="3468042" y="2474944"/>
            <a:ext cx="28084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CBCC4EC-E85C-4DA1-AC0F-7B1F399934F8}"/>
              </a:ext>
            </a:extLst>
          </p:cNvPr>
          <p:cNvSpPr txBox="1"/>
          <p:nvPr/>
        </p:nvSpPr>
        <p:spPr bwMode="auto">
          <a:xfrm>
            <a:off x="4258826" y="2474944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06C50E4-7E47-4993-8FDD-484CCE583A7F}"/>
              </a:ext>
            </a:extLst>
          </p:cNvPr>
          <p:cNvSpPr txBox="1"/>
          <p:nvPr/>
        </p:nvSpPr>
        <p:spPr bwMode="auto">
          <a:xfrm>
            <a:off x="5100197" y="2474944"/>
            <a:ext cx="3770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AF98A63-4241-4C42-9CF5-92D935657682}"/>
              </a:ext>
            </a:extLst>
          </p:cNvPr>
          <p:cNvSpPr txBox="1"/>
          <p:nvPr/>
        </p:nvSpPr>
        <p:spPr bwMode="auto">
          <a:xfrm>
            <a:off x="5936210" y="2474944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14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335A192-F9AC-4478-8C4E-56C6051387E0}"/>
              </a:ext>
            </a:extLst>
          </p:cNvPr>
          <p:cNvSpPr txBox="1"/>
          <p:nvPr/>
        </p:nvSpPr>
        <p:spPr bwMode="auto">
          <a:xfrm>
            <a:off x="6777738" y="2474944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16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316041B-7680-4E0E-AAA9-54ACE96905C4}"/>
              </a:ext>
            </a:extLst>
          </p:cNvPr>
          <p:cNvSpPr txBox="1"/>
          <p:nvPr/>
        </p:nvSpPr>
        <p:spPr bwMode="auto">
          <a:xfrm>
            <a:off x="7616573" y="2474944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18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27F8E38-C727-4DA2-8F39-8E3B3623878B}"/>
              </a:ext>
            </a:extLst>
          </p:cNvPr>
          <p:cNvSpPr txBox="1"/>
          <p:nvPr/>
        </p:nvSpPr>
        <p:spPr bwMode="auto">
          <a:xfrm>
            <a:off x="8455561" y="2474944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388BD2A-55B3-4D17-9BEF-A29A34DBDA63}"/>
              </a:ext>
            </a:extLst>
          </p:cNvPr>
          <p:cNvSpPr txBox="1"/>
          <p:nvPr/>
        </p:nvSpPr>
        <p:spPr bwMode="auto">
          <a:xfrm>
            <a:off x="529303" y="2474944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4A946AA-5192-46C4-9AEC-1272F99B0D8F}"/>
              </a:ext>
            </a:extLst>
          </p:cNvPr>
          <p:cNvSpPr txBox="1"/>
          <p:nvPr/>
        </p:nvSpPr>
        <p:spPr bwMode="auto">
          <a:xfrm>
            <a:off x="1369872" y="2474944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A64929B-8B6B-4840-9AA9-DD6F01B96AB6}"/>
              </a:ext>
            </a:extLst>
          </p:cNvPr>
          <p:cNvSpPr txBox="1"/>
          <p:nvPr/>
        </p:nvSpPr>
        <p:spPr bwMode="auto">
          <a:xfrm>
            <a:off x="2209011" y="2474944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9C5CA71-158F-4AB0-B372-5231C202480C}"/>
              </a:ext>
            </a:extLst>
          </p:cNvPr>
          <p:cNvSpPr txBox="1"/>
          <p:nvPr/>
        </p:nvSpPr>
        <p:spPr bwMode="auto">
          <a:xfrm>
            <a:off x="3046287" y="2474944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F9AC1F0-77ED-4E20-BD45-07F8DFCEC749}"/>
              </a:ext>
            </a:extLst>
          </p:cNvPr>
          <p:cNvSpPr txBox="1"/>
          <p:nvPr/>
        </p:nvSpPr>
        <p:spPr bwMode="auto">
          <a:xfrm>
            <a:off x="3888981" y="2474944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9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ADBA116-CDC9-474F-83A4-3C8B5F41AA1C}"/>
              </a:ext>
            </a:extLst>
          </p:cNvPr>
          <p:cNvSpPr txBox="1"/>
          <p:nvPr/>
        </p:nvSpPr>
        <p:spPr bwMode="auto">
          <a:xfrm>
            <a:off x="4677890" y="2474944"/>
            <a:ext cx="3770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9CFE5F6-460B-43D1-9EA9-A90A3E6CC67D}"/>
              </a:ext>
            </a:extLst>
          </p:cNvPr>
          <p:cNvSpPr txBox="1"/>
          <p:nvPr/>
        </p:nvSpPr>
        <p:spPr bwMode="auto">
          <a:xfrm>
            <a:off x="5520616" y="2474944"/>
            <a:ext cx="3770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13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2ECCCA9-6EA5-4D24-9562-B091AF014A09}"/>
              </a:ext>
            </a:extLst>
          </p:cNvPr>
          <p:cNvSpPr txBox="1"/>
          <p:nvPr/>
        </p:nvSpPr>
        <p:spPr bwMode="auto">
          <a:xfrm>
            <a:off x="6355618" y="2474944"/>
            <a:ext cx="3770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15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32B8315-A8E5-4616-B5E4-26DF9C7F00D0}"/>
              </a:ext>
            </a:extLst>
          </p:cNvPr>
          <p:cNvSpPr txBox="1"/>
          <p:nvPr/>
        </p:nvSpPr>
        <p:spPr bwMode="auto">
          <a:xfrm>
            <a:off x="7197080" y="2474944"/>
            <a:ext cx="3770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17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8C74C1E-2F56-44A9-B62E-8D67B801939F}"/>
              </a:ext>
            </a:extLst>
          </p:cNvPr>
          <p:cNvSpPr txBox="1"/>
          <p:nvPr/>
        </p:nvSpPr>
        <p:spPr bwMode="auto">
          <a:xfrm>
            <a:off x="8038448" y="2474944"/>
            <a:ext cx="3770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19</a:t>
            </a:r>
          </a:p>
        </p:txBody>
      </p:sp>
      <p:sp>
        <p:nvSpPr>
          <p:cNvPr id="48" name="Text Placeholder 1">
            <a:extLst>
              <a:ext uri="{FF2B5EF4-FFF2-40B4-BE49-F238E27FC236}">
                <a16:creationId xmlns:a16="http://schemas.microsoft.com/office/drawing/2014/main" id="{8C9B3661-71CA-410D-A668-F151E0367D12}"/>
              </a:ext>
            </a:extLst>
          </p:cNvPr>
          <p:cNvSpPr txBox="1">
            <a:spLocks/>
          </p:cNvSpPr>
          <p:nvPr/>
        </p:nvSpPr>
        <p:spPr bwMode="auto">
          <a:xfrm>
            <a:off x="-3514" y="-134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lvl1pPr marL="342900" indent="-342900"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defRPr sz="28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Char char="●"/>
              <a:defRPr sz="24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–"/>
              <a:defRPr sz="20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en-US" kern="0"/>
              <a:t>KS1 Multiplication Lesson 1 </a:t>
            </a:r>
            <a:endParaRPr lang="en-US" kern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8020A9-F865-48AE-B4E6-94ABDF3BAC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1C3788-9A0C-4B8D-BDD8-14C72FFA2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2274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095A264-DD81-4FC1-9BFB-60E9A0632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63565FE-BB80-4724-95DC-FCD2A88FBC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59" y="3140564"/>
            <a:ext cx="8411430" cy="13467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AB2C0D2-8253-4359-9520-4684A77E3391}"/>
              </a:ext>
            </a:extLst>
          </p:cNvPr>
          <p:cNvSpPr txBox="1"/>
          <p:nvPr/>
        </p:nvSpPr>
        <p:spPr bwMode="auto">
          <a:xfrm>
            <a:off x="110512" y="3254863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523DDDF-2A2C-41A0-A55F-8384CCCEC66B}"/>
              </a:ext>
            </a:extLst>
          </p:cNvPr>
          <p:cNvSpPr txBox="1"/>
          <p:nvPr/>
        </p:nvSpPr>
        <p:spPr bwMode="auto">
          <a:xfrm>
            <a:off x="950354" y="3254863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70DB17A-3619-47E0-ADDD-C86113673A16}"/>
              </a:ext>
            </a:extLst>
          </p:cNvPr>
          <p:cNvSpPr txBox="1"/>
          <p:nvPr/>
        </p:nvSpPr>
        <p:spPr bwMode="auto">
          <a:xfrm>
            <a:off x="1789346" y="3254863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A8C1DDA-168B-48C4-AB31-072AAB41515C}"/>
              </a:ext>
            </a:extLst>
          </p:cNvPr>
          <p:cNvSpPr txBox="1"/>
          <p:nvPr/>
        </p:nvSpPr>
        <p:spPr bwMode="auto">
          <a:xfrm>
            <a:off x="2626929" y="3254863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E17F3A3-DB6A-4B1A-A5A2-C968E79ADB23}"/>
              </a:ext>
            </a:extLst>
          </p:cNvPr>
          <p:cNvSpPr txBox="1"/>
          <p:nvPr/>
        </p:nvSpPr>
        <p:spPr bwMode="auto">
          <a:xfrm>
            <a:off x="3468042" y="3254863"/>
            <a:ext cx="28084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F367024-0D69-45BC-924A-47C0D220EF3C}"/>
              </a:ext>
            </a:extLst>
          </p:cNvPr>
          <p:cNvSpPr txBox="1"/>
          <p:nvPr/>
        </p:nvSpPr>
        <p:spPr bwMode="auto">
          <a:xfrm>
            <a:off x="4258826" y="3254863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0A3B38E-0EA6-407A-80F2-F8BEDBFACD3C}"/>
              </a:ext>
            </a:extLst>
          </p:cNvPr>
          <p:cNvSpPr txBox="1"/>
          <p:nvPr/>
        </p:nvSpPr>
        <p:spPr bwMode="auto">
          <a:xfrm>
            <a:off x="5100197" y="3254863"/>
            <a:ext cx="3770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6F40CF3-4461-4DE8-BD8F-05C722D99AD6}"/>
              </a:ext>
            </a:extLst>
          </p:cNvPr>
          <p:cNvSpPr txBox="1"/>
          <p:nvPr/>
        </p:nvSpPr>
        <p:spPr bwMode="auto">
          <a:xfrm>
            <a:off x="5936210" y="3254863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85A2A4F-C69A-49BD-AC1C-5C7F1306E24F}"/>
              </a:ext>
            </a:extLst>
          </p:cNvPr>
          <p:cNvSpPr txBox="1"/>
          <p:nvPr/>
        </p:nvSpPr>
        <p:spPr bwMode="auto">
          <a:xfrm>
            <a:off x="6777738" y="3254863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16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FA0FFAC-EFF2-4D84-ABDE-D3751A5BF05F}"/>
              </a:ext>
            </a:extLst>
          </p:cNvPr>
          <p:cNvSpPr txBox="1"/>
          <p:nvPr/>
        </p:nvSpPr>
        <p:spPr bwMode="auto">
          <a:xfrm>
            <a:off x="7616573" y="3254863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18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F7778E5-684F-4F1C-8E98-6CAC2FD7CA95}"/>
              </a:ext>
            </a:extLst>
          </p:cNvPr>
          <p:cNvSpPr txBox="1"/>
          <p:nvPr/>
        </p:nvSpPr>
        <p:spPr bwMode="auto">
          <a:xfrm>
            <a:off x="8455561" y="3254863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F1D9F99-9BE0-4BC7-9B2A-9AC27ADBAEBF}"/>
              </a:ext>
            </a:extLst>
          </p:cNvPr>
          <p:cNvSpPr txBox="1"/>
          <p:nvPr/>
        </p:nvSpPr>
        <p:spPr bwMode="auto">
          <a:xfrm>
            <a:off x="529303" y="3254863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5D8BE1B-F3F5-440F-B3B2-1DF3BD4B42B9}"/>
              </a:ext>
            </a:extLst>
          </p:cNvPr>
          <p:cNvSpPr txBox="1"/>
          <p:nvPr/>
        </p:nvSpPr>
        <p:spPr bwMode="auto">
          <a:xfrm>
            <a:off x="1369872" y="3254863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8262C36-1A0D-4B81-A0D3-B9060A898668}"/>
              </a:ext>
            </a:extLst>
          </p:cNvPr>
          <p:cNvSpPr txBox="1"/>
          <p:nvPr/>
        </p:nvSpPr>
        <p:spPr bwMode="auto">
          <a:xfrm>
            <a:off x="2209011" y="3254863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D4070D6-9F15-4B23-B5FF-A1C6975673BC}"/>
              </a:ext>
            </a:extLst>
          </p:cNvPr>
          <p:cNvSpPr txBox="1"/>
          <p:nvPr/>
        </p:nvSpPr>
        <p:spPr bwMode="auto">
          <a:xfrm>
            <a:off x="3046287" y="3254863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795FDFC-DBF2-4731-9C59-FC1BBE8A3FAE}"/>
              </a:ext>
            </a:extLst>
          </p:cNvPr>
          <p:cNvSpPr txBox="1"/>
          <p:nvPr/>
        </p:nvSpPr>
        <p:spPr bwMode="auto">
          <a:xfrm>
            <a:off x="3888981" y="3254863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9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75199A9-508F-43EF-AF37-5BF91CF6B238}"/>
              </a:ext>
            </a:extLst>
          </p:cNvPr>
          <p:cNvSpPr txBox="1"/>
          <p:nvPr/>
        </p:nvSpPr>
        <p:spPr bwMode="auto">
          <a:xfrm>
            <a:off x="4677890" y="3254863"/>
            <a:ext cx="3770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0CDD23E-CBA2-4149-853A-CE59FE131E4E}"/>
              </a:ext>
            </a:extLst>
          </p:cNvPr>
          <p:cNvSpPr txBox="1"/>
          <p:nvPr/>
        </p:nvSpPr>
        <p:spPr bwMode="auto">
          <a:xfrm>
            <a:off x="5520616" y="3254863"/>
            <a:ext cx="3770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13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58AF6B8-278B-41DF-9AA4-09619F7BC0B8}"/>
              </a:ext>
            </a:extLst>
          </p:cNvPr>
          <p:cNvSpPr txBox="1"/>
          <p:nvPr/>
        </p:nvSpPr>
        <p:spPr bwMode="auto">
          <a:xfrm>
            <a:off x="6355618" y="3254863"/>
            <a:ext cx="3770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15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E49D7BF-04C6-498E-81E1-011C36CA6FC7}"/>
              </a:ext>
            </a:extLst>
          </p:cNvPr>
          <p:cNvSpPr txBox="1"/>
          <p:nvPr/>
        </p:nvSpPr>
        <p:spPr bwMode="auto">
          <a:xfrm>
            <a:off x="7197080" y="3254863"/>
            <a:ext cx="3770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17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ECED32D-C48E-4FCA-B24A-59D579DC69BF}"/>
              </a:ext>
            </a:extLst>
          </p:cNvPr>
          <p:cNvSpPr txBox="1"/>
          <p:nvPr/>
        </p:nvSpPr>
        <p:spPr bwMode="auto">
          <a:xfrm>
            <a:off x="8038448" y="3254863"/>
            <a:ext cx="3770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19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7317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 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4ADE2BC-2C80-4FD1-B361-696C821B6D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63565FE-BB80-4724-95DC-FCD2A88FBC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59" y="3140564"/>
            <a:ext cx="8411430" cy="13467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AB2C0D2-8253-4359-9520-4684A77E3391}"/>
              </a:ext>
            </a:extLst>
          </p:cNvPr>
          <p:cNvSpPr txBox="1"/>
          <p:nvPr/>
        </p:nvSpPr>
        <p:spPr bwMode="auto">
          <a:xfrm>
            <a:off x="110512" y="3254863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523DDDF-2A2C-41A0-A55F-8384CCCEC66B}"/>
              </a:ext>
            </a:extLst>
          </p:cNvPr>
          <p:cNvSpPr txBox="1"/>
          <p:nvPr/>
        </p:nvSpPr>
        <p:spPr bwMode="auto">
          <a:xfrm>
            <a:off x="950354" y="3254863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70DB17A-3619-47E0-ADDD-C86113673A16}"/>
              </a:ext>
            </a:extLst>
          </p:cNvPr>
          <p:cNvSpPr txBox="1"/>
          <p:nvPr/>
        </p:nvSpPr>
        <p:spPr bwMode="auto">
          <a:xfrm>
            <a:off x="1789346" y="3254863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A8C1DDA-168B-48C4-AB31-072AAB41515C}"/>
              </a:ext>
            </a:extLst>
          </p:cNvPr>
          <p:cNvSpPr txBox="1"/>
          <p:nvPr/>
        </p:nvSpPr>
        <p:spPr bwMode="auto">
          <a:xfrm>
            <a:off x="2626929" y="3254863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E17F3A3-DB6A-4B1A-A5A2-C968E79ADB23}"/>
              </a:ext>
            </a:extLst>
          </p:cNvPr>
          <p:cNvSpPr txBox="1"/>
          <p:nvPr/>
        </p:nvSpPr>
        <p:spPr bwMode="auto">
          <a:xfrm>
            <a:off x="3468042" y="3254863"/>
            <a:ext cx="28084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F367024-0D69-45BC-924A-47C0D220EF3C}"/>
              </a:ext>
            </a:extLst>
          </p:cNvPr>
          <p:cNvSpPr txBox="1"/>
          <p:nvPr/>
        </p:nvSpPr>
        <p:spPr bwMode="auto">
          <a:xfrm>
            <a:off x="4258826" y="3254863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0A3B38E-0EA6-407A-80F2-F8BEDBFACD3C}"/>
              </a:ext>
            </a:extLst>
          </p:cNvPr>
          <p:cNvSpPr txBox="1"/>
          <p:nvPr/>
        </p:nvSpPr>
        <p:spPr bwMode="auto">
          <a:xfrm>
            <a:off x="5100197" y="3254863"/>
            <a:ext cx="3770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6F40CF3-4461-4DE8-BD8F-05C722D99AD6}"/>
              </a:ext>
            </a:extLst>
          </p:cNvPr>
          <p:cNvSpPr txBox="1"/>
          <p:nvPr/>
        </p:nvSpPr>
        <p:spPr bwMode="auto">
          <a:xfrm>
            <a:off x="5936210" y="3254863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85A2A4F-C69A-49BD-AC1C-5C7F1306E24F}"/>
              </a:ext>
            </a:extLst>
          </p:cNvPr>
          <p:cNvSpPr txBox="1"/>
          <p:nvPr/>
        </p:nvSpPr>
        <p:spPr bwMode="auto">
          <a:xfrm>
            <a:off x="6777738" y="3254863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16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FA0FFAC-EFF2-4D84-ABDE-D3751A5BF05F}"/>
              </a:ext>
            </a:extLst>
          </p:cNvPr>
          <p:cNvSpPr txBox="1"/>
          <p:nvPr/>
        </p:nvSpPr>
        <p:spPr bwMode="auto">
          <a:xfrm>
            <a:off x="7616573" y="3254863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18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F7778E5-684F-4F1C-8E98-6CAC2FD7CA95}"/>
              </a:ext>
            </a:extLst>
          </p:cNvPr>
          <p:cNvSpPr txBox="1"/>
          <p:nvPr/>
        </p:nvSpPr>
        <p:spPr bwMode="auto">
          <a:xfrm>
            <a:off x="8455561" y="3254863"/>
            <a:ext cx="3770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F1D9F99-9BE0-4BC7-9B2A-9AC27ADBAEBF}"/>
              </a:ext>
            </a:extLst>
          </p:cNvPr>
          <p:cNvSpPr txBox="1"/>
          <p:nvPr/>
        </p:nvSpPr>
        <p:spPr bwMode="auto">
          <a:xfrm>
            <a:off x="529303" y="3254863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5D8BE1B-F3F5-440F-B3B2-1DF3BD4B42B9}"/>
              </a:ext>
            </a:extLst>
          </p:cNvPr>
          <p:cNvSpPr txBox="1"/>
          <p:nvPr/>
        </p:nvSpPr>
        <p:spPr bwMode="auto">
          <a:xfrm>
            <a:off x="1369872" y="3254863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8262C36-1A0D-4B81-A0D3-B9060A898668}"/>
              </a:ext>
            </a:extLst>
          </p:cNvPr>
          <p:cNvSpPr txBox="1"/>
          <p:nvPr/>
        </p:nvSpPr>
        <p:spPr bwMode="auto">
          <a:xfrm>
            <a:off x="2209011" y="3254863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D4070D6-9F15-4B23-B5FF-A1C6975673BC}"/>
              </a:ext>
            </a:extLst>
          </p:cNvPr>
          <p:cNvSpPr txBox="1"/>
          <p:nvPr/>
        </p:nvSpPr>
        <p:spPr bwMode="auto">
          <a:xfrm>
            <a:off x="3046287" y="3254863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795FDFC-DBF2-4731-9C59-FC1BBE8A3FAE}"/>
              </a:ext>
            </a:extLst>
          </p:cNvPr>
          <p:cNvSpPr txBox="1"/>
          <p:nvPr/>
        </p:nvSpPr>
        <p:spPr bwMode="auto">
          <a:xfrm>
            <a:off x="3888981" y="3254863"/>
            <a:ext cx="2808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9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75199A9-508F-43EF-AF37-5BF91CF6B238}"/>
              </a:ext>
            </a:extLst>
          </p:cNvPr>
          <p:cNvSpPr txBox="1"/>
          <p:nvPr/>
        </p:nvSpPr>
        <p:spPr bwMode="auto">
          <a:xfrm>
            <a:off x="4677890" y="3254863"/>
            <a:ext cx="3770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0CDD23E-CBA2-4149-853A-CE59FE131E4E}"/>
              </a:ext>
            </a:extLst>
          </p:cNvPr>
          <p:cNvSpPr txBox="1"/>
          <p:nvPr/>
        </p:nvSpPr>
        <p:spPr bwMode="auto">
          <a:xfrm>
            <a:off x="5520616" y="3254863"/>
            <a:ext cx="3770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13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58AF6B8-278B-41DF-9AA4-09619F7BC0B8}"/>
              </a:ext>
            </a:extLst>
          </p:cNvPr>
          <p:cNvSpPr txBox="1"/>
          <p:nvPr/>
        </p:nvSpPr>
        <p:spPr bwMode="auto">
          <a:xfrm>
            <a:off x="6355618" y="3254863"/>
            <a:ext cx="3770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15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E49D7BF-04C6-498E-81E1-011C36CA6FC7}"/>
              </a:ext>
            </a:extLst>
          </p:cNvPr>
          <p:cNvSpPr txBox="1"/>
          <p:nvPr/>
        </p:nvSpPr>
        <p:spPr bwMode="auto">
          <a:xfrm>
            <a:off x="7197080" y="3254863"/>
            <a:ext cx="3770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17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ECED32D-C48E-4FCA-B24A-59D579DC69BF}"/>
              </a:ext>
            </a:extLst>
          </p:cNvPr>
          <p:cNvSpPr txBox="1"/>
          <p:nvPr/>
        </p:nvSpPr>
        <p:spPr bwMode="auto">
          <a:xfrm>
            <a:off x="8038448" y="3254863"/>
            <a:ext cx="3770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>
                <a:solidFill>
                  <a:srgbClr val="94929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19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4507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00"/>
                            </p:stCondLst>
                            <p:childTnLst>
                              <p:par>
                                <p:cTn id="160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F38329A-9A42-43E9-B7E7-E38891BE81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2405" y="1826469"/>
            <a:ext cx="4219190" cy="3086670"/>
          </a:xfrm>
          <a:prstGeom prst="rect">
            <a:avLst/>
          </a:prstGeom>
        </p:spPr>
      </p:pic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6F9A85CA-DC7A-4E91-8FD8-82DB5169B60B}"/>
              </a:ext>
            </a:extLst>
          </p:cNvPr>
          <p:cNvSpPr txBox="1">
            <a:spLocks/>
          </p:cNvSpPr>
          <p:nvPr/>
        </p:nvSpPr>
        <p:spPr bwMode="auto">
          <a:xfrm>
            <a:off x="-3514" y="-134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lvl1pPr marL="342900" indent="-342900"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defRPr sz="28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Char char="●"/>
              <a:defRPr sz="24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–"/>
              <a:defRPr sz="20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en-US" kern="0"/>
              <a:t>KS1 Multiplication Lesson 1 </a:t>
            </a:r>
            <a:endParaRPr lang="en-US" kern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98A839-7198-47A4-AF91-6B7286895C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17454BE-597E-4825-B704-2E0F536889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94828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F56C2BF-D95C-4013-9272-46B521C90B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456" y="2481190"/>
            <a:ext cx="1159681" cy="8454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219FFDC-23CB-461A-B874-C5B9F142D9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090" y="2481190"/>
            <a:ext cx="1159681" cy="84544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06F21F2-1359-4C3D-95D1-88101C010F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725" y="2481190"/>
            <a:ext cx="1159681" cy="84544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EA2F054-DF09-4EBD-A24E-455C3EC4CB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360" y="2481190"/>
            <a:ext cx="1159681" cy="84544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E645B8C-D46D-4ADB-A1D2-9FEC9F20F9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994" y="2481190"/>
            <a:ext cx="1159681" cy="84544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8A16682-D300-430C-AD4A-EEF9B883E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456" y="3531365"/>
            <a:ext cx="1159681" cy="84544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CF333BF-9015-47C5-B874-CE1CDB0DC4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090" y="3531365"/>
            <a:ext cx="1159681" cy="84544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3BA0FD3-1A1A-4A13-8AD7-BA6DDC5383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725" y="3531365"/>
            <a:ext cx="1159681" cy="845446"/>
          </a:xfrm>
          <a:prstGeom prst="rect">
            <a:avLst/>
          </a:prstGeom>
        </p:spPr>
      </p:pic>
      <p:sp>
        <p:nvSpPr>
          <p:cNvPr id="18" name="Text Placeholder 1">
            <a:extLst>
              <a:ext uri="{FF2B5EF4-FFF2-40B4-BE49-F238E27FC236}">
                <a16:creationId xmlns:a16="http://schemas.microsoft.com/office/drawing/2014/main" id="{14A262B9-FAAB-42E6-8C7F-0B1A1905D7A0}"/>
              </a:ext>
            </a:extLst>
          </p:cNvPr>
          <p:cNvSpPr txBox="1">
            <a:spLocks/>
          </p:cNvSpPr>
          <p:nvPr/>
        </p:nvSpPr>
        <p:spPr bwMode="auto">
          <a:xfrm>
            <a:off x="-3514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lvl1pPr marL="342900" indent="-342900"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defRPr sz="28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Char char="●"/>
              <a:defRPr sz="24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–"/>
              <a:defRPr sz="20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en-US" kern="0"/>
              <a:t>KS1 Multiplication Lesson 1 </a:t>
            </a:r>
            <a:endParaRPr lang="en-US" kern="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D2C5E8-E4D8-469D-966F-C7A8B435F6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4F6B5E-3DAC-4E32-BE5A-F313B5BE4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86265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F56C2BF-D95C-4013-9272-46B521C90B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456" y="2481190"/>
            <a:ext cx="1159681" cy="8454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219FFDC-23CB-461A-B874-C5B9F142D9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090" y="2481190"/>
            <a:ext cx="1159681" cy="84544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06F21F2-1359-4C3D-95D1-88101C010F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725" y="2481190"/>
            <a:ext cx="1159681" cy="84544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EA2F054-DF09-4EBD-A24E-455C3EC4CB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360" y="2481190"/>
            <a:ext cx="1159681" cy="84544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E645B8C-D46D-4ADB-A1D2-9FEC9F20F9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994" y="2481190"/>
            <a:ext cx="1159681" cy="84544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8A16682-D300-430C-AD4A-EEF9B883E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456" y="3531365"/>
            <a:ext cx="1159681" cy="84544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CF333BF-9015-47C5-B874-CE1CDB0DC4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090" y="3531365"/>
            <a:ext cx="1159681" cy="84544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3BA0FD3-1A1A-4A13-8AD7-BA6DDC5383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725" y="3531365"/>
            <a:ext cx="1159681" cy="845446"/>
          </a:xfrm>
          <a:prstGeom prst="rect">
            <a:avLst/>
          </a:prstGeom>
        </p:spPr>
      </p:pic>
      <p:sp>
        <p:nvSpPr>
          <p:cNvPr id="18" name="Text Placeholder 1">
            <a:extLst>
              <a:ext uri="{FF2B5EF4-FFF2-40B4-BE49-F238E27FC236}">
                <a16:creationId xmlns:a16="http://schemas.microsoft.com/office/drawing/2014/main" id="{D085FD7B-61D9-4E53-A8F9-675265134C33}"/>
              </a:ext>
            </a:extLst>
          </p:cNvPr>
          <p:cNvSpPr txBox="1">
            <a:spLocks/>
          </p:cNvSpPr>
          <p:nvPr/>
        </p:nvSpPr>
        <p:spPr bwMode="auto">
          <a:xfrm>
            <a:off x="-3514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lvl1pPr marL="342900" indent="-342900"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defRPr sz="28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Char char="●"/>
              <a:defRPr sz="24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–"/>
              <a:defRPr sz="20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en-US" kern="0"/>
              <a:t>KS1 Multiplication Lesson 1 </a:t>
            </a:r>
            <a:endParaRPr lang="en-US" kern="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98C5EF-B8FC-4303-BCC7-8BDDEE7FBE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91DC71-B3BF-4934-86B1-6B6949F2E1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62736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5|1.4|1.2|1.3|1.3|1.1|1.2|13.3|1.5|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9|1.5|2.1|1.9|1.9|1.6|1.8|1.5|1.9|1.6|1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8|1.5|1.4|1.4|1.4|1.3|1.3|1.2|1.5|1.4|1.2|1.2|1.3|1.4|1.4|1.3|1.5|1.4|1.5|1.5|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6|1.6|1.3|1.2|1.4|1.4|1.3|1.1|1.2|1.2|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1|1.6|1.5|1.4|1.7|1.8|1.3|2|1.5|1.4|1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5|1.6|1.4|1.5|1.4|1.5|1.4|1.5|1.4|1.5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3B484F0-5FD0-437E-99AD-2D66A2EF6DAC}"/>
</file>

<file path=customXml/itemProps2.xml><?xml version="1.0" encoding="utf-8"?>
<ds:datastoreItem xmlns:ds="http://schemas.openxmlformats.org/officeDocument/2006/customXml" ds:itemID="{188682F6-9BF8-4E33-BD52-ABF08C2F4233}">
  <ds:schemaRefs>
    <ds:schemaRef ds:uri="2271028d-ccd4-470e-b3a6-2ee8809238ba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purl.org/dc/elements/1.1/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C624395-F948-4794-B056-30BBB5AE2CF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Mastery PD PowerPoint V4.5</Template>
  <TotalTime>0</TotalTime>
  <Words>234</Words>
  <Application>Microsoft Office PowerPoint</Application>
  <PresentationFormat>On-screen Show (4:3)</PresentationFormat>
  <Paragraphs>163</Paragraphs>
  <Slides>16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Myriad Pro</vt:lpstr>
      <vt:lpstr>Myriad Pro Semibold</vt:lpstr>
      <vt:lpstr>Open Sans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Practice activities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Primary maths lessons during school closures</dc:title>
  <dc:creator/>
  <cp:lastModifiedBy/>
  <cp:revision>1</cp:revision>
  <dcterms:created xsi:type="dcterms:W3CDTF">2019-01-24T13:45:11Z</dcterms:created>
  <dcterms:modified xsi:type="dcterms:W3CDTF">2020-08-25T09:48:30Z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