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83" r:id="rId2"/>
    <p:sldId id="266" r:id="rId3"/>
    <p:sldId id="267" r:id="rId4"/>
    <p:sldId id="268" r:id="rId5"/>
    <p:sldId id="269" r:id="rId6"/>
    <p:sldId id="274" r:id="rId7"/>
    <p:sldId id="270" r:id="rId8"/>
    <p:sldId id="271" r:id="rId9"/>
    <p:sldId id="275" r:id="rId10"/>
    <p:sldId id="279" r:id="rId11"/>
    <p:sldId id="277" r:id="rId12"/>
    <p:sldId id="276" r:id="rId13"/>
    <p:sldId id="278" r:id="rId14"/>
    <p:sldId id="280" r:id="rId15"/>
    <p:sldId id="281" r:id="rId16"/>
    <p:sldId id="28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CD379-1BCB-4888-9C54-38B0F558BE9D}" v="4" dt="2020-08-25T10:33:15.1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747" autoAdjust="0"/>
  </p:normalViewPr>
  <p:slideViewPr>
    <p:cSldViewPr snapToGrid="0">
      <p:cViewPr varScale="1">
        <p:scale>
          <a:sx n="56" d="100"/>
          <a:sy n="56" d="100"/>
        </p:scale>
        <p:origin x="18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03ECD379-1BCB-4888-9C54-38B0F558BE9D}"/>
    <pc:docChg chg="custSel modSld">
      <pc:chgData name="Andrew Young" userId="3d7dab09-352b-4858-b937-4a4f8b94e613" providerId="ADAL" clId="{03ECD379-1BCB-4888-9C54-38B0F558BE9D}" dt="2020-08-25T10:35:20.772" v="11" actId="20577"/>
      <pc:docMkLst>
        <pc:docMk/>
      </pc:docMkLst>
      <pc:sldChg chg="modSp">
        <pc:chgData name="Andrew Young" userId="3d7dab09-352b-4858-b937-4a4f8b94e613" providerId="ADAL" clId="{03ECD379-1BCB-4888-9C54-38B0F558BE9D}" dt="2020-08-25T10:30:32.528" v="0" actId="20577"/>
        <pc:sldMkLst>
          <pc:docMk/>
          <pc:sldMk cId="2802855322" sldId="268"/>
        </pc:sldMkLst>
        <pc:spChg chg="mod">
          <ac:chgData name="Andrew Young" userId="3d7dab09-352b-4858-b937-4a4f8b94e613" providerId="ADAL" clId="{03ECD379-1BCB-4888-9C54-38B0F558BE9D}" dt="2020-08-25T10:30:32.528" v="0" actId="20577"/>
          <ac:spMkLst>
            <pc:docMk/>
            <pc:sldMk cId="2802855322" sldId="268"/>
            <ac:spMk id="9" creationId="{00000000-0000-0000-0000-000000000000}"/>
          </ac:spMkLst>
        </pc:spChg>
      </pc:sldChg>
      <pc:sldChg chg="modSp mod">
        <pc:chgData name="Andrew Young" userId="3d7dab09-352b-4858-b937-4a4f8b94e613" providerId="ADAL" clId="{03ECD379-1BCB-4888-9C54-38B0F558BE9D}" dt="2020-08-25T10:31:12.347" v="1" actId="20577"/>
        <pc:sldMkLst>
          <pc:docMk/>
          <pc:sldMk cId="2540974599" sldId="271"/>
        </pc:sldMkLst>
        <pc:spChg chg="mod">
          <ac:chgData name="Andrew Young" userId="3d7dab09-352b-4858-b937-4a4f8b94e613" providerId="ADAL" clId="{03ECD379-1BCB-4888-9C54-38B0F558BE9D}" dt="2020-08-25T10:31:12.347" v="1" actId="20577"/>
          <ac:spMkLst>
            <pc:docMk/>
            <pc:sldMk cId="2540974599" sldId="271"/>
            <ac:spMk id="3" creationId="{00000000-0000-0000-0000-000000000000}"/>
          </ac:spMkLst>
        </pc:spChg>
      </pc:sldChg>
      <pc:sldChg chg="modSp mod">
        <pc:chgData name="Andrew Young" userId="3d7dab09-352b-4858-b937-4a4f8b94e613" providerId="ADAL" clId="{03ECD379-1BCB-4888-9C54-38B0F558BE9D}" dt="2020-08-25T10:31:48.418" v="3" actId="20577"/>
        <pc:sldMkLst>
          <pc:docMk/>
          <pc:sldMk cId="601496433" sldId="276"/>
        </pc:sldMkLst>
        <pc:spChg chg="mod">
          <ac:chgData name="Andrew Young" userId="3d7dab09-352b-4858-b937-4a4f8b94e613" providerId="ADAL" clId="{03ECD379-1BCB-4888-9C54-38B0F558BE9D}" dt="2020-08-25T10:31:48.418" v="3" actId="20577"/>
          <ac:spMkLst>
            <pc:docMk/>
            <pc:sldMk cId="601496433" sldId="276"/>
            <ac:spMk id="18" creationId="{00000000-0000-0000-0000-000000000000}"/>
          </ac:spMkLst>
        </pc:spChg>
      </pc:sldChg>
      <pc:sldChg chg="modSp mod">
        <pc:chgData name="Andrew Young" userId="3d7dab09-352b-4858-b937-4a4f8b94e613" providerId="ADAL" clId="{03ECD379-1BCB-4888-9C54-38B0F558BE9D}" dt="2020-08-25T10:31:56.524" v="4" actId="20577"/>
        <pc:sldMkLst>
          <pc:docMk/>
          <pc:sldMk cId="3306493883" sldId="278"/>
        </pc:sldMkLst>
        <pc:spChg chg="mod">
          <ac:chgData name="Andrew Young" userId="3d7dab09-352b-4858-b937-4a4f8b94e613" providerId="ADAL" clId="{03ECD379-1BCB-4888-9C54-38B0F558BE9D}" dt="2020-08-25T10:31:56.524" v="4" actId="20577"/>
          <ac:spMkLst>
            <pc:docMk/>
            <pc:sldMk cId="3306493883" sldId="278"/>
            <ac:spMk id="3" creationId="{00000000-0000-0000-0000-000000000000}"/>
          </ac:spMkLst>
        </pc:spChg>
      </pc:sldChg>
      <pc:sldChg chg="modSp">
        <pc:chgData name="Andrew Young" userId="3d7dab09-352b-4858-b937-4a4f8b94e613" providerId="ADAL" clId="{03ECD379-1BCB-4888-9C54-38B0F558BE9D}" dt="2020-08-25T10:31:26.871" v="2" actId="20577"/>
        <pc:sldMkLst>
          <pc:docMk/>
          <pc:sldMk cId="1104576667" sldId="279"/>
        </pc:sldMkLst>
        <pc:spChg chg="mod">
          <ac:chgData name="Andrew Young" userId="3d7dab09-352b-4858-b937-4a4f8b94e613" providerId="ADAL" clId="{03ECD379-1BCB-4888-9C54-38B0F558BE9D}" dt="2020-08-25T10:31:26.871" v="2" actId="20577"/>
          <ac:spMkLst>
            <pc:docMk/>
            <pc:sldMk cId="1104576667" sldId="279"/>
            <ac:spMk id="30" creationId="{00000000-0000-0000-0000-000000000000}"/>
          </ac:spMkLst>
        </pc:spChg>
      </pc:sldChg>
      <pc:sldChg chg="modSp mod">
        <pc:chgData name="Andrew Young" userId="3d7dab09-352b-4858-b937-4a4f8b94e613" providerId="ADAL" clId="{03ECD379-1BCB-4888-9C54-38B0F558BE9D}" dt="2020-08-25T10:32:08.472" v="5" actId="20577"/>
        <pc:sldMkLst>
          <pc:docMk/>
          <pc:sldMk cId="1366650444" sldId="280"/>
        </pc:sldMkLst>
        <pc:spChg chg="mod">
          <ac:chgData name="Andrew Young" userId="3d7dab09-352b-4858-b937-4a4f8b94e613" providerId="ADAL" clId="{03ECD379-1BCB-4888-9C54-38B0F558BE9D}" dt="2020-08-25T10:32:08.472" v="5" actId="20577"/>
          <ac:spMkLst>
            <pc:docMk/>
            <pc:sldMk cId="1366650444" sldId="280"/>
            <ac:spMk id="7" creationId="{00000000-0000-0000-0000-000000000000}"/>
          </ac:spMkLst>
        </pc:spChg>
      </pc:sldChg>
      <pc:sldChg chg="modSp mod">
        <pc:chgData name="Andrew Young" userId="3d7dab09-352b-4858-b937-4a4f8b94e613" providerId="ADAL" clId="{03ECD379-1BCB-4888-9C54-38B0F558BE9D}" dt="2020-08-25T10:35:20.772" v="11" actId="20577"/>
        <pc:sldMkLst>
          <pc:docMk/>
          <pc:sldMk cId="2137557201" sldId="281"/>
        </pc:sldMkLst>
        <pc:spChg chg="mod">
          <ac:chgData name="Andrew Young" userId="3d7dab09-352b-4858-b937-4a4f8b94e613" providerId="ADAL" clId="{03ECD379-1BCB-4888-9C54-38B0F558BE9D}" dt="2020-08-25T10:35:20.772" v="11" actId="20577"/>
          <ac:spMkLst>
            <pc:docMk/>
            <pc:sldMk cId="2137557201" sldId="281"/>
            <ac:spMk id="3" creationId="{00000000-0000-0000-0000-000000000000}"/>
          </ac:spMkLst>
        </pc:spChg>
        <pc:spChg chg="mod">
          <ac:chgData name="Andrew Young" userId="3d7dab09-352b-4858-b937-4a4f8b94e613" providerId="ADAL" clId="{03ECD379-1BCB-4888-9C54-38B0F558BE9D}" dt="2020-08-25T10:32:54.797" v="6" actId="20577"/>
          <ac:spMkLst>
            <pc:docMk/>
            <pc:sldMk cId="2137557201" sldId="281"/>
            <ac:spMk id="7" creationId="{00000000-0000-0000-0000-000000000000}"/>
          </ac:spMkLst>
        </pc:spChg>
      </pc:sldChg>
      <pc:sldChg chg="modSp mod">
        <pc:chgData name="Andrew Young" userId="3d7dab09-352b-4858-b937-4a4f8b94e613" providerId="ADAL" clId="{03ECD379-1BCB-4888-9C54-38B0F558BE9D}" dt="2020-08-25T10:33:15.196" v="9" actId="207"/>
        <pc:sldMkLst>
          <pc:docMk/>
          <pc:sldMk cId="3566067709" sldId="282"/>
        </pc:sldMkLst>
        <pc:spChg chg="mod">
          <ac:chgData name="Andrew Young" userId="3d7dab09-352b-4858-b937-4a4f8b94e613" providerId="ADAL" clId="{03ECD379-1BCB-4888-9C54-38B0F558BE9D}" dt="2020-08-25T10:33:15.196" v="9" actId="207"/>
          <ac:spMkLst>
            <pc:docMk/>
            <pc:sldMk cId="3566067709" sldId="282"/>
            <ac:spMk id="5" creationId="{DC98BEA4-B948-47FB-BE51-12700F82955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E1E7FC-53EA-4682-A5C3-0578E03DC8C2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24499-1A0B-48E4-B624-0258F54CEA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911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6ACE96B-7661-4EA0-8CC3-A484401800B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402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6141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0721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2296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97258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906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740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9193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4422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9474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9990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1838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1754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7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16263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054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30348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102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D433D23B-BDC1-464D-B425-101A0BC3C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724400" cy="3121056"/>
          </a:xfrm>
        </p:spPr>
        <p:txBody>
          <a:bodyPr/>
          <a:lstStyle/>
          <a:p>
            <a:r>
              <a:rPr lang="en-GB" dirty="0"/>
              <a:t>KS1 Multiplication 1 Lesson 9</a:t>
            </a:r>
          </a:p>
        </p:txBody>
      </p:sp>
    </p:spTree>
    <p:extLst>
      <p:ext uri="{BB962C8B-B14F-4D97-AF65-F5344CB8AC3E}">
        <p14:creationId xmlns:p14="http://schemas.microsoft.com/office/powerpoint/2010/main" val="3505529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31" name="Title 30">
            <a:extLst>
              <a:ext uri="{FF2B5EF4-FFF2-40B4-BE49-F238E27FC236}">
                <a16:creationId xmlns:a16="http://schemas.microsoft.com/office/drawing/2014/main" id="{5C09AD7B-A127-4153-98E8-3D2E2F7C7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29643" y="1660329"/>
            <a:ext cx="943501" cy="1866121"/>
            <a:chOff x="396061" y="1056851"/>
            <a:chExt cx="1258001" cy="248816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4" name="Picture 3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1064817" y="1643038"/>
            <a:ext cx="943501" cy="1866121"/>
            <a:chOff x="396061" y="1056851"/>
            <a:chExt cx="1258001" cy="248816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8" name="Picture 7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2048163" y="1638264"/>
            <a:ext cx="943501" cy="1866121"/>
            <a:chOff x="396061" y="1056851"/>
            <a:chExt cx="1258001" cy="248816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11" name="Picture 10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3057810" y="1638264"/>
            <a:ext cx="943501" cy="1866121"/>
            <a:chOff x="396061" y="1056851"/>
            <a:chExt cx="1258001" cy="248816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14" name="Picture 13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4092858" y="1638264"/>
            <a:ext cx="943501" cy="1866121"/>
            <a:chOff x="396061" y="1056851"/>
            <a:chExt cx="1258001" cy="248816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17" name="Picture 16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5127774" y="1638264"/>
            <a:ext cx="943501" cy="1866121"/>
            <a:chOff x="396061" y="1056851"/>
            <a:chExt cx="1258001" cy="248816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20" name="Picture 19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6160571" y="1649889"/>
            <a:ext cx="943501" cy="1866121"/>
            <a:chOff x="396061" y="1056851"/>
            <a:chExt cx="1258001" cy="248816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23" name="Picture 22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7162461" y="1649889"/>
            <a:ext cx="943501" cy="1866121"/>
            <a:chOff x="396061" y="1056851"/>
            <a:chExt cx="1258001" cy="248816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26" name="Picture 25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8164352" y="1649889"/>
            <a:ext cx="943501" cy="1866121"/>
            <a:chOff x="396061" y="1056851"/>
            <a:chExt cx="1258001" cy="2488161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29" name="Picture 28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sp>
        <p:nvSpPr>
          <p:cNvPr id="30" name="TextBox 29"/>
          <p:cNvSpPr txBox="1"/>
          <p:nvPr/>
        </p:nvSpPr>
        <p:spPr>
          <a:xfrm>
            <a:off x="284286" y="4152436"/>
            <a:ext cx="39164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There are _____ coins.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_______ p.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is _________ 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457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DCFE587-E14F-4637-8B9E-7D421D828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39" y="1615168"/>
            <a:ext cx="660412" cy="660412"/>
          </a:xfrm>
          <a:prstGeom prst="rect">
            <a:avLst/>
          </a:prstGeom>
        </p:spPr>
      </p:pic>
      <p:pic>
        <p:nvPicPr>
          <p:cNvPr id="4" name="Picture 3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00" y="1615168"/>
            <a:ext cx="660412" cy="660412"/>
          </a:xfrm>
          <a:prstGeom prst="rect">
            <a:avLst/>
          </a:prstGeom>
        </p:spPr>
      </p:pic>
      <p:pic>
        <p:nvPicPr>
          <p:cNvPr id="5" name="Picture 4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60" y="1615167"/>
            <a:ext cx="660412" cy="660412"/>
          </a:xfrm>
          <a:prstGeom prst="rect">
            <a:avLst/>
          </a:prstGeom>
        </p:spPr>
      </p:pic>
      <p:pic>
        <p:nvPicPr>
          <p:cNvPr id="6" name="Picture 5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121" y="1615167"/>
            <a:ext cx="660412" cy="6604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887" y="2560996"/>
            <a:ext cx="3982557" cy="15820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2639" y="5242832"/>
            <a:ext cx="3954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 say 2 pence but I think one-pennies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481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10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607BD1-3391-43C7-8CFE-AB81A19D4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4" y="1513941"/>
            <a:ext cx="943501" cy="943501"/>
          </a:xfrm>
          <a:prstGeom prst="rect">
            <a:avLst/>
          </a:prstGeom>
        </p:spPr>
      </p:pic>
      <p:pic>
        <p:nvPicPr>
          <p:cNvPr id="8" name="Picture 7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97" y="2436561"/>
            <a:ext cx="943501" cy="943501"/>
          </a:xfrm>
          <a:prstGeom prst="rect">
            <a:avLst/>
          </a:prstGeom>
        </p:spPr>
      </p:pic>
      <p:pic>
        <p:nvPicPr>
          <p:cNvPr id="11" name="Picture 10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621" y="2447001"/>
            <a:ext cx="943501" cy="943501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4" y="3583914"/>
            <a:ext cx="943501" cy="943501"/>
          </a:xfrm>
          <a:prstGeom prst="rect">
            <a:avLst/>
          </a:prstGeom>
        </p:spPr>
      </p:pic>
      <p:pic>
        <p:nvPicPr>
          <p:cNvPr id="17" name="Picture 16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192" y="1931732"/>
            <a:ext cx="943501" cy="94350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313057" y="4460875"/>
            <a:ext cx="39164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There are _____ coins.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_______ p.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is _________ p. </a:t>
            </a:r>
          </a:p>
        </p:txBody>
      </p:sp>
    </p:spTree>
    <p:extLst>
      <p:ext uri="{BB962C8B-B14F-4D97-AF65-F5344CB8AC3E}">
        <p14:creationId xmlns:p14="http://schemas.microsoft.com/office/powerpoint/2010/main" val="601496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FFAF3FEB-D132-4524-A06A-D16EB9532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50903" y="1592224"/>
            <a:ext cx="39164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There are _____ coins.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_______ p.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is _________ p.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30144" y="2561720"/>
            <a:ext cx="3429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16766" y="2006947"/>
            <a:ext cx="3429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12385" y="1463326"/>
            <a:ext cx="3429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8" name="Picture 7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73" y="4316551"/>
            <a:ext cx="660412" cy="660412"/>
          </a:xfrm>
          <a:prstGeom prst="rect">
            <a:avLst/>
          </a:prstGeom>
        </p:spPr>
      </p:pic>
      <p:pic>
        <p:nvPicPr>
          <p:cNvPr id="9" name="Picture 8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683" y="4316551"/>
            <a:ext cx="660412" cy="660412"/>
          </a:xfrm>
          <a:prstGeom prst="rect">
            <a:avLst/>
          </a:prstGeom>
        </p:spPr>
      </p:pic>
      <p:pic>
        <p:nvPicPr>
          <p:cNvPr id="10" name="Picture 9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027" y="4316551"/>
            <a:ext cx="660412" cy="6604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649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4FC274-46C2-444D-860D-4ACC6799A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846920" y="3546144"/>
            <a:ext cx="6523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41916" y="2576648"/>
            <a:ext cx="620007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There are _____ coins.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_______ p.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is _______ p.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71479" y="1509953"/>
            <a:ext cx="188705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Use real coins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71479" y="2043300"/>
            <a:ext cx="21114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Draw your coins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71479" y="2584387"/>
            <a:ext cx="303801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Draw pre-money tokens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90505" y="3157005"/>
            <a:ext cx="214193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Use your fingers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665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dirty="0"/>
              <a:t>Practice activity 						KS1 Multiplication Lesson 9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574D6EF-0B2B-43A4-9F92-B44943E65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87680" y="3859643"/>
            <a:ext cx="620007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There are _____ coins.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_______ p.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is _______ p.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2234" y="1059366"/>
            <a:ext cx="85811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32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GB" sz="2800">
                <a:latin typeface="Arial" panose="020B0604020202020204" pitchFamily="34" charset="0"/>
                <a:cs typeface="Arial" panose="020B0604020202020204" pitchFamily="34" charset="0"/>
              </a:rPr>
              <a:t>your two-pence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coins make your own sets and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find out the value of each set. </a:t>
            </a:r>
          </a:p>
        </p:txBody>
      </p:sp>
    </p:spTree>
    <p:extLst>
      <p:ext uri="{BB962C8B-B14F-4D97-AF65-F5344CB8AC3E}">
        <p14:creationId xmlns:p14="http://schemas.microsoft.com/office/powerpoint/2010/main" val="2137557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98BEA4-B948-47FB-BE51-12700F8295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6067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855F62-00B2-4260-B330-7EA1213903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KS1 Multiplication Lesson 9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700765-50DE-46C1-A709-3AA7001C3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477" y="2027228"/>
            <a:ext cx="634085" cy="63408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827" y="2027228"/>
            <a:ext cx="634085" cy="6340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2" y="2027228"/>
            <a:ext cx="634085" cy="6340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35" y="2027228"/>
            <a:ext cx="634085" cy="63408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727" y="2043764"/>
            <a:ext cx="634085" cy="63408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403" y="2027228"/>
            <a:ext cx="634085" cy="6340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976" y="2040510"/>
            <a:ext cx="634085" cy="63408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361" y="2027228"/>
            <a:ext cx="634085" cy="63408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820" y="2040511"/>
            <a:ext cx="634085" cy="63408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5BDCE32-D9ED-460A-BAB9-55E2C42C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128" y="2027228"/>
            <a:ext cx="634085" cy="634085"/>
          </a:xfrm>
          <a:prstGeom prst="rect">
            <a:avLst/>
          </a:prstGeom>
        </p:spPr>
      </p:pic>
      <p:pic>
        <p:nvPicPr>
          <p:cNvPr id="25" name="Picture 24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38" y="3028585"/>
            <a:ext cx="660412" cy="660412"/>
          </a:xfrm>
          <a:prstGeom prst="rect">
            <a:avLst/>
          </a:prstGeom>
        </p:spPr>
      </p:pic>
      <p:pic>
        <p:nvPicPr>
          <p:cNvPr id="26" name="Picture 25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556" y="3028585"/>
            <a:ext cx="660412" cy="660412"/>
          </a:xfrm>
          <a:prstGeom prst="rect">
            <a:avLst/>
          </a:prstGeom>
        </p:spPr>
      </p:pic>
      <p:pic>
        <p:nvPicPr>
          <p:cNvPr id="27" name="Picture 26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813" y="3028585"/>
            <a:ext cx="660412" cy="660412"/>
          </a:xfrm>
          <a:prstGeom prst="rect">
            <a:avLst/>
          </a:prstGeom>
        </p:spPr>
      </p:pic>
      <p:pic>
        <p:nvPicPr>
          <p:cNvPr id="28" name="Picture 27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614" y="3028584"/>
            <a:ext cx="660412" cy="660412"/>
          </a:xfrm>
          <a:prstGeom prst="rect">
            <a:avLst/>
          </a:prstGeom>
        </p:spPr>
      </p:pic>
      <p:pic>
        <p:nvPicPr>
          <p:cNvPr id="29" name="Picture 28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273" y="3028584"/>
            <a:ext cx="660412" cy="660412"/>
          </a:xfrm>
          <a:prstGeom prst="rect">
            <a:avLst/>
          </a:prstGeom>
        </p:spPr>
      </p:pic>
      <p:pic>
        <p:nvPicPr>
          <p:cNvPr id="30" name="Picture 29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452" y="3028583"/>
            <a:ext cx="660412" cy="660412"/>
          </a:xfrm>
          <a:prstGeom prst="rect">
            <a:avLst/>
          </a:prstGeom>
        </p:spPr>
      </p:pic>
      <p:pic>
        <p:nvPicPr>
          <p:cNvPr id="31" name="Picture 30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198" y="3028583"/>
            <a:ext cx="660412" cy="660412"/>
          </a:xfrm>
          <a:prstGeom prst="rect">
            <a:avLst/>
          </a:prstGeom>
        </p:spPr>
      </p:pic>
      <p:pic>
        <p:nvPicPr>
          <p:cNvPr id="32" name="Picture 31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253" y="3028582"/>
            <a:ext cx="660412" cy="660412"/>
          </a:xfrm>
          <a:prstGeom prst="rect">
            <a:avLst/>
          </a:prstGeom>
        </p:spPr>
      </p:pic>
      <p:pic>
        <p:nvPicPr>
          <p:cNvPr id="33" name="Picture 32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835" y="3028581"/>
            <a:ext cx="660412" cy="660412"/>
          </a:xfrm>
          <a:prstGeom prst="rect">
            <a:avLst/>
          </a:prstGeom>
        </p:spPr>
      </p:pic>
      <p:pic>
        <p:nvPicPr>
          <p:cNvPr id="34" name="Picture 33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42" y="3028584"/>
            <a:ext cx="660412" cy="6604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341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37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37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14335" y="929269"/>
            <a:ext cx="1082591" cy="1462350"/>
            <a:chOff x="1180883" y="2997778"/>
            <a:chExt cx="1443454" cy="1949800"/>
          </a:xfrm>
        </p:grpSpPr>
        <p:pic>
          <p:nvPicPr>
            <p:cNvPr id="5" name="Picture 4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649AE07B-A9C3-4651-B6B0-74290BFA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883" y="2997778"/>
              <a:ext cx="1101653" cy="110165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574180" y="4393581"/>
              <a:ext cx="1050157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dirty="0">
                  <a:latin typeface="Myriad Pro"/>
                </a:rPr>
                <a:t>1p</a:t>
              </a:r>
              <a:r>
                <a:rPr lang="en-GB" sz="1350" dirty="0"/>
                <a:t> 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333349" y="782414"/>
            <a:ext cx="6343403" cy="2621477"/>
            <a:chOff x="465013" y="754248"/>
            <a:chExt cx="8457871" cy="3495303"/>
          </a:xfrm>
        </p:grpSpPr>
        <p:grpSp>
          <p:nvGrpSpPr>
            <p:cNvPr id="8" name="Group 7"/>
            <p:cNvGrpSpPr/>
            <p:nvPr/>
          </p:nvGrpSpPr>
          <p:grpSpPr>
            <a:xfrm>
              <a:off x="2398463" y="754248"/>
              <a:ext cx="1917704" cy="2743672"/>
              <a:chOff x="2711352" y="2203906"/>
              <a:chExt cx="1917704" cy="2743672"/>
            </a:xfrm>
          </p:grpSpPr>
          <p:pic>
            <p:nvPicPr>
              <p:cNvPr id="10" name="Picture 9" descr="A close up of a coin  Description automatically generated">
                <a:extLst>
                  <a:ext uri="{FF2B5EF4-FFF2-40B4-BE49-F238E27FC236}">
                    <a16:creationId xmlns:a16="http://schemas.microsoft.com/office/drawing/2014/main" id="{44492B57-AC50-4723-BEC4-491FAA8467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11352" y="2203906"/>
                <a:ext cx="1917704" cy="1917704"/>
              </a:xfrm>
              <a:prstGeom prst="rect">
                <a:avLst/>
              </a:prstGeom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3427225" y="4393581"/>
                <a:ext cx="858644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100" dirty="0">
                    <a:solidFill>
                      <a:srgbClr val="FF0000"/>
                    </a:solidFill>
                    <a:latin typeface="Myriad Pro"/>
                  </a:rPr>
                  <a:t>2p</a:t>
                </a:r>
                <a:r>
                  <a:rPr lang="en-GB" sz="1350" dirty="0"/>
                  <a:t> </a:t>
                </a: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465013" y="3633998"/>
              <a:ext cx="8457871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say two pence, but I think two one-pennies. 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514335" y="1024821"/>
            <a:ext cx="6590371" cy="3113276"/>
            <a:chOff x="2093993" y="1071558"/>
            <a:chExt cx="8787161" cy="4151035"/>
          </a:xfrm>
        </p:grpSpPr>
        <p:grpSp>
          <p:nvGrpSpPr>
            <p:cNvPr id="13" name="Group 12"/>
            <p:cNvGrpSpPr/>
            <p:nvPr/>
          </p:nvGrpSpPr>
          <p:grpSpPr>
            <a:xfrm>
              <a:off x="6285205" y="1071558"/>
              <a:ext cx="1193547" cy="1874763"/>
              <a:chOff x="6708951" y="3072816"/>
              <a:chExt cx="1193547" cy="1874763"/>
            </a:xfrm>
          </p:grpSpPr>
          <p:pic>
            <p:nvPicPr>
              <p:cNvPr id="15" name="Picture 14" descr="A close up of a coin  Description automatically generated">
                <a:extLst>
                  <a:ext uri="{FF2B5EF4-FFF2-40B4-BE49-F238E27FC236}">
                    <a16:creationId xmlns:a16="http://schemas.microsoft.com/office/drawing/2014/main" id="{BE537E06-819F-4735-8398-433944E410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08951" y="3072816"/>
                <a:ext cx="1033114" cy="1026615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7043854" y="4393581"/>
                <a:ext cx="858644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100" dirty="0">
                    <a:solidFill>
                      <a:srgbClr val="0070C0"/>
                    </a:solidFill>
                    <a:latin typeface="Myriad Pro"/>
                  </a:rPr>
                  <a:t>5p</a:t>
                </a:r>
                <a:r>
                  <a:rPr lang="en-GB" sz="1350" dirty="0"/>
                  <a:t> </a:t>
                </a:r>
              </a:p>
            </p:txBody>
          </p:sp>
        </p:grpSp>
        <p:sp>
          <p:nvSpPr>
            <p:cNvPr id="14" name="Rectangle 13"/>
            <p:cNvSpPr/>
            <p:nvPr/>
          </p:nvSpPr>
          <p:spPr>
            <a:xfrm>
              <a:off x="2093993" y="4607040"/>
              <a:ext cx="878716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4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say five pence, but I think five one-pennies.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138107" y="945276"/>
            <a:ext cx="6240811" cy="3842245"/>
            <a:chOff x="3008393" y="862643"/>
            <a:chExt cx="8321081" cy="5122993"/>
          </a:xfrm>
        </p:grpSpPr>
        <p:grpSp>
          <p:nvGrpSpPr>
            <p:cNvPr id="18" name="Group 17"/>
            <p:cNvGrpSpPr/>
            <p:nvPr/>
          </p:nvGrpSpPr>
          <p:grpSpPr>
            <a:xfrm>
              <a:off x="7796594" y="862643"/>
              <a:ext cx="1653691" cy="2501836"/>
              <a:chOff x="8083866" y="2445740"/>
              <a:chExt cx="1653691" cy="2501836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E486BB13-33FD-40E2-A224-FDA62C091C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83866" y="2445740"/>
                <a:ext cx="1653691" cy="1653691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8705386" y="4393579"/>
                <a:ext cx="858644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100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10p</a:t>
                </a:r>
                <a:r>
                  <a:rPr lang="en-GB" sz="135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p:grpSp>
        <p:sp>
          <p:nvSpPr>
            <p:cNvPr id="19" name="Rectangle 18"/>
            <p:cNvSpPr/>
            <p:nvPr/>
          </p:nvSpPr>
          <p:spPr>
            <a:xfrm>
              <a:off x="3008393" y="5370083"/>
              <a:ext cx="8321081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say ten pence, but I think ten one-pennies. </a:t>
              </a:r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85F744E-0E69-4B1D-B919-9E274395F7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376FCD-18AA-4E08-AB18-9C1C80643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1"/>
          <p:cNvSpPr txBox="1">
            <a:spLocks/>
          </p:cNvSpPr>
          <p:nvPr/>
        </p:nvSpPr>
        <p:spPr bwMode="auto">
          <a:xfrm>
            <a:off x="35444" y="65299"/>
            <a:ext cx="9144000" cy="4725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5000" tIns="34290" rIns="135000" bIns="34290" numCol="1" anchor="ctr" anchorCtr="0" compatLnSpc="1">
            <a:prstTxWarp prst="textNoShape">
              <a:avLst/>
            </a:prstTxWarp>
          </a:bodyPr>
          <a:lstStyle>
            <a:lvl1pPr marL="257175" indent="-257175" algn="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1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575" kern="0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017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D2D2C81-7EEA-499F-9795-E408932BA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508328" y="1585717"/>
            <a:ext cx="1082591" cy="1346934"/>
            <a:chOff x="1180883" y="2997778"/>
            <a:chExt cx="1443454" cy="1795912"/>
          </a:xfrm>
        </p:grpSpPr>
        <p:pic>
          <p:nvPicPr>
            <p:cNvPr id="4" name="Picture 3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649AE07B-A9C3-4651-B6B0-74290BFAF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883" y="2997778"/>
              <a:ext cx="1101653" cy="1101653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574180" y="4393581"/>
              <a:ext cx="1050157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50" dirty="0"/>
                <a:t> </a:t>
              </a:r>
            </a:p>
          </p:txBody>
        </p:sp>
      </p:grpSp>
      <p:pic>
        <p:nvPicPr>
          <p:cNvPr id="6" name="Picture 5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977" y="1457735"/>
            <a:ext cx="1438278" cy="1438278"/>
          </a:xfrm>
          <a:prstGeom prst="rect">
            <a:avLst/>
          </a:prstGeom>
        </p:spPr>
      </p:pic>
      <p:pic>
        <p:nvPicPr>
          <p:cNvPr id="7" name="Picture 6" descr="A close up of a coin  Description automatically generated">
            <a:extLst>
              <a:ext uri="{FF2B5EF4-FFF2-40B4-BE49-F238E27FC236}">
                <a16:creationId xmlns:a16="http://schemas.microsoft.com/office/drawing/2014/main" id="{BE537E06-819F-4735-8398-433944E410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905" y="1791893"/>
            <a:ext cx="774836" cy="7699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86BB13-33FD-40E2-A224-FDA62C091C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873" y="1457735"/>
            <a:ext cx="1240268" cy="12402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0040" y="3116624"/>
            <a:ext cx="84315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One of these statements can’t be true - which one? Why can’t it be true? 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take one coin out of my purse; it has a value of three pence.  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take three coins out of my purse; together they have a value of three pence. 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101448" y="5055684"/>
            <a:ext cx="727617" cy="5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/>
          <p:cNvCxnSpPr>
            <a:cxnSpLocks/>
            <a:stCxn id="9" idx="1"/>
          </p:cNvCxnSpPr>
          <p:nvPr/>
        </p:nvCxnSpPr>
        <p:spPr bwMode="auto">
          <a:xfrm>
            <a:off x="320040" y="3855288"/>
            <a:ext cx="6556917" cy="9385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0285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07BEF52-5ABF-404F-94E1-3FEA3EBAD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9" name="Group 18"/>
          <p:cNvGrpSpPr/>
          <p:nvPr/>
        </p:nvGrpSpPr>
        <p:grpSpPr>
          <a:xfrm>
            <a:off x="1185521" y="1962396"/>
            <a:ext cx="540000" cy="1260338"/>
            <a:chOff x="571907" y="1909222"/>
            <a:chExt cx="720000" cy="1680451"/>
          </a:xfrm>
        </p:grpSpPr>
        <p:pic>
          <p:nvPicPr>
            <p:cNvPr id="3" name="Picture 2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18" name="Picture 17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1986366" y="1962396"/>
            <a:ext cx="540000" cy="1260338"/>
            <a:chOff x="571907" y="1909222"/>
            <a:chExt cx="720000" cy="1680451"/>
          </a:xfrm>
        </p:grpSpPr>
        <p:pic>
          <p:nvPicPr>
            <p:cNvPr id="21" name="Picture 20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22" name="Picture 21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2752570" y="1962396"/>
            <a:ext cx="540000" cy="1260338"/>
            <a:chOff x="571907" y="1909222"/>
            <a:chExt cx="720000" cy="1680451"/>
          </a:xfrm>
        </p:grpSpPr>
        <p:pic>
          <p:nvPicPr>
            <p:cNvPr id="24" name="Picture 23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25" name="Picture 24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3598052" y="1962396"/>
            <a:ext cx="540000" cy="1260338"/>
            <a:chOff x="571907" y="1909222"/>
            <a:chExt cx="720000" cy="1680451"/>
          </a:xfrm>
        </p:grpSpPr>
        <p:pic>
          <p:nvPicPr>
            <p:cNvPr id="27" name="Picture 26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28" name="Picture 27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4428754" y="1962396"/>
            <a:ext cx="540000" cy="1260338"/>
            <a:chOff x="571907" y="1909222"/>
            <a:chExt cx="720000" cy="1680451"/>
          </a:xfrm>
        </p:grpSpPr>
        <p:pic>
          <p:nvPicPr>
            <p:cNvPr id="30" name="Picture 29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31" name="Picture 30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32" name="Group 31"/>
          <p:cNvGrpSpPr/>
          <p:nvPr/>
        </p:nvGrpSpPr>
        <p:grpSpPr>
          <a:xfrm>
            <a:off x="5194958" y="1962396"/>
            <a:ext cx="540000" cy="1260338"/>
            <a:chOff x="571907" y="1909222"/>
            <a:chExt cx="720000" cy="1680451"/>
          </a:xfrm>
        </p:grpSpPr>
        <p:pic>
          <p:nvPicPr>
            <p:cNvPr id="33" name="Picture 32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34" name="Picture 33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5961161" y="1962396"/>
            <a:ext cx="540000" cy="1260338"/>
            <a:chOff x="571907" y="1909222"/>
            <a:chExt cx="720000" cy="1680451"/>
          </a:xfrm>
        </p:grpSpPr>
        <p:pic>
          <p:nvPicPr>
            <p:cNvPr id="36" name="Picture 35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37" name="Picture 36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6727365" y="1962396"/>
            <a:ext cx="540000" cy="1260338"/>
            <a:chOff x="571907" y="1909222"/>
            <a:chExt cx="720000" cy="1680451"/>
          </a:xfrm>
        </p:grpSpPr>
        <p:pic>
          <p:nvPicPr>
            <p:cNvPr id="39" name="Picture 38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40" name="Picture 39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5147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72C0A7C-9A40-413F-81D3-1002CCB3E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9" name="Group 18"/>
          <p:cNvGrpSpPr/>
          <p:nvPr/>
        </p:nvGrpSpPr>
        <p:grpSpPr>
          <a:xfrm>
            <a:off x="1185521" y="1962396"/>
            <a:ext cx="540000" cy="1260338"/>
            <a:chOff x="571907" y="1909222"/>
            <a:chExt cx="720000" cy="1680451"/>
          </a:xfrm>
        </p:grpSpPr>
        <p:pic>
          <p:nvPicPr>
            <p:cNvPr id="3" name="Picture 2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18" name="Picture 17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1986366" y="1962396"/>
            <a:ext cx="540000" cy="1260338"/>
            <a:chOff x="571907" y="1909222"/>
            <a:chExt cx="720000" cy="1680451"/>
          </a:xfrm>
        </p:grpSpPr>
        <p:pic>
          <p:nvPicPr>
            <p:cNvPr id="21" name="Picture 20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22" name="Picture 21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2752570" y="1962396"/>
            <a:ext cx="540000" cy="1260338"/>
            <a:chOff x="571907" y="1909222"/>
            <a:chExt cx="720000" cy="1680451"/>
          </a:xfrm>
        </p:grpSpPr>
        <p:pic>
          <p:nvPicPr>
            <p:cNvPr id="24" name="Picture 23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25" name="Picture 24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3598052" y="1962396"/>
            <a:ext cx="540000" cy="1260338"/>
            <a:chOff x="571907" y="1909222"/>
            <a:chExt cx="720000" cy="1680451"/>
          </a:xfrm>
        </p:grpSpPr>
        <p:pic>
          <p:nvPicPr>
            <p:cNvPr id="27" name="Picture 26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28" name="Picture 27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4428754" y="1962396"/>
            <a:ext cx="540000" cy="1260338"/>
            <a:chOff x="571907" y="1909222"/>
            <a:chExt cx="720000" cy="1680451"/>
          </a:xfrm>
        </p:grpSpPr>
        <p:pic>
          <p:nvPicPr>
            <p:cNvPr id="30" name="Picture 29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31" name="Picture 30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32" name="Group 31"/>
          <p:cNvGrpSpPr/>
          <p:nvPr/>
        </p:nvGrpSpPr>
        <p:grpSpPr>
          <a:xfrm>
            <a:off x="5194958" y="1962396"/>
            <a:ext cx="540000" cy="1260338"/>
            <a:chOff x="571907" y="1909222"/>
            <a:chExt cx="720000" cy="1680451"/>
          </a:xfrm>
        </p:grpSpPr>
        <p:pic>
          <p:nvPicPr>
            <p:cNvPr id="33" name="Picture 32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34" name="Picture 33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5961161" y="1962396"/>
            <a:ext cx="540000" cy="1260338"/>
            <a:chOff x="571907" y="1909222"/>
            <a:chExt cx="720000" cy="1680451"/>
          </a:xfrm>
        </p:grpSpPr>
        <p:pic>
          <p:nvPicPr>
            <p:cNvPr id="36" name="Picture 35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37" name="Picture 36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6727365" y="1962396"/>
            <a:ext cx="540000" cy="1260338"/>
            <a:chOff x="571907" y="1909222"/>
            <a:chExt cx="720000" cy="1680451"/>
          </a:xfrm>
        </p:grpSpPr>
        <p:pic>
          <p:nvPicPr>
            <p:cNvPr id="39" name="Picture 38" descr="A close up of a logo  Description automatically generated">
              <a:extLst>
                <a:ext uri="{FF2B5EF4-FFF2-40B4-BE49-F238E27FC236}">
                  <a16:creationId xmlns:a16="http://schemas.microsoft.com/office/drawing/2014/main" id="{6AE69492-E234-4BAF-9EDF-AD9FBBB30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2869673"/>
              <a:ext cx="720000" cy="720000"/>
            </a:xfrm>
            <a:prstGeom prst="rect">
              <a:avLst/>
            </a:prstGeom>
          </p:spPr>
        </p:pic>
        <p:pic>
          <p:nvPicPr>
            <p:cNvPr id="40" name="Picture 39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907" y="1909222"/>
              <a:ext cx="720000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1004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60D956-FF45-4119-B0C9-D021C9807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300" y="2200585"/>
            <a:ext cx="540000" cy="540000"/>
          </a:xfrm>
          <a:prstGeom prst="rect">
            <a:avLst/>
          </a:prstGeom>
        </p:spPr>
      </p:pic>
      <p:pic>
        <p:nvPicPr>
          <p:cNvPr id="5" name="Picture 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987" y="2200585"/>
            <a:ext cx="540000" cy="540000"/>
          </a:xfrm>
          <a:prstGeom prst="rect">
            <a:avLst/>
          </a:prstGeom>
        </p:spPr>
      </p:pic>
      <p:pic>
        <p:nvPicPr>
          <p:cNvPr id="6" name="Picture 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673" y="2200585"/>
            <a:ext cx="540000" cy="540000"/>
          </a:xfrm>
          <a:prstGeom prst="rect">
            <a:avLst/>
          </a:prstGeom>
        </p:spPr>
      </p:pic>
      <p:pic>
        <p:nvPicPr>
          <p:cNvPr id="7" name="Picture 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360" y="2200585"/>
            <a:ext cx="540000" cy="540000"/>
          </a:xfrm>
          <a:prstGeom prst="rect">
            <a:avLst/>
          </a:prstGeom>
        </p:spPr>
      </p:pic>
      <p:pic>
        <p:nvPicPr>
          <p:cNvPr id="8" name="Picture 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46" y="2204729"/>
            <a:ext cx="540000" cy="540000"/>
          </a:xfrm>
          <a:prstGeom prst="rect">
            <a:avLst/>
          </a:prstGeom>
        </p:spPr>
      </p:pic>
      <p:pic>
        <p:nvPicPr>
          <p:cNvPr id="9" name="Picture 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733" y="2200585"/>
            <a:ext cx="540000" cy="540000"/>
          </a:xfrm>
          <a:prstGeom prst="rect">
            <a:avLst/>
          </a:prstGeom>
        </p:spPr>
      </p:pic>
      <p:pic>
        <p:nvPicPr>
          <p:cNvPr id="10" name="Picture 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19" y="2237585"/>
            <a:ext cx="540000" cy="540000"/>
          </a:xfrm>
          <a:prstGeom prst="rect">
            <a:avLst/>
          </a:prstGeom>
        </p:spPr>
      </p:pic>
      <p:pic>
        <p:nvPicPr>
          <p:cNvPr id="11" name="Picture 1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06" y="2200585"/>
            <a:ext cx="540000" cy="54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0106" y="3181126"/>
            <a:ext cx="3248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are eight coins.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106" y="3943350"/>
            <a:ext cx="4222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1p.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37425" y="4729512"/>
            <a:ext cx="385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8p.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19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30" name="Title 29">
            <a:extLst>
              <a:ext uri="{FF2B5EF4-FFF2-40B4-BE49-F238E27FC236}">
                <a16:creationId xmlns:a16="http://schemas.microsoft.com/office/drawing/2014/main" id="{C4004023-F5ED-462D-A6AD-B8C064E78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626113" y="2755745"/>
            <a:ext cx="39164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There are _____ coins.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_______ p.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is _________ p. </a:t>
            </a:r>
          </a:p>
        </p:txBody>
      </p:sp>
      <p:sp>
        <p:nvSpPr>
          <p:cNvPr id="4" name="Oval 3"/>
          <p:cNvSpPr/>
          <p:nvPr/>
        </p:nvSpPr>
        <p:spPr bwMode="auto">
          <a:xfrm>
            <a:off x="158905" y="1509596"/>
            <a:ext cx="2057400" cy="1865042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294042" y="1509596"/>
            <a:ext cx="1538868" cy="970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938024" y="1568140"/>
            <a:ext cx="2467208" cy="1555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294042" y="1568141"/>
            <a:ext cx="3261732" cy="1329783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" name="Isosceles Triangle 7"/>
          <p:cNvSpPr/>
          <p:nvPr/>
        </p:nvSpPr>
        <p:spPr bwMode="auto">
          <a:xfrm>
            <a:off x="861432" y="3934987"/>
            <a:ext cx="158905" cy="476714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9" name="Isosceles Triangle 8"/>
          <p:cNvSpPr/>
          <p:nvPr/>
        </p:nvSpPr>
        <p:spPr bwMode="auto">
          <a:xfrm>
            <a:off x="295557" y="3934987"/>
            <a:ext cx="2514550" cy="1848315"/>
          </a:xfrm>
          <a:prstGeom prst="triangle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557213" indent="-214313" defTabSz="6858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" name="Picture 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832" y="4243366"/>
            <a:ext cx="540000" cy="540000"/>
          </a:xfrm>
          <a:prstGeom prst="rect">
            <a:avLst/>
          </a:prstGeom>
        </p:spPr>
      </p:pic>
      <p:pic>
        <p:nvPicPr>
          <p:cNvPr id="11" name="Picture 1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470" y="2249980"/>
            <a:ext cx="540000" cy="540000"/>
          </a:xfrm>
          <a:prstGeom prst="rect">
            <a:avLst/>
          </a:prstGeom>
        </p:spPr>
      </p:pic>
      <p:pic>
        <p:nvPicPr>
          <p:cNvPr id="12" name="Picture 1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112" y="2268297"/>
            <a:ext cx="540000" cy="540000"/>
          </a:xfrm>
          <a:prstGeom prst="rect">
            <a:avLst/>
          </a:prstGeom>
        </p:spPr>
      </p:pic>
      <p:pic>
        <p:nvPicPr>
          <p:cNvPr id="13" name="Picture 1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591" y="2277833"/>
            <a:ext cx="540000" cy="540000"/>
          </a:xfrm>
          <a:prstGeom prst="rect">
            <a:avLst/>
          </a:prstGeom>
        </p:spPr>
      </p:pic>
      <p:pic>
        <p:nvPicPr>
          <p:cNvPr id="14" name="Picture 1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425" y="2274314"/>
            <a:ext cx="540000" cy="540000"/>
          </a:xfrm>
          <a:prstGeom prst="rect">
            <a:avLst/>
          </a:prstGeom>
        </p:spPr>
      </p:pic>
      <p:pic>
        <p:nvPicPr>
          <p:cNvPr id="15" name="Picture 1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858" y="1656491"/>
            <a:ext cx="540000" cy="540000"/>
          </a:xfrm>
          <a:prstGeom prst="rect">
            <a:avLst/>
          </a:prstGeom>
        </p:spPr>
      </p:pic>
      <p:pic>
        <p:nvPicPr>
          <p:cNvPr id="16" name="Picture 1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835" y="1644062"/>
            <a:ext cx="540000" cy="540000"/>
          </a:xfrm>
          <a:prstGeom prst="rect">
            <a:avLst/>
          </a:prstGeom>
        </p:spPr>
      </p:pic>
      <p:pic>
        <p:nvPicPr>
          <p:cNvPr id="17" name="Picture 1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370" y="1644062"/>
            <a:ext cx="540000" cy="540000"/>
          </a:xfrm>
          <a:prstGeom prst="rect">
            <a:avLst/>
          </a:prstGeom>
        </p:spPr>
      </p:pic>
      <p:pic>
        <p:nvPicPr>
          <p:cNvPr id="18" name="Picture 1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401" y="1642852"/>
            <a:ext cx="540000" cy="540000"/>
          </a:xfrm>
          <a:prstGeom prst="rect">
            <a:avLst/>
          </a:prstGeom>
        </p:spPr>
      </p:pic>
      <p:pic>
        <p:nvPicPr>
          <p:cNvPr id="19" name="Picture 1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168" y="1656491"/>
            <a:ext cx="540000" cy="540000"/>
          </a:xfrm>
          <a:prstGeom prst="rect">
            <a:avLst/>
          </a:prstGeom>
        </p:spPr>
      </p:pic>
      <p:pic>
        <p:nvPicPr>
          <p:cNvPr id="20" name="Picture 19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264" y="2294743"/>
            <a:ext cx="540000" cy="540000"/>
          </a:xfrm>
          <a:prstGeom prst="rect">
            <a:avLst/>
          </a:prstGeom>
        </p:spPr>
      </p:pic>
      <p:pic>
        <p:nvPicPr>
          <p:cNvPr id="21" name="Picture 2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98" y="2241395"/>
            <a:ext cx="540000" cy="540000"/>
          </a:xfrm>
          <a:prstGeom prst="rect">
            <a:avLst/>
          </a:prstGeom>
        </p:spPr>
      </p:pic>
      <p:pic>
        <p:nvPicPr>
          <p:cNvPr id="22" name="Picture 21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032" y="1657585"/>
            <a:ext cx="540000" cy="540000"/>
          </a:xfrm>
          <a:prstGeom prst="rect">
            <a:avLst/>
          </a:prstGeom>
        </p:spPr>
      </p:pic>
      <p:pic>
        <p:nvPicPr>
          <p:cNvPr id="23" name="Picture 2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32" y="1642852"/>
            <a:ext cx="540000" cy="540000"/>
          </a:xfrm>
          <a:prstGeom prst="rect">
            <a:avLst/>
          </a:prstGeom>
        </p:spPr>
      </p:pic>
      <p:pic>
        <p:nvPicPr>
          <p:cNvPr id="24" name="Picture 23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530" y="5137469"/>
            <a:ext cx="540000" cy="540000"/>
          </a:xfrm>
          <a:prstGeom prst="rect">
            <a:avLst/>
          </a:prstGeom>
        </p:spPr>
      </p:pic>
      <p:pic>
        <p:nvPicPr>
          <p:cNvPr id="25" name="Picture 24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912" y="5137469"/>
            <a:ext cx="540000" cy="540000"/>
          </a:xfrm>
          <a:prstGeom prst="rect">
            <a:avLst/>
          </a:prstGeom>
        </p:spPr>
      </p:pic>
      <p:pic>
        <p:nvPicPr>
          <p:cNvPr id="26" name="Picture 2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48" y="5140310"/>
            <a:ext cx="540000" cy="540000"/>
          </a:xfrm>
          <a:prstGeom prst="rect">
            <a:avLst/>
          </a:prstGeom>
        </p:spPr>
      </p:pic>
      <p:pic>
        <p:nvPicPr>
          <p:cNvPr id="27" name="Picture 2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8" y="268306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74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9</a:t>
            </a:r>
          </a:p>
        </p:txBody>
      </p:sp>
      <p:sp>
        <p:nvSpPr>
          <p:cNvPr id="30" name="Title 29">
            <a:extLst>
              <a:ext uri="{FF2B5EF4-FFF2-40B4-BE49-F238E27FC236}">
                <a16:creationId xmlns:a16="http://schemas.microsoft.com/office/drawing/2014/main" id="{613DE0A2-C56E-408C-8125-66D339124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29643" y="1660329"/>
            <a:ext cx="943501" cy="1866121"/>
            <a:chOff x="396061" y="1056851"/>
            <a:chExt cx="1258001" cy="248816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4" name="Picture 3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1064817" y="1643038"/>
            <a:ext cx="943501" cy="1866121"/>
            <a:chOff x="396061" y="1056851"/>
            <a:chExt cx="1258001" cy="248816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8" name="Picture 7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2048163" y="1638264"/>
            <a:ext cx="943501" cy="1866121"/>
            <a:chOff x="396061" y="1056851"/>
            <a:chExt cx="1258001" cy="248816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11" name="Picture 10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3057810" y="1638264"/>
            <a:ext cx="943501" cy="1866121"/>
            <a:chOff x="396061" y="1056851"/>
            <a:chExt cx="1258001" cy="248816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14" name="Picture 13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4092858" y="1638264"/>
            <a:ext cx="943501" cy="1866121"/>
            <a:chOff x="396061" y="1056851"/>
            <a:chExt cx="1258001" cy="248816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17" name="Picture 16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5127774" y="1638264"/>
            <a:ext cx="943501" cy="1866121"/>
            <a:chOff x="396061" y="1056851"/>
            <a:chExt cx="1258001" cy="248816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20" name="Picture 19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6160571" y="1649889"/>
            <a:ext cx="943501" cy="1866121"/>
            <a:chOff x="396061" y="1056851"/>
            <a:chExt cx="1258001" cy="248816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23" name="Picture 22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7162461" y="1649889"/>
            <a:ext cx="943501" cy="1866121"/>
            <a:chOff x="396061" y="1056851"/>
            <a:chExt cx="1258001" cy="248816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26" name="Picture 25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8164352" y="1649889"/>
            <a:ext cx="943501" cy="1866121"/>
            <a:chOff x="396061" y="1056851"/>
            <a:chExt cx="1258001" cy="2488161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1F90E10-A2A0-431D-A813-48BA08CEA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64" y="2464419"/>
              <a:ext cx="1080593" cy="1080593"/>
            </a:xfrm>
            <a:prstGeom prst="rect">
              <a:avLst/>
            </a:prstGeom>
          </p:spPr>
        </p:pic>
        <p:pic>
          <p:nvPicPr>
            <p:cNvPr id="29" name="Picture 28" descr="A close up of a coin  Description automatically generated">
              <a:extLst>
                <a:ext uri="{FF2B5EF4-FFF2-40B4-BE49-F238E27FC236}">
                  <a16:creationId xmlns:a16="http://schemas.microsoft.com/office/drawing/2014/main" id="{44492B57-AC50-4723-BEC4-491FAA846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061" y="1056851"/>
              <a:ext cx="1258001" cy="125800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43466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1.3|1.4|1.5|1.4|1.6|1.6|1.5|1.4|1.7|3.8|2|1.6|1.4|1.4|1.7|1.3|1.6|1.5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2.2|6.1|5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.6|1.2|1.4|6.7|2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6.8|7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|2.8|1.8|2|1.6|1.7|1.9|1.7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1.8|1.8|1.5|1.5|1.6|1.5|1.8|1.4|7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1.2|0.5|0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1|1.4|0.9|7.6|0.6|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1.3|2.4|2.8|2.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80E5D77-8D65-470A-B8F1-A9ACEE8AD0C2}"/>
</file>

<file path=customXml/itemProps2.xml><?xml version="1.0" encoding="utf-8"?>
<ds:datastoreItem xmlns:ds="http://schemas.openxmlformats.org/officeDocument/2006/customXml" ds:itemID="{99800158-281F-491B-979A-47DB9D5242F2}"/>
</file>

<file path=customXml/itemProps3.xml><?xml version="1.0" encoding="utf-8"?>
<ds:datastoreItem xmlns:ds="http://schemas.openxmlformats.org/officeDocument/2006/customXml" ds:itemID="{941B9368-57A9-4DD0-93CE-D88F86FE3677}"/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356</Words>
  <Application>Microsoft Office PowerPoint</Application>
  <PresentationFormat>On-screen Show (4:3)</PresentationFormat>
  <Paragraphs>89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Kerry Harris</dc:creator>
  <cp:lastModifiedBy>Andrew Young</cp:lastModifiedBy>
  <cp:revision>43</cp:revision>
  <dcterms:created xsi:type="dcterms:W3CDTF">2020-04-14T16:26:03Z</dcterms:created>
  <dcterms:modified xsi:type="dcterms:W3CDTF">2020-08-25T10:35:22Z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