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12"/>
  </p:notesMasterIdLst>
  <p:sldIdLst>
    <p:sldId id="337" r:id="rId6"/>
    <p:sldId id="330" r:id="rId7"/>
    <p:sldId id="332" r:id="rId8"/>
    <p:sldId id="334" r:id="rId9"/>
    <p:sldId id="335" r:id="rId10"/>
    <p:sldId id="33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0F89F7-6E5B-47FC-8BE4-984478C04294}" v="2" dt="2020-08-25T10:25:56.7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94" autoAdjust="0"/>
    <p:restoredTop sz="77622"/>
  </p:normalViewPr>
  <p:slideViewPr>
    <p:cSldViewPr snapToGrid="0">
      <p:cViewPr varScale="1">
        <p:scale>
          <a:sx n="56" d="100"/>
          <a:sy n="56" d="100"/>
        </p:scale>
        <p:origin x="161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DD0F89F7-6E5B-47FC-8BE4-984478C04294}"/>
    <pc:docChg chg="custSel modSld">
      <pc:chgData name="Andrew Young" userId="3d7dab09-352b-4858-b937-4a4f8b94e613" providerId="ADAL" clId="{DD0F89F7-6E5B-47FC-8BE4-984478C04294}" dt="2020-08-25T10:25:56.764" v="2" actId="207"/>
      <pc:docMkLst>
        <pc:docMk/>
      </pc:docMkLst>
      <pc:sldChg chg="modSp mod">
        <pc:chgData name="Andrew Young" userId="3d7dab09-352b-4858-b937-4a4f8b94e613" providerId="ADAL" clId="{DD0F89F7-6E5B-47FC-8BE4-984478C04294}" dt="2020-08-25T10:25:56.764" v="2" actId="207"/>
        <pc:sldMkLst>
          <pc:docMk/>
          <pc:sldMk cId="3115712578" sldId="336"/>
        </pc:sldMkLst>
        <pc:spChg chg="mod">
          <ac:chgData name="Andrew Young" userId="3d7dab09-352b-4858-b937-4a4f8b94e613" providerId="ADAL" clId="{DD0F89F7-6E5B-47FC-8BE4-984478C04294}" dt="2020-08-25T10:25:56.764" v="2" actId="207"/>
          <ac:spMkLst>
            <pc:docMk/>
            <pc:sldMk cId="3115712578" sldId="336"/>
            <ac:spMk id="4" creationId="{824DE72F-BC8A-4783-9A72-74A0065886F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25/08/2020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098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2762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3712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9702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630041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62829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6697851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93064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6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1.png"/><Relationship Id="rId12" Type="http://schemas.openxmlformats.org/officeDocument/2006/relationships/image" Target="../media/image8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9.png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5" Type="http://schemas.openxmlformats.org/officeDocument/2006/relationships/image" Target="../media/image18.png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13.png"/><Relationship Id="rId1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15.png"/><Relationship Id="rId11" Type="http://schemas.openxmlformats.org/officeDocument/2006/relationships/image" Target="../media/image18.png"/><Relationship Id="rId5" Type="http://schemas.openxmlformats.org/officeDocument/2006/relationships/image" Target="../media/image14.pn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key-stage-1-multiplication-1-video-lessons/" TargetMode="Externa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E1AF773E-83A6-495C-B290-979B7D7766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4843220" cy="3121056"/>
          </a:xfrm>
        </p:spPr>
        <p:txBody>
          <a:bodyPr/>
          <a:lstStyle/>
          <a:p>
            <a:r>
              <a:rPr lang="en-GB" dirty="0"/>
              <a:t>KS1 Multiplication 1 Lesson 7</a:t>
            </a:r>
          </a:p>
        </p:txBody>
      </p:sp>
    </p:spTree>
    <p:extLst>
      <p:ext uri="{BB962C8B-B14F-4D97-AF65-F5344CB8AC3E}">
        <p14:creationId xmlns:p14="http://schemas.microsoft.com/office/powerpoint/2010/main" val="3053581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B6AB4FA-9854-470F-AACD-EBCEDA62B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A9887C8-C6CD-443C-A60A-8A02842E68B0}"/>
              </a:ext>
            </a:extLst>
          </p:cNvPr>
          <p:cNvGrpSpPr/>
          <p:nvPr/>
        </p:nvGrpSpPr>
        <p:grpSpPr>
          <a:xfrm>
            <a:off x="1553357" y="2355374"/>
            <a:ext cx="6037286" cy="2147253"/>
            <a:chOff x="1449828" y="2236397"/>
            <a:chExt cx="6037286" cy="2147253"/>
          </a:xfrm>
        </p:grpSpPr>
        <p:pic>
          <p:nvPicPr>
            <p:cNvPr id="7" name="Picture 6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B9E66640-FBA8-4E25-98B3-0199474BD8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9828" y="2236397"/>
              <a:ext cx="720000" cy="720000"/>
            </a:xfrm>
            <a:prstGeom prst="rect">
              <a:avLst/>
            </a:prstGeom>
          </p:spPr>
        </p:pic>
        <p:pic>
          <p:nvPicPr>
            <p:cNvPr id="8" name="Picture 7" descr="A close up of a logo  Description automatically generated">
              <a:extLst>
                <a:ext uri="{FF2B5EF4-FFF2-40B4-BE49-F238E27FC236}">
                  <a16:creationId xmlns:a16="http://schemas.microsoft.com/office/drawing/2014/main" id="{2B8F314F-E54A-4040-A950-48D5BFA2C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2103" y="2236397"/>
              <a:ext cx="720000" cy="720000"/>
            </a:xfrm>
            <a:prstGeom prst="rect">
              <a:avLst/>
            </a:prstGeom>
          </p:spPr>
        </p:pic>
        <p:pic>
          <p:nvPicPr>
            <p:cNvPr id="9" name="Picture 8" descr="A close up of a logo  Description automatically generated">
              <a:extLst>
                <a:ext uri="{FF2B5EF4-FFF2-40B4-BE49-F238E27FC236}">
                  <a16:creationId xmlns:a16="http://schemas.microsoft.com/office/drawing/2014/main" id="{E73AB931-36AD-4A3D-9EF8-6431E0FBC8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7114" y="2236397"/>
              <a:ext cx="720000" cy="720000"/>
            </a:xfrm>
            <a:prstGeom prst="rect">
              <a:avLst/>
            </a:prstGeom>
          </p:spPr>
        </p:pic>
        <p:pic>
          <p:nvPicPr>
            <p:cNvPr id="10" name="Picture 9" descr="A close up of a logo  Description automatically generated">
              <a:extLst>
                <a:ext uri="{FF2B5EF4-FFF2-40B4-BE49-F238E27FC236}">
                  <a16:creationId xmlns:a16="http://schemas.microsoft.com/office/drawing/2014/main" id="{1550D420-4194-4B98-96FC-E089690C5F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9608" y="3663650"/>
              <a:ext cx="720000" cy="720000"/>
            </a:xfrm>
            <a:prstGeom prst="rect">
              <a:avLst/>
            </a:prstGeom>
          </p:spPr>
        </p:pic>
        <p:pic>
          <p:nvPicPr>
            <p:cNvPr id="13" name="Picture 12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E92ED070-DA24-4265-9178-8B5FD77D5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7954" y="3663650"/>
              <a:ext cx="720000" cy="720000"/>
            </a:xfrm>
            <a:prstGeom prst="rect">
              <a:avLst/>
            </a:prstGeom>
          </p:spPr>
        </p:pic>
        <p:pic>
          <p:nvPicPr>
            <p:cNvPr id="16" name="Picture 15" descr="A picture containing racket, tennis, outdoor  Description automatically generated">
              <a:extLst>
                <a:ext uri="{FF2B5EF4-FFF2-40B4-BE49-F238E27FC236}">
                  <a16:creationId xmlns:a16="http://schemas.microsoft.com/office/drawing/2014/main" id="{5A82CE90-82BE-4C64-8935-A3C9B4D1B7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6079" y="2236397"/>
              <a:ext cx="720000" cy="720000"/>
            </a:xfrm>
            <a:prstGeom prst="rect">
              <a:avLst/>
            </a:prstGeom>
          </p:spPr>
        </p:pic>
      </p:grpSp>
      <p:pic>
        <p:nvPicPr>
          <p:cNvPr id="11" name="Picture 10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A1AE43F8-9E05-DE4E-843C-C40BE5C801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310" y="3782627"/>
            <a:ext cx="720000" cy="720000"/>
          </a:xfrm>
          <a:prstGeom prst="rect">
            <a:avLst/>
          </a:prstGeom>
        </p:spPr>
      </p:pic>
      <p:pic>
        <p:nvPicPr>
          <p:cNvPr id="12" name="Picture 11" descr="A close up of a logo  Description automatically generated">
            <a:extLst>
              <a:ext uri="{FF2B5EF4-FFF2-40B4-BE49-F238E27FC236}">
                <a16:creationId xmlns:a16="http://schemas.microsoft.com/office/drawing/2014/main" id="{95143223-EAFB-C543-8814-00662C34BD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7137" y="3782627"/>
            <a:ext cx="720000" cy="72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6975A41-7D2E-6B4A-A0CA-FAB41060D88F}"/>
              </a:ext>
            </a:extLst>
          </p:cNvPr>
          <p:cNvSpPr txBox="1"/>
          <p:nvPr/>
        </p:nvSpPr>
        <p:spPr>
          <a:xfrm>
            <a:off x="1639334" y="1308021"/>
            <a:ext cx="5951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There are ___ one penny coins. The total value is ___ p.</a:t>
            </a:r>
          </a:p>
        </p:txBody>
      </p:sp>
    </p:spTree>
    <p:extLst>
      <p:ext uri="{BB962C8B-B14F-4D97-AF65-F5344CB8AC3E}">
        <p14:creationId xmlns:p14="http://schemas.microsoft.com/office/powerpoint/2010/main" val="4171088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sign  Description automatically generated">
            <a:extLst>
              <a:ext uri="{FF2B5EF4-FFF2-40B4-BE49-F238E27FC236}">
                <a16:creationId xmlns:a16="http://schemas.microsoft.com/office/drawing/2014/main" id="{5409F0F4-3995-4D2F-867A-99735F05E0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475" y="2918504"/>
            <a:ext cx="720000" cy="720000"/>
          </a:xfrm>
          <a:prstGeom prst="rect">
            <a:avLst/>
          </a:prstGeom>
        </p:spPr>
      </p:pic>
      <p:pic>
        <p:nvPicPr>
          <p:cNvPr id="8" name="Picture 7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EC8651F4-555D-46E4-AF2A-D7154AB42D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475" y="2918504"/>
            <a:ext cx="720000" cy="72000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KS1 Multiplication Lesson 7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E163AAD-1562-4392-B458-D8384743C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" name="Picture 9" descr="A close up of a sign  Description automatically generated">
            <a:extLst>
              <a:ext uri="{FF2B5EF4-FFF2-40B4-BE49-F238E27FC236}">
                <a16:creationId xmlns:a16="http://schemas.microsoft.com/office/drawing/2014/main" id="{B710774A-6030-4387-ADB5-043E3CAE341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475" y="2810504"/>
            <a:ext cx="936000" cy="936000"/>
          </a:xfrm>
          <a:prstGeom prst="rect">
            <a:avLst/>
          </a:prstGeom>
        </p:spPr>
      </p:pic>
      <p:pic>
        <p:nvPicPr>
          <p:cNvPr id="12" name="Picture 11" descr="A close up of a sign  Description automatically generated">
            <a:extLst>
              <a:ext uri="{FF2B5EF4-FFF2-40B4-BE49-F238E27FC236}">
                <a16:creationId xmlns:a16="http://schemas.microsoft.com/office/drawing/2014/main" id="{4EA7CCD6-283A-4A60-9FB3-C3E2DD666A5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332" y="3037127"/>
            <a:ext cx="648000" cy="648000"/>
          </a:xfrm>
          <a:prstGeom prst="rect">
            <a:avLst/>
          </a:prstGeom>
        </p:spPr>
      </p:pic>
      <p:pic>
        <p:nvPicPr>
          <p:cNvPr id="14" name="Picture 13" descr="A close up of a coin  Description automatically generated">
            <a:extLst>
              <a:ext uri="{FF2B5EF4-FFF2-40B4-BE49-F238E27FC236}">
                <a16:creationId xmlns:a16="http://schemas.microsoft.com/office/drawing/2014/main" id="{3AD1CA6B-48E4-4943-B675-5EF63EFD3B8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740" y="2990504"/>
            <a:ext cx="652102" cy="648000"/>
          </a:xfrm>
          <a:prstGeom prst="rect">
            <a:avLst/>
          </a:prstGeom>
        </p:spPr>
      </p:pic>
      <p:pic>
        <p:nvPicPr>
          <p:cNvPr id="16" name="Picture 15" descr="A close up of a sign  Description automatically generated">
            <a:extLst>
              <a:ext uri="{FF2B5EF4-FFF2-40B4-BE49-F238E27FC236}">
                <a16:creationId xmlns:a16="http://schemas.microsoft.com/office/drawing/2014/main" id="{58C5EAFF-5A2D-4172-8574-E9D625F5170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461" y="2837504"/>
            <a:ext cx="882000" cy="882000"/>
          </a:xfrm>
          <a:prstGeom prst="rect">
            <a:avLst/>
          </a:prstGeom>
        </p:spPr>
      </p:pic>
      <p:pic>
        <p:nvPicPr>
          <p:cNvPr id="18" name="Picture 17" descr="A close up of a coin  Description automatically generated">
            <a:extLst>
              <a:ext uri="{FF2B5EF4-FFF2-40B4-BE49-F238E27FC236}">
                <a16:creationId xmlns:a16="http://schemas.microsoft.com/office/drawing/2014/main" id="{E4A3AC7D-B56A-4CF5-84D2-86CAFCBD3D9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856" y="2873504"/>
            <a:ext cx="882000" cy="882000"/>
          </a:xfrm>
          <a:prstGeom prst="rect">
            <a:avLst/>
          </a:prstGeom>
        </p:spPr>
      </p:pic>
      <p:pic>
        <p:nvPicPr>
          <p:cNvPr id="20" name="Picture 19" descr="A close up of a coin  Description automatically generated">
            <a:extLst>
              <a:ext uri="{FF2B5EF4-FFF2-40B4-BE49-F238E27FC236}">
                <a16:creationId xmlns:a16="http://schemas.microsoft.com/office/drawing/2014/main" id="{44492B57-AC50-4723-BEC4-491FAA84678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475" y="2798517"/>
            <a:ext cx="936000" cy="936000"/>
          </a:xfrm>
          <a:prstGeom prst="rect">
            <a:avLst/>
          </a:prstGeom>
        </p:spPr>
      </p:pic>
      <p:pic>
        <p:nvPicPr>
          <p:cNvPr id="22" name="Picture 21" descr="A close up of a logo  Description automatically generated">
            <a:extLst>
              <a:ext uri="{FF2B5EF4-FFF2-40B4-BE49-F238E27FC236}">
                <a16:creationId xmlns:a16="http://schemas.microsoft.com/office/drawing/2014/main" id="{4E3578D0-5DCA-4DA0-834F-E39DDD84263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693" y="2918504"/>
            <a:ext cx="720000" cy="72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B7B1A59-395F-4D9F-9FBB-D98B4C3BE6F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693" y="2810504"/>
            <a:ext cx="936000" cy="936000"/>
          </a:xfrm>
          <a:prstGeom prst="rect">
            <a:avLst/>
          </a:prstGeom>
        </p:spPr>
      </p:pic>
      <p:pic>
        <p:nvPicPr>
          <p:cNvPr id="26" name="Picture 25" descr="A picture containing clipart  Description automatically generated">
            <a:extLst>
              <a:ext uri="{FF2B5EF4-FFF2-40B4-BE49-F238E27FC236}">
                <a16:creationId xmlns:a16="http://schemas.microsoft.com/office/drawing/2014/main" id="{752819DC-8037-482F-9578-C4205EA106F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693" y="2990504"/>
            <a:ext cx="648000" cy="648000"/>
          </a:xfrm>
          <a:prstGeom prst="rect">
            <a:avLst/>
          </a:prstGeom>
        </p:spPr>
      </p:pic>
      <p:pic>
        <p:nvPicPr>
          <p:cNvPr id="28" name="Picture 27" descr="A picture containing kitchenware  Description automatically generated">
            <a:extLst>
              <a:ext uri="{FF2B5EF4-FFF2-40B4-BE49-F238E27FC236}">
                <a16:creationId xmlns:a16="http://schemas.microsoft.com/office/drawing/2014/main" id="{40611471-7DFD-414D-A16C-9C2637962F5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693" y="2825517"/>
            <a:ext cx="882000" cy="8820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FE46C51A-D455-4297-8540-E5EA144B9799}"/>
              </a:ext>
            </a:extLst>
          </p:cNvPr>
          <p:cNvSpPr txBox="1"/>
          <p:nvPr/>
        </p:nvSpPr>
        <p:spPr bwMode="auto">
          <a:xfrm>
            <a:off x="4284903" y="4546490"/>
            <a:ext cx="5741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B2F1ABC-E997-4E69-8017-B827EFE9C3FB}"/>
              </a:ext>
            </a:extLst>
          </p:cNvPr>
          <p:cNvSpPr txBox="1"/>
          <p:nvPr/>
        </p:nvSpPr>
        <p:spPr bwMode="auto">
          <a:xfrm>
            <a:off x="4284902" y="4546490"/>
            <a:ext cx="5741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C12D9B9-A457-42D4-A132-2103C198BF01}"/>
              </a:ext>
            </a:extLst>
          </p:cNvPr>
          <p:cNvSpPr txBox="1"/>
          <p:nvPr/>
        </p:nvSpPr>
        <p:spPr bwMode="auto">
          <a:xfrm>
            <a:off x="4284902" y="4546490"/>
            <a:ext cx="5741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4C283D5-4858-41B9-B4D9-3BECC03F49E2}"/>
              </a:ext>
            </a:extLst>
          </p:cNvPr>
          <p:cNvSpPr txBox="1"/>
          <p:nvPr/>
        </p:nvSpPr>
        <p:spPr bwMode="auto">
          <a:xfrm>
            <a:off x="4201546" y="4546490"/>
            <a:ext cx="7409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4F871A-7465-4ED9-A885-FB5473B86FF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157" y="1589730"/>
            <a:ext cx="3408382" cy="42895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4367AD4-19AE-AE42-8551-6DB97CDBC4CD}"/>
              </a:ext>
            </a:extLst>
          </p:cNvPr>
          <p:cNvSpPr txBox="1"/>
          <p:nvPr/>
        </p:nvSpPr>
        <p:spPr>
          <a:xfrm>
            <a:off x="2148114" y="798555"/>
            <a:ext cx="5262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is a ____ pence coin. It has a value of ___ p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5CCC73A-64BC-A94F-8C22-2B924E71D712}"/>
              </a:ext>
            </a:extLst>
          </p:cNvPr>
          <p:cNvSpPr/>
          <p:nvPr/>
        </p:nvSpPr>
        <p:spPr bwMode="auto">
          <a:xfrm>
            <a:off x="5250693" y="2837504"/>
            <a:ext cx="720000" cy="88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7839275-B095-9140-B138-B011EEC13B05}"/>
              </a:ext>
            </a:extLst>
          </p:cNvPr>
          <p:cNvSpPr/>
          <p:nvPr/>
        </p:nvSpPr>
        <p:spPr bwMode="auto">
          <a:xfrm>
            <a:off x="4189663" y="4462322"/>
            <a:ext cx="720000" cy="63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7495F76-5374-0B40-B3C4-89CA29382A24}"/>
              </a:ext>
            </a:extLst>
          </p:cNvPr>
          <p:cNvSpPr/>
          <p:nvPr/>
        </p:nvSpPr>
        <p:spPr bwMode="auto">
          <a:xfrm>
            <a:off x="4958103" y="2720324"/>
            <a:ext cx="1185306" cy="1035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D2374A4-E922-114A-8FB7-ABE46506642B}"/>
              </a:ext>
            </a:extLst>
          </p:cNvPr>
          <p:cNvSpPr/>
          <p:nvPr/>
        </p:nvSpPr>
        <p:spPr bwMode="auto">
          <a:xfrm>
            <a:off x="4271128" y="3632284"/>
            <a:ext cx="382337" cy="63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546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25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25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25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7" presetClass="entr" presetSubtype="1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25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7" presetClass="entr" presetSubtype="1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5" grpId="1"/>
      <p:bldP spid="27" grpId="0"/>
      <p:bldP spid="27" grpId="1"/>
      <p:bldP spid="29" grpId="0"/>
      <p:bldP spid="29" grpId="1"/>
      <p:bldP spid="3" grpId="0"/>
      <p:bldP spid="4" grpId="0" animBg="1"/>
      <p:bldP spid="4" grpId="1" animBg="1"/>
      <p:bldP spid="30" grpId="0" animBg="1"/>
      <p:bldP spid="30" grpId="1" animBg="1"/>
      <p:bldP spid="30" grpId="2" animBg="1"/>
      <p:bldP spid="31" grpId="0" animBg="1"/>
      <p:bldP spid="31" grpId="1" animBg="1"/>
      <p:bldP spid="32" grpId="0" animBg="1"/>
      <p:bldP spid="3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95C5A9-FEF9-A84E-950D-A1C3F43173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KS1 Multiplication Lesson 7</a:t>
            </a:r>
          </a:p>
          <a:p>
            <a:endParaRPr lang="en-US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4EF10320-0388-4B65-880C-C5E274D88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A close up of a coin  Description automatically generated">
            <a:extLst>
              <a:ext uri="{FF2B5EF4-FFF2-40B4-BE49-F238E27FC236}">
                <a16:creationId xmlns:a16="http://schemas.microsoft.com/office/drawing/2014/main" id="{0A11450A-6837-8D40-ABFB-7256F1A22F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564" y="3156374"/>
            <a:ext cx="652102" cy="648000"/>
          </a:xfrm>
          <a:prstGeom prst="rect">
            <a:avLst/>
          </a:prstGeom>
        </p:spPr>
      </p:pic>
      <p:pic>
        <p:nvPicPr>
          <p:cNvPr id="4" name="Picture 3" descr="A close up of a coin  Description automatically generated">
            <a:extLst>
              <a:ext uri="{FF2B5EF4-FFF2-40B4-BE49-F238E27FC236}">
                <a16:creationId xmlns:a16="http://schemas.microsoft.com/office/drawing/2014/main" id="{BD8384EB-412C-DC4E-BFB7-F5692E6698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872" y="2715374"/>
            <a:ext cx="882000" cy="882000"/>
          </a:xfrm>
          <a:prstGeom prst="rect">
            <a:avLst/>
          </a:prstGeom>
        </p:spPr>
      </p:pic>
      <p:pic>
        <p:nvPicPr>
          <p:cNvPr id="5" name="Picture 4" descr="A close up of a coin  Description automatically generated">
            <a:extLst>
              <a:ext uri="{FF2B5EF4-FFF2-40B4-BE49-F238E27FC236}">
                <a16:creationId xmlns:a16="http://schemas.microsoft.com/office/drawing/2014/main" id="{D96F3A14-2A21-1B45-B0B3-2DBF91E81E9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563" y="1779374"/>
            <a:ext cx="936000" cy="936000"/>
          </a:xfrm>
          <a:prstGeom prst="rect">
            <a:avLst/>
          </a:prstGeom>
        </p:spPr>
      </p:pic>
      <p:pic>
        <p:nvPicPr>
          <p:cNvPr id="6" name="Picture 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1B8C339B-8019-B244-98FA-4490310F8B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448" y="3624966"/>
            <a:ext cx="720000" cy="72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170E3AD-9FB1-474A-A0F9-656E3BC7ED2B}"/>
              </a:ext>
            </a:extLst>
          </p:cNvPr>
          <p:cNvSpPr txBox="1"/>
          <p:nvPr/>
        </p:nvSpPr>
        <p:spPr>
          <a:xfrm>
            <a:off x="1273487" y="1189542"/>
            <a:ext cx="7045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Now can you put the coins in order of size from largest to smallest?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13E979-DA0D-B241-B6BB-D5F14E4C0717}"/>
              </a:ext>
            </a:extLst>
          </p:cNvPr>
          <p:cNvSpPr txBox="1"/>
          <p:nvPr/>
        </p:nvSpPr>
        <p:spPr>
          <a:xfrm>
            <a:off x="1273487" y="4513776"/>
            <a:ext cx="6827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Now can you put the coins in order of value from most to least? </a:t>
            </a:r>
          </a:p>
        </p:txBody>
      </p:sp>
      <p:pic>
        <p:nvPicPr>
          <p:cNvPr id="9" name="Picture 8" descr="A close up of a logo  Description automatically generated">
            <a:extLst>
              <a:ext uri="{FF2B5EF4-FFF2-40B4-BE49-F238E27FC236}">
                <a16:creationId xmlns:a16="http://schemas.microsoft.com/office/drawing/2014/main" id="{7405E90B-464F-6349-A769-CBBD3DBFED1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000" y="3597374"/>
            <a:ext cx="720000" cy="7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67DB76A-83CC-164A-BF5B-2F1ECF72DA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012" y="3390304"/>
            <a:ext cx="936000" cy="936000"/>
          </a:xfrm>
          <a:prstGeom prst="rect">
            <a:avLst/>
          </a:prstGeom>
        </p:spPr>
      </p:pic>
      <p:pic>
        <p:nvPicPr>
          <p:cNvPr id="11" name="Picture 10" descr="A picture containing clipart  Description automatically generated">
            <a:extLst>
              <a:ext uri="{FF2B5EF4-FFF2-40B4-BE49-F238E27FC236}">
                <a16:creationId xmlns:a16="http://schemas.microsoft.com/office/drawing/2014/main" id="{37D5B2C4-D653-DF4F-B274-4F20FC233B7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552" y="3597374"/>
            <a:ext cx="648000" cy="648000"/>
          </a:xfrm>
          <a:prstGeom prst="rect">
            <a:avLst/>
          </a:prstGeom>
        </p:spPr>
      </p:pic>
      <p:pic>
        <p:nvPicPr>
          <p:cNvPr id="12" name="Picture 11" descr="A picture containing kitchenware  Description automatically generated">
            <a:extLst>
              <a:ext uri="{FF2B5EF4-FFF2-40B4-BE49-F238E27FC236}">
                <a16:creationId xmlns:a16="http://schemas.microsoft.com/office/drawing/2014/main" id="{013737DD-A6C2-5944-AC1E-945B7B11DE2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896" y="3480374"/>
            <a:ext cx="882000" cy="882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0184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45 0.01389 L -0.15955 0.09676 " pathEditMode="relative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4.81481E-6 L -0.16805 -0.0419 " pathEditMode="relative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5185E-6 L 0.04393 -0.158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7" y="-7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0.02778 L 0.25712 -0.09236 " pathEditMode="relative" ptsTypes="AA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03 -0.03797 L -0.30746 0.31365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72" y="17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7 -0.00741 L -0.00729 0.26227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" y="1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6 L 0.11788 0.4462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5" y="2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48148E-6 L 0.1665 0.1851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16" y="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L -0.14879 0.3215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48" y="1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0671 L -0.28073 0.32731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67" y="1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31 0.07222 L 0.27448 0.36227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08" y="1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2245 L 0.12882 0.31389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41" y="1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80B727-76C1-0144-97DE-F2A37E1F5B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algn="just"/>
            <a:r>
              <a:rPr lang="en-US" dirty="0"/>
              <a:t>Practice activity                                                                     KS1 Multiplication Lesson 7</a:t>
            </a:r>
          </a:p>
          <a:p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80D1145-4C88-47DF-AD3A-B27468E9D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A close up of a coin  Description automatically generated">
            <a:extLst>
              <a:ext uri="{FF2B5EF4-FFF2-40B4-BE49-F238E27FC236}">
                <a16:creationId xmlns:a16="http://schemas.microsoft.com/office/drawing/2014/main" id="{CBA3C7A1-9F03-DB40-A904-60903D7795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564" y="3156374"/>
            <a:ext cx="652102" cy="648000"/>
          </a:xfrm>
          <a:prstGeom prst="rect">
            <a:avLst/>
          </a:prstGeom>
        </p:spPr>
      </p:pic>
      <p:pic>
        <p:nvPicPr>
          <p:cNvPr id="4" name="Picture 3" descr="A close up of a coin  Description automatically generated">
            <a:extLst>
              <a:ext uri="{FF2B5EF4-FFF2-40B4-BE49-F238E27FC236}">
                <a16:creationId xmlns:a16="http://schemas.microsoft.com/office/drawing/2014/main" id="{B2208633-E027-1747-9A8D-B9F0473AF7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872" y="2715374"/>
            <a:ext cx="882000" cy="882000"/>
          </a:xfrm>
          <a:prstGeom prst="rect">
            <a:avLst/>
          </a:prstGeom>
        </p:spPr>
      </p:pic>
      <p:pic>
        <p:nvPicPr>
          <p:cNvPr id="5" name="Picture 4" descr="A close up of a coin  Description automatically generated">
            <a:extLst>
              <a:ext uri="{FF2B5EF4-FFF2-40B4-BE49-F238E27FC236}">
                <a16:creationId xmlns:a16="http://schemas.microsoft.com/office/drawing/2014/main" id="{BE872EBD-8954-164B-90E1-0EA3B7B8ED9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563" y="1779374"/>
            <a:ext cx="936000" cy="936000"/>
          </a:xfrm>
          <a:prstGeom prst="rect">
            <a:avLst/>
          </a:prstGeom>
        </p:spPr>
      </p:pic>
      <p:pic>
        <p:nvPicPr>
          <p:cNvPr id="6" name="Picture 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65821562-6A9B-7D40-A18D-A8B6DEB662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448" y="3624966"/>
            <a:ext cx="720000" cy="720000"/>
          </a:xfrm>
          <a:prstGeom prst="rect">
            <a:avLst/>
          </a:prstGeom>
        </p:spPr>
      </p:pic>
      <p:pic>
        <p:nvPicPr>
          <p:cNvPr id="9" name="Picture 8" descr="A close up of a coin  Description automatically generated">
            <a:extLst>
              <a:ext uri="{FF2B5EF4-FFF2-40B4-BE49-F238E27FC236}">
                <a16:creationId xmlns:a16="http://schemas.microsoft.com/office/drawing/2014/main" id="{52B68A23-8BC0-E04B-B13F-09B1A5B1659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448" y="1071592"/>
            <a:ext cx="936000" cy="936000"/>
          </a:xfrm>
          <a:prstGeom prst="rect">
            <a:avLst/>
          </a:prstGeom>
        </p:spPr>
      </p:pic>
      <p:pic>
        <p:nvPicPr>
          <p:cNvPr id="10" name="Picture 9" descr="A close up of a coin  Description automatically generated">
            <a:extLst>
              <a:ext uri="{FF2B5EF4-FFF2-40B4-BE49-F238E27FC236}">
                <a16:creationId xmlns:a16="http://schemas.microsoft.com/office/drawing/2014/main" id="{411BFA7C-AA63-6441-A170-A515BD7372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066" y="4447192"/>
            <a:ext cx="882000" cy="882000"/>
          </a:xfrm>
          <a:prstGeom prst="rect">
            <a:avLst/>
          </a:prstGeom>
        </p:spPr>
      </p:pic>
      <p:pic>
        <p:nvPicPr>
          <p:cNvPr id="11" name="Picture 10" descr="A close up of a coin  Description automatically generated">
            <a:extLst>
              <a:ext uri="{FF2B5EF4-FFF2-40B4-BE49-F238E27FC236}">
                <a16:creationId xmlns:a16="http://schemas.microsoft.com/office/drawing/2014/main" id="{6F313FD9-0432-1E4E-B458-FC33570A3E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254" y="2708447"/>
            <a:ext cx="882000" cy="882000"/>
          </a:xfrm>
          <a:prstGeom prst="rect">
            <a:avLst/>
          </a:prstGeom>
        </p:spPr>
      </p:pic>
      <p:pic>
        <p:nvPicPr>
          <p:cNvPr id="12" name="Picture 11" descr="A close up of a coin  Description automatically generated">
            <a:extLst>
              <a:ext uri="{FF2B5EF4-FFF2-40B4-BE49-F238E27FC236}">
                <a16:creationId xmlns:a16="http://schemas.microsoft.com/office/drawing/2014/main" id="{E227BA91-49AC-D847-BE7D-0454DF54CC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356" y="1979322"/>
            <a:ext cx="652102" cy="648000"/>
          </a:xfrm>
          <a:prstGeom prst="rect">
            <a:avLst/>
          </a:prstGeom>
        </p:spPr>
      </p:pic>
      <p:pic>
        <p:nvPicPr>
          <p:cNvPr id="13" name="Picture 12" descr="A close up of a coin  Description automatically generated">
            <a:extLst>
              <a:ext uri="{FF2B5EF4-FFF2-40B4-BE49-F238E27FC236}">
                <a16:creationId xmlns:a16="http://schemas.microsoft.com/office/drawing/2014/main" id="{3D94DD46-186F-824B-9DE8-0EDE7005C1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438" y="6005418"/>
            <a:ext cx="652102" cy="648000"/>
          </a:xfrm>
          <a:prstGeom prst="rect">
            <a:avLst/>
          </a:prstGeom>
        </p:spPr>
      </p:pic>
      <p:pic>
        <p:nvPicPr>
          <p:cNvPr id="14" name="Picture 13" descr="A close up of a coin  Description automatically generated">
            <a:extLst>
              <a:ext uri="{FF2B5EF4-FFF2-40B4-BE49-F238E27FC236}">
                <a16:creationId xmlns:a16="http://schemas.microsoft.com/office/drawing/2014/main" id="{AD570C52-D8D7-2E42-A3FF-0AB0DB96D7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6086" y="3480374"/>
            <a:ext cx="652102" cy="648000"/>
          </a:xfrm>
          <a:prstGeom prst="rect">
            <a:avLst/>
          </a:prstGeom>
        </p:spPr>
      </p:pic>
      <p:pic>
        <p:nvPicPr>
          <p:cNvPr id="15" name="Picture 14" descr="A close up of a coin  Description automatically generated">
            <a:extLst>
              <a:ext uri="{FF2B5EF4-FFF2-40B4-BE49-F238E27FC236}">
                <a16:creationId xmlns:a16="http://schemas.microsoft.com/office/drawing/2014/main" id="{DB7629B2-4DC3-C14B-AFAA-E270BECD1A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484" y="4606558"/>
            <a:ext cx="652102" cy="648000"/>
          </a:xfrm>
          <a:prstGeom prst="rect">
            <a:avLst/>
          </a:prstGeom>
        </p:spPr>
      </p:pic>
      <p:pic>
        <p:nvPicPr>
          <p:cNvPr id="16" name="Picture 15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2D9EB538-F60A-C64D-AA9B-CFDEA0338B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097" y="975187"/>
            <a:ext cx="720000" cy="720000"/>
          </a:xfrm>
          <a:prstGeom prst="rect">
            <a:avLst/>
          </a:prstGeom>
        </p:spPr>
      </p:pic>
      <p:pic>
        <p:nvPicPr>
          <p:cNvPr id="17" name="Picture 16" descr="A picture containing racket, tennis, outdoor  Description automatically generated">
            <a:extLst>
              <a:ext uri="{FF2B5EF4-FFF2-40B4-BE49-F238E27FC236}">
                <a16:creationId xmlns:a16="http://schemas.microsoft.com/office/drawing/2014/main" id="{01893CD1-D96B-1741-B603-12E0B0CB2C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846" y="4210558"/>
            <a:ext cx="720000" cy="72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1472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81481E-6 L 0.66024 -0.457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3" y="-2289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48148E-6 L 0.42257 -0.2532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28" y="-1266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8472 0.02685 " pathEditMode="relative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96296E-6 L -0.16754 0.6523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85" y="3261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54 -0.00625 L -0.15643 0.5277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53" y="2669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81481E-6 L -0.42708 0.0849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4" y="423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59259E-6 L 0.35573 0.3004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78" y="1502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8 0.00278 L -0.09982 -0.0761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9" y="-395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0.3875 0.0472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236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48148E-6 L 0.24357 0.158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70" y="794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48148E-6 L -0.36007 -0.0976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3" y="-488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7037E-7 L 0.21319 0.1643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60" y="821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09045 0.312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4" y="1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4DE72F-BC8A-4783-9A72-74A0065886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https://www.ncetm.org.uk/classroom-resources/vl-key-stage-1-multiplication-1-video-lessons/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57125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0.7|37.8|112.6|1.5|90.5|50|5.8|2.1|3.1|56.3|6.5|25.7|7.6|1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6.4|4|2.7|3.1|9|27|1.4|28.2|3.7|2.5|3.6|5.3|2.5|2.2|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1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EF05C9B-38FA-49A1-B9F1-08917BCABDDE}"/>
</file>

<file path=customXml/itemProps3.xml><?xml version="1.0" encoding="utf-8"?>
<ds:datastoreItem xmlns:ds="http://schemas.openxmlformats.org/officeDocument/2006/customXml" ds:itemID="{194DFBEE-DEA3-484B-A04B-F8DB870A0653}">
  <ds:schemaRefs>
    <ds:schemaRef ds:uri="http://purl.org/dc/elements/1.1/"/>
    <ds:schemaRef ds:uri="http://www.w3.org/XML/1998/namespace"/>
    <ds:schemaRef ds:uri="http://schemas.openxmlformats.org/package/2006/metadata/core-properties"/>
    <ds:schemaRef ds:uri="e2f7c1fb-8b39-4d5b-953e-de45d1606e4d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107</Words>
  <Application>Microsoft Office PowerPoint</Application>
  <PresentationFormat>On-screen Show (4:3)</PresentationFormat>
  <Paragraphs>20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Myriad Pro</vt:lpstr>
      <vt:lpstr>Myriad Pro Semibold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23</cp:revision>
  <dcterms:created xsi:type="dcterms:W3CDTF">2020-04-15T07:07:39Z</dcterms:created>
  <dcterms:modified xsi:type="dcterms:W3CDTF">2020-08-25T10:25:59Z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