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Override4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76" r:id="rId6"/>
  </p:sldMasterIdLst>
  <p:notesMasterIdLst>
    <p:notesMasterId r:id="rId26"/>
  </p:notesMasterIdLst>
  <p:sldIdLst>
    <p:sldId id="397" r:id="rId7"/>
    <p:sldId id="378" r:id="rId8"/>
    <p:sldId id="379" r:id="rId9"/>
    <p:sldId id="380" r:id="rId10"/>
    <p:sldId id="381" r:id="rId11"/>
    <p:sldId id="383" r:id="rId12"/>
    <p:sldId id="384" r:id="rId13"/>
    <p:sldId id="385" r:id="rId14"/>
    <p:sldId id="386" r:id="rId15"/>
    <p:sldId id="387" r:id="rId16"/>
    <p:sldId id="388" r:id="rId17"/>
    <p:sldId id="390" r:id="rId18"/>
    <p:sldId id="391" r:id="rId19"/>
    <p:sldId id="392" r:id="rId20"/>
    <p:sldId id="393" r:id="rId21"/>
    <p:sldId id="394" r:id="rId22"/>
    <p:sldId id="395" r:id="rId23"/>
    <p:sldId id="396" r:id="rId24"/>
    <p:sldId id="39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088361-3B36-455B-8356-ADFC7B4857FA}" v="2" dt="2020-08-25T10:37:55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94312" autoAdjust="0"/>
  </p:normalViewPr>
  <p:slideViewPr>
    <p:cSldViewPr snapToGrid="0">
      <p:cViewPr varScale="1">
        <p:scale>
          <a:sx n="68" d="100"/>
          <a:sy n="68" d="100"/>
        </p:scale>
        <p:origin x="142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340" y="-22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6E088361-3B36-455B-8356-ADFC7B4857FA}"/>
    <pc:docChg chg="custSel delSld modSld">
      <pc:chgData name="Andrew Young" userId="3d7dab09-352b-4858-b937-4a4f8b94e613" providerId="ADAL" clId="{6E088361-3B36-455B-8356-ADFC7B4857FA}" dt="2020-08-25T10:58:46.691" v="7" actId="14100"/>
      <pc:docMkLst>
        <pc:docMk/>
      </pc:docMkLst>
      <pc:sldChg chg="modSp mod">
        <pc:chgData name="Andrew Young" userId="3d7dab09-352b-4858-b937-4a4f8b94e613" providerId="ADAL" clId="{6E088361-3B36-455B-8356-ADFC7B4857FA}" dt="2020-08-25T10:58:46.691" v="7" actId="14100"/>
        <pc:sldMkLst>
          <pc:docMk/>
          <pc:sldMk cId="3346076004" sldId="397"/>
        </pc:sldMkLst>
        <pc:spChg chg="mod">
          <ac:chgData name="Andrew Young" userId="3d7dab09-352b-4858-b937-4a4f8b94e613" providerId="ADAL" clId="{6E088361-3B36-455B-8356-ADFC7B4857FA}" dt="2020-08-25T10:58:46.691" v="7" actId="14100"/>
          <ac:spMkLst>
            <pc:docMk/>
            <pc:sldMk cId="3346076004" sldId="397"/>
            <ac:spMk id="3" creationId="{414C4AE7-F254-4FA5-8E3D-F33B63FE5146}"/>
          </ac:spMkLst>
        </pc:spChg>
      </pc:sldChg>
      <pc:sldChg chg="modSp mod">
        <pc:chgData name="Andrew Young" userId="3d7dab09-352b-4858-b937-4a4f8b94e613" providerId="ADAL" clId="{6E088361-3B36-455B-8356-ADFC7B4857FA}" dt="2020-08-25T10:37:55.169" v="3" actId="207"/>
        <pc:sldMkLst>
          <pc:docMk/>
          <pc:sldMk cId="3221538381" sldId="398"/>
        </pc:sldMkLst>
        <pc:spChg chg="mod">
          <ac:chgData name="Andrew Young" userId="3d7dab09-352b-4858-b937-4a4f8b94e613" providerId="ADAL" clId="{6E088361-3B36-455B-8356-ADFC7B4857FA}" dt="2020-08-25T10:37:55.169" v="3" actId="207"/>
          <ac:spMkLst>
            <pc:docMk/>
            <pc:sldMk cId="3221538381" sldId="398"/>
            <ac:spMk id="4" creationId="{19A77628-EDAE-444C-8830-AD0C32BBACA2}"/>
          </ac:spMkLst>
        </pc:spChg>
      </pc:sldChg>
      <pc:sldChg chg="del">
        <pc:chgData name="Andrew Young" userId="3d7dab09-352b-4858-b937-4a4f8b94e613" providerId="ADAL" clId="{6E088361-3B36-455B-8356-ADFC7B4857FA}" dt="2020-08-25T10:36:37.988" v="0" actId="2696"/>
        <pc:sldMkLst>
          <pc:docMk/>
          <pc:sldMk cId="2018782799" sldId="39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785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848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155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529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141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6278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160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7116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051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287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734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718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944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09AC81-7ECD-4753-961C-F824F326631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991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972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537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821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9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6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7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2704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0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2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5" y="381101"/>
            <a:ext cx="454684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402836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189" lvl="0" indent="-228594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189" marR="0" lvl="0" indent="-228594" algn="r" defTabSz="914377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6644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0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6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513700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1552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7958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6514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27922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0995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5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5626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2382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6310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0827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6354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1829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0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2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5" y="381101"/>
            <a:ext cx="454684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072708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189" lvl="0" indent="-228594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189" marR="0" lvl="0" indent="-228594" algn="r" defTabSz="914377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849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5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91" indent="0">
              <a:buNone/>
              <a:defRPr sz="1351"/>
            </a:lvl2pPr>
            <a:lvl3pPr marL="685783" indent="0">
              <a:buNone/>
              <a:defRPr sz="1200"/>
            </a:lvl3pPr>
            <a:lvl4pPr marL="1028674" indent="0">
              <a:buNone/>
              <a:defRPr sz="1051"/>
            </a:lvl4pPr>
            <a:lvl5pPr marL="1371566" indent="0">
              <a:buNone/>
              <a:defRPr sz="1051"/>
            </a:lvl5pPr>
            <a:lvl6pPr marL="1714457" indent="0">
              <a:buNone/>
              <a:defRPr sz="1051"/>
            </a:lvl6pPr>
            <a:lvl7pPr marL="2057349" indent="0">
              <a:buNone/>
              <a:defRPr sz="1051"/>
            </a:lvl7pPr>
            <a:lvl8pPr marL="2400240" indent="0">
              <a:buNone/>
              <a:defRPr sz="1051"/>
            </a:lvl8pPr>
            <a:lvl9pPr marL="2743131" indent="0">
              <a:buNone/>
              <a:defRPr sz="10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8" y="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2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1"/>
            </a:lvl4pPr>
            <a:lvl5pPr>
              <a:defRPr sz="1351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5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93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1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420893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1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5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6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772816"/>
            <a:ext cx="3008313" cy="4353347"/>
          </a:xfrm>
        </p:spPr>
        <p:txBody>
          <a:bodyPr/>
          <a:lstStyle>
            <a:lvl1pPr marL="0" indent="0">
              <a:buNone/>
              <a:defRPr sz="1051"/>
            </a:lvl1pPr>
            <a:lvl2pPr marL="342891" indent="0">
              <a:buNone/>
              <a:defRPr sz="900"/>
            </a:lvl2pPr>
            <a:lvl3pPr marL="685783" indent="0">
              <a:buNone/>
              <a:defRPr sz="751"/>
            </a:lvl3pPr>
            <a:lvl4pPr marL="1028674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9" indent="0">
              <a:buNone/>
              <a:defRPr sz="675"/>
            </a:lvl7pPr>
            <a:lvl8pPr marL="2400240" indent="0">
              <a:buNone/>
              <a:defRPr sz="675"/>
            </a:lvl8pPr>
            <a:lvl9pPr marL="2743131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2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9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1"/>
            </a:lvl1pPr>
            <a:lvl2pPr marL="342891" indent="0">
              <a:buNone/>
              <a:defRPr sz="900"/>
            </a:lvl2pPr>
            <a:lvl3pPr marL="685783" indent="0">
              <a:buNone/>
              <a:defRPr sz="751"/>
            </a:lvl3pPr>
            <a:lvl4pPr marL="1028674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9" indent="0">
              <a:buNone/>
              <a:defRPr sz="675"/>
            </a:lvl7pPr>
            <a:lvl8pPr marL="2400240" indent="0">
              <a:buNone/>
              <a:defRPr sz="675"/>
            </a:lvl8pPr>
            <a:lvl9pPr marL="2743131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3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891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783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674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566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29" indent="-171446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21" indent="-171446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04" indent="-171446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795" indent="-171446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686" indent="-171446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578" indent="-171446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25/08/2020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0519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84E3E-0734-4C1C-8A10-2A7D3F5CEAFB}" type="slidenum">
              <a:rPr lang="en-GB" altLang="en-US" smtClean="0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480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3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4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4C4AE7-F254-4FA5-8E3D-F33B63FE5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2" y="1237880"/>
            <a:ext cx="4705641" cy="3121056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KS1 Multiplication 1 Lesson 10</a:t>
            </a:r>
          </a:p>
        </p:txBody>
      </p:sp>
    </p:spTree>
    <p:extLst>
      <p:ext uri="{BB962C8B-B14F-4D97-AF65-F5344CB8AC3E}">
        <p14:creationId xmlns:p14="http://schemas.microsoft.com/office/powerpoint/2010/main" val="3346076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FC57A675-E616-41E5-988F-76FCBD782B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>
              <a:latin typeface="Myriad Pro"/>
            </a:endParaRPr>
          </a:p>
          <a:p>
            <a:pPr eaLnBrk="1" hangingPunct="1"/>
            <a:endParaRPr lang="en-US" altLang="en-US" dirty="0">
              <a:latin typeface="Myriad Pro"/>
            </a:endParaRPr>
          </a:p>
          <a:p>
            <a:pPr eaLnBrk="1" hangingPunct="1"/>
            <a:endParaRPr lang="en-US" altLang="en-US" dirty="0">
              <a:latin typeface="Myriad Pro"/>
            </a:endParaRPr>
          </a:p>
          <a:p>
            <a:pPr eaLnBrk="1" hangingPunct="1"/>
            <a:endParaRPr lang="en-US" alt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2C843074-9DFC-4F16-A1F1-7EBFF795B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234" y="3166024"/>
            <a:ext cx="652329" cy="646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7762" y="2318803"/>
            <a:ext cx="652329" cy="646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621" y="2318803"/>
            <a:ext cx="652329" cy="6462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0482" y="2318803"/>
            <a:ext cx="652329" cy="6462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798" y="3166024"/>
            <a:ext cx="652329" cy="646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283" y="2318803"/>
            <a:ext cx="652329" cy="6462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714" y="2300487"/>
            <a:ext cx="652329" cy="6462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315" y="3166024"/>
            <a:ext cx="652329" cy="6462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7762" y="3183892"/>
            <a:ext cx="652329" cy="6462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4753" y="3183892"/>
            <a:ext cx="652329" cy="6462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7B9330F-A1CB-4405-BC3D-2B284C7ABB20}"/>
              </a:ext>
            </a:extLst>
          </p:cNvPr>
          <p:cNvSpPr txBox="1"/>
          <p:nvPr/>
        </p:nvSpPr>
        <p:spPr>
          <a:xfrm>
            <a:off x="895231" y="4048983"/>
            <a:ext cx="609600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10 coins.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5p.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50p.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7959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82F330C-0309-4BC8-A894-8EC1BD83BE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B16A6298-658F-4BD1-B3DE-B3F962937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0675" y="3429000"/>
            <a:ext cx="652329" cy="646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767" y="3429000"/>
            <a:ext cx="652329" cy="646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859" y="3429000"/>
            <a:ext cx="652329" cy="6462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E06DBDB-7F09-4D85-81BC-62E6ED23C795}"/>
              </a:ext>
            </a:extLst>
          </p:cNvPr>
          <p:cNvSpPr txBox="1"/>
          <p:nvPr/>
        </p:nvSpPr>
        <p:spPr>
          <a:xfrm>
            <a:off x="776654" y="1702871"/>
            <a:ext cx="63172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 have three five-pence coins. What is the total value of these coins?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583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011FE8-BEC1-4725-A5F4-D24AE07DBD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296" y="1922491"/>
            <a:ext cx="882000" cy="88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4AF901-5DBC-442E-958F-8070818D0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68" y="1922491"/>
            <a:ext cx="882000" cy="88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2E0802-6267-491B-A825-8E6F5E61B4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440" y="1922491"/>
            <a:ext cx="882000" cy="88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303BF9F-7AF0-49A5-AEF4-C2D8F61D88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512" y="1922491"/>
            <a:ext cx="882000" cy="88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12B416-BDE0-43B7-B8A7-D2C2BDCFD5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585" y="1922491"/>
            <a:ext cx="882000" cy="882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09E197-AB09-491A-97AC-556CC3D854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296" y="3238179"/>
            <a:ext cx="882000" cy="88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F69BED-6365-4BE1-93FE-59F58D282B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68" y="3238179"/>
            <a:ext cx="882000" cy="88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8B665B-6E73-4653-A596-9093002CDB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440" y="3238179"/>
            <a:ext cx="882000" cy="882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062CC5D-335A-4071-B5E1-220443525B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512" y="3238179"/>
            <a:ext cx="882000" cy="882000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9ABBB63-C619-4E86-B27D-1ADA28357F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9693493F-D918-42BA-B08A-4E7B7A57A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A2AD0E-38A4-4791-8C7C-A59A581728D4}"/>
              </a:ext>
            </a:extLst>
          </p:cNvPr>
          <p:cNvSpPr txBox="1"/>
          <p:nvPr/>
        </p:nvSpPr>
        <p:spPr bwMode="auto">
          <a:xfrm>
            <a:off x="3336346" y="4526868"/>
            <a:ext cx="24713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nine ten-pennies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A108E1-919E-4146-BA84-8029418CC8BD}"/>
              </a:ext>
            </a:extLst>
          </p:cNvPr>
          <p:cNvSpPr txBox="1"/>
          <p:nvPr/>
        </p:nvSpPr>
        <p:spPr bwMode="auto">
          <a:xfrm>
            <a:off x="4256466" y="521553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90p</a:t>
            </a:r>
          </a:p>
        </p:txBody>
      </p:sp>
      <p:pic>
        <p:nvPicPr>
          <p:cNvPr id="52" name="Picture 51" descr="A picture containing kitchenware  Description automatically generated">
            <a:extLst>
              <a:ext uri="{FF2B5EF4-FFF2-40B4-BE49-F238E27FC236}">
                <a16:creationId xmlns:a16="http://schemas.microsoft.com/office/drawing/2014/main" id="{87CDA2FD-B7D5-4523-AC0A-89EC94E485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296" y="1922491"/>
            <a:ext cx="882000" cy="882000"/>
          </a:xfrm>
          <a:prstGeom prst="rect">
            <a:avLst/>
          </a:prstGeom>
        </p:spPr>
      </p:pic>
      <p:pic>
        <p:nvPicPr>
          <p:cNvPr id="53" name="Picture 52" descr="A picture containing kitchenware  Description automatically generated">
            <a:extLst>
              <a:ext uri="{FF2B5EF4-FFF2-40B4-BE49-F238E27FC236}">
                <a16:creationId xmlns:a16="http://schemas.microsoft.com/office/drawing/2014/main" id="{7F7C62BE-1685-4DDA-882E-00BC4B5FA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68" y="1922491"/>
            <a:ext cx="882000" cy="882000"/>
          </a:xfrm>
          <a:prstGeom prst="rect">
            <a:avLst/>
          </a:prstGeom>
        </p:spPr>
      </p:pic>
      <p:pic>
        <p:nvPicPr>
          <p:cNvPr id="54" name="Picture 53" descr="A picture containing kitchenware  Description automatically generated">
            <a:extLst>
              <a:ext uri="{FF2B5EF4-FFF2-40B4-BE49-F238E27FC236}">
                <a16:creationId xmlns:a16="http://schemas.microsoft.com/office/drawing/2014/main" id="{3D26DC3E-3D6A-4F09-B5FA-0D845E4B16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440" y="1922491"/>
            <a:ext cx="882000" cy="882000"/>
          </a:xfrm>
          <a:prstGeom prst="rect">
            <a:avLst/>
          </a:prstGeom>
        </p:spPr>
      </p:pic>
      <p:pic>
        <p:nvPicPr>
          <p:cNvPr id="55" name="Picture 54" descr="A picture containing kitchenware  Description automatically generated">
            <a:extLst>
              <a:ext uri="{FF2B5EF4-FFF2-40B4-BE49-F238E27FC236}">
                <a16:creationId xmlns:a16="http://schemas.microsoft.com/office/drawing/2014/main" id="{406E5F2F-0F48-411B-AE5A-CEA4EA485F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512" y="1922491"/>
            <a:ext cx="882000" cy="882000"/>
          </a:xfrm>
          <a:prstGeom prst="rect">
            <a:avLst/>
          </a:prstGeom>
        </p:spPr>
      </p:pic>
      <p:pic>
        <p:nvPicPr>
          <p:cNvPr id="56" name="Picture 55" descr="A picture containing kitchenware  Description automatically generated">
            <a:extLst>
              <a:ext uri="{FF2B5EF4-FFF2-40B4-BE49-F238E27FC236}">
                <a16:creationId xmlns:a16="http://schemas.microsoft.com/office/drawing/2014/main" id="{683EFD8B-E6F8-40E1-A377-2B8319BBBA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585" y="1922491"/>
            <a:ext cx="882000" cy="882000"/>
          </a:xfrm>
          <a:prstGeom prst="rect">
            <a:avLst/>
          </a:prstGeom>
        </p:spPr>
      </p:pic>
      <p:pic>
        <p:nvPicPr>
          <p:cNvPr id="57" name="Picture 56" descr="A picture containing kitchenware  Description automatically generated">
            <a:extLst>
              <a:ext uri="{FF2B5EF4-FFF2-40B4-BE49-F238E27FC236}">
                <a16:creationId xmlns:a16="http://schemas.microsoft.com/office/drawing/2014/main" id="{81768D55-70CD-47E8-8ED2-CDE318D63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296" y="3238179"/>
            <a:ext cx="882000" cy="882000"/>
          </a:xfrm>
          <a:prstGeom prst="rect">
            <a:avLst/>
          </a:prstGeom>
        </p:spPr>
      </p:pic>
      <p:pic>
        <p:nvPicPr>
          <p:cNvPr id="58" name="Picture 57" descr="A picture containing kitchenware  Description automatically generated">
            <a:extLst>
              <a:ext uri="{FF2B5EF4-FFF2-40B4-BE49-F238E27FC236}">
                <a16:creationId xmlns:a16="http://schemas.microsoft.com/office/drawing/2014/main" id="{517BC320-BA24-4D5F-8AE1-29D4CF346F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368" y="3238179"/>
            <a:ext cx="882000" cy="882000"/>
          </a:xfrm>
          <a:prstGeom prst="rect">
            <a:avLst/>
          </a:prstGeom>
        </p:spPr>
      </p:pic>
      <p:pic>
        <p:nvPicPr>
          <p:cNvPr id="59" name="Picture 58" descr="A picture containing kitchenware  Description automatically generated">
            <a:extLst>
              <a:ext uri="{FF2B5EF4-FFF2-40B4-BE49-F238E27FC236}">
                <a16:creationId xmlns:a16="http://schemas.microsoft.com/office/drawing/2014/main" id="{9BEFA14E-E042-442D-B70F-A1B77C39A4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440" y="3238179"/>
            <a:ext cx="882000" cy="882000"/>
          </a:xfrm>
          <a:prstGeom prst="rect">
            <a:avLst/>
          </a:prstGeom>
        </p:spPr>
      </p:pic>
      <p:pic>
        <p:nvPicPr>
          <p:cNvPr id="60" name="Picture 59" descr="A picture containing kitchenware  Description automatically generated">
            <a:extLst>
              <a:ext uri="{FF2B5EF4-FFF2-40B4-BE49-F238E27FC236}">
                <a16:creationId xmlns:a16="http://schemas.microsoft.com/office/drawing/2014/main" id="{20196946-7B39-44B8-8FC7-A6C7E016B9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512" y="3238179"/>
            <a:ext cx="882000" cy="88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035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04322FE-0968-4CDE-BABB-EE96A94C6A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F3BF107-ADCD-488F-85CF-E7096C5CC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651" y="2516679"/>
            <a:ext cx="905215" cy="9052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43" y="1241890"/>
            <a:ext cx="905215" cy="90521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163" y="1228090"/>
            <a:ext cx="905215" cy="9052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186" y="1240704"/>
            <a:ext cx="905215" cy="90521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207" y="1240704"/>
            <a:ext cx="905215" cy="90521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228" y="1240704"/>
            <a:ext cx="905215" cy="90521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300" y="2545179"/>
            <a:ext cx="905215" cy="90521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950" y="2545179"/>
            <a:ext cx="905215" cy="90521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99" y="2521212"/>
            <a:ext cx="905215" cy="9052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982ED9-160A-4625-8954-56CCC43220DC}"/>
              </a:ext>
            </a:extLst>
          </p:cNvPr>
          <p:cNvSpPr txBox="1"/>
          <p:nvPr/>
        </p:nvSpPr>
        <p:spPr>
          <a:xfrm>
            <a:off x="663649" y="3944067"/>
            <a:ext cx="609600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9 coins.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10p.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90p.</a:t>
            </a:r>
          </a:p>
        </p:txBody>
      </p:sp>
    </p:spTree>
    <p:extLst>
      <p:ext uri="{BB962C8B-B14F-4D97-AF65-F5344CB8AC3E}">
        <p14:creationId xmlns:p14="http://schemas.microsoft.com/office/powerpoint/2010/main" val="3841600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9262D02-E54D-4152-ADE2-0B381B13F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E5CBC9B-8FB3-4E84-96F2-A6DDBA8B8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3" y="1623003"/>
            <a:ext cx="910255" cy="9102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731" y="1619279"/>
            <a:ext cx="910255" cy="9102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3" y="2749075"/>
            <a:ext cx="910255" cy="9102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935" y="1619279"/>
            <a:ext cx="910255" cy="9102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867" y="1623003"/>
            <a:ext cx="910255" cy="9102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799" y="1623003"/>
            <a:ext cx="910255" cy="9102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2396117-88E3-4ACB-AFAB-226497DEEE23}"/>
              </a:ext>
            </a:extLst>
          </p:cNvPr>
          <p:cNvSpPr txBox="1"/>
          <p:nvPr/>
        </p:nvSpPr>
        <p:spPr>
          <a:xfrm>
            <a:off x="831983" y="3875145"/>
            <a:ext cx="609600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6 coins.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10p.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60p.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943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036208D-BADE-45A8-8109-25F9539743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B3E9401-C36F-447F-9D36-44A1B41F1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7" y="1609147"/>
            <a:ext cx="924111" cy="9241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550" y="1609147"/>
            <a:ext cx="924111" cy="9241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952" y="1609147"/>
            <a:ext cx="924111" cy="9241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963" y="1609147"/>
            <a:ext cx="924111" cy="9241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E3DBEA-EC42-4E1A-B849-CA3FDA53553E}"/>
              </a:ext>
            </a:extLst>
          </p:cNvPr>
          <p:cNvSpPr txBox="1"/>
          <p:nvPr/>
        </p:nvSpPr>
        <p:spPr>
          <a:xfrm>
            <a:off x="757061" y="2882111"/>
            <a:ext cx="609600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4 coins.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10p.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40p.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4889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8D735EC-E1CD-45E3-9E37-7ADE9543D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0BCA69A-1F2D-4134-A708-109843B03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3" y="1623003"/>
            <a:ext cx="910255" cy="9102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42" y="2672410"/>
            <a:ext cx="910255" cy="9102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95" y="2665570"/>
            <a:ext cx="910255" cy="9102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667" y="1619279"/>
            <a:ext cx="910255" cy="9102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331" y="1619279"/>
            <a:ext cx="910255" cy="9102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995" y="1619279"/>
            <a:ext cx="910255" cy="91025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59" y="1623003"/>
            <a:ext cx="910255" cy="9102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378E659-26E2-4608-865A-1473B819A2E5}"/>
              </a:ext>
            </a:extLst>
          </p:cNvPr>
          <p:cNvSpPr txBox="1"/>
          <p:nvPr/>
        </p:nvSpPr>
        <p:spPr>
          <a:xfrm>
            <a:off x="776993" y="3725539"/>
            <a:ext cx="609600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7 coins.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10p.</a:t>
            </a:r>
          </a:p>
          <a:p>
            <a:pPr eaLnBrk="1" hangingPunct="1">
              <a:lnSpc>
                <a:spcPct val="150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70p.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2967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6B52855-FDAC-47BA-A113-F041E2FE85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B4FF8B7-1696-47E0-9DF0-1F803654A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7" y="3855319"/>
            <a:ext cx="910255" cy="9102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153" y="3884615"/>
            <a:ext cx="910255" cy="9102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656" y="3884615"/>
            <a:ext cx="910255" cy="9102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124" y="3884615"/>
            <a:ext cx="910255" cy="9102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469" y="3884615"/>
            <a:ext cx="910255" cy="9102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42" y="3884616"/>
            <a:ext cx="910255" cy="91025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1B10D78-B7CE-487B-B42F-EAA2F7431374}"/>
              </a:ext>
            </a:extLst>
          </p:cNvPr>
          <p:cNvSpPr txBox="1"/>
          <p:nvPr/>
        </p:nvSpPr>
        <p:spPr>
          <a:xfrm>
            <a:off x="573116" y="1291279"/>
            <a:ext cx="6112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 have six ten-pence coins. What is the total value of these coins?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45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828853-2A00-42EB-99CB-987813798C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6CFD56-C918-4D19-8BFF-D8751DA82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170" y="2502916"/>
            <a:ext cx="527404" cy="5224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889" y="3373556"/>
            <a:ext cx="527404" cy="5224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194" y="3220798"/>
            <a:ext cx="527404" cy="5224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165" y="3052336"/>
            <a:ext cx="527404" cy="5224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870" y="2747536"/>
            <a:ext cx="527404" cy="5224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5DF5949-172F-463C-98F2-2DB517E53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00" y="4524770"/>
            <a:ext cx="7646400" cy="1851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599" y="4709872"/>
            <a:ext cx="8036003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/>
              </a:rPr>
              <a:t>0          5         10        15        20         25         30        35        40         45        50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279914-69BD-4C56-B6E9-AAC3C7DF3F7B}"/>
              </a:ext>
            </a:extLst>
          </p:cNvPr>
          <p:cNvSpPr txBox="1"/>
          <p:nvPr/>
        </p:nvSpPr>
        <p:spPr>
          <a:xfrm>
            <a:off x="679940" y="1341321"/>
            <a:ext cx="6112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Set up a 5p shop.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46FA2B-E5B4-48A1-9302-C9A1F0F1B41E}"/>
              </a:ext>
            </a:extLst>
          </p:cNvPr>
          <p:cNvSpPr txBox="1"/>
          <p:nvPr/>
        </p:nvSpPr>
        <p:spPr>
          <a:xfrm>
            <a:off x="0" y="77470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294314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A77628-EDAE-444C-8830-AD0C32BBAC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538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2B45B35-5586-4C40-A1E1-D0DB2F42E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648B28AB-C099-4D65-92AE-885A97232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CD7852-4745-4E9B-99F0-45243E6AD38F}"/>
              </a:ext>
            </a:extLst>
          </p:cNvPr>
          <p:cNvSpPr txBox="1"/>
          <p:nvPr/>
        </p:nvSpPr>
        <p:spPr bwMode="auto">
          <a:xfrm>
            <a:off x="7946723" y="3361101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30460D-1F41-4240-9EAA-890E5489B336}"/>
              </a:ext>
            </a:extLst>
          </p:cNvPr>
          <p:cNvSpPr txBox="1"/>
          <p:nvPr/>
        </p:nvSpPr>
        <p:spPr bwMode="auto">
          <a:xfrm>
            <a:off x="7266829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CFDDB-8D95-4EF6-8814-89FFE8D27731}"/>
              </a:ext>
            </a:extLst>
          </p:cNvPr>
          <p:cNvSpPr txBox="1"/>
          <p:nvPr/>
        </p:nvSpPr>
        <p:spPr bwMode="auto">
          <a:xfrm>
            <a:off x="6510733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8D3E15-FB5B-408C-8971-EC95A0043C86}"/>
              </a:ext>
            </a:extLst>
          </p:cNvPr>
          <p:cNvSpPr txBox="1"/>
          <p:nvPr/>
        </p:nvSpPr>
        <p:spPr bwMode="auto">
          <a:xfrm>
            <a:off x="5749873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821BA3-E16E-4118-8394-45354C0AF612}"/>
              </a:ext>
            </a:extLst>
          </p:cNvPr>
          <p:cNvSpPr txBox="1"/>
          <p:nvPr/>
        </p:nvSpPr>
        <p:spPr bwMode="auto">
          <a:xfrm>
            <a:off x="4989012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BD69A9-BD53-4FF8-862D-A5116B13B3D0}"/>
              </a:ext>
            </a:extLst>
          </p:cNvPr>
          <p:cNvSpPr txBox="1"/>
          <p:nvPr/>
        </p:nvSpPr>
        <p:spPr bwMode="auto">
          <a:xfrm>
            <a:off x="4223377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92A87A-C079-46C0-A990-99F978B06589}"/>
              </a:ext>
            </a:extLst>
          </p:cNvPr>
          <p:cNvSpPr txBox="1"/>
          <p:nvPr/>
        </p:nvSpPr>
        <p:spPr bwMode="auto">
          <a:xfrm>
            <a:off x="3462521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ECB8B0-6056-450D-8C42-40C25A00DB60}"/>
              </a:ext>
            </a:extLst>
          </p:cNvPr>
          <p:cNvSpPr txBox="1"/>
          <p:nvPr/>
        </p:nvSpPr>
        <p:spPr bwMode="auto">
          <a:xfrm>
            <a:off x="2701654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460750-F961-42D2-8A51-FD08966341ED}"/>
              </a:ext>
            </a:extLst>
          </p:cNvPr>
          <p:cNvSpPr txBox="1"/>
          <p:nvPr/>
        </p:nvSpPr>
        <p:spPr bwMode="auto">
          <a:xfrm>
            <a:off x="1940801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0E2ADA-4B46-4534-8808-FA0A1E6D97FE}"/>
              </a:ext>
            </a:extLst>
          </p:cNvPr>
          <p:cNvSpPr txBox="1"/>
          <p:nvPr/>
        </p:nvSpPr>
        <p:spPr bwMode="auto">
          <a:xfrm>
            <a:off x="1175177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DDAA36-EBE5-427E-AAD9-D1978C161A50}"/>
              </a:ext>
            </a:extLst>
          </p:cNvPr>
          <p:cNvSpPr txBox="1"/>
          <p:nvPr/>
        </p:nvSpPr>
        <p:spPr bwMode="auto">
          <a:xfrm>
            <a:off x="504819" y="336110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C9BC450-15C0-45B2-81FC-76D60B8EC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5" y="3066205"/>
            <a:ext cx="7644919" cy="233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854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2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4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15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35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50"/>
                            </p:stCondLst>
                            <p:childTnLst>
                              <p:par>
                                <p:cTn id="38" presetID="9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50"/>
                            </p:stCondLst>
                            <p:childTnLst>
                              <p:par>
                                <p:cTn id="42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550"/>
                            </p:stCondLst>
                            <p:childTnLst>
                              <p:par>
                                <p:cTn id="46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50"/>
                            </p:stCondLst>
                            <p:childTnLst>
                              <p:par>
                                <p:cTn id="50" presetID="9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300"/>
                            </p:stCondLst>
                            <p:childTnLst>
                              <p:par>
                                <p:cTn id="54" presetID="9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9550"/>
                            </p:stCondLst>
                            <p:childTnLst>
                              <p:par>
                                <p:cTn id="58" presetID="9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800"/>
                            </p:stCondLst>
                            <p:childTnLst>
                              <p:par>
                                <p:cTn id="62" presetID="9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050"/>
                            </p:stCondLst>
                            <p:childTnLst>
                              <p:par>
                                <p:cTn id="66" presetID="9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300"/>
                            </p:stCondLst>
                            <p:childTnLst>
                              <p:par>
                                <p:cTn id="70" presetID="9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4550"/>
                            </p:stCondLst>
                            <p:childTnLst>
                              <p:par>
                                <p:cTn id="74" presetID="9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ree Hand Cliparts, Download Free Clip Art, Free Clip Art on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5" y="1052739"/>
            <a:ext cx="4810125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8" y="3457214"/>
            <a:ext cx="624503" cy="6245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44" y="2169864"/>
            <a:ext cx="624503" cy="6245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483" y="2482115"/>
            <a:ext cx="624503" cy="6245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6" y="3284986"/>
            <a:ext cx="624503" cy="6245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02" y="2060850"/>
            <a:ext cx="624503" cy="62450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9B0BEA8-CC32-43BC-93BD-5EB7158D4F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4F6E4B4-FC1E-458D-8826-E3254E0F1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334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3296B95-7935-456F-9684-1D72B4146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36F2D982-DD46-43A5-AE31-41DE20AA1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DF5949-172F-463C-98F2-2DB517E53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11" y="3066205"/>
            <a:ext cx="7646400" cy="2282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9BC501-99D9-4D6A-AEE3-4EA55D33DFC6}"/>
              </a:ext>
            </a:extLst>
          </p:cNvPr>
          <p:cNvSpPr txBox="1"/>
          <p:nvPr/>
        </p:nvSpPr>
        <p:spPr bwMode="auto">
          <a:xfrm>
            <a:off x="8030077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BAE64C-D3CF-42BD-8BD2-2561341F2292}"/>
              </a:ext>
            </a:extLst>
          </p:cNvPr>
          <p:cNvSpPr txBox="1"/>
          <p:nvPr/>
        </p:nvSpPr>
        <p:spPr bwMode="auto">
          <a:xfrm>
            <a:off x="7266829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9EF0E4-C8A9-4A7E-A12B-A7D1FC5703F6}"/>
              </a:ext>
            </a:extLst>
          </p:cNvPr>
          <p:cNvSpPr txBox="1"/>
          <p:nvPr/>
        </p:nvSpPr>
        <p:spPr bwMode="auto">
          <a:xfrm>
            <a:off x="6510733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D5C9D2-D679-4B78-8813-D5B6C3E803C4}"/>
              </a:ext>
            </a:extLst>
          </p:cNvPr>
          <p:cNvSpPr txBox="1"/>
          <p:nvPr/>
        </p:nvSpPr>
        <p:spPr bwMode="auto">
          <a:xfrm>
            <a:off x="5749873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A5BF66-3AFE-4129-88DA-EE1A0418E17E}"/>
              </a:ext>
            </a:extLst>
          </p:cNvPr>
          <p:cNvSpPr txBox="1"/>
          <p:nvPr/>
        </p:nvSpPr>
        <p:spPr bwMode="auto">
          <a:xfrm>
            <a:off x="4989012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3D457-7E83-4502-AF98-3C09D5D52B1E}"/>
              </a:ext>
            </a:extLst>
          </p:cNvPr>
          <p:cNvSpPr txBox="1"/>
          <p:nvPr/>
        </p:nvSpPr>
        <p:spPr bwMode="auto">
          <a:xfrm>
            <a:off x="4223377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2D7984-3DEE-4DBF-B6F2-79D98252CE7B}"/>
              </a:ext>
            </a:extLst>
          </p:cNvPr>
          <p:cNvSpPr txBox="1"/>
          <p:nvPr/>
        </p:nvSpPr>
        <p:spPr bwMode="auto">
          <a:xfrm>
            <a:off x="3462521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2D38D1-79A4-4DCB-8F61-808080784451}"/>
              </a:ext>
            </a:extLst>
          </p:cNvPr>
          <p:cNvSpPr txBox="1"/>
          <p:nvPr/>
        </p:nvSpPr>
        <p:spPr bwMode="auto">
          <a:xfrm>
            <a:off x="2701654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169711-720E-470D-84A4-5A5620D44116}"/>
              </a:ext>
            </a:extLst>
          </p:cNvPr>
          <p:cNvSpPr txBox="1"/>
          <p:nvPr/>
        </p:nvSpPr>
        <p:spPr bwMode="auto">
          <a:xfrm>
            <a:off x="1940801" y="33611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791A26-7C6D-4717-A7D1-B4066FD928AE}"/>
              </a:ext>
            </a:extLst>
          </p:cNvPr>
          <p:cNvSpPr txBox="1"/>
          <p:nvPr/>
        </p:nvSpPr>
        <p:spPr bwMode="auto">
          <a:xfrm>
            <a:off x="1258531" y="336110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D63248-44C4-4C1D-8A64-C5755ED3CD09}"/>
              </a:ext>
            </a:extLst>
          </p:cNvPr>
          <p:cNvSpPr txBox="1"/>
          <p:nvPr/>
        </p:nvSpPr>
        <p:spPr bwMode="auto">
          <a:xfrm>
            <a:off x="504819" y="336110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880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2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0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8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2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ree Hand Cliparts, Download Free Clip Art, Free Clip Art on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5" y="1052739"/>
            <a:ext cx="4810125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779" y="3481831"/>
            <a:ext cx="652329" cy="646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3710" y="2276872"/>
            <a:ext cx="652329" cy="646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7411" y="2074513"/>
            <a:ext cx="652329" cy="646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810" y="2471203"/>
            <a:ext cx="652329" cy="646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9" y="3269835"/>
            <a:ext cx="652329" cy="64623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32464"/>
            <a:ext cx="8964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latin typeface="Myriad Pro"/>
              </a:rPr>
              <a:t>KS1 Multiplication  Lesson 10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EC460B1-9041-487A-B2DC-C2E2CA1CEB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239B6AC2-BE6B-41EB-B528-43735567A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811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D4A884E-F668-4827-985F-F0FEA8D58E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7BBC5E9-C35F-4150-BF1E-8D04AC5BC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80AB7C-89AD-430A-A4F9-D95C085BAF38}"/>
              </a:ext>
            </a:extLst>
          </p:cNvPr>
          <p:cNvSpPr txBox="1"/>
          <p:nvPr/>
        </p:nvSpPr>
        <p:spPr bwMode="auto">
          <a:xfrm>
            <a:off x="3223111" y="3797957"/>
            <a:ext cx="26977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five-pennies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978653-CAFE-404F-AF3F-AC547577B721}"/>
              </a:ext>
            </a:extLst>
          </p:cNvPr>
          <p:cNvSpPr txBox="1"/>
          <p:nvPr/>
        </p:nvSpPr>
        <p:spPr bwMode="auto">
          <a:xfrm>
            <a:off x="4256466" y="4486626"/>
            <a:ext cx="699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35p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459018-EC30-43AC-B339-B49E27748A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13" y="2570756"/>
            <a:ext cx="652101" cy="64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9D8747-FC52-4524-B4CC-016A9F75D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352" y="2571269"/>
            <a:ext cx="652103" cy="64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5CB539-606C-4225-82B0-3783D53EDB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979" y="2571269"/>
            <a:ext cx="652103" cy="64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D212DC-915F-474A-9ECF-9BE34E3750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607" y="2571269"/>
            <a:ext cx="652103" cy="64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9EA1AA3-B27B-4A50-8199-251183243F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234" y="2571269"/>
            <a:ext cx="652103" cy="64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51617FF-11D3-4812-B83B-264A7F78FC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60" y="2571269"/>
            <a:ext cx="652103" cy="64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F79D4F-77AE-4A9C-AF11-FF15CE39C9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491" y="2571269"/>
            <a:ext cx="652103" cy="648000"/>
          </a:xfrm>
          <a:prstGeom prst="rect">
            <a:avLst/>
          </a:prstGeom>
        </p:spPr>
      </p:pic>
      <p:pic>
        <p:nvPicPr>
          <p:cNvPr id="22" name="Picture 21" descr="A picture containing clipart  Description automatically generated">
            <a:extLst>
              <a:ext uri="{FF2B5EF4-FFF2-40B4-BE49-F238E27FC236}">
                <a16:creationId xmlns:a16="http://schemas.microsoft.com/office/drawing/2014/main" id="{91877422-4625-4A6B-AC20-832A1450DB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11" y="2570756"/>
            <a:ext cx="648000" cy="648000"/>
          </a:xfrm>
          <a:prstGeom prst="rect">
            <a:avLst/>
          </a:prstGeom>
        </p:spPr>
      </p:pic>
      <p:pic>
        <p:nvPicPr>
          <p:cNvPr id="24" name="Picture 23" descr="A picture containing clipart  Description automatically generated">
            <a:extLst>
              <a:ext uri="{FF2B5EF4-FFF2-40B4-BE49-F238E27FC236}">
                <a16:creationId xmlns:a16="http://schemas.microsoft.com/office/drawing/2014/main" id="{C9BA6C96-20D5-4533-A80F-1415A9B35C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923" y="2570756"/>
            <a:ext cx="648000" cy="648000"/>
          </a:xfrm>
          <a:prstGeom prst="rect">
            <a:avLst/>
          </a:prstGeom>
        </p:spPr>
      </p:pic>
      <p:pic>
        <p:nvPicPr>
          <p:cNvPr id="25" name="Picture 24" descr="A picture containing clipart  Description automatically generated">
            <a:extLst>
              <a:ext uri="{FF2B5EF4-FFF2-40B4-BE49-F238E27FC236}">
                <a16:creationId xmlns:a16="http://schemas.microsoft.com/office/drawing/2014/main" id="{E5381B82-F0D1-4C6E-82CE-F14A53AA38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36" y="2570756"/>
            <a:ext cx="648000" cy="648000"/>
          </a:xfrm>
          <a:prstGeom prst="rect">
            <a:avLst/>
          </a:prstGeom>
        </p:spPr>
      </p:pic>
      <p:pic>
        <p:nvPicPr>
          <p:cNvPr id="26" name="Picture 25" descr="A picture containing clipart  Description automatically generated">
            <a:extLst>
              <a:ext uri="{FF2B5EF4-FFF2-40B4-BE49-F238E27FC236}">
                <a16:creationId xmlns:a16="http://schemas.microsoft.com/office/drawing/2014/main" id="{E77AB9CD-8B4D-47E9-BDF6-FA7A9976EB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349" y="2570756"/>
            <a:ext cx="648000" cy="648000"/>
          </a:xfrm>
          <a:prstGeom prst="rect">
            <a:avLst/>
          </a:prstGeom>
        </p:spPr>
      </p:pic>
      <p:pic>
        <p:nvPicPr>
          <p:cNvPr id="27" name="Picture 26" descr="A picture containing clipart  Description automatically generated">
            <a:extLst>
              <a:ext uri="{FF2B5EF4-FFF2-40B4-BE49-F238E27FC236}">
                <a16:creationId xmlns:a16="http://schemas.microsoft.com/office/drawing/2014/main" id="{0BA985B8-101E-4EEB-B8A3-1A3ECD5677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063" y="2570756"/>
            <a:ext cx="648000" cy="648000"/>
          </a:xfrm>
          <a:prstGeom prst="rect">
            <a:avLst/>
          </a:prstGeom>
        </p:spPr>
      </p:pic>
      <p:pic>
        <p:nvPicPr>
          <p:cNvPr id="28" name="Picture 27" descr="A picture containing clipart  Description automatically generated">
            <a:extLst>
              <a:ext uri="{FF2B5EF4-FFF2-40B4-BE49-F238E27FC236}">
                <a16:creationId xmlns:a16="http://schemas.microsoft.com/office/drawing/2014/main" id="{6F3612B2-0811-45CB-9C38-722ED07E83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75" y="2570756"/>
            <a:ext cx="648000" cy="648000"/>
          </a:xfrm>
          <a:prstGeom prst="rect">
            <a:avLst/>
          </a:prstGeom>
        </p:spPr>
      </p:pic>
      <p:pic>
        <p:nvPicPr>
          <p:cNvPr id="29" name="Picture 28" descr="A picture containing clipart  Description automatically generated">
            <a:extLst>
              <a:ext uri="{FF2B5EF4-FFF2-40B4-BE49-F238E27FC236}">
                <a16:creationId xmlns:a16="http://schemas.microsoft.com/office/drawing/2014/main" id="{F449A824-2F29-4652-B4F1-9E716B24FF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489" y="2570756"/>
            <a:ext cx="648000" cy="64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043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FC57A675-E616-41E5-988F-76FCBD782B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>
              <a:latin typeface="Myriad Pro"/>
            </a:endParaRP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8046108B-5950-4727-813E-E2E302C06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21" y="1700808"/>
            <a:ext cx="652581" cy="6484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9" y="1700808"/>
            <a:ext cx="652581" cy="6484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541" y="1700808"/>
            <a:ext cx="652581" cy="6484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899" y="1700808"/>
            <a:ext cx="652581" cy="6484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5" y="1700808"/>
            <a:ext cx="652581" cy="6484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21" y="2760564"/>
            <a:ext cx="652581" cy="6484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249" y="2760564"/>
            <a:ext cx="652581" cy="64842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D207C30-D9C2-41D4-BD09-6325919D7A56}"/>
              </a:ext>
            </a:extLst>
          </p:cNvPr>
          <p:cNvSpPr txBox="1"/>
          <p:nvPr/>
        </p:nvSpPr>
        <p:spPr>
          <a:xfrm>
            <a:off x="627537" y="3846775"/>
            <a:ext cx="6093912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7 coins.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5p.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35p.</a:t>
            </a:r>
          </a:p>
        </p:txBody>
      </p:sp>
    </p:spTree>
    <p:extLst>
      <p:ext uri="{BB962C8B-B14F-4D97-AF65-F5344CB8AC3E}">
        <p14:creationId xmlns:p14="http://schemas.microsoft.com/office/powerpoint/2010/main" val="2214833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FC57A675-E616-41E5-988F-76FCBD782B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>
              <a:latin typeface="Myriad Pro"/>
            </a:endParaRPr>
          </a:p>
          <a:p>
            <a:pPr eaLnBrk="1" hangingPunct="1"/>
            <a:endParaRPr lang="en-US" altLang="en-US" dirty="0">
              <a:latin typeface="Myriad Pro"/>
            </a:endParaRPr>
          </a:p>
          <a:p>
            <a:pPr eaLnBrk="1" hangingPunct="1"/>
            <a:endParaRPr lang="en-US" altLang="en-US" dirty="0">
              <a:latin typeface="Myriad Pro"/>
            </a:endParaRPr>
          </a:p>
          <a:p>
            <a:pPr eaLnBrk="1" hangingPunct="1"/>
            <a:endParaRPr lang="en-US" alt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B8593BF-A5A4-4C1F-B912-DE297DFD1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845" y="2318803"/>
            <a:ext cx="652329" cy="646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658" y="2318803"/>
            <a:ext cx="652329" cy="646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518" y="2318803"/>
            <a:ext cx="652329" cy="6462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378" y="2318803"/>
            <a:ext cx="652329" cy="6462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087B7F1-FA86-42C8-9FA8-CEA467F8FC84}"/>
              </a:ext>
            </a:extLst>
          </p:cNvPr>
          <p:cNvSpPr txBox="1"/>
          <p:nvPr/>
        </p:nvSpPr>
        <p:spPr>
          <a:xfrm>
            <a:off x="1222376" y="3431303"/>
            <a:ext cx="609600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4 coins.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5p.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20p.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2996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1EF80AD-B078-4694-AD51-0EB487144F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1BCE2841-5D92-4DD5-BEAB-B882FC42C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234" y="3166024"/>
            <a:ext cx="652329" cy="646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7762" y="2318803"/>
            <a:ext cx="652329" cy="6462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621" y="2318803"/>
            <a:ext cx="652329" cy="6462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0482" y="2318803"/>
            <a:ext cx="652329" cy="6462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798" y="3166024"/>
            <a:ext cx="652329" cy="646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283" y="2318803"/>
            <a:ext cx="652329" cy="6462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714" y="2300487"/>
            <a:ext cx="652329" cy="6462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315" y="3166024"/>
            <a:ext cx="652329" cy="64623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B4CA0AE-49B0-40CA-BA9E-0823D8E3F9CD}"/>
              </a:ext>
            </a:extLst>
          </p:cNvPr>
          <p:cNvSpPr txBox="1"/>
          <p:nvPr/>
        </p:nvSpPr>
        <p:spPr>
          <a:xfrm>
            <a:off x="922619" y="4031563"/>
            <a:ext cx="609600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are 8 coins.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Each coin has a value of 5p.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is 40p.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93794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3|1.2|1.1|1.1|1.2|1.2|1.2|1.2|1.1|1.5|1.3|1.2|1.4|1|1|1.3|1.3|1.1|1.1|1.1|1.2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2.3|2.2|2.2|2.1|2.3|2.2|2.4|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1.3|1.3|1.2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4|1.3|1.2|1.2|1.3|1.3|1.2|1.3|1.2|1.3|1.8|1|1.1|1.1|1.2|1.2|1.2|1.3|1.2|1.3|1.1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1.6|1.1|1.2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2|3.1|2.1|1.8|2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2.6|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2.8|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2.5|3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1|0.6|0.7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2FC13F5-5F5D-4F7F-9A08-A96CB55CA69A}"/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004d93e-66bb-47c0-8e11-8928414d89b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253</Words>
  <Application>Microsoft Office PowerPoint</Application>
  <PresentationFormat>On-screen Show (4:3)</PresentationFormat>
  <Paragraphs>79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Myriad Pro</vt:lpstr>
      <vt:lpstr>Myriad Pro Semibold</vt:lpstr>
      <vt:lpstr>Open Sans</vt:lpstr>
      <vt:lpstr>nctem1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22</cp:revision>
  <dcterms:created xsi:type="dcterms:W3CDTF">2020-04-15T07:07:39Z</dcterms:created>
  <dcterms:modified xsi:type="dcterms:W3CDTF">2020-08-25T10:58:49Z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