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  <p:sldMasterId id="2147483963" r:id="rId6"/>
  </p:sldMasterIdLst>
  <p:notesMasterIdLst>
    <p:notesMasterId r:id="rId17"/>
  </p:notesMasterIdLst>
  <p:sldIdLst>
    <p:sldId id="261" r:id="rId7"/>
    <p:sldId id="257" r:id="rId8"/>
    <p:sldId id="262" r:id="rId9"/>
    <p:sldId id="271" r:id="rId10"/>
    <p:sldId id="272" r:id="rId11"/>
    <p:sldId id="273" r:id="rId12"/>
    <p:sldId id="267" r:id="rId13"/>
    <p:sldId id="282" r:id="rId14"/>
    <p:sldId id="281" r:id="rId15"/>
    <p:sldId id="278" r:id="rId1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8F8F6F-65C3-4F69-8323-B85879ADFC2A}" v="2" dt="2020-08-25T10:29:09.9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76554" autoAdjust="0"/>
  </p:normalViewPr>
  <p:slideViewPr>
    <p:cSldViewPr>
      <p:cViewPr varScale="1">
        <p:scale>
          <a:sx n="55" d="100"/>
          <a:sy n="55" d="100"/>
        </p:scale>
        <p:origin x="18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9D8F8F6F-65C3-4F69-8323-B85879ADFC2A}"/>
    <pc:docChg chg="custSel modSld">
      <pc:chgData name="Andrew Young" userId="3d7dab09-352b-4858-b937-4a4f8b94e613" providerId="ADAL" clId="{9D8F8F6F-65C3-4F69-8323-B85879ADFC2A}" dt="2020-08-25T10:29:09.916" v="2" actId="207"/>
      <pc:docMkLst>
        <pc:docMk/>
      </pc:docMkLst>
      <pc:sldChg chg="modSp mod">
        <pc:chgData name="Andrew Young" userId="3d7dab09-352b-4858-b937-4a4f8b94e613" providerId="ADAL" clId="{9D8F8F6F-65C3-4F69-8323-B85879ADFC2A}" dt="2020-08-25T10:29:09.916" v="2" actId="207"/>
        <pc:sldMkLst>
          <pc:docMk/>
          <pc:sldMk cId="272426737" sldId="278"/>
        </pc:sldMkLst>
        <pc:spChg chg="mod">
          <ac:chgData name="Andrew Young" userId="3d7dab09-352b-4858-b937-4a4f8b94e613" providerId="ADAL" clId="{9D8F8F6F-65C3-4F69-8323-B85879ADFC2A}" dt="2020-08-25T10:29:09.916" v="2" actId="207"/>
          <ac:spMkLst>
            <pc:docMk/>
            <pc:sldMk cId="272426737" sldId="278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904D7-08C3-4B00-9FC2-DC85152F7FC7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0433C0-6F51-4C44-A412-4564016F70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4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433C0-6F51-4C44-A412-4564016F70C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2100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433C0-6F51-4C44-A412-4564016F70C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91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433C0-6F51-4C44-A412-4564016F70C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91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433C0-6F51-4C44-A412-4564016F70C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91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433C0-6F51-4C44-A412-4564016F70C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91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433C0-6F51-4C44-A412-4564016F70C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91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433C0-6F51-4C44-A412-4564016F70C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91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433C0-6F51-4C44-A412-4564016F70C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91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433C0-6F51-4C44-A412-4564016F70C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8153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433C0-6F51-4C44-A412-4564016F70C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91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739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87846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6496931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3682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911928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2" y="90371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178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214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7"/>
            <a:ext cx="4040188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700808"/>
            <a:ext cx="4041775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20887"/>
            <a:ext cx="4041775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476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2192"/>
            <a:ext cx="3008313" cy="8640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72816"/>
            <a:ext cx="3008313" cy="43533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845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3"/>
            <a:ext cx="5486400" cy="3913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339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classroom-resources/vl-key-stage-1-multiplication-1-video-lessons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906888" cy="3121056"/>
          </a:xfrm>
        </p:spPr>
        <p:txBody>
          <a:bodyPr/>
          <a:lstStyle/>
          <a:p>
            <a:r>
              <a:rPr lang="en-US" dirty="0"/>
              <a:t>KS1 Multiplication 1 Lesson 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26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36912"/>
            <a:ext cx="845446" cy="84544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553" y="2615890"/>
            <a:ext cx="845446" cy="84544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584" y="2611196"/>
            <a:ext cx="845446" cy="84544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609" y="2590174"/>
            <a:ext cx="845446" cy="84544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596366"/>
            <a:ext cx="845446" cy="84544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929" y="2575344"/>
            <a:ext cx="845446" cy="84544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224" y="2581536"/>
            <a:ext cx="845446" cy="84544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249" y="2560514"/>
            <a:ext cx="845446" cy="84544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544" y="2566706"/>
            <a:ext cx="845446" cy="84544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569" y="2545684"/>
            <a:ext cx="845446" cy="84544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8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8B74C0A-75BA-451C-A2C6-969372AB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B2351F5-42E5-A24F-8A88-35F09A8E6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94832"/>
            <a:ext cx="845446" cy="8454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B2351F5-42E5-A24F-8A88-35F09A8E6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982" y="2677301"/>
            <a:ext cx="845446" cy="84544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B2351F5-42E5-A24F-8A88-35F09A8E6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980" y="2694832"/>
            <a:ext cx="845446" cy="8454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B2351F5-42E5-A24F-8A88-35F09A8E6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26" y="2677301"/>
            <a:ext cx="845446" cy="8454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B2351F5-42E5-A24F-8A88-35F09A8E6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424" y="2694832"/>
            <a:ext cx="845446" cy="84544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B2351F5-42E5-A24F-8A88-35F09A8E6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870" y="2677301"/>
            <a:ext cx="845446" cy="84544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B2351F5-42E5-A24F-8A88-35F09A8E6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868" y="2694832"/>
            <a:ext cx="845446" cy="84544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B2351F5-42E5-A24F-8A88-35F09A8E6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314" y="2677301"/>
            <a:ext cx="845446" cy="84544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B2351F5-42E5-A24F-8A88-35F09A8E6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312" y="2694832"/>
            <a:ext cx="845446" cy="84544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B2351F5-42E5-A24F-8A88-35F09A8E6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758" y="2677301"/>
            <a:ext cx="845446" cy="84544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8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F7C09D-5788-4C7C-A0D9-CA6E8A644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784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1196752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GB" dirty="0">
                <a:cs typeface="Arial" panose="020B0604020202020204" pitchFamily="34" charset="0"/>
              </a:rPr>
              <a:t>I say </a:t>
            </a:r>
            <a:r>
              <a:rPr lang="en-GB" u="sng" dirty="0">
                <a:cs typeface="Arial" panose="020B0604020202020204" pitchFamily="34" charset="0"/>
              </a:rPr>
              <a:t>two</a:t>
            </a:r>
            <a:r>
              <a:rPr lang="en-GB" dirty="0">
                <a:cs typeface="Arial" panose="020B0604020202020204" pitchFamily="34" charset="0"/>
              </a:rPr>
              <a:t> pence, but I think </a:t>
            </a:r>
            <a:r>
              <a:rPr lang="en-GB" u="sng" dirty="0">
                <a:cs typeface="Arial" panose="020B0604020202020204" pitchFamily="34" charset="0"/>
              </a:rPr>
              <a:t>two</a:t>
            </a:r>
            <a:r>
              <a:rPr lang="en-GB" dirty="0">
                <a:cs typeface="Arial" panose="020B0604020202020204" pitchFamily="34" charset="0"/>
              </a:rPr>
              <a:t> one-pennies.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8</a:t>
            </a:r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AC1F314-DEEE-4131-8BC7-78D73ACFD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089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1207312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GB" dirty="0">
                <a:cs typeface="Arial" panose="020B0604020202020204" pitchFamily="34" charset="0"/>
              </a:rPr>
              <a:t>I say </a:t>
            </a:r>
            <a:r>
              <a:rPr lang="en-GB" u="sng" dirty="0">
                <a:cs typeface="Arial" panose="020B0604020202020204" pitchFamily="34" charset="0"/>
              </a:rPr>
              <a:t>five</a:t>
            </a:r>
            <a:r>
              <a:rPr lang="en-GB" dirty="0">
                <a:cs typeface="Arial" panose="020B0604020202020204" pitchFamily="34" charset="0"/>
              </a:rPr>
              <a:t> pence, but I think </a:t>
            </a:r>
            <a:r>
              <a:rPr lang="en-GB" u="sng" dirty="0">
                <a:cs typeface="Arial" panose="020B0604020202020204" pitchFamily="34" charset="0"/>
              </a:rPr>
              <a:t>five</a:t>
            </a:r>
            <a:r>
              <a:rPr lang="en-GB" dirty="0">
                <a:cs typeface="Arial" panose="020B0604020202020204" pitchFamily="34" charset="0"/>
              </a:rPr>
              <a:t> one-pennies.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8</a:t>
            </a:r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B56D176-09CF-4441-89F8-92AA590E0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270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1052736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GB" dirty="0"/>
              <a:t>I say </a:t>
            </a:r>
            <a:r>
              <a:rPr lang="en-GB" u="sng" dirty="0"/>
              <a:t>ten</a:t>
            </a:r>
            <a:r>
              <a:rPr lang="en-GB" dirty="0"/>
              <a:t> pence, but I think </a:t>
            </a:r>
            <a:r>
              <a:rPr lang="en-GB" u="sng" dirty="0"/>
              <a:t>ten</a:t>
            </a:r>
            <a:r>
              <a:rPr lang="en-GB" dirty="0"/>
              <a:t> one-pennies.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8</a:t>
            </a:r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0F449A8-3A5E-4DF8-A607-32C6F5FBC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390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face  Description automatically generated">
            <a:extLst>
              <a:ext uri="{FF2B5EF4-FFF2-40B4-BE49-F238E27FC236}">
                <a16:creationId xmlns:a16="http://schemas.microsoft.com/office/drawing/2014/main" id="{021078B4-8D6C-48EF-B1A1-42A7DE510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1196752"/>
            <a:ext cx="8239051" cy="259228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8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5A031A5-58F8-41BE-9C18-01AAB0414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15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face  Description automatically generated">
            <a:extLst>
              <a:ext uri="{FF2B5EF4-FFF2-40B4-BE49-F238E27FC236}">
                <a16:creationId xmlns:a16="http://schemas.microsoft.com/office/drawing/2014/main" id="{021078B4-8D6C-48EF-B1A1-42A7DE510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1196752"/>
            <a:ext cx="8239051" cy="259228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8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5A031A5-58F8-41BE-9C18-01AAB0414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3796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8</a:t>
            </a:r>
          </a:p>
          <a:p>
            <a:endParaRPr lang="en-GB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49C7552-AEBC-49B4-BB11-0519628A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881" y="802812"/>
            <a:ext cx="9144000" cy="630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en-GB" sz="24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46175" y="1124744"/>
            <a:ext cx="7921625" cy="460851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en-GB" sz="28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800" kern="0" dirty="0">
                <a:latin typeface="Arial" panose="020B0604020202020204" pitchFamily="34" charset="0"/>
                <a:cs typeface="Arial" panose="020B0604020202020204" pitchFamily="34" charset="0"/>
              </a:rPr>
              <a:t>Have pairs of purses. Show one coin in one purse and in the other show how many pennies would have the same value.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8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800" kern="0" dirty="0">
                <a:latin typeface="Arial" panose="020B0604020202020204" pitchFamily="34" charset="0"/>
                <a:cs typeface="Arial" panose="020B0604020202020204" pitchFamily="34" charset="0"/>
              </a:rPr>
              <a:t>REMEMBER:</a:t>
            </a:r>
          </a:p>
          <a:p>
            <a:pPr marL="0" indent="0">
              <a:buNone/>
            </a:pPr>
            <a:r>
              <a:rPr lang="en-GB" sz="2400" kern="0" dirty="0">
                <a:latin typeface="Arial" panose="020B0604020202020204" pitchFamily="34" charset="0"/>
                <a:cs typeface="Arial" panose="020B0604020202020204" pitchFamily="34" charset="0"/>
              </a:rPr>
              <a:t>We say _</a:t>
            </a:r>
            <a:r>
              <a:rPr lang="en-GB" sz="2400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GB" sz="2400" kern="0" dirty="0">
                <a:latin typeface="Arial" panose="020B0604020202020204" pitchFamily="34" charset="0"/>
                <a:cs typeface="Arial" panose="020B0604020202020204" pitchFamily="34" charset="0"/>
              </a:rPr>
              <a:t>_ pence, but we think _</a:t>
            </a:r>
            <a:r>
              <a:rPr lang="en-GB" sz="2400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GB" sz="2400" kern="0" dirty="0">
                <a:latin typeface="Arial" panose="020B0604020202020204" pitchFamily="34" charset="0"/>
                <a:cs typeface="Arial" panose="020B0604020202020204" pitchFamily="34" charset="0"/>
              </a:rPr>
              <a:t>_ one-pennies.</a:t>
            </a:r>
          </a:p>
        </p:txBody>
      </p:sp>
      <p:pic>
        <p:nvPicPr>
          <p:cNvPr id="5" name="Picture 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D9EB538-F60A-C64D-AA9B-CFDEA0338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000" y="4581208"/>
            <a:ext cx="720000" cy="720000"/>
          </a:xfrm>
          <a:prstGeom prst="rect">
            <a:avLst/>
          </a:prstGeom>
        </p:spPr>
      </p:pic>
      <p:pic>
        <p:nvPicPr>
          <p:cNvPr id="6" name="Picture 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D9EB538-F60A-C64D-AA9B-CFDEA0338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000" y="4581208"/>
            <a:ext cx="720000" cy="720000"/>
          </a:xfrm>
          <a:prstGeom prst="rect">
            <a:avLst/>
          </a:prstGeom>
        </p:spPr>
      </p:pic>
      <p:pic>
        <p:nvPicPr>
          <p:cNvPr id="7" name="Picture 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D9EB538-F60A-C64D-AA9B-CFDEA0338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581208"/>
            <a:ext cx="720000" cy="720000"/>
          </a:xfrm>
          <a:prstGeom prst="rect">
            <a:avLst/>
          </a:prstGeom>
        </p:spPr>
      </p:pic>
      <p:pic>
        <p:nvPicPr>
          <p:cNvPr id="8" name="Picture 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D9EB538-F60A-C64D-AA9B-CFDEA0338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00" y="4581208"/>
            <a:ext cx="720000" cy="720000"/>
          </a:xfrm>
          <a:prstGeom prst="rect">
            <a:avLst/>
          </a:prstGeom>
        </p:spPr>
      </p:pic>
      <p:pic>
        <p:nvPicPr>
          <p:cNvPr id="9" name="Picture 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D9EB538-F60A-C64D-AA9B-CFDEA0338B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000" y="4581208"/>
            <a:ext cx="720000" cy="720000"/>
          </a:xfrm>
          <a:prstGeom prst="rect">
            <a:avLst/>
          </a:prstGeom>
        </p:spPr>
      </p:pic>
      <p:pic>
        <p:nvPicPr>
          <p:cNvPr id="12" name="Picture 11" descr="A close up of a coin  Description automatically generated">
            <a:extLst>
              <a:ext uri="{FF2B5EF4-FFF2-40B4-BE49-F238E27FC236}">
                <a16:creationId xmlns:a16="http://schemas.microsoft.com/office/drawing/2014/main" id="{0A11450A-6837-8D40-ABFB-7256F1A22F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653208"/>
            <a:ext cx="652102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05051"/>
      </p:ext>
    </p:extLst>
  </p:cSld>
  <p:clrMapOvr>
    <a:masterClrMapping/>
  </p:clrMapOvr>
</p:sld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3F010213-009D-4360-8E91-6A269CE0DC8C}"/>
</file>

<file path=customXml/itemProps2.xml><?xml version="1.0" encoding="utf-8"?>
<ds:datastoreItem xmlns:ds="http://schemas.openxmlformats.org/officeDocument/2006/customXml" ds:itemID="{B1B18B3D-5C68-4030-BEF3-6F927E24DA3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004d93e-66bb-47c0-8e11-8928414d89b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1109</TotalTime>
  <Words>138</Words>
  <Application>Microsoft Office PowerPoint</Application>
  <PresentationFormat>On-screen Show (4:3)</PresentationFormat>
  <Paragraphs>34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65</cp:revision>
  <dcterms:created xsi:type="dcterms:W3CDTF">2008-01-11T09:41:35Z</dcterms:created>
  <dcterms:modified xsi:type="dcterms:W3CDTF">2020-08-25T10:29:13Z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