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tags/tag3.xml" ContentType="application/vnd.openxmlformats-officedocument.presentationml.tags+xml"/>
  <Override PartName="/ppt/notesSlides/notesSlide7.xml" ContentType="application/vnd.openxmlformats-officedocument.presentationml.notesSlide+xml"/>
  <Override PartName="/ppt/tags/tag4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15"/>
  </p:notesMasterIdLst>
  <p:sldIdLst>
    <p:sldId id="257" r:id="rId5"/>
    <p:sldId id="385" r:id="rId6"/>
    <p:sldId id="279" r:id="rId7"/>
    <p:sldId id="368" r:id="rId8"/>
    <p:sldId id="369" r:id="rId9"/>
    <p:sldId id="280" r:id="rId10"/>
    <p:sldId id="371" r:id="rId11"/>
    <p:sldId id="370" r:id="rId12"/>
    <p:sldId id="372" r:id="rId13"/>
    <p:sldId id="386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5200"/>
    <a:srgbClr val="FFD5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36010D6-CFB1-4327-8EA9-B893A982730D}" v="2" dt="2020-08-25T12:49:59.5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080" autoAdjust="0"/>
    <p:restoredTop sz="86439"/>
  </p:normalViewPr>
  <p:slideViewPr>
    <p:cSldViewPr snapToGrid="0">
      <p:cViewPr varScale="1">
        <p:scale>
          <a:sx n="62" d="100"/>
          <a:sy n="62" d="100"/>
        </p:scale>
        <p:origin x="1158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4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436010D6-CFB1-4327-8EA9-B893A982730D}"/>
    <pc:docChg chg="custSel modSld">
      <pc:chgData name="Andrew Young" userId="3d7dab09-352b-4858-b937-4a4f8b94e613" providerId="ADAL" clId="{436010D6-CFB1-4327-8EA9-B893A982730D}" dt="2020-08-25T12:49:59.574" v="2" actId="207"/>
      <pc:docMkLst>
        <pc:docMk/>
      </pc:docMkLst>
      <pc:sldChg chg="modSp mod">
        <pc:chgData name="Andrew Young" userId="3d7dab09-352b-4858-b937-4a4f8b94e613" providerId="ADAL" clId="{436010D6-CFB1-4327-8EA9-B893A982730D}" dt="2020-08-25T12:49:59.574" v="2" actId="207"/>
        <pc:sldMkLst>
          <pc:docMk/>
          <pc:sldMk cId="448831780" sldId="386"/>
        </pc:sldMkLst>
        <pc:spChg chg="mod">
          <ac:chgData name="Andrew Young" userId="3d7dab09-352b-4858-b937-4a4f8b94e613" providerId="ADAL" clId="{436010D6-CFB1-4327-8EA9-B893A982730D}" dt="2020-08-25T12:49:59.574" v="2" actId="207"/>
          <ac:spMkLst>
            <pc:docMk/>
            <pc:sldMk cId="448831780" sldId="386"/>
            <ac:spMk id="2" creationId="{28D7DBAF-05C8-4AA9-B179-E58D26206AC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23A71-3092-4EDF-BE8A-C1EC7B4E98A3}" type="datetimeFigureOut">
              <a:rPr lang="en-GB" smtClean="0"/>
              <a:t>25/08/2020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0AE4C-E12E-4F3C-BC71-9DFC311C32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991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84494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22312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6A6B287E-4113-4ABC-96B3-F3987897448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B9246EE-B15A-465D-A344-0D5CCC1FD9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89C5C34C-02AA-48A4-973B-26983BC0336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0B12521-7AC4-48B7-8291-00D1B1D6B5A4}" type="slidenum">
              <a:rPr lang="en-US" altLang="en-US" sz="1200"/>
              <a:pPr/>
              <a:t>3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16437745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13034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98922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5E66C4C3-7EC1-4EA9-A754-C143CD4193C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05FC178-D028-4D54-AC62-7789EAF99D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3A917CBB-EDB0-44C8-8F5A-83B5E402B9B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71DD2C5-3C01-457B-BF19-4286A45EECBB}" type="slidenum">
              <a:rPr lang="en-US" altLang="en-US" sz="1200"/>
              <a:pPr/>
              <a:t>6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13190760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68665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9476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336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2851068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marL="0" indent="0" algn="r">
              <a:buNone/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9154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5467476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25/08/2020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79203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6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multiplication-2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6.png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1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7">
            <a:extLst>
              <a:ext uri="{FF2B5EF4-FFF2-40B4-BE49-F238E27FC236}">
                <a16:creationId xmlns:a16="http://schemas.microsoft.com/office/drawing/2014/main" id="{868050C9-2513-4A87-8959-BA8B2A86C21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866362" cy="3121056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KS1 Multiplication 2</a:t>
            </a:r>
          </a:p>
          <a:p>
            <a:pPr eaLnBrk="1" hangingPunct="1"/>
            <a:r>
              <a:rPr lang="en-US" altLang="en-US" dirty="0"/>
              <a:t>Lesson 3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8D7DBAF-05C8-4AA9-B179-E58D26206AC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https://www.ncetm.org.uk/classroom-resources/vl-key-stage-1-multiplication-2-video-lessons/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88317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CBD8AEF-4E1D-4953-87B3-8A6E7684050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20000"/>
          </a:bodyPr>
          <a:lstStyle/>
          <a:p>
            <a:endParaRPr lang="en-GB" dirty="0"/>
          </a:p>
          <a:p>
            <a:r>
              <a:rPr lang="en-GB" dirty="0"/>
              <a:t> </a:t>
            </a:r>
          </a:p>
          <a:p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3308726" y="1007907"/>
            <a:ext cx="252654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86D2D8A-6079-4A35-9C71-CA2459D3AB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099" y="2137001"/>
            <a:ext cx="2628900" cy="18002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7F75B94-E913-499E-A038-7D5DC596A3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5753" y="2137001"/>
            <a:ext cx="857250" cy="13239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1F7CA8-8A42-45BF-BFD6-9279AB59E6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3003" y="2105025"/>
            <a:ext cx="857250" cy="13239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21A9BE3-4503-4E73-9327-AA49798DD8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0253" y="2105024"/>
            <a:ext cx="857250" cy="13239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481B325-C6B1-47F6-8094-AFC4553881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4651" y="2105024"/>
            <a:ext cx="857250" cy="13239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7C84191-8234-4424-80BE-12BA0F4B3A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2901" y="3428999"/>
            <a:ext cx="857250" cy="13239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5BBF28B-0D52-4E27-8512-7C7CB87D6B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7703" y="3394981"/>
            <a:ext cx="857250" cy="13239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3511F5E-489B-4B54-A892-300F0BFF76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4753" y="3394980"/>
            <a:ext cx="857250" cy="13239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1716C06-232D-4239-8A6E-B0F14C21EF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9151" y="3394979"/>
            <a:ext cx="857250" cy="132397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C63E8E5-D352-45DA-87F1-01B2CCE6C9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2901" y="4750932"/>
            <a:ext cx="857250" cy="13239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4E77983-DC11-40E3-897D-4C28957AE5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7299" y="4750932"/>
            <a:ext cx="857250" cy="132397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073683D-CE57-4100-B414-45D19CE472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1697" y="4750932"/>
            <a:ext cx="857250" cy="132397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B59FD64-58E8-4FB5-825E-5F8B3C8CDA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3651" y="4718954"/>
            <a:ext cx="857250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1832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">
            <a:extLst>
              <a:ext uri="{FF2B5EF4-FFF2-40B4-BE49-F238E27FC236}">
                <a16:creationId xmlns:a16="http://schemas.microsoft.com/office/drawing/2014/main" id="{F0FE28A8-22F7-49EA-A7BF-BD016BCD25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871" y="997099"/>
            <a:ext cx="8520113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5E388F7-FBF5-42F6-8A2B-A85181CE93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1957" y="3643638"/>
            <a:ext cx="7175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E3A07EF-17A2-944D-BBDD-51E61EF27897}"/>
              </a:ext>
            </a:extLst>
          </p:cNvPr>
          <p:cNvSpPr txBox="1"/>
          <p:nvPr/>
        </p:nvSpPr>
        <p:spPr>
          <a:xfrm>
            <a:off x="285750" y="1129104"/>
            <a:ext cx="40310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stickers are grouped.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groups are </a:t>
            </a: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unequal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because there are </a:t>
            </a: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a different number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of stickers in each group. </a:t>
            </a:r>
          </a:p>
        </p:txBody>
      </p:sp>
      <p:pic>
        <p:nvPicPr>
          <p:cNvPr id="1025" name="Picture 1" descr="page7image1867396416">
            <a:extLst>
              <a:ext uri="{FF2B5EF4-FFF2-40B4-BE49-F238E27FC236}">
                <a16:creationId xmlns:a16="http://schemas.microsoft.com/office/drawing/2014/main" id="{603EFC68-104B-314B-91FD-9381692FE1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3500" cy="17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page7image1867396720">
            <a:extLst>
              <a:ext uri="{FF2B5EF4-FFF2-40B4-BE49-F238E27FC236}">
                <a16:creationId xmlns:a16="http://schemas.microsoft.com/office/drawing/2014/main" id="{E17B3ACF-B688-0A4C-AAB1-93CFAA8D5E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17500" cy="17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page7image1867397024">
            <a:extLst>
              <a:ext uri="{FF2B5EF4-FFF2-40B4-BE49-F238E27FC236}">
                <a16:creationId xmlns:a16="http://schemas.microsoft.com/office/drawing/2014/main" id="{9D287D00-DBF7-F14D-B452-B2599D889E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08000" cy="17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age7image1867398064">
            <a:extLst>
              <a:ext uri="{FF2B5EF4-FFF2-40B4-BE49-F238E27FC236}">
                <a16:creationId xmlns:a16="http://schemas.microsoft.com/office/drawing/2014/main" id="{E5C8D692-55AE-A947-BB95-0C52C18D9B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71500" cy="17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page7image1867398368">
            <a:extLst>
              <a:ext uri="{FF2B5EF4-FFF2-40B4-BE49-F238E27FC236}">
                <a16:creationId xmlns:a16="http://schemas.microsoft.com/office/drawing/2014/main" id="{1E9E9826-92B7-5749-96FC-0AF69714D5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080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page7image1867398656">
            <a:extLst>
              <a:ext uri="{FF2B5EF4-FFF2-40B4-BE49-F238E27FC236}">
                <a16:creationId xmlns:a16="http://schemas.microsoft.com/office/drawing/2014/main" id="{C5DEDC14-F14F-234B-9C3D-E79C7B21FE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71500" cy="17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page7image1867399488">
            <a:extLst>
              <a:ext uri="{FF2B5EF4-FFF2-40B4-BE49-F238E27FC236}">
                <a16:creationId xmlns:a16="http://schemas.microsoft.com/office/drawing/2014/main" id="{0D9E27ED-331E-264E-B581-B42730094E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22300" cy="17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page7image1867400096">
            <a:extLst>
              <a:ext uri="{FF2B5EF4-FFF2-40B4-BE49-F238E27FC236}">
                <a16:creationId xmlns:a16="http://schemas.microsoft.com/office/drawing/2014/main" id="{E82559BC-454B-614F-AC3A-353DB7422F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3200" cy="17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page7image1867400400">
            <a:extLst>
              <a:ext uri="{FF2B5EF4-FFF2-40B4-BE49-F238E27FC236}">
                <a16:creationId xmlns:a16="http://schemas.microsoft.com/office/drawing/2014/main" id="{04DF9CCE-8868-6C45-A4C5-035A024391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08000" cy="17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page7image1867400960">
            <a:extLst>
              <a:ext uri="{FF2B5EF4-FFF2-40B4-BE49-F238E27FC236}">
                <a16:creationId xmlns:a16="http://schemas.microsoft.com/office/drawing/2014/main" id="{8F4B01C5-02F9-CF4C-90FE-6F51D0625A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20700" cy="17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page7image1867028640">
            <a:extLst>
              <a:ext uri="{FF2B5EF4-FFF2-40B4-BE49-F238E27FC236}">
                <a16:creationId xmlns:a16="http://schemas.microsoft.com/office/drawing/2014/main" id="{4E5EC83A-93CA-0D4E-885C-BC0765EDF9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303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page7image1867028832">
            <a:extLst>
              <a:ext uri="{FF2B5EF4-FFF2-40B4-BE49-F238E27FC236}">
                <a16:creationId xmlns:a16="http://schemas.microsoft.com/office/drawing/2014/main" id="{CE53E4DC-522A-4945-9B3F-B7EDCE14FD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9900" cy="17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22FDE5E-02BD-0744-A789-8198E618A4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875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0 L -0.14635 0.02662 L -0.14635 0.02708 C -0.14722 0.00139 -0.14843 -0.11227 -0.15139 -0.12361 " pathEditMode="relative" rAng="0" ptsTypes="AAAA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69" y="-48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E20AD94-3CC7-ED4B-AF41-F543E643222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658692E-2611-4C1B-AAD5-2626189E694F}"/>
              </a:ext>
            </a:extLst>
          </p:cNvPr>
          <p:cNvSpPr txBox="1"/>
          <p:nvPr/>
        </p:nvSpPr>
        <p:spPr>
          <a:xfrm>
            <a:off x="1480704" y="1848535"/>
            <a:ext cx="618259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400" i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This is a practical activity, watch the video, to see what the teacher does.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5960560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C766148-87C8-6742-8037-787FF704E4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0EEFEA4-AC0F-CB46-84CA-14AE301AA002}"/>
              </a:ext>
            </a:extLst>
          </p:cNvPr>
          <p:cNvSpPr txBox="1"/>
          <p:nvPr/>
        </p:nvSpPr>
        <p:spPr>
          <a:xfrm>
            <a:off x="672736" y="675440"/>
            <a:ext cx="80597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groups are </a:t>
            </a: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unequal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because there are </a:t>
            </a: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a different number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of ____ in each group.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02200A-1A56-4D49-850A-A390C97BB386}"/>
              </a:ext>
            </a:extLst>
          </p:cNvPr>
          <p:cNvSpPr txBox="1"/>
          <p:nvPr/>
        </p:nvSpPr>
        <p:spPr>
          <a:xfrm>
            <a:off x="1480704" y="2690199"/>
            <a:ext cx="618259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400" i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This is a practical activity, watch the video, to see what the teacher does.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9884776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Placeholder 1">
            <a:extLst>
              <a:ext uri="{FF2B5EF4-FFF2-40B4-BE49-F238E27FC236}">
                <a16:creationId xmlns:a16="http://schemas.microsoft.com/office/drawing/2014/main" id="{F5A3CD69-11C7-4A66-8B66-E898B3401D77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37891" name="Picture 5">
            <a:extLst>
              <a:ext uri="{FF2B5EF4-FFF2-40B4-BE49-F238E27FC236}">
                <a16:creationId xmlns:a16="http://schemas.microsoft.com/office/drawing/2014/main" id="{56349949-EE84-4FA1-B360-20BFB2A242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2463006"/>
            <a:ext cx="7848600" cy="193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7A9CA76-DCF5-41D2-A6D3-BCB48C42F6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3741738"/>
            <a:ext cx="611187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E20D04-0ED8-FA47-9CEB-D9918F7968D7}"/>
              </a:ext>
            </a:extLst>
          </p:cNvPr>
          <p:cNvSpPr txBox="1"/>
          <p:nvPr/>
        </p:nvSpPr>
        <p:spPr>
          <a:xfrm>
            <a:off x="0" y="708641"/>
            <a:ext cx="41998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groups are </a:t>
            </a: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unequal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because there are </a:t>
            </a: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a different number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of bears in each group. 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A828342-37F3-8C41-A5D2-2EB0C37F4E7D}"/>
              </a:ext>
            </a:extLst>
          </p:cNvPr>
          <p:cNvSpPr/>
          <p:nvPr/>
        </p:nvSpPr>
        <p:spPr>
          <a:xfrm>
            <a:off x="4846322" y="711477"/>
            <a:ext cx="408502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groups are </a:t>
            </a: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equal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because there are </a:t>
            </a: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the same number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of bears in each group. </a:t>
            </a:r>
          </a:p>
        </p:txBody>
      </p:sp>
      <p:pic>
        <p:nvPicPr>
          <p:cNvPr id="5" name="Graphic 4" descr="Tick">
            <a:extLst>
              <a:ext uri="{FF2B5EF4-FFF2-40B4-BE49-F238E27FC236}">
                <a16:creationId xmlns:a16="http://schemas.microsoft.com/office/drawing/2014/main" id="{49400E2E-6458-7D48-94E1-DE16AF6CB00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485900" y="1271588"/>
            <a:ext cx="914400" cy="914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71966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0.00023 C 0.05573 -0.00023 0.09879 0.0007 0.16979 0.0007 C 0.24098 0.0007 0.42657 0.01644 0.42657 0.00023 C 0.42657 -0.01111 0.43039 -0.06852 0.43039 -0.08218 " pathEditMode="relative" rAng="0" ptsTypes="AA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10" y="-3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D4FD36-2C4D-6D4C-8D8E-F04620CE8F6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2773BACC-CFFF-F749-9EBC-5FA4B2A99B02}"/>
              </a:ext>
            </a:extLst>
          </p:cNvPr>
          <p:cNvSpPr/>
          <p:nvPr/>
        </p:nvSpPr>
        <p:spPr bwMode="auto">
          <a:xfrm>
            <a:off x="2140226" y="821627"/>
            <a:ext cx="1391479" cy="3564835"/>
          </a:xfrm>
          <a:prstGeom prst="roundRect">
            <a:avLst/>
          </a:prstGeom>
          <a:noFill/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3C9F4FFF-AA2C-C741-84D5-3C2F925DAA97}"/>
              </a:ext>
            </a:extLst>
          </p:cNvPr>
          <p:cNvSpPr/>
          <p:nvPr/>
        </p:nvSpPr>
        <p:spPr bwMode="auto">
          <a:xfrm>
            <a:off x="3922645" y="787967"/>
            <a:ext cx="1391479" cy="3564835"/>
          </a:xfrm>
          <a:prstGeom prst="roundRect">
            <a:avLst/>
          </a:prstGeom>
          <a:noFill/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A13E9C1-33D6-8E40-B48E-4E4463BFB935}"/>
              </a:ext>
            </a:extLst>
          </p:cNvPr>
          <p:cNvSpPr/>
          <p:nvPr/>
        </p:nvSpPr>
        <p:spPr bwMode="auto">
          <a:xfrm>
            <a:off x="5678555" y="808379"/>
            <a:ext cx="1391479" cy="3564835"/>
          </a:xfrm>
          <a:prstGeom prst="roundRect">
            <a:avLst/>
          </a:prstGeom>
          <a:noFill/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D957BA85-1D04-784B-A293-466663360E36}"/>
              </a:ext>
            </a:extLst>
          </p:cNvPr>
          <p:cNvSpPr/>
          <p:nvPr/>
        </p:nvSpPr>
        <p:spPr bwMode="auto">
          <a:xfrm>
            <a:off x="7341703" y="808379"/>
            <a:ext cx="1391479" cy="3564835"/>
          </a:xfrm>
          <a:prstGeom prst="roundRect">
            <a:avLst/>
          </a:prstGeom>
          <a:noFill/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E5567456-1DC4-9149-A556-5FAE62C45E07}"/>
              </a:ext>
            </a:extLst>
          </p:cNvPr>
          <p:cNvSpPr/>
          <p:nvPr/>
        </p:nvSpPr>
        <p:spPr bwMode="auto">
          <a:xfrm>
            <a:off x="397564" y="821627"/>
            <a:ext cx="1391479" cy="3564835"/>
          </a:xfrm>
          <a:prstGeom prst="roundRect">
            <a:avLst/>
          </a:prstGeom>
          <a:noFill/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Heart 7">
            <a:extLst>
              <a:ext uri="{FF2B5EF4-FFF2-40B4-BE49-F238E27FC236}">
                <a16:creationId xmlns:a16="http://schemas.microsoft.com/office/drawing/2014/main" id="{8F14BBF8-E9FC-D449-BB56-AAAD4DB8A960}"/>
              </a:ext>
            </a:extLst>
          </p:cNvPr>
          <p:cNvSpPr/>
          <p:nvPr/>
        </p:nvSpPr>
        <p:spPr bwMode="auto">
          <a:xfrm>
            <a:off x="748747" y="1410824"/>
            <a:ext cx="609600" cy="596347"/>
          </a:xfrm>
          <a:prstGeom prst="hear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Heart 9">
            <a:extLst>
              <a:ext uri="{FF2B5EF4-FFF2-40B4-BE49-F238E27FC236}">
                <a16:creationId xmlns:a16="http://schemas.microsoft.com/office/drawing/2014/main" id="{B23593A4-3A39-8A43-B173-F36A318D306A}"/>
              </a:ext>
            </a:extLst>
          </p:cNvPr>
          <p:cNvSpPr/>
          <p:nvPr/>
        </p:nvSpPr>
        <p:spPr bwMode="auto">
          <a:xfrm>
            <a:off x="2478155" y="1410824"/>
            <a:ext cx="609600" cy="596347"/>
          </a:xfrm>
          <a:prstGeom prst="hear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Heart 10">
            <a:extLst>
              <a:ext uri="{FF2B5EF4-FFF2-40B4-BE49-F238E27FC236}">
                <a16:creationId xmlns:a16="http://schemas.microsoft.com/office/drawing/2014/main" id="{642AD5E9-4A09-C649-A2AD-45D59E7526FA}"/>
              </a:ext>
            </a:extLst>
          </p:cNvPr>
          <p:cNvSpPr/>
          <p:nvPr/>
        </p:nvSpPr>
        <p:spPr bwMode="auto">
          <a:xfrm>
            <a:off x="4267199" y="1410823"/>
            <a:ext cx="609600" cy="596347"/>
          </a:xfrm>
          <a:prstGeom prst="hear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Heart 11">
            <a:extLst>
              <a:ext uri="{FF2B5EF4-FFF2-40B4-BE49-F238E27FC236}">
                <a16:creationId xmlns:a16="http://schemas.microsoft.com/office/drawing/2014/main" id="{F124C99E-D036-B74F-BB59-5C02DE555A50}"/>
              </a:ext>
            </a:extLst>
          </p:cNvPr>
          <p:cNvSpPr/>
          <p:nvPr/>
        </p:nvSpPr>
        <p:spPr bwMode="auto">
          <a:xfrm>
            <a:off x="6069495" y="1404201"/>
            <a:ext cx="609600" cy="596347"/>
          </a:xfrm>
          <a:prstGeom prst="hear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Heart 12">
            <a:extLst>
              <a:ext uri="{FF2B5EF4-FFF2-40B4-BE49-F238E27FC236}">
                <a16:creationId xmlns:a16="http://schemas.microsoft.com/office/drawing/2014/main" id="{925DD053-C310-6A49-B4DC-E0CE380B98E1}"/>
              </a:ext>
            </a:extLst>
          </p:cNvPr>
          <p:cNvSpPr/>
          <p:nvPr/>
        </p:nvSpPr>
        <p:spPr bwMode="auto">
          <a:xfrm>
            <a:off x="7785653" y="1404200"/>
            <a:ext cx="609600" cy="596347"/>
          </a:xfrm>
          <a:prstGeom prst="hear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Heart 18">
            <a:extLst>
              <a:ext uri="{FF2B5EF4-FFF2-40B4-BE49-F238E27FC236}">
                <a16:creationId xmlns:a16="http://schemas.microsoft.com/office/drawing/2014/main" id="{A4F328E4-D1B8-9A46-9444-ED81BA77484D}"/>
              </a:ext>
            </a:extLst>
          </p:cNvPr>
          <p:cNvSpPr/>
          <p:nvPr/>
        </p:nvSpPr>
        <p:spPr bwMode="auto">
          <a:xfrm>
            <a:off x="6069495" y="2092793"/>
            <a:ext cx="609600" cy="596347"/>
          </a:xfrm>
          <a:prstGeom prst="hear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Heart 20">
            <a:extLst>
              <a:ext uri="{FF2B5EF4-FFF2-40B4-BE49-F238E27FC236}">
                <a16:creationId xmlns:a16="http://schemas.microsoft.com/office/drawing/2014/main" id="{2D0B1F12-8F82-3348-800D-EF502D25B68E}"/>
              </a:ext>
            </a:extLst>
          </p:cNvPr>
          <p:cNvSpPr/>
          <p:nvPr/>
        </p:nvSpPr>
        <p:spPr bwMode="auto">
          <a:xfrm>
            <a:off x="748747" y="2198798"/>
            <a:ext cx="609600" cy="596347"/>
          </a:xfrm>
          <a:prstGeom prst="hear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Heart 21">
            <a:extLst>
              <a:ext uri="{FF2B5EF4-FFF2-40B4-BE49-F238E27FC236}">
                <a16:creationId xmlns:a16="http://schemas.microsoft.com/office/drawing/2014/main" id="{1B150A2E-7593-E644-BEC7-B58EC2F11FFF}"/>
              </a:ext>
            </a:extLst>
          </p:cNvPr>
          <p:cNvSpPr/>
          <p:nvPr/>
        </p:nvSpPr>
        <p:spPr bwMode="auto">
          <a:xfrm>
            <a:off x="2498032" y="2198798"/>
            <a:ext cx="609600" cy="596347"/>
          </a:xfrm>
          <a:prstGeom prst="hear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Heart 22">
            <a:extLst>
              <a:ext uri="{FF2B5EF4-FFF2-40B4-BE49-F238E27FC236}">
                <a16:creationId xmlns:a16="http://schemas.microsoft.com/office/drawing/2014/main" id="{917DBFFD-1E29-784E-8A43-E415DE0EE562}"/>
              </a:ext>
            </a:extLst>
          </p:cNvPr>
          <p:cNvSpPr/>
          <p:nvPr/>
        </p:nvSpPr>
        <p:spPr bwMode="auto">
          <a:xfrm>
            <a:off x="7785653" y="2125918"/>
            <a:ext cx="609600" cy="596347"/>
          </a:xfrm>
          <a:prstGeom prst="hear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0A00463-004F-3646-B742-BB85BD327D9F}"/>
              </a:ext>
            </a:extLst>
          </p:cNvPr>
          <p:cNvSpPr txBox="1"/>
          <p:nvPr/>
        </p:nvSpPr>
        <p:spPr>
          <a:xfrm>
            <a:off x="841511" y="4511847"/>
            <a:ext cx="410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07AF7F5-58C1-9047-8493-CE067DA8A754}"/>
              </a:ext>
            </a:extLst>
          </p:cNvPr>
          <p:cNvSpPr txBox="1"/>
          <p:nvPr/>
        </p:nvSpPr>
        <p:spPr>
          <a:xfrm>
            <a:off x="2630556" y="4499004"/>
            <a:ext cx="410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FDB9C70-A8EA-0549-973B-3140C9DB00C2}"/>
              </a:ext>
            </a:extLst>
          </p:cNvPr>
          <p:cNvSpPr txBox="1"/>
          <p:nvPr/>
        </p:nvSpPr>
        <p:spPr>
          <a:xfrm>
            <a:off x="4419601" y="4438425"/>
            <a:ext cx="410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A344A2E-DB87-9F46-B010-544829AF9F70}"/>
              </a:ext>
            </a:extLst>
          </p:cNvPr>
          <p:cNvSpPr txBox="1"/>
          <p:nvPr/>
        </p:nvSpPr>
        <p:spPr>
          <a:xfrm>
            <a:off x="6268278" y="4498585"/>
            <a:ext cx="410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00A4B05-B000-1C44-A0EB-487034A16FF0}"/>
              </a:ext>
            </a:extLst>
          </p:cNvPr>
          <p:cNvSpPr txBox="1"/>
          <p:nvPr/>
        </p:nvSpPr>
        <p:spPr>
          <a:xfrm>
            <a:off x="7951308" y="4511847"/>
            <a:ext cx="410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24" name="Heart 23">
            <a:extLst>
              <a:ext uri="{FF2B5EF4-FFF2-40B4-BE49-F238E27FC236}">
                <a16:creationId xmlns:a16="http://schemas.microsoft.com/office/drawing/2014/main" id="{1527CB60-6904-E143-9F7C-A89D86876A03}"/>
              </a:ext>
            </a:extLst>
          </p:cNvPr>
          <p:cNvSpPr/>
          <p:nvPr/>
        </p:nvSpPr>
        <p:spPr bwMode="auto">
          <a:xfrm>
            <a:off x="7823135" y="2900644"/>
            <a:ext cx="609600" cy="596347"/>
          </a:xfrm>
          <a:prstGeom prst="hear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9428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77 0.00972 C -0.15017 -0.01112 -0.30695 -0.03172 -0.37188 -0.0551 C -0.43698 -0.07871 -0.38333 -0.13125 -0.38333 -0.13125 C -0.38524 -0.14375 -0.3842 -0.13658 -0.38333 -0.1294 " pathEditMode="relative" ptsTypes="AAAA">
                                      <p:cBhvr>
                                        <p:cTn id="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D4645E6-3A73-8246-A2C6-9406683A4A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68F22F5-2848-EA4B-A278-569900DE5A9B}"/>
              </a:ext>
            </a:extLst>
          </p:cNvPr>
          <p:cNvSpPr/>
          <p:nvPr/>
        </p:nvSpPr>
        <p:spPr bwMode="auto">
          <a:xfrm>
            <a:off x="846157" y="1735467"/>
            <a:ext cx="2442206" cy="22396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3F1E727-95EE-A849-BAA5-B5B4A70FF9F7}"/>
              </a:ext>
            </a:extLst>
          </p:cNvPr>
          <p:cNvSpPr/>
          <p:nvPr/>
        </p:nvSpPr>
        <p:spPr bwMode="auto">
          <a:xfrm>
            <a:off x="3528059" y="1749288"/>
            <a:ext cx="2360735" cy="22396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A4921067-B276-C842-980D-A4D65B0E6E63}"/>
              </a:ext>
            </a:extLst>
          </p:cNvPr>
          <p:cNvSpPr/>
          <p:nvPr/>
        </p:nvSpPr>
        <p:spPr bwMode="auto">
          <a:xfrm>
            <a:off x="6123840" y="1749288"/>
            <a:ext cx="2442206" cy="22396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7" name="Picture 30">
            <a:extLst>
              <a:ext uri="{FF2B5EF4-FFF2-40B4-BE49-F238E27FC236}">
                <a16:creationId xmlns:a16="http://schemas.microsoft.com/office/drawing/2014/main" id="{AB5B8617-D81B-CD43-9A35-D498F9040E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5989">
            <a:off x="1091626" y="2110480"/>
            <a:ext cx="852863" cy="863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0">
            <a:extLst>
              <a:ext uri="{FF2B5EF4-FFF2-40B4-BE49-F238E27FC236}">
                <a16:creationId xmlns:a16="http://schemas.microsoft.com/office/drawing/2014/main" id="{87F72449-66F1-AC4D-BD79-C435D04AC4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5989">
            <a:off x="3820528" y="2231177"/>
            <a:ext cx="852863" cy="863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0">
            <a:extLst>
              <a:ext uri="{FF2B5EF4-FFF2-40B4-BE49-F238E27FC236}">
                <a16:creationId xmlns:a16="http://schemas.microsoft.com/office/drawing/2014/main" id="{C9F8DD3B-EEBF-344E-B978-1DFEF1311B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5989">
            <a:off x="7045073" y="3030424"/>
            <a:ext cx="852863" cy="863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0">
            <a:extLst>
              <a:ext uri="{FF2B5EF4-FFF2-40B4-BE49-F238E27FC236}">
                <a16:creationId xmlns:a16="http://schemas.microsoft.com/office/drawing/2014/main" id="{C3AAF076-0A5B-7A46-80AB-7446EFA773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5989">
            <a:off x="6861993" y="1821157"/>
            <a:ext cx="852863" cy="863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0">
            <a:extLst>
              <a:ext uri="{FF2B5EF4-FFF2-40B4-BE49-F238E27FC236}">
                <a16:creationId xmlns:a16="http://schemas.microsoft.com/office/drawing/2014/main" id="{3915CA3D-E81A-EF4A-BA7F-D82A6E2250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5989">
            <a:off x="2001710" y="1941457"/>
            <a:ext cx="852863" cy="863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0">
            <a:extLst>
              <a:ext uri="{FF2B5EF4-FFF2-40B4-BE49-F238E27FC236}">
                <a16:creationId xmlns:a16="http://schemas.microsoft.com/office/drawing/2014/main" id="{D1B3CD77-E1BC-E546-88B3-0D7DB74D1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5989">
            <a:off x="7617636" y="2340710"/>
            <a:ext cx="852863" cy="863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0">
            <a:extLst>
              <a:ext uri="{FF2B5EF4-FFF2-40B4-BE49-F238E27FC236}">
                <a16:creationId xmlns:a16="http://schemas.microsoft.com/office/drawing/2014/main" id="{1C565B0E-9D9E-AF42-BDBB-6F3A52F392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5989">
            <a:off x="6289428" y="2537288"/>
            <a:ext cx="852863" cy="863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0">
            <a:extLst>
              <a:ext uri="{FF2B5EF4-FFF2-40B4-BE49-F238E27FC236}">
                <a16:creationId xmlns:a16="http://schemas.microsoft.com/office/drawing/2014/main" id="{336A5006-E7E0-0F46-881E-CEADA88799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5989">
            <a:off x="4576172" y="1854798"/>
            <a:ext cx="852863" cy="863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0">
            <a:extLst>
              <a:ext uri="{FF2B5EF4-FFF2-40B4-BE49-F238E27FC236}">
                <a16:creationId xmlns:a16="http://schemas.microsoft.com/office/drawing/2014/main" id="{6EE77175-BC86-A347-BA4A-169B0E34AE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5989">
            <a:off x="4602867" y="2768425"/>
            <a:ext cx="852863" cy="863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22D5E91-1887-A341-AE1D-2671AFE819D9}"/>
              </a:ext>
            </a:extLst>
          </p:cNvPr>
          <p:cNvSpPr txBox="1"/>
          <p:nvPr/>
        </p:nvSpPr>
        <p:spPr>
          <a:xfrm>
            <a:off x="1938126" y="4092203"/>
            <a:ext cx="455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1A4DE14-5A9D-884B-85BE-B997D07A5501}"/>
              </a:ext>
            </a:extLst>
          </p:cNvPr>
          <p:cNvSpPr txBox="1"/>
          <p:nvPr/>
        </p:nvSpPr>
        <p:spPr>
          <a:xfrm>
            <a:off x="4574256" y="4113790"/>
            <a:ext cx="455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E3075B9-A1FA-D849-9C72-4A10C77A3DDC}"/>
              </a:ext>
            </a:extLst>
          </p:cNvPr>
          <p:cNvSpPr txBox="1"/>
          <p:nvPr/>
        </p:nvSpPr>
        <p:spPr>
          <a:xfrm>
            <a:off x="7288424" y="4131095"/>
            <a:ext cx="455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3708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56 0.09861 C -0.24149 0.12755 -0.48836 0.15648 -0.5842 0.12847 C -0.68055 0.10046 -0.57326 -0.03796 -0.5717 -0.06875 C -0.56996 -0.09954 -0.57239 -0.07801 -0.57448 -0.05648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493" y="-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ED9ED21-753A-6943-AF51-31AD494389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5C210A5-DFAF-2F47-AF2C-2ABBEE18183E}"/>
              </a:ext>
            </a:extLst>
          </p:cNvPr>
          <p:cNvSpPr/>
          <p:nvPr/>
        </p:nvSpPr>
        <p:spPr bwMode="auto">
          <a:xfrm>
            <a:off x="2657061" y="1669774"/>
            <a:ext cx="3829878" cy="5049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7349257-4674-4444-B912-A9CD3205B51D}"/>
              </a:ext>
            </a:extLst>
          </p:cNvPr>
          <p:cNvSpPr/>
          <p:nvPr/>
        </p:nvSpPr>
        <p:spPr bwMode="auto">
          <a:xfrm>
            <a:off x="2325756" y="2329069"/>
            <a:ext cx="4161183" cy="3730487"/>
          </a:xfrm>
          <a:prstGeom prst="rect">
            <a:avLst/>
          </a:prstGeom>
          <a:solidFill>
            <a:srgbClr val="FFD579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Triangle 5">
            <a:extLst>
              <a:ext uri="{FF2B5EF4-FFF2-40B4-BE49-F238E27FC236}">
                <a16:creationId xmlns:a16="http://schemas.microsoft.com/office/drawing/2014/main" id="{12EDF3A1-EE0E-2F4A-9320-32406DA5739E}"/>
              </a:ext>
            </a:extLst>
          </p:cNvPr>
          <p:cNvSpPr/>
          <p:nvPr/>
        </p:nvSpPr>
        <p:spPr bwMode="auto">
          <a:xfrm>
            <a:off x="2223051" y="630000"/>
            <a:ext cx="4366592" cy="1699069"/>
          </a:xfrm>
          <a:prstGeom prst="triangle">
            <a:avLst>
              <a:gd name="adj" fmla="val 49696"/>
            </a:avLst>
          </a:prstGeom>
          <a:solidFill>
            <a:srgbClr val="FFC0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97190E1-E926-1749-9B3A-DF56F1782353}"/>
              </a:ext>
            </a:extLst>
          </p:cNvPr>
          <p:cNvSpPr/>
          <p:nvPr/>
        </p:nvSpPr>
        <p:spPr bwMode="auto">
          <a:xfrm>
            <a:off x="2554357" y="2687705"/>
            <a:ext cx="1484243" cy="12241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F08A4C8-C04A-144F-8ECE-88A1E5498BBD}"/>
              </a:ext>
            </a:extLst>
          </p:cNvPr>
          <p:cNvSpPr/>
          <p:nvPr/>
        </p:nvSpPr>
        <p:spPr bwMode="auto">
          <a:xfrm>
            <a:off x="2428461" y="4763740"/>
            <a:ext cx="1610139" cy="12241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E6D6230-09F3-D441-AE7F-A3B21621FD09}"/>
              </a:ext>
            </a:extLst>
          </p:cNvPr>
          <p:cNvSpPr/>
          <p:nvPr/>
        </p:nvSpPr>
        <p:spPr bwMode="auto">
          <a:xfrm>
            <a:off x="4866861" y="2687705"/>
            <a:ext cx="1484243" cy="12241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E01F808-3D7F-C840-83E9-CAE9046F9B2A}"/>
              </a:ext>
            </a:extLst>
          </p:cNvPr>
          <p:cNvSpPr/>
          <p:nvPr/>
        </p:nvSpPr>
        <p:spPr bwMode="auto">
          <a:xfrm>
            <a:off x="4933122" y="4763740"/>
            <a:ext cx="1484243" cy="12241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80077AB-E6D3-DA4B-94D4-CB2E7AFFADAE}"/>
              </a:ext>
            </a:extLst>
          </p:cNvPr>
          <p:cNvSpPr/>
          <p:nvPr/>
        </p:nvSpPr>
        <p:spPr bwMode="auto">
          <a:xfrm>
            <a:off x="4214192" y="4911999"/>
            <a:ext cx="553278" cy="1075911"/>
          </a:xfrm>
          <a:prstGeom prst="rect">
            <a:avLst/>
          </a:prstGeom>
          <a:solidFill>
            <a:srgbClr val="9452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4" name="Graphic 23" descr="Man">
            <a:extLst>
              <a:ext uri="{FF2B5EF4-FFF2-40B4-BE49-F238E27FC236}">
                <a16:creationId xmlns:a16="http://schemas.microsoft.com/office/drawing/2014/main" id="{6439E49D-684D-9F4D-937B-353272F021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18522" y="3180933"/>
            <a:ext cx="730941" cy="730941"/>
          </a:xfrm>
          <a:prstGeom prst="rect">
            <a:avLst/>
          </a:prstGeom>
        </p:spPr>
      </p:pic>
      <p:pic>
        <p:nvPicPr>
          <p:cNvPr id="25" name="Graphic 24" descr="Man">
            <a:extLst>
              <a:ext uri="{FF2B5EF4-FFF2-40B4-BE49-F238E27FC236}">
                <a16:creationId xmlns:a16="http://schemas.microsoft.com/office/drawing/2014/main" id="{FF955A46-C38F-F148-8E5A-18EA1D4D29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731026" y="3145112"/>
            <a:ext cx="730941" cy="730941"/>
          </a:xfrm>
          <a:prstGeom prst="rect">
            <a:avLst/>
          </a:prstGeom>
        </p:spPr>
      </p:pic>
      <p:pic>
        <p:nvPicPr>
          <p:cNvPr id="26" name="Graphic 25" descr="Man">
            <a:extLst>
              <a:ext uri="{FF2B5EF4-FFF2-40B4-BE49-F238E27FC236}">
                <a16:creationId xmlns:a16="http://schemas.microsoft.com/office/drawing/2014/main" id="{3FE71309-417B-4247-B16C-64CDF7653C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58525" y="3176378"/>
            <a:ext cx="730941" cy="730941"/>
          </a:xfrm>
          <a:prstGeom prst="rect">
            <a:avLst/>
          </a:prstGeom>
        </p:spPr>
      </p:pic>
      <p:pic>
        <p:nvPicPr>
          <p:cNvPr id="27" name="Graphic 26" descr="Man">
            <a:extLst>
              <a:ext uri="{FF2B5EF4-FFF2-40B4-BE49-F238E27FC236}">
                <a16:creationId xmlns:a16="http://schemas.microsoft.com/office/drawing/2014/main" id="{7C1FF3EF-0B30-6647-8091-44A74B81C3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14365" y="5256969"/>
            <a:ext cx="730941" cy="730941"/>
          </a:xfrm>
          <a:prstGeom prst="rect">
            <a:avLst/>
          </a:prstGeom>
        </p:spPr>
      </p:pic>
      <p:pic>
        <p:nvPicPr>
          <p:cNvPr id="28" name="Graphic 27" descr="Man">
            <a:extLst>
              <a:ext uri="{FF2B5EF4-FFF2-40B4-BE49-F238E27FC236}">
                <a16:creationId xmlns:a16="http://schemas.microsoft.com/office/drawing/2014/main" id="{B30D82EC-A15A-1449-940C-82EDAB7569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15297" y="3176377"/>
            <a:ext cx="730941" cy="730941"/>
          </a:xfrm>
          <a:prstGeom prst="rect">
            <a:avLst/>
          </a:prstGeom>
        </p:spPr>
      </p:pic>
      <p:pic>
        <p:nvPicPr>
          <p:cNvPr id="29" name="Graphic 28" descr="Man">
            <a:extLst>
              <a:ext uri="{FF2B5EF4-FFF2-40B4-BE49-F238E27FC236}">
                <a16:creationId xmlns:a16="http://schemas.microsoft.com/office/drawing/2014/main" id="{52192450-90A5-F442-94DE-FF513E92D1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76263" y="2698369"/>
            <a:ext cx="730941" cy="730941"/>
          </a:xfrm>
          <a:prstGeom prst="rect">
            <a:avLst/>
          </a:prstGeom>
        </p:spPr>
      </p:pic>
      <p:pic>
        <p:nvPicPr>
          <p:cNvPr id="30" name="Graphic 29" descr="Man">
            <a:extLst>
              <a:ext uri="{FF2B5EF4-FFF2-40B4-BE49-F238E27FC236}">
                <a16:creationId xmlns:a16="http://schemas.microsoft.com/office/drawing/2014/main" id="{D222A9DD-0447-0541-A327-A2D9F4AC3D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32331" y="2698059"/>
            <a:ext cx="730941" cy="730941"/>
          </a:xfrm>
          <a:prstGeom prst="rect">
            <a:avLst/>
          </a:prstGeom>
        </p:spPr>
      </p:pic>
      <p:pic>
        <p:nvPicPr>
          <p:cNvPr id="31" name="Graphic 30" descr="Man">
            <a:extLst>
              <a:ext uri="{FF2B5EF4-FFF2-40B4-BE49-F238E27FC236}">
                <a16:creationId xmlns:a16="http://schemas.microsoft.com/office/drawing/2014/main" id="{2285DF48-4195-094C-80A9-DE886AAA0C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69788" y="3163023"/>
            <a:ext cx="730941" cy="730941"/>
          </a:xfrm>
          <a:prstGeom prst="rect">
            <a:avLst/>
          </a:prstGeom>
        </p:spPr>
      </p:pic>
      <p:pic>
        <p:nvPicPr>
          <p:cNvPr id="32" name="Graphic 31" descr="Man">
            <a:extLst>
              <a:ext uri="{FF2B5EF4-FFF2-40B4-BE49-F238E27FC236}">
                <a16:creationId xmlns:a16="http://schemas.microsoft.com/office/drawing/2014/main" id="{B84F2897-C071-D945-90A4-659F9CCA24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12586" y="2698059"/>
            <a:ext cx="730941" cy="730941"/>
          </a:xfrm>
          <a:prstGeom prst="rect">
            <a:avLst/>
          </a:prstGeom>
        </p:spPr>
      </p:pic>
      <p:pic>
        <p:nvPicPr>
          <p:cNvPr id="33" name="Graphic 32" descr="Man">
            <a:extLst>
              <a:ext uri="{FF2B5EF4-FFF2-40B4-BE49-F238E27FC236}">
                <a16:creationId xmlns:a16="http://schemas.microsoft.com/office/drawing/2014/main" id="{B8162FDB-3C01-3A4B-A7DE-0D8A469C1B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35258" y="3173378"/>
            <a:ext cx="730941" cy="730941"/>
          </a:xfrm>
          <a:prstGeom prst="rect">
            <a:avLst/>
          </a:prstGeom>
        </p:spPr>
      </p:pic>
      <p:pic>
        <p:nvPicPr>
          <p:cNvPr id="34" name="Graphic 33" descr="Man">
            <a:extLst>
              <a:ext uri="{FF2B5EF4-FFF2-40B4-BE49-F238E27FC236}">
                <a16:creationId xmlns:a16="http://schemas.microsoft.com/office/drawing/2014/main" id="{8F207396-67BF-324F-B7C6-955CC1965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67389" y="3173378"/>
            <a:ext cx="730941" cy="730941"/>
          </a:xfrm>
          <a:prstGeom prst="rect">
            <a:avLst/>
          </a:prstGeom>
        </p:spPr>
      </p:pic>
      <p:pic>
        <p:nvPicPr>
          <p:cNvPr id="35" name="Graphic 34" descr="Man">
            <a:extLst>
              <a:ext uri="{FF2B5EF4-FFF2-40B4-BE49-F238E27FC236}">
                <a16:creationId xmlns:a16="http://schemas.microsoft.com/office/drawing/2014/main" id="{A25D0994-7B0E-2841-A2CA-246821E30A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458408" y="3204072"/>
            <a:ext cx="730941" cy="730941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32DEF1E0-56DD-C149-82F8-6F7B934ADF87}"/>
              </a:ext>
            </a:extLst>
          </p:cNvPr>
          <p:cNvSpPr txBox="1"/>
          <p:nvPr/>
        </p:nvSpPr>
        <p:spPr>
          <a:xfrm>
            <a:off x="384313" y="1166191"/>
            <a:ext cx="25298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extLst>
      <p:ext uri="{BB962C8B-B14F-4D97-AF65-F5344CB8AC3E}">
        <p14:creationId xmlns:p14="http://schemas.microsoft.com/office/powerpoint/2010/main" val="232912447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|64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2.4|14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9.8|20.1|2.2|2.1|2.6|2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1.9|11.7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94DFBEE-DEA3-484B-A04B-F8DB870A065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3578801-9D98-4A04-A84F-3F23275B21C4}"/>
</file>

<file path=customXml/itemProps3.xml><?xml version="1.0" encoding="utf-8"?>
<ds:datastoreItem xmlns:ds="http://schemas.openxmlformats.org/officeDocument/2006/customXml" ds:itemID="{967D4395-212F-4B27-93EE-61C507211BA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159</Words>
  <Application>Microsoft Office PowerPoint</Application>
  <PresentationFormat>On-screen Show (4:3)</PresentationFormat>
  <Paragraphs>46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Myriad Pro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Morgan</dc:creator>
  <cp:lastModifiedBy>Andrew Young</cp:lastModifiedBy>
  <cp:revision>29</cp:revision>
  <dcterms:created xsi:type="dcterms:W3CDTF">2020-04-15T07:07:39Z</dcterms:created>
  <dcterms:modified xsi:type="dcterms:W3CDTF">2020-08-25T12:50:05Z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