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57" r:id="rId5"/>
    <p:sldId id="267" r:id="rId6"/>
    <p:sldId id="368" r:id="rId7"/>
    <p:sldId id="369" r:id="rId8"/>
    <p:sldId id="370" r:id="rId9"/>
    <p:sldId id="371" r:id="rId10"/>
    <p:sldId id="268" r:id="rId11"/>
    <p:sldId id="372" r:id="rId12"/>
    <p:sldId id="373" r:id="rId13"/>
    <p:sldId id="269" r:id="rId14"/>
    <p:sldId id="374" r:id="rId15"/>
    <p:sldId id="375" r:id="rId16"/>
    <p:sldId id="376" r:id="rId17"/>
    <p:sldId id="377" r:id="rId18"/>
    <p:sldId id="3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3BF48D-ADA9-4EE3-A4ED-5E438F68E5D7}" v="2" dt="2020-08-25T12:37:52.4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76855" autoAdjust="0"/>
  </p:normalViewPr>
  <p:slideViewPr>
    <p:cSldViewPr snapToGrid="0">
      <p:cViewPr varScale="1">
        <p:scale>
          <a:sx n="55" d="100"/>
          <a:sy n="55" d="100"/>
        </p:scale>
        <p:origin x="18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443BF48D-ADA9-4EE3-A4ED-5E438F68E5D7}"/>
    <pc:docChg chg="custSel modSld">
      <pc:chgData name="Andrew Young" userId="3d7dab09-352b-4858-b937-4a4f8b94e613" providerId="ADAL" clId="{443BF48D-ADA9-4EE3-A4ED-5E438F68E5D7}" dt="2020-08-25T12:37:52.490" v="6" actId="207"/>
      <pc:docMkLst>
        <pc:docMk/>
      </pc:docMkLst>
      <pc:sldChg chg="modSp mod">
        <pc:chgData name="Andrew Young" userId="3d7dab09-352b-4858-b937-4a4f8b94e613" providerId="ADAL" clId="{443BF48D-ADA9-4EE3-A4ED-5E438F68E5D7}" dt="2020-08-25T12:36:40.313" v="3" actId="20577"/>
        <pc:sldMkLst>
          <pc:docMk/>
          <pc:sldMk cId="2268647897" sldId="371"/>
        </pc:sldMkLst>
        <pc:spChg chg="mod">
          <ac:chgData name="Andrew Young" userId="3d7dab09-352b-4858-b937-4a4f8b94e613" providerId="ADAL" clId="{443BF48D-ADA9-4EE3-A4ED-5E438F68E5D7}" dt="2020-08-25T12:36:40.313" v="3" actId="20577"/>
          <ac:spMkLst>
            <pc:docMk/>
            <pc:sldMk cId="2268647897" sldId="371"/>
            <ac:spMk id="3" creationId="{4A1ADD46-FB74-467F-8F9C-2FDDCC2F7336}"/>
          </ac:spMkLst>
        </pc:spChg>
      </pc:sldChg>
      <pc:sldChg chg="modSp mod">
        <pc:chgData name="Andrew Young" userId="3d7dab09-352b-4858-b937-4a4f8b94e613" providerId="ADAL" clId="{443BF48D-ADA9-4EE3-A4ED-5E438F68E5D7}" dt="2020-08-25T12:37:52.490" v="6" actId="207"/>
        <pc:sldMkLst>
          <pc:docMk/>
          <pc:sldMk cId="3891536439" sldId="378"/>
        </pc:sldMkLst>
        <pc:spChg chg="mod">
          <ac:chgData name="Andrew Young" userId="3d7dab09-352b-4858-b937-4a4f8b94e613" providerId="ADAL" clId="{443BF48D-ADA9-4EE3-A4ED-5E438F68E5D7}" dt="2020-08-25T12:37:52.490" v="6" actId="207"/>
          <ac:spMkLst>
            <pc:docMk/>
            <pc:sldMk cId="3891536439" sldId="378"/>
            <ac:spMk id="2" creationId="{4BEB341F-499C-46C4-9336-63173AA458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D00A0C2-FD37-48B1-B88A-8DAE8D171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7FC9F-D3CB-40CC-89D3-85F89BC01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E71EE1F-2D11-4B17-9347-961BCAC635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6EEF1F-3374-4B16-BCA5-691630F4E7B9}" type="slidenum">
              <a:rPr lang="en-US" altLang="en-US" sz="120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502523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8A0AA94A-E84D-4138-90FA-F327A63B3A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5ABC5C-265F-45D4-8389-BB702A11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i="1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65B4DC0-7CE4-46D6-A46E-394880D8DB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BB8FF3-653B-40D9-B2AE-A63D26DE994D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805683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824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0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2576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D00A0C2-FD37-48B1-B88A-8DAE8D171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7FC9F-D3CB-40CC-89D3-85F89BC01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E71EE1F-2D11-4B17-9347-961BCAC635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6EEF1F-3374-4B16-BCA5-691630F4E7B9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553457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583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013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075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DB5D7D1D-809B-4F7A-85A2-2EA0EEA23C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A3A2B5-2425-47DD-A03C-F11618E2A1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CB03DF03-34C9-4652-8C86-070A359064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BD279F-C68F-42F5-9DB3-381210D2AB53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902168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DB5D7D1D-809B-4F7A-85A2-2EA0EEA23C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A3A2B5-2425-47DD-A03C-F11618E2A1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CB03DF03-34C9-4652-8C86-070A359064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BD279F-C68F-42F5-9DB3-381210D2AB53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79714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782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8A0AA94A-E84D-4138-90FA-F327A63B3A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5ABC5C-265F-45D4-8389-BB702A11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i="1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65B4DC0-7CE4-46D6-A46E-394880D8DB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BB8FF3-653B-40D9-B2AE-A63D26DE994D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29608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4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4764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1" r:id="rId2"/>
    <p:sldLayoutId id="214748367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12" Type="http://schemas.openxmlformats.org/officeDocument/2006/relationships/image" Target="../media/image2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jpg"/><Relationship Id="rId10" Type="http://schemas.openxmlformats.org/officeDocument/2006/relationships/image" Target="../media/image26.jp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key-stage-1-multiplication-2-video-lesson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491424"/>
            <a:ext cx="4765963" cy="1937576"/>
          </a:xfrm>
        </p:spPr>
        <p:txBody>
          <a:bodyPr/>
          <a:lstStyle/>
          <a:p>
            <a:pPr eaLnBrk="1" hangingPunct="1"/>
            <a:r>
              <a:rPr lang="en-US" altLang="en-US" dirty="0"/>
              <a:t>KS1 Multiplication 2</a:t>
            </a:r>
          </a:p>
          <a:p>
            <a:pPr eaLnBrk="1" hangingPunct="1"/>
            <a:r>
              <a:rPr lang="en-US" altLang="en-US" dirty="0"/>
              <a:t>Lesson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Placeholder 1">
            <a:extLst>
              <a:ext uri="{FF2B5EF4-FFF2-40B4-BE49-F238E27FC236}">
                <a16:creationId xmlns:a16="http://schemas.microsoft.com/office/drawing/2014/main" id="{3973B887-AA3E-4AB3-AC66-20EE0042C27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94F9B2CC-305D-4F1C-9DFE-86DB7E69B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90" y="1133475"/>
            <a:ext cx="1724025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>
            <a:extLst>
              <a:ext uri="{FF2B5EF4-FFF2-40B4-BE49-F238E27FC236}">
                <a16:creationId xmlns:a16="http://schemas.microsoft.com/office/drawing/2014/main" id="{D0A8B0A1-C230-483A-B9BE-28CB5D1F1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311" y="1063625"/>
            <a:ext cx="1724025" cy="44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F32530-42A8-451C-A9C8-335EFC142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163" y="5643562"/>
            <a:ext cx="9733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Equal</a:t>
            </a:r>
          </a:p>
        </p:txBody>
      </p:sp>
      <p:sp>
        <p:nvSpPr>
          <p:cNvPr id="15366" name="TextBox 8">
            <a:extLst>
              <a:ext uri="{FF2B5EF4-FFF2-40B4-BE49-F238E27FC236}">
                <a16:creationId xmlns:a16="http://schemas.microsoft.com/office/drawing/2014/main" id="{E67FAD9D-B9E7-48DA-920B-7B0AA3056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249" y="5611813"/>
            <a:ext cx="1135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753833-781E-4E4C-B0E3-FCB1F946E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4633" y="5626100"/>
            <a:ext cx="1334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Unequal</a:t>
            </a:r>
          </a:p>
        </p:txBody>
      </p:sp>
      <p:sp>
        <p:nvSpPr>
          <p:cNvPr id="15368" name="TextBox 14">
            <a:extLst>
              <a:ext uri="{FF2B5EF4-FFF2-40B4-BE49-F238E27FC236}">
                <a16:creationId xmlns:a16="http://schemas.microsoft.com/office/drawing/2014/main" id="{4AFCE917-412F-42CA-ABF7-2E871D278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228" y="5603875"/>
            <a:ext cx="1135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15369" name="TextBox 18">
            <a:extLst>
              <a:ext uri="{FF2B5EF4-FFF2-40B4-BE49-F238E27FC236}">
                <a16:creationId xmlns:a16="http://schemas.microsoft.com/office/drawing/2014/main" id="{E60F108D-04DA-4F90-B5E7-D73D16411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979" y="620713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Max</a:t>
            </a:r>
          </a:p>
        </p:txBody>
      </p:sp>
      <p:sp>
        <p:nvSpPr>
          <p:cNvPr id="15370" name="TextBox 19">
            <a:extLst>
              <a:ext uri="{FF2B5EF4-FFF2-40B4-BE49-F238E27FC236}">
                <a16:creationId xmlns:a16="http://schemas.microsoft.com/office/drawing/2014/main" id="{C5280475-836D-43D4-B365-C9769211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2758" y="579438"/>
            <a:ext cx="9877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Lucia</a:t>
            </a:r>
          </a:p>
        </p:txBody>
      </p:sp>
      <p:sp>
        <p:nvSpPr>
          <p:cNvPr id="15371" name="Rectangle 4">
            <a:extLst>
              <a:ext uri="{FF2B5EF4-FFF2-40B4-BE49-F238E27FC236}">
                <a16:creationId xmlns:a16="http://schemas.microsoft.com/office/drawing/2014/main" id="{ED1FF349-C47A-4149-A312-569F7423A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03" y="5611813"/>
            <a:ext cx="1389062" cy="525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2" name="Rectangle 15">
            <a:extLst>
              <a:ext uri="{FF2B5EF4-FFF2-40B4-BE49-F238E27FC236}">
                <a16:creationId xmlns:a16="http://schemas.microsoft.com/office/drawing/2014/main" id="{1240009F-0458-431E-96D0-CD7974F4D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8699" y="5603875"/>
            <a:ext cx="1390650" cy="525463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BE7E60-85C4-4C25-95A2-32208C67C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856" y="852487"/>
            <a:ext cx="1981200" cy="48101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92DAB51-27BC-4326-BAAC-84D8E0A003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636" y="457733"/>
            <a:ext cx="2647950" cy="546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Text Placeholder 1">
            <a:extLst>
              <a:ext uri="{FF2B5EF4-FFF2-40B4-BE49-F238E27FC236}">
                <a16:creationId xmlns:a16="http://schemas.microsoft.com/office/drawing/2014/main" id="{3973B887-AA3E-4AB3-AC66-20EE0042C27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F32530-42A8-451C-A9C8-335EFC142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7669" y="5673725"/>
            <a:ext cx="9733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Equal</a:t>
            </a:r>
          </a:p>
        </p:txBody>
      </p:sp>
      <p:sp>
        <p:nvSpPr>
          <p:cNvPr id="15366" name="TextBox 8">
            <a:extLst>
              <a:ext uri="{FF2B5EF4-FFF2-40B4-BE49-F238E27FC236}">
                <a16:creationId xmlns:a16="http://schemas.microsoft.com/office/drawing/2014/main" id="{E67FAD9D-B9E7-48DA-920B-7B0AA3056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621" y="5673725"/>
            <a:ext cx="1135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753833-781E-4E4C-B0E3-FCB1F946E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66" y="5651239"/>
            <a:ext cx="1334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Unequal</a:t>
            </a:r>
          </a:p>
        </p:txBody>
      </p:sp>
      <p:sp>
        <p:nvSpPr>
          <p:cNvPr id="15368" name="TextBox 14">
            <a:extLst>
              <a:ext uri="{FF2B5EF4-FFF2-40B4-BE49-F238E27FC236}">
                <a16:creationId xmlns:a16="http://schemas.microsoft.com/office/drawing/2014/main" id="{4AFCE917-412F-42CA-ABF7-2E871D278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7567" y="5654414"/>
            <a:ext cx="1135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15369" name="TextBox 18">
            <a:extLst>
              <a:ext uri="{FF2B5EF4-FFF2-40B4-BE49-F238E27FC236}">
                <a16:creationId xmlns:a16="http://schemas.microsoft.com/office/drawing/2014/main" id="{E60F108D-04DA-4F90-B5E7-D73D16411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6109" y="671252"/>
            <a:ext cx="1039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Adam</a:t>
            </a:r>
          </a:p>
        </p:txBody>
      </p:sp>
      <p:sp>
        <p:nvSpPr>
          <p:cNvPr id="15370" name="TextBox 19">
            <a:extLst>
              <a:ext uri="{FF2B5EF4-FFF2-40B4-BE49-F238E27FC236}">
                <a16:creationId xmlns:a16="http://schemas.microsoft.com/office/drawing/2014/main" id="{C5280475-836D-43D4-B365-C9769211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85" y="641350"/>
            <a:ext cx="902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Lucy</a:t>
            </a:r>
          </a:p>
        </p:txBody>
      </p:sp>
      <p:sp>
        <p:nvSpPr>
          <p:cNvPr id="15371" name="Rectangle 4">
            <a:extLst>
              <a:ext uri="{FF2B5EF4-FFF2-40B4-BE49-F238E27FC236}">
                <a16:creationId xmlns:a16="http://schemas.microsoft.com/office/drawing/2014/main" id="{ED1FF349-C47A-4149-A312-569F7423A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42" y="5662352"/>
            <a:ext cx="1389062" cy="525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2" name="Rectangle 15">
            <a:extLst>
              <a:ext uri="{FF2B5EF4-FFF2-40B4-BE49-F238E27FC236}">
                <a16:creationId xmlns:a16="http://schemas.microsoft.com/office/drawing/2014/main" id="{1240009F-0458-431E-96D0-CD7974F4D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0928" y="5662351"/>
            <a:ext cx="1390650" cy="525463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177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486DF1-83AF-454E-B0DD-F4F3D02F9C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11">
            <a:extLst>
              <a:ext uri="{FF2B5EF4-FFF2-40B4-BE49-F238E27FC236}">
                <a16:creationId xmlns:a16="http://schemas.microsoft.com/office/drawing/2014/main" id="{7EE7B856-FA60-4848-86C9-6EDBB4116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245" y="892495"/>
            <a:ext cx="6436381" cy="205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C12ED1-0F67-43AF-89D1-AC743B8D62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3" y="3558946"/>
            <a:ext cx="885825" cy="121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DB6D33-3E2E-4D3E-84D3-FDFEF2C2E7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63" y="780729"/>
            <a:ext cx="1104900" cy="1409700"/>
          </a:xfrm>
          <a:prstGeom prst="rect">
            <a:avLst/>
          </a:prstGeom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id="{1B8F9AB3-E07C-4F7E-8429-0411ADBE4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030" y="2197989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Samira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ECC7AE06-A879-4F5C-8D96-5C386ACD3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60" y="4891414"/>
            <a:ext cx="1228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latin typeface="+mn-lt"/>
                <a:ea typeface="Myriad Pro Semibold"/>
                <a:cs typeface="Myriad Pro Semibold"/>
              </a:rPr>
              <a:t>Charlie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677503-CBD1-433E-BF8D-C9CFDC8D54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2579" y="1179614"/>
            <a:ext cx="762000" cy="1123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7FEAE0-54C0-4CCA-B9F5-BB2E462E60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1913" y="1197288"/>
            <a:ext cx="762000" cy="1123950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56034F80-7F7B-41D8-AE26-CD9DAC7F2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48" y="3264703"/>
            <a:ext cx="6436381" cy="205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1DA91F-055F-4E3D-9047-B245262CA0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1399" y="3753805"/>
            <a:ext cx="762000" cy="11239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2096D7-A859-4A7E-836B-5FB4C00D34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0733" y="3771479"/>
            <a:ext cx="762000" cy="11239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3EE28C-6DBB-4F15-BFE2-5ED53515D2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4365" y="1392677"/>
            <a:ext cx="762000" cy="11239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E7EAA7-4C95-4AB4-8949-B53436E8B8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3699" y="1410351"/>
            <a:ext cx="762000" cy="11239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864F95C-C740-4D3B-84DC-913E5B579D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359" y="3736131"/>
            <a:ext cx="762000" cy="11239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7F792B-74FC-435B-AD60-87AB7C07D3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2693" y="3753805"/>
            <a:ext cx="762000" cy="11239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1C5D33-24D9-460A-918F-85913E25FB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8655" y="3715344"/>
            <a:ext cx="762000" cy="1123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E66FC0-0FC3-4275-B2F1-235FA20C26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7989" y="3733018"/>
            <a:ext cx="762000" cy="11239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25B0FD-ADAF-4B85-A029-2ADE0D6AB4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9655" y="1353458"/>
            <a:ext cx="762000" cy="112395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B084DE3-FC4F-4049-B856-D1D59F59A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3353" y="4133399"/>
            <a:ext cx="841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0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Equal</a:t>
            </a: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7F1B180C-E921-4390-90A2-9DD25F2A4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3838" y="4588635"/>
            <a:ext cx="9779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000" dirty="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D7B6E1-BC52-4276-B813-CDE5A8EA1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5773" y="1582659"/>
            <a:ext cx="11664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000" dirty="0">
                <a:solidFill>
                  <a:srgbClr val="959595"/>
                </a:solidFill>
                <a:latin typeface="+mn-lt"/>
                <a:ea typeface="Myriad Pro Semibold"/>
                <a:cs typeface="Myriad Pro Semibold"/>
              </a:rPr>
              <a:t>Unequal</a:t>
            </a: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05854763-FC33-4DF2-8DB3-15BAF6228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916" y="2014032"/>
            <a:ext cx="9779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000" dirty="0">
                <a:latin typeface="+mn-lt"/>
                <a:ea typeface="Myriad Pro Semibold"/>
                <a:cs typeface="Myriad Pro Semibold"/>
              </a:rPr>
              <a:t>groups</a:t>
            </a:r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4661DC8A-16D9-4833-B630-EDAF44E86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5773" y="4123879"/>
            <a:ext cx="1080529" cy="469528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ECF48A77-8DAE-4A02-9A80-4CFFED22E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0874" y="1532334"/>
            <a:ext cx="1071563" cy="422318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118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928460-047A-4D43-A965-0C25A2CC6D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152961-2298-44D4-BEE2-D54D9DA81987}"/>
              </a:ext>
            </a:extLst>
          </p:cNvPr>
          <p:cNvSpPr txBox="1">
            <a:spLocks noChangeArrowheads="1"/>
          </p:cNvSpPr>
          <p:nvPr/>
        </p:nvSpPr>
        <p:spPr>
          <a:xfrm>
            <a:off x="329300" y="591440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400" kern="0" dirty="0">
                <a:solidFill>
                  <a:schemeClr val="tx1"/>
                </a:solidFill>
              </a:rPr>
              <a:t>Practice activity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0B993B-4502-405F-8CA2-24D5E2E36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88" y="4911760"/>
            <a:ext cx="2994972" cy="1811022"/>
          </a:xfrm>
          <a:prstGeom prst="rect">
            <a:avLst/>
          </a:prstGeom>
        </p:spPr>
      </p:pic>
      <p:pic>
        <p:nvPicPr>
          <p:cNvPr id="7" name="Picture 6" descr="A hand holding a piece of wood  Description automatically generated">
            <a:extLst>
              <a:ext uri="{FF2B5EF4-FFF2-40B4-BE49-F238E27FC236}">
                <a16:creationId xmlns:a16="http://schemas.microsoft.com/office/drawing/2014/main" id="{18F1C125-6A18-44D4-A689-0F25B8298C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642" y="4970669"/>
            <a:ext cx="1719261" cy="1752113"/>
          </a:xfrm>
          <a:prstGeom prst="rect">
            <a:avLst/>
          </a:prstGeom>
        </p:spPr>
      </p:pic>
      <p:pic>
        <p:nvPicPr>
          <p:cNvPr id="9" name="Picture 8" descr="A close up of a persons hand  Description automatically generated">
            <a:extLst>
              <a:ext uri="{FF2B5EF4-FFF2-40B4-BE49-F238E27FC236}">
                <a16:creationId xmlns:a16="http://schemas.microsoft.com/office/drawing/2014/main" id="{FF7A13E8-E9F7-4AAF-9D5A-845B77CD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509" y="4926539"/>
            <a:ext cx="1423151" cy="1752113"/>
          </a:xfrm>
          <a:prstGeom prst="rect">
            <a:avLst/>
          </a:prstGeom>
        </p:spPr>
      </p:pic>
      <p:pic>
        <p:nvPicPr>
          <p:cNvPr id="11" name="Picture 10" descr="A picture containing wooden, wood, table, holding  Description automatically generated">
            <a:extLst>
              <a:ext uri="{FF2B5EF4-FFF2-40B4-BE49-F238E27FC236}">
                <a16:creationId xmlns:a16="http://schemas.microsoft.com/office/drawing/2014/main" id="{542788A3-9F15-44F9-8C1D-94183CBC8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52" y="4970669"/>
            <a:ext cx="1691884" cy="1752113"/>
          </a:xfrm>
          <a:prstGeom prst="rect">
            <a:avLst/>
          </a:prstGeom>
        </p:spPr>
      </p:pic>
      <p:pic>
        <p:nvPicPr>
          <p:cNvPr id="15" name="Picture 14" descr="A picture containing table, sitting, wooden, food  Description automatically generated">
            <a:extLst>
              <a:ext uri="{FF2B5EF4-FFF2-40B4-BE49-F238E27FC236}">
                <a16:creationId xmlns:a16="http://schemas.microsoft.com/office/drawing/2014/main" id="{CDC9B56E-D4C0-4AD2-9BFA-66BCC17CCED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9" t="6396" b="20157"/>
          <a:stretch/>
        </p:blipFill>
        <p:spPr>
          <a:xfrm>
            <a:off x="2530099" y="3162553"/>
            <a:ext cx="2322296" cy="1374804"/>
          </a:xfrm>
          <a:prstGeom prst="rect">
            <a:avLst/>
          </a:prstGeom>
        </p:spPr>
      </p:pic>
      <p:pic>
        <p:nvPicPr>
          <p:cNvPr id="17" name="Picture 16" descr="A picture containing indoor, food, table, sitting  Description automatically generated">
            <a:extLst>
              <a:ext uri="{FF2B5EF4-FFF2-40B4-BE49-F238E27FC236}">
                <a16:creationId xmlns:a16="http://schemas.microsoft.com/office/drawing/2014/main" id="{85BB8D71-D5F5-4DCA-81C6-FB4F17E9BD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" t="5955" b="18088"/>
          <a:stretch/>
        </p:blipFill>
        <p:spPr>
          <a:xfrm>
            <a:off x="202178" y="3054212"/>
            <a:ext cx="2015464" cy="1697518"/>
          </a:xfrm>
          <a:prstGeom prst="rect">
            <a:avLst/>
          </a:prstGeom>
        </p:spPr>
      </p:pic>
      <p:pic>
        <p:nvPicPr>
          <p:cNvPr id="19" name="Picture 18" descr="A picture containing person, holding, indoor, hand  Description automatically generated">
            <a:extLst>
              <a:ext uri="{FF2B5EF4-FFF2-40B4-BE49-F238E27FC236}">
                <a16:creationId xmlns:a16="http://schemas.microsoft.com/office/drawing/2014/main" id="{A4D59030-F5E9-4668-A640-B9D37A7808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2" t="16201" r="13498" b="7841"/>
          <a:stretch/>
        </p:blipFill>
        <p:spPr>
          <a:xfrm>
            <a:off x="6158468" y="1114697"/>
            <a:ext cx="1847265" cy="1919438"/>
          </a:xfrm>
          <a:prstGeom prst="rect">
            <a:avLst/>
          </a:prstGeom>
        </p:spPr>
      </p:pic>
      <p:pic>
        <p:nvPicPr>
          <p:cNvPr id="21" name="Picture 20" descr="A hand holding a half eaten banana  Description automatically generated">
            <a:extLst>
              <a:ext uri="{FF2B5EF4-FFF2-40B4-BE49-F238E27FC236}">
                <a16:creationId xmlns:a16="http://schemas.microsoft.com/office/drawing/2014/main" id="{88ECA30C-E997-4DA4-86FC-276E2D771FC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64"/>
          <a:stretch/>
        </p:blipFill>
        <p:spPr>
          <a:xfrm>
            <a:off x="3871626" y="1065387"/>
            <a:ext cx="2088730" cy="1752113"/>
          </a:xfrm>
          <a:prstGeom prst="rect">
            <a:avLst/>
          </a:prstGeom>
        </p:spPr>
      </p:pic>
      <p:pic>
        <p:nvPicPr>
          <p:cNvPr id="23" name="Picture 22" descr="A picture containing sitting, food, cutting, table  Description automatically generated">
            <a:extLst>
              <a:ext uri="{FF2B5EF4-FFF2-40B4-BE49-F238E27FC236}">
                <a16:creationId xmlns:a16="http://schemas.microsoft.com/office/drawing/2014/main" id="{A0E5D040-AC5F-43F3-B873-6B2AC492D9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704" y="1083160"/>
            <a:ext cx="1595712" cy="1752113"/>
          </a:xfrm>
          <a:prstGeom prst="rect">
            <a:avLst/>
          </a:prstGeom>
        </p:spPr>
      </p:pic>
      <p:pic>
        <p:nvPicPr>
          <p:cNvPr id="25" name="Picture 24" descr="A wooden cutting board  Description automatically generated">
            <a:extLst>
              <a:ext uri="{FF2B5EF4-FFF2-40B4-BE49-F238E27FC236}">
                <a16:creationId xmlns:a16="http://schemas.microsoft.com/office/drawing/2014/main" id="{02D3818C-7C49-4A96-83B9-26A845C41BD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1" t="4278" r="12815" b="18658"/>
          <a:stretch/>
        </p:blipFill>
        <p:spPr>
          <a:xfrm>
            <a:off x="329300" y="1093068"/>
            <a:ext cx="1595712" cy="1395641"/>
          </a:xfrm>
          <a:prstGeom prst="rect">
            <a:avLst/>
          </a:prstGeom>
        </p:spPr>
      </p:pic>
      <p:pic>
        <p:nvPicPr>
          <p:cNvPr id="13" name="Picture 12" descr="A painting on the wall  Description automatically generated">
            <a:extLst>
              <a:ext uri="{FF2B5EF4-FFF2-40B4-BE49-F238E27FC236}">
                <a16:creationId xmlns:a16="http://schemas.microsoft.com/office/drawing/2014/main" id="{340EA286-3E1B-4782-81A3-8920BA74D5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50938" y="2760716"/>
            <a:ext cx="1596579" cy="232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39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68DFE7-73AF-4663-8237-07547DA1DF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677C78E-C280-4757-A138-57E6A8E0326C}"/>
              </a:ext>
            </a:extLst>
          </p:cNvPr>
          <p:cNvSpPr txBox="1">
            <a:spLocks/>
          </p:cNvSpPr>
          <p:nvPr/>
        </p:nvSpPr>
        <p:spPr>
          <a:xfrm>
            <a:off x="609600" y="991301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/>
            <a:r>
              <a:rPr lang="en-GB" sz="2400" kern="0" dirty="0">
                <a:solidFill>
                  <a:schemeClr val="tx1"/>
                </a:solidFill>
              </a:rPr>
              <a:t>For next time</a:t>
            </a: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25FDDDF4-0E35-4837-99C6-58FF81AE3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921888"/>
            <a:ext cx="4333596" cy="138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Penne Pasta at Rs 135 /packet | Park Street Area | Kolkata | ID ...">
            <a:extLst>
              <a:ext uri="{FF2B5EF4-FFF2-40B4-BE49-F238E27FC236}">
                <a16:creationId xmlns:a16="http://schemas.microsoft.com/office/drawing/2014/main" id="{1CEB07A2-412B-4B02-8635-2BB88C315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553814"/>
            <a:ext cx="2218412" cy="22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409A60-D558-4156-90B9-8C37D0952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7949" y="1900237"/>
            <a:ext cx="2218412" cy="16489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F6C298-96B8-486B-80C8-063200EAEE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197" y="3800979"/>
            <a:ext cx="17621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EB341F-499C-46C4-9336-63173AA458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1536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>
            <a:extLst>
              <a:ext uri="{FF2B5EF4-FFF2-40B4-BE49-F238E27FC236}">
                <a16:creationId xmlns:a16="http://schemas.microsoft.com/office/drawing/2014/main" id="{80F53374-4969-44A8-882E-104533122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92" y="3095168"/>
            <a:ext cx="7848600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Placeholder 1">
            <a:extLst>
              <a:ext uri="{FF2B5EF4-FFF2-40B4-BE49-F238E27FC236}">
                <a16:creationId xmlns:a16="http://schemas.microsoft.com/office/drawing/2014/main" id="{FFBF709B-C94C-4B8D-8F60-8C904D441EB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AE4C41-1B48-4CA5-9828-BC60A628F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205" y="840918"/>
            <a:ext cx="61118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77BB5-6C5E-456C-8A04-29A3EB9CE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417" y="848855"/>
            <a:ext cx="812800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E5F46-E4C9-4086-966E-871301174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480" y="840918"/>
            <a:ext cx="107156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18559 0.365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88" y="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48148E-6 L 0.01441 0.365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" y="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1941 0.378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5" y="1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>
            <a:extLst>
              <a:ext uri="{FF2B5EF4-FFF2-40B4-BE49-F238E27FC236}">
                <a16:creationId xmlns:a16="http://schemas.microsoft.com/office/drawing/2014/main" id="{80F53374-4969-44A8-882E-104533122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70" y="2451787"/>
            <a:ext cx="7848600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Placeholder 1">
            <a:extLst>
              <a:ext uri="{FF2B5EF4-FFF2-40B4-BE49-F238E27FC236}">
                <a16:creationId xmlns:a16="http://schemas.microsoft.com/office/drawing/2014/main" id="{FFBF709B-C94C-4B8D-8F60-8C904D441EB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AE4C41-1B48-4CA5-9828-BC60A628F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69158" y="1123634"/>
            <a:ext cx="2229343" cy="87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77BB5-6C5E-456C-8A04-29A3EB9CE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81280" y="1123633"/>
            <a:ext cx="2229342" cy="87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E5F46-E4C9-4086-966E-871301174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06365" y="1123634"/>
            <a:ext cx="1462638" cy="877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09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-0.07708 0.31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00781 0.311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0.08559 0.310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2F5AA0-9205-4772-A5BC-D1435EA6D3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11">
            <a:extLst>
              <a:ext uri="{FF2B5EF4-FFF2-40B4-BE49-F238E27FC236}">
                <a16:creationId xmlns:a16="http://schemas.microsoft.com/office/drawing/2014/main" id="{F99DD9E9-24C8-4703-A7B5-5909DEA56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60" y="3276742"/>
            <a:ext cx="5852412" cy="186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Penne Pasta at Rs 135 /packet | Park Street Area | Kolkata | ID ...">
            <a:extLst>
              <a:ext uri="{FF2B5EF4-FFF2-40B4-BE49-F238E27FC236}">
                <a16:creationId xmlns:a16="http://schemas.microsoft.com/office/drawing/2014/main" id="{690669DD-668D-43BD-9D2C-285081B2A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005800"/>
            <a:ext cx="2218412" cy="22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5247C1-68EF-4585-95B2-382D218FA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787" y="1339045"/>
            <a:ext cx="17811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16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AE166B-8C3E-41B7-8ECE-CA2818693B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FBBC1C-21AA-4318-B4C1-38FAE5173AAA}"/>
              </a:ext>
            </a:extLst>
          </p:cNvPr>
          <p:cNvSpPr txBox="1"/>
          <p:nvPr/>
        </p:nvSpPr>
        <p:spPr>
          <a:xfrm>
            <a:off x="1500554" y="1899138"/>
            <a:ext cx="6142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This is a practical activity, watch the video, to see what the teacher does.</a:t>
            </a:r>
          </a:p>
        </p:txBody>
      </p:sp>
    </p:spTree>
    <p:extLst>
      <p:ext uri="{BB962C8B-B14F-4D97-AF65-F5344CB8AC3E}">
        <p14:creationId xmlns:p14="http://schemas.microsoft.com/office/powerpoint/2010/main" val="2362853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5D3905-20B1-45B1-B2A4-B5A140DF2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1ADD46-FB74-467F-8F9C-2FDDCC2F7336}"/>
              </a:ext>
            </a:extLst>
          </p:cNvPr>
          <p:cNvSpPr txBox="1"/>
          <p:nvPr/>
        </p:nvSpPr>
        <p:spPr>
          <a:xfrm>
            <a:off x="1215025" y="1716066"/>
            <a:ext cx="47598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“There are some…”</a:t>
            </a:r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“The… have been grouped”</a:t>
            </a:r>
          </a:p>
        </p:txBody>
      </p:sp>
    </p:spTree>
    <p:extLst>
      <p:ext uri="{BB962C8B-B14F-4D97-AF65-F5344CB8AC3E}">
        <p14:creationId xmlns:p14="http://schemas.microsoft.com/office/powerpoint/2010/main" val="2268647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Placeholder 1">
            <a:extLst>
              <a:ext uri="{FF2B5EF4-FFF2-40B4-BE49-F238E27FC236}">
                <a16:creationId xmlns:a16="http://schemas.microsoft.com/office/drawing/2014/main" id="{F11058CD-CAA6-4AF2-8C0D-A3881F67B3D8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8651F19-AA3A-4F6C-BEEA-220E72CF48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6348" y="1023093"/>
            <a:ext cx="2465458" cy="2101268"/>
            <a:chOff x="3159599" y="1493928"/>
            <a:chExt cx="1182956" cy="1008112"/>
          </a:xfrm>
        </p:grpSpPr>
        <p:pic>
          <p:nvPicPr>
            <p:cNvPr id="13326" name="Picture 16">
              <a:extLst>
                <a:ext uri="{FF2B5EF4-FFF2-40B4-BE49-F238E27FC236}">
                  <a16:creationId xmlns:a16="http://schemas.microsoft.com/office/drawing/2014/main" id="{94F098DD-2770-4DA3-9883-C9FE7E7178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9599" y="1925941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7" name="Picture 17">
              <a:extLst>
                <a:ext uri="{FF2B5EF4-FFF2-40B4-BE49-F238E27FC236}">
                  <a16:creationId xmlns:a16="http://schemas.microsoft.com/office/drawing/2014/main" id="{CCDB6FBF-2AE8-4F0B-A729-04F097F417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3937" y="1493928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6D067F-5053-4143-9266-D8DA8421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7405" y="1298996"/>
            <a:ext cx="2469874" cy="3226948"/>
            <a:chOff x="4800601" y="1349842"/>
            <a:chExt cx="1184645" cy="1547698"/>
          </a:xfrm>
        </p:grpSpPr>
        <p:pic>
          <p:nvPicPr>
            <p:cNvPr id="13323" name="Picture 19">
              <a:extLst>
                <a:ext uri="{FF2B5EF4-FFF2-40B4-BE49-F238E27FC236}">
                  <a16:creationId xmlns:a16="http://schemas.microsoft.com/office/drawing/2014/main" id="{6D119B4A-F3A1-43AB-A090-4B44B86562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1" y="1349842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23">
              <a:extLst>
                <a:ext uri="{FF2B5EF4-FFF2-40B4-BE49-F238E27FC236}">
                  <a16:creationId xmlns:a16="http://schemas.microsoft.com/office/drawing/2014/main" id="{53037E16-16AB-478C-9213-79439C181E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6628" y="1691652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5" name="Picture 25">
              <a:extLst>
                <a:ext uri="{FF2B5EF4-FFF2-40B4-BE49-F238E27FC236}">
                  <a16:creationId xmlns:a16="http://schemas.microsoft.com/office/drawing/2014/main" id="{040829A2-B6DF-4F8F-8099-40F771E1D5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6326" y="2321441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4938D1C-0167-49CA-AB51-60CD4E5107AC}"/>
              </a:ext>
            </a:extLst>
          </p:cNvPr>
          <p:cNvGrpSpPr>
            <a:grpSpLocks noChangeAspect="1"/>
          </p:cNvGrpSpPr>
          <p:nvPr/>
        </p:nvGrpSpPr>
        <p:grpSpPr bwMode="auto">
          <a:xfrm rot="235989">
            <a:off x="2188762" y="2769166"/>
            <a:ext cx="2314633" cy="2079840"/>
            <a:chOff x="3855879" y="2047156"/>
            <a:chExt cx="1109922" cy="998035"/>
          </a:xfrm>
        </p:grpSpPr>
        <p:pic>
          <p:nvPicPr>
            <p:cNvPr id="13321" name="Picture 29">
              <a:extLst>
                <a:ext uri="{FF2B5EF4-FFF2-40B4-BE49-F238E27FC236}">
                  <a16:creationId xmlns:a16="http://schemas.microsoft.com/office/drawing/2014/main" id="{FC061281-84BE-4DF9-90A8-F1B32567F8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7183" y="2047156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30">
              <a:extLst>
                <a:ext uri="{FF2B5EF4-FFF2-40B4-BE49-F238E27FC236}">
                  <a16:creationId xmlns:a16="http://schemas.microsoft.com/office/drawing/2014/main" id="{9AF37375-092B-47CF-8DB3-B354CB584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879" y="2469092"/>
              <a:ext cx="568618" cy="576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6F31115-4F9F-4E88-8934-9A1DD873C4EE}"/>
              </a:ext>
            </a:extLst>
          </p:cNvPr>
          <p:cNvSpPr/>
          <p:nvPr/>
        </p:nvSpPr>
        <p:spPr bwMode="auto">
          <a:xfrm>
            <a:off x="715108" y="715108"/>
            <a:ext cx="3024554" cy="2743200"/>
          </a:xfrm>
          <a:custGeom>
            <a:avLst/>
            <a:gdLst>
              <a:gd name="connsiteX0" fmla="*/ 937846 w 3024554"/>
              <a:gd name="connsiteY0" fmla="*/ 621323 h 2743200"/>
              <a:gd name="connsiteX1" fmla="*/ 844061 w 3024554"/>
              <a:gd name="connsiteY1" fmla="*/ 726830 h 2743200"/>
              <a:gd name="connsiteX2" fmla="*/ 808892 w 3024554"/>
              <a:gd name="connsiteY2" fmla="*/ 750277 h 2743200"/>
              <a:gd name="connsiteX3" fmla="*/ 750277 w 3024554"/>
              <a:gd name="connsiteY3" fmla="*/ 808892 h 2743200"/>
              <a:gd name="connsiteX4" fmla="*/ 726830 w 3024554"/>
              <a:gd name="connsiteY4" fmla="*/ 844061 h 2743200"/>
              <a:gd name="connsiteX5" fmla="*/ 621323 w 3024554"/>
              <a:gd name="connsiteY5" fmla="*/ 926123 h 2743200"/>
              <a:gd name="connsiteX6" fmla="*/ 550984 w 3024554"/>
              <a:gd name="connsiteY6" fmla="*/ 961292 h 2743200"/>
              <a:gd name="connsiteX7" fmla="*/ 480646 w 3024554"/>
              <a:gd name="connsiteY7" fmla="*/ 1008184 h 2743200"/>
              <a:gd name="connsiteX8" fmla="*/ 422030 w 3024554"/>
              <a:gd name="connsiteY8" fmla="*/ 1066800 h 2743200"/>
              <a:gd name="connsiteX9" fmla="*/ 375138 w 3024554"/>
              <a:gd name="connsiteY9" fmla="*/ 1137138 h 2743200"/>
              <a:gd name="connsiteX10" fmla="*/ 351692 w 3024554"/>
              <a:gd name="connsiteY10" fmla="*/ 1172307 h 2743200"/>
              <a:gd name="connsiteX11" fmla="*/ 316523 w 3024554"/>
              <a:gd name="connsiteY11" fmla="*/ 1195754 h 2743200"/>
              <a:gd name="connsiteX12" fmla="*/ 257907 w 3024554"/>
              <a:gd name="connsiteY12" fmla="*/ 1254369 h 2743200"/>
              <a:gd name="connsiteX13" fmla="*/ 164123 w 3024554"/>
              <a:gd name="connsiteY13" fmla="*/ 1348154 h 2743200"/>
              <a:gd name="connsiteX14" fmla="*/ 105507 w 3024554"/>
              <a:gd name="connsiteY14" fmla="*/ 1406769 h 2743200"/>
              <a:gd name="connsiteX15" fmla="*/ 93784 w 3024554"/>
              <a:gd name="connsiteY15" fmla="*/ 1441938 h 2743200"/>
              <a:gd name="connsiteX16" fmla="*/ 70338 w 3024554"/>
              <a:gd name="connsiteY16" fmla="*/ 1477107 h 2743200"/>
              <a:gd name="connsiteX17" fmla="*/ 58615 w 3024554"/>
              <a:gd name="connsiteY17" fmla="*/ 1535723 h 2743200"/>
              <a:gd name="connsiteX18" fmla="*/ 35169 w 3024554"/>
              <a:gd name="connsiteY18" fmla="*/ 1606061 h 2743200"/>
              <a:gd name="connsiteX19" fmla="*/ 11723 w 3024554"/>
              <a:gd name="connsiteY19" fmla="*/ 1711569 h 2743200"/>
              <a:gd name="connsiteX20" fmla="*/ 0 w 3024554"/>
              <a:gd name="connsiteY20" fmla="*/ 1793630 h 2743200"/>
              <a:gd name="connsiteX21" fmla="*/ 23446 w 3024554"/>
              <a:gd name="connsiteY21" fmla="*/ 2016369 h 2743200"/>
              <a:gd name="connsiteX22" fmla="*/ 46892 w 3024554"/>
              <a:gd name="connsiteY22" fmla="*/ 2086707 h 2743200"/>
              <a:gd name="connsiteX23" fmla="*/ 82061 w 3024554"/>
              <a:gd name="connsiteY23" fmla="*/ 2157046 h 2743200"/>
              <a:gd name="connsiteX24" fmla="*/ 128954 w 3024554"/>
              <a:gd name="connsiteY24" fmla="*/ 2227384 h 2743200"/>
              <a:gd name="connsiteX25" fmla="*/ 175846 w 3024554"/>
              <a:gd name="connsiteY25" fmla="*/ 2309446 h 2743200"/>
              <a:gd name="connsiteX26" fmla="*/ 199292 w 3024554"/>
              <a:gd name="connsiteY26" fmla="*/ 2356338 h 2743200"/>
              <a:gd name="connsiteX27" fmla="*/ 246184 w 3024554"/>
              <a:gd name="connsiteY27" fmla="*/ 2414954 h 2743200"/>
              <a:gd name="connsiteX28" fmla="*/ 281354 w 3024554"/>
              <a:gd name="connsiteY28" fmla="*/ 2473569 h 2743200"/>
              <a:gd name="connsiteX29" fmla="*/ 351692 w 3024554"/>
              <a:gd name="connsiteY29" fmla="*/ 2520461 h 2743200"/>
              <a:gd name="connsiteX30" fmla="*/ 410307 w 3024554"/>
              <a:gd name="connsiteY30" fmla="*/ 2567354 h 2743200"/>
              <a:gd name="connsiteX31" fmla="*/ 433754 w 3024554"/>
              <a:gd name="connsiteY31" fmla="*/ 2590800 h 2743200"/>
              <a:gd name="connsiteX32" fmla="*/ 550984 w 3024554"/>
              <a:gd name="connsiteY32" fmla="*/ 2672861 h 2743200"/>
              <a:gd name="connsiteX33" fmla="*/ 586154 w 3024554"/>
              <a:gd name="connsiteY33" fmla="*/ 2696307 h 2743200"/>
              <a:gd name="connsiteX34" fmla="*/ 656492 w 3024554"/>
              <a:gd name="connsiteY34" fmla="*/ 2719754 h 2743200"/>
              <a:gd name="connsiteX35" fmla="*/ 691661 w 3024554"/>
              <a:gd name="connsiteY35" fmla="*/ 2731477 h 2743200"/>
              <a:gd name="connsiteX36" fmla="*/ 750277 w 3024554"/>
              <a:gd name="connsiteY36" fmla="*/ 2743200 h 2743200"/>
              <a:gd name="connsiteX37" fmla="*/ 1078523 w 3024554"/>
              <a:gd name="connsiteY37" fmla="*/ 2731477 h 2743200"/>
              <a:gd name="connsiteX38" fmla="*/ 1148861 w 3024554"/>
              <a:gd name="connsiteY38" fmla="*/ 2696307 h 2743200"/>
              <a:gd name="connsiteX39" fmla="*/ 1184030 w 3024554"/>
              <a:gd name="connsiteY39" fmla="*/ 2684584 h 2743200"/>
              <a:gd name="connsiteX40" fmla="*/ 1289538 w 3024554"/>
              <a:gd name="connsiteY40" fmla="*/ 2614246 h 2743200"/>
              <a:gd name="connsiteX41" fmla="*/ 1324707 w 3024554"/>
              <a:gd name="connsiteY41" fmla="*/ 2590800 h 2743200"/>
              <a:gd name="connsiteX42" fmla="*/ 1359877 w 3024554"/>
              <a:gd name="connsiteY42" fmla="*/ 2579077 h 2743200"/>
              <a:gd name="connsiteX43" fmla="*/ 1430215 w 3024554"/>
              <a:gd name="connsiteY43" fmla="*/ 2543907 h 2743200"/>
              <a:gd name="connsiteX44" fmla="*/ 1500554 w 3024554"/>
              <a:gd name="connsiteY44" fmla="*/ 2508738 h 2743200"/>
              <a:gd name="connsiteX45" fmla="*/ 1582615 w 3024554"/>
              <a:gd name="connsiteY45" fmla="*/ 2450123 h 2743200"/>
              <a:gd name="connsiteX46" fmla="*/ 1617784 w 3024554"/>
              <a:gd name="connsiteY46" fmla="*/ 2426677 h 2743200"/>
              <a:gd name="connsiteX47" fmla="*/ 1676400 w 3024554"/>
              <a:gd name="connsiteY47" fmla="*/ 2379784 h 2743200"/>
              <a:gd name="connsiteX48" fmla="*/ 1758461 w 3024554"/>
              <a:gd name="connsiteY48" fmla="*/ 2286000 h 2743200"/>
              <a:gd name="connsiteX49" fmla="*/ 1805354 w 3024554"/>
              <a:gd name="connsiteY49" fmla="*/ 2239107 h 2743200"/>
              <a:gd name="connsiteX50" fmla="*/ 1817077 w 3024554"/>
              <a:gd name="connsiteY50" fmla="*/ 2203938 h 2743200"/>
              <a:gd name="connsiteX51" fmla="*/ 1852246 w 3024554"/>
              <a:gd name="connsiteY51" fmla="*/ 2192215 h 2743200"/>
              <a:gd name="connsiteX52" fmla="*/ 1887415 w 3024554"/>
              <a:gd name="connsiteY52" fmla="*/ 2168769 h 2743200"/>
              <a:gd name="connsiteX53" fmla="*/ 1922584 w 3024554"/>
              <a:gd name="connsiteY53" fmla="*/ 2157046 h 2743200"/>
              <a:gd name="connsiteX54" fmla="*/ 1992923 w 3024554"/>
              <a:gd name="connsiteY54" fmla="*/ 2110154 h 2743200"/>
              <a:gd name="connsiteX55" fmla="*/ 2028092 w 3024554"/>
              <a:gd name="connsiteY55" fmla="*/ 2086707 h 2743200"/>
              <a:gd name="connsiteX56" fmla="*/ 2074984 w 3024554"/>
              <a:gd name="connsiteY56" fmla="*/ 2016369 h 2743200"/>
              <a:gd name="connsiteX57" fmla="*/ 2098430 w 3024554"/>
              <a:gd name="connsiteY57" fmla="*/ 1981200 h 2743200"/>
              <a:gd name="connsiteX58" fmla="*/ 2121877 w 3024554"/>
              <a:gd name="connsiteY58" fmla="*/ 1957754 h 2743200"/>
              <a:gd name="connsiteX59" fmla="*/ 2133600 w 3024554"/>
              <a:gd name="connsiteY59" fmla="*/ 1922584 h 2743200"/>
              <a:gd name="connsiteX60" fmla="*/ 2203938 w 3024554"/>
              <a:gd name="connsiteY60" fmla="*/ 1863969 h 2743200"/>
              <a:gd name="connsiteX61" fmla="*/ 2227384 w 3024554"/>
              <a:gd name="connsiteY61" fmla="*/ 1828800 h 2743200"/>
              <a:gd name="connsiteX62" fmla="*/ 2297723 w 3024554"/>
              <a:gd name="connsiteY62" fmla="*/ 1770184 h 2743200"/>
              <a:gd name="connsiteX63" fmla="*/ 2356338 w 3024554"/>
              <a:gd name="connsiteY63" fmla="*/ 1699846 h 2743200"/>
              <a:gd name="connsiteX64" fmla="*/ 2391507 w 3024554"/>
              <a:gd name="connsiteY64" fmla="*/ 1676400 h 2743200"/>
              <a:gd name="connsiteX65" fmla="*/ 2438400 w 3024554"/>
              <a:gd name="connsiteY65" fmla="*/ 1629507 h 2743200"/>
              <a:gd name="connsiteX66" fmla="*/ 2543907 w 3024554"/>
              <a:gd name="connsiteY66" fmla="*/ 1570892 h 2743200"/>
              <a:gd name="connsiteX67" fmla="*/ 2602523 w 3024554"/>
              <a:gd name="connsiteY67" fmla="*/ 1512277 h 2743200"/>
              <a:gd name="connsiteX68" fmla="*/ 2672861 w 3024554"/>
              <a:gd name="connsiteY68" fmla="*/ 1418492 h 2743200"/>
              <a:gd name="connsiteX69" fmla="*/ 2696307 w 3024554"/>
              <a:gd name="connsiteY69" fmla="*/ 1383323 h 2743200"/>
              <a:gd name="connsiteX70" fmla="*/ 2719754 w 3024554"/>
              <a:gd name="connsiteY70" fmla="*/ 1348154 h 2743200"/>
              <a:gd name="connsiteX71" fmla="*/ 2754923 w 3024554"/>
              <a:gd name="connsiteY71" fmla="*/ 1277815 h 2743200"/>
              <a:gd name="connsiteX72" fmla="*/ 2790092 w 3024554"/>
              <a:gd name="connsiteY72" fmla="*/ 1242646 h 2743200"/>
              <a:gd name="connsiteX73" fmla="*/ 2836984 w 3024554"/>
              <a:gd name="connsiteY73" fmla="*/ 1172307 h 2743200"/>
              <a:gd name="connsiteX74" fmla="*/ 2860430 w 3024554"/>
              <a:gd name="connsiteY74" fmla="*/ 1137138 h 2743200"/>
              <a:gd name="connsiteX75" fmla="*/ 2883877 w 3024554"/>
              <a:gd name="connsiteY75" fmla="*/ 1113692 h 2743200"/>
              <a:gd name="connsiteX76" fmla="*/ 2930769 w 3024554"/>
              <a:gd name="connsiteY76" fmla="*/ 1043354 h 2743200"/>
              <a:gd name="connsiteX77" fmla="*/ 2977661 w 3024554"/>
              <a:gd name="connsiteY77" fmla="*/ 902677 h 2743200"/>
              <a:gd name="connsiteX78" fmla="*/ 2989384 w 3024554"/>
              <a:gd name="connsiteY78" fmla="*/ 867507 h 2743200"/>
              <a:gd name="connsiteX79" fmla="*/ 3024554 w 3024554"/>
              <a:gd name="connsiteY79" fmla="*/ 797169 h 2743200"/>
              <a:gd name="connsiteX80" fmla="*/ 3012830 w 3024554"/>
              <a:gd name="connsiteY80" fmla="*/ 457200 h 2743200"/>
              <a:gd name="connsiteX81" fmla="*/ 2919046 w 3024554"/>
              <a:gd name="connsiteY81" fmla="*/ 293077 h 2743200"/>
              <a:gd name="connsiteX82" fmla="*/ 2860430 w 3024554"/>
              <a:gd name="connsiteY82" fmla="*/ 222738 h 2743200"/>
              <a:gd name="connsiteX83" fmla="*/ 2766646 w 3024554"/>
              <a:gd name="connsiteY83" fmla="*/ 175846 h 2743200"/>
              <a:gd name="connsiteX84" fmla="*/ 2684584 w 3024554"/>
              <a:gd name="connsiteY84" fmla="*/ 128954 h 2743200"/>
              <a:gd name="connsiteX85" fmla="*/ 2602523 w 3024554"/>
              <a:gd name="connsiteY85" fmla="*/ 82061 h 2743200"/>
              <a:gd name="connsiteX86" fmla="*/ 2508738 w 3024554"/>
              <a:gd name="connsiteY86" fmla="*/ 35169 h 2743200"/>
              <a:gd name="connsiteX87" fmla="*/ 2450123 w 3024554"/>
              <a:gd name="connsiteY87" fmla="*/ 23446 h 2743200"/>
              <a:gd name="connsiteX88" fmla="*/ 2321169 w 3024554"/>
              <a:gd name="connsiteY88" fmla="*/ 0 h 2743200"/>
              <a:gd name="connsiteX89" fmla="*/ 2098430 w 3024554"/>
              <a:gd name="connsiteY89" fmla="*/ 11723 h 2743200"/>
              <a:gd name="connsiteX90" fmla="*/ 2016369 w 3024554"/>
              <a:gd name="connsiteY90" fmla="*/ 35169 h 2743200"/>
              <a:gd name="connsiteX91" fmla="*/ 1969477 w 3024554"/>
              <a:gd name="connsiteY91" fmla="*/ 46892 h 2743200"/>
              <a:gd name="connsiteX92" fmla="*/ 1899138 w 3024554"/>
              <a:gd name="connsiteY92" fmla="*/ 70338 h 2743200"/>
              <a:gd name="connsiteX93" fmla="*/ 1793630 w 3024554"/>
              <a:gd name="connsiteY93" fmla="*/ 105507 h 2743200"/>
              <a:gd name="connsiteX94" fmla="*/ 1723292 w 3024554"/>
              <a:gd name="connsiteY94" fmla="*/ 128954 h 2743200"/>
              <a:gd name="connsiteX95" fmla="*/ 1688123 w 3024554"/>
              <a:gd name="connsiteY95" fmla="*/ 140677 h 2743200"/>
              <a:gd name="connsiteX96" fmla="*/ 1652954 w 3024554"/>
              <a:gd name="connsiteY96" fmla="*/ 164123 h 2743200"/>
              <a:gd name="connsiteX97" fmla="*/ 1535723 w 3024554"/>
              <a:gd name="connsiteY97" fmla="*/ 199292 h 2743200"/>
              <a:gd name="connsiteX98" fmla="*/ 1488830 w 3024554"/>
              <a:gd name="connsiteY98" fmla="*/ 234461 h 2743200"/>
              <a:gd name="connsiteX99" fmla="*/ 1371600 w 3024554"/>
              <a:gd name="connsiteY99" fmla="*/ 269630 h 2743200"/>
              <a:gd name="connsiteX100" fmla="*/ 1277815 w 3024554"/>
              <a:gd name="connsiteY100" fmla="*/ 293077 h 2743200"/>
              <a:gd name="connsiteX101" fmla="*/ 1207477 w 3024554"/>
              <a:gd name="connsiteY101" fmla="*/ 339969 h 2743200"/>
              <a:gd name="connsiteX102" fmla="*/ 1148861 w 3024554"/>
              <a:gd name="connsiteY102" fmla="*/ 386861 h 2743200"/>
              <a:gd name="connsiteX103" fmla="*/ 1101969 w 3024554"/>
              <a:gd name="connsiteY103" fmla="*/ 445477 h 2743200"/>
              <a:gd name="connsiteX104" fmla="*/ 1066800 w 3024554"/>
              <a:gd name="connsiteY104" fmla="*/ 468923 h 2743200"/>
              <a:gd name="connsiteX105" fmla="*/ 1019907 w 3024554"/>
              <a:gd name="connsiteY105" fmla="*/ 527538 h 2743200"/>
              <a:gd name="connsiteX106" fmla="*/ 973015 w 3024554"/>
              <a:gd name="connsiteY106" fmla="*/ 586154 h 2743200"/>
              <a:gd name="connsiteX107" fmla="*/ 937846 w 3024554"/>
              <a:gd name="connsiteY107" fmla="*/ 621323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024554" h="2743200">
                <a:moveTo>
                  <a:pt x="937846" y="621323"/>
                </a:moveTo>
                <a:cubicBezTo>
                  <a:pt x="916354" y="644769"/>
                  <a:pt x="875015" y="701034"/>
                  <a:pt x="844061" y="726830"/>
                </a:cubicBezTo>
                <a:cubicBezTo>
                  <a:pt x="833237" y="735850"/>
                  <a:pt x="820615" y="742461"/>
                  <a:pt x="808892" y="750277"/>
                </a:cubicBezTo>
                <a:cubicBezTo>
                  <a:pt x="746372" y="844057"/>
                  <a:pt x="828428" y="730743"/>
                  <a:pt x="750277" y="808892"/>
                </a:cubicBezTo>
                <a:cubicBezTo>
                  <a:pt x="740314" y="818855"/>
                  <a:pt x="736108" y="833458"/>
                  <a:pt x="726830" y="844061"/>
                </a:cubicBezTo>
                <a:cubicBezTo>
                  <a:pt x="659446" y="921071"/>
                  <a:pt x="690660" y="886502"/>
                  <a:pt x="621323" y="926123"/>
                </a:cubicBezTo>
                <a:cubicBezTo>
                  <a:pt x="557692" y="962483"/>
                  <a:pt x="615465" y="939799"/>
                  <a:pt x="550984" y="961292"/>
                </a:cubicBezTo>
                <a:cubicBezTo>
                  <a:pt x="527538" y="976923"/>
                  <a:pt x="496276" y="984738"/>
                  <a:pt x="480646" y="1008184"/>
                </a:cubicBezTo>
                <a:cubicBezTo>
                  <a:pt x="449385" y="1055077"/>
                  <a:pt x="468923" y="1035539"/>
                  <a:pt x="422030" y="1066800"/>
                </a:cubicBezTo>
                <a:cubicBezTo>
                  <a:pt x="401428" y="1128606"/>
                  <a:pt x="423923" y="1078596"/>
                  <a:pt x="375138" y="1137138"/>
                </a:cubicBezTo>
                <a:cubicBezTo>
                  <a:pt x="366118" y="1147962"/>
                  <a:pt x="361655" y="1162344"/>
                  <a:pt x="351692" y="1172307"/>
                </a:cubicBezTo>
                <a:cubicBezTo>
                  <a:pt x="341729" y="1182270"/>
                  <a:pt x="327126" y="1186476"/>
                  <a:pt x="316523" y="1195754"/>
                </a:cubicBezTo>
                <a:cubicBezTo>
                  <a:pt x="295728" y="1213950"/>
                  <a:pt x="257907" y="1254369"/>
                  <a:pt x="257907" y="1254369"/>
                </a:cubicBezTo>
                <a:cubicBezTo>
                  <a:pt x="204315" y="1361554"/>
                  <a:pt x="277291" y="1234988"/>
                  <a:pt x="164123" y="1348154"/>
                </a:cubicBezTo>
                <a:lnTo>
                  <a:pt x="105507" y="1406769"/>
                </a:lnTo>
                <a:cubicBezTo>
                  <a:pt x="101599" y="1418492"/>
                  <a:pt x="99310" y="1430885"/>
                  <a:pt x="93784" y="1441938"/>
                </a:cubicBezTo>
                <a:cubicBezTo>
                  <a:pt x="87483" y="1454540"/>
                  <a:pt x="75285" y="1463915"/>
                  <a:pt x="70338" y="1477107"/>
                </a:cubicBezTo>
                <a:cubicBezTo>
                  <a:pt x="63342" y="1495764"/>
                  <a:pt x="63858" y="1516499"/>
                  <a:pt x="58615" y="1535723"/>
                </a:cubicBezTo>
                <a:cubicBezTo>
                  <a:pt x="52112" y="1559566"/>
                  <a:pt x="41163" y="1582085"/>
                  <a:pt x="35169" y="1606061"/>
                </a:cubicBezTo>
                <a:cubicBezTo>
                  <a:pt x="24631" y="1648214"/>
                  <a:pt x="19164" y="1666922"/>
                  <a:pt x="11723" y="1711569"/>
                </a:cubicBezTo>
                <a:cubicBezTo>
                  <a:pt x="7180" y="1738824"/>
                  <a:pt x="3908" y="1766276"/>
                  <a:pt x="0" y="1793630"/>
                </a:cubicBezTo>
                <a:cubicBezTo>
                  <a:pt x="7384" y="1904387"/>
                  <a:pt x="-1041" y="1934746"/>
                  <a:pt x="23446" y="2016369"/>
                </a:cubicBezTo>
                <a:cubicBezTo>
                  <a:pt x="30548" y="2040041"/>
                  <a:pt x="33183" y="2066143"/>
                  <a:pt x="46892" y="2086707"/>
                </a:cubicBezTo>
                <a:cubicBezTo>
                  <a:pt x="150999" y="2242872"/>
                  <a:pt x="1151" y="2011410"/>
                  <a:pt x="82061" y="2157046"/>
                </a:cubicBezTo>
                <a:cubicBezTo>
                  <a:pt x="95746" y="2181679"/>
                  <a:pt x="128954" y="2227384"/>
                  <a:pt x="128954" y="2227384"/>
                </a:cubicBezTo>
                <a:cubicBezTo>
                  <a:pt x="151985" y="2296479"/>
                  <a:pt x="125152" y="2228335"/>
                  <a:pt x="175846" y="2309446"/>
                </a:cubicBezTo>
                <a:cubicBezTo>
                  <a:pt x="185108" y="2324265"/>
                  <a:pt x="190622" y="2341165"/>
                  <a:pt x="199292" y="2356338"/>
                </a:cubicBezTo>
                <a:cubicBezTo>
                  <a:pt x="219009" y="2390843"/>
                  <a:pt x="220510" y="2389279"/>
                  <a:pt x="246184" y="2414954"/>
                </a:cubicBezTo>
                <a:cubicBezTo>
                  <a:pt x="257405" y="2448616"/>
                  <a:pt x="252745" y="2452112"/>
                  <a:pt x="281354" y="2473569"/>
                </a:cubicBezTo>
                <a:cubicBezTo>
                  <a:pt x="303897" y="2490476"/>
                  <a:pt x="351692" y="2520461"/>
                  <a:pt x="351692" y="2520461"/>
                </a:cubicBezTo>
                <a:cubicBezTo>
                  <a:pt x="398388" y="2590505"/>
                  <a:pt x="347392" y="2529605"/>
                  <a:pt x="410307" y="2567354"/>
                </a:cubicBezTo>
                <a:cubicBezTo>
                  <a:pt x="419785" y="2573041"/>
                  <a:pt x="425263" y="2583724"/>
                  <a:pt x="433754" y="2590800"/>
                </a:cubicBezTo>
                <a:cubicBezTo>
                  <a:pt x="468473" y="2619732"/>
                  <a:pt x="514457" y="2648510"/>
                  <a:pt x="550984" y="2672861"/>
                </a:cubicBezTo>
                <a:cubicBezTo>
                  <a:pt x="562707" y="2680676"/>
                  <a:pt x="572788" y="2691851"/>
                  <a:pt x="586154" y="2696307"/>
                </a:cubicBezTo>
                <a:lnTo>
                  <a:pt x="656492" y="2719754"/>
                </a:lnTo>
                <a:cubicBezTo>
                  <a:pt x="668215" y="2723662"/>
                  <a:pt x="679544" y="2729054"/>
                  <a:pt x="691661" y="2731477"/>
                </a:cubicBezTo>
                <a:lnTo>
                  <a:pt x="750277" y="2743200"/>
                </a:lnTo>
                <a:cubicBezTo>
                  <a:pt x="859692" y="2739292"/>
                  <a:pt x="969265" y="2738526"/>
                  <a:pt x="1078523" y="2731477"/>
                </a:cubicBezTo>
                <a:cubicBezTo>
                  <a:pt x="1112356" y="2729294"/>
                  <a:pt x="1120174" y="2710651"/>
                  <a:pt x="1148861" y="2696307"/>
                </a:cubicBezTo>
                <a:cubicBezTo>
                  <a:pt x="1159913" y="2690781"/>
                  <a:pt x="1173228" y="2690585"/>
                  <a:pt x="1184030" y="2684584"/>
                </a:cubicBezTo>
                <a:cubicBezTo>
                  <a:pt x="1184037" y="2684580"/>
                  <a:pt x="1271950" y="2625971"/>
                  <a:pt x="1289538" y="2614246"/>
                </a:cubicBezTo>
                <a:cubicBezTo>
                  <a:pt x="1301261" y="2606431"/>
                  <a:pt x="1311341" y="2595255"/>
                  <a:pt x="1324707" y="2590800"/>
                </a:cubicBezTo>
                <a:lnTo>
                  <a:pt x="1359877" y="2579077"/>
                </a:lnTo>
                <a:cubicBezTo>
                  <a:pt x="1460658" y="2511887"/>
                  <a:pt x="1333152" y="2592438"/>
                  <a:pt x="1430215" y="2543907"/>
                </a:cubicBezTo>
                <a:cubicBezTo>
                  <a:pt x="1521114" y="2498457"/>
                  <a:pt x="1412156" y="2538203"/>
                  <a:pt x="1500554" y="2508738"/>
                </a:cubicBezTo>
                <a:cubicBezTo>
                  <a:pt x="1583437" y="2453483"/>
                  <a:pt x="1480829" y="2522827"/>
                  <a:pt x="1582615" y="2450123"/>
                </a:cubicBezTo>
                <a:cubicBezTo>
                  <a:pt x="1594080" y="2441934"/>
                  <a:pt x="1606782" y="2435479"/>
                  <a:pt x="1617784" y="2426677"/>
                </a:cubicBezTo>
                <a:cubicBezTo>
                  <a:pt x="1701298" y="2359864"/>
                  <a:pt x="1568161" y="2451941"/>
                  <a:pt x="1676400" y="2379784"/>
                </a:cubicBezTo>
                <a:cubicBezTo>
                  <a:pt x="1731107" y="2297723"/>
                  <a:pt x="1699846" y="2325077"/>
                  <a:pt x="1758461" y="2286000"/>
                </a:cubicBezTo>
                <a:cubicBezTo>
                  <a:pt x="1789722" y="2192215"/>
                  <a:pt x="1742831" y="2301629"/>
                  <a:pt x="1805354" y="2239107"/>
                </a:cubicBezTo>
                <a:cubicBezTo>
                  <a:pt x="1814092" y="2230369"/>
                  <a:pt x="1808339" y="2212676"/>
                  <a:pt x="1817077" y="2203938"/>
                </a:cubicBezTo>
                <a:cubicBezTo>
                  <a:pt x="1825815" y="2195200"/>
                  <a:pt x="1841193" y="2197741"/>
                  <a:pt x="1852246" y="2192215"/>
                </a:cubicBezTo>
                <a:cubicBezTo>
                  <a:pt x="1864848" y="2185914"/>
                  <a:pt x="1874813" y="2175070"/>
                  <a:pt x="1887415" y="2168769"/>
                </a:cubicBezTo>
                <a:cubicBezTo>
                  <a:pt x="1898468" y="2163243"/>
                  <a:pt x="1911782" y="2163047"/>
                  <a:pt x="1922584" y="2157046"/>
                </a:cubicBezTo>
                <a:cubicBezTo>
                  <a:pt x="1947217" y="2143361"/>
                  <a:pt x="1969477" y="2125785"/>
                  <a:pt x="1992923" y="2110154"/>
                </a:cubicBezTo>
                <a:lnTo>
                  <a:pt x="2028092" y="2086707"/>
                </a:lnTo>
                <a:lnTo>
                  <a:pt x="2074984" y="2016369"/>
                </a:lnTo>
                <a:cubicBezTo>
                  <a:pt x="2082799" y="2004646"/>
                  <a:pt x="2088467" y="1991162"/>
                  <a:pt x="2098430" y="1981200"/>
                </a:cubicBezTo>
                <a:lnTo>
                  <a:pt x="2121877" y="1957754"/>
                </a:lnTo>
                <a:cubicBezTo>
                  <a:pt x="2125785" y="1946031"/>
                  <a:pt x="2126745" y="1932866"/>
                  <a:pt x="2133600" y="1922584"/>
                </a:cubicBezTo>
                <a:cubicBezTo>
                  <a:pt x="2151652" y="1895505"/>
                  <a:pt x="2177988" y="1881269"/>
                  <a:pt x="2203938" y="1863969"/>
                </a:cubicBezTo>
                <a:cubicBezTo>
                  <a:pt x="2211753" y="1852246"/>
                  <a:pt x="2218364" y="1839624"/>
                  <a:pt x="2227384" y="1828800"/>
                </a:cubicBezTo>
                <a:cubicBezTo>
                  <a:pt x="2255592" y="1794950"/>
                  <a:pt x="2263142" y="1793238"/>
                  <a:pt x="2297723" y="1770184"/>
                </a:cubicBezTo>
                <a:cubicBezTo>
                  <a:pt x="2320777" y="1735604"/>
                  <a:pt x="2322489" y="1728053"/>
                  <a:pt x="2356338" y="1699846"/>
                </a:cubicBezTo>
                <a:cubicBezTo>
                  <a:pt x="2367162" y="1690826"/>
                  <a:pt x="2380810" y="1685569"/>
                  <a:pt x="2391507" y="1676400"/>
                </a:cubicBezTo>
                <a:cubicBezTo>
                  <a:pt x="2408291" y="1662014"/>
                  <a:pt x="2417429" y="1636497"/>
                  <a:pt x="2438400" y="1629507"/>
                </a:cubicBezTo>
                <a:cubicBezTo>
                  <a:pt x="2482625" y="1614765"/>
                  <a:pt x="2503596" y="1611202"/>
                  <a:pt x="2543907" y="1570892"/>
                </a:cubicBezTo>
                <a:lnTo>
                  <a:pt x="2602523" y="1512277"/>
                </a:lnTo>
                <a:cubicBezTo>
                  <a:pt x="2645890" y="1468910"/>
                  <a:pt x="2619847" y="1498012"/>
                  <a:pt x="2672861" y="1418492"/>
                </a:cubicBezTo>
                <a:lnTo>
                  <a:pt x="2696307" y="1383323"/>
                </a:lnTo>
                <a:lnTo>
                  <a:pt x="2719754" y="1348154"/>
                </a:lnTo>
                <a:cubicBezTo>
                  <a:pt x="2731503" y="1312905"/>
                  <a:pt x="2729672" y="1308116"/>
                  <a:pt x="2754923" y="1277815"/>
                </a:cubicBezTo>
                <a:cubicBezTo>
                  <a:pt x="2765537" y="1265079"/>
                  <a:pt x="2779914" y="1255733"/>
                  <a:pt x="2790092" y="1242646"/>
                </a:cubicBezTo>
                <a:cubicBezTo>
                  <a:pt x="2807392" y="1220403"/>
                  <a:pt x="2821353" y="1195753"/>
                  <a:pt x="2836984" y="1172307"/>
                </a:cubicBezTo>
                <a:cubicBezTo>
                  <a:pt x="2844799" y="1160584"/>
                  <a:pt x="2850467" y="1147100"/>
                  <a:pt x="2860430" y="1137138"/>
                </a:cubicBezTo>
                <a:cubicBezTo>
                  <a:pt x="2868246" y="1129323"/>
                  <a:pt x="2877245" y="1122534"/>
                  <a:pt x="2883877" y="1113692"/>
                </a:cubicBezTo>
                <a:cubicBezTo>
                  <a:pt x="2900784" y="1091149"/>
                  <a:pt x="2930769" y="1043354"/>
                  <a:pt x="2930769" y="1043354"/>
                </a:cubicBezTo>
                <a:lnTo>
                  <a:pt x="2977661" y="902677"/>
                </a:lnTo>
                <a:cubicBezTo>
                  <a:pt x="2981569" y="890954"/>
                  <a:pt x="2982529" y="877789"/>
                  <a:pt x="2989384" y="867507"/>
                </a:cubicBezTo>
                <a:cubicBezTo>
                  <a:pt x="3019685" y="822056"/>
                  <a:pt x="3008374" y="845704"/>
                  <a:pt x="3024554" y="797169"/>
                </a:cubicBezTo>
                <a:cubicBezTo>
                  <a:pt x="3020646" y="683846"/>
                  <a:pt x="3022514" y="570176"/>
                  <a:pt x="3012830" y="457200"/>
                </a:cubicBezTo>
                <a:cubicBezTo>
                  <a:pt x="3006664" y="385267"/>
                  <a:pt x="2957353" y="350539"/>
                  <a:pt x="2919046" y="293077"/>
                </a:cubicBezTo>
                <a:cubicBezTo>
                  <a:pt x="2902552" y="268335"/>
                  <a:pt x="2886562" y="239367"/>
                  <a:pt x="2860430" y="222738"/>
                </a:cubicBezTo>
                <a:cubicBezTo>
                  <a:pt x="2830943" y="203974"/>
                  <a:pt x="2791360" y="200560"/>
                  <a:pt x="2766646" y="175846"/>
                </a:cubicBezTo>
                <a:cubicBezTo>
                  <a:pt x="2720084" y="129284"/>
                  <a:pt x="2747561" y="144698"/>
                  <a:pt x="2684584" y="128954"/>
                </a:cubicBezTo>
                <a:cubicBezTo>
                  <a:pt x="2598911" y="71836"/>
                  <a:pt x="2706624" y="141547"/>
                  <a:pt x="2602523" y="82061"/>
                </a:cubicBezTo>
                <a:cubicBezTo>
                  <a:pt x="2549046" y="51502"/>
                  <a:pt x="2581629" y="57036"/>
                  <a:pt x="2508738" y="35169"/>
                </a:cubicBezTo>
                <a:cubicBezTo>
                  <a:pt x="2489653" y="29444"/>
                  <a:pt x="2469574" y="27768"/>
                  <a:pt x="2450123" y="23446"/>
                </a:cubicBezTo>
                <a:cubicBezTo>
                  <a:pt x="2350631" y="1337"/>
                  <a:pt x="2463413" y="20321"/>
                  <a:pt x="2321169" y="0"/>
                </a:cubicBezTo>
                <a:cubicBezTo>
                  <a:pt x="2246923" y="3908"/>
                  <a:pt x="2172500" y="5282"/>
                  <a:pt x="2098430" y="11723"/>
                </a:cubicBezTo>
                <a:cubicBezTo>
                  <a:pt x="2072089" y="14013"/>
                  <a:pt x="2041866" y="27884"/>
                  <a:pt x="2016369" y="35169"/>
                </a:cubicBezTo>
                <a:cubicBezTo>
                  <a:pt x="2000877" y="39595"/>
                  <a:pt x="1984909" y="42262"/>
                  <a:pt x="1969477" y="46892"/>
                </a:cubicBezTo>
                <a:cubicBezTo>
                  <a:pt x="1945805" y="53994"/>
                  <a:pt x="1922584" y="62523"/>
                  <a:pt x="1899138" y="70338"/>
                </a:cubicBezTo>
                <a:lnTo>
                  <a:pt x="1793630" y="105507"/>
                </a:lnTo>
                <a:lnTo>
                  <a:pt x="1723292" y="128954"/>
                </a:lnTo>
                <a:cubicBezTo>
                  <a:pt x="1711569" y="132862"/>
                  <a:pt x="1698405" y="133822"/>
                  <a:pt x="1688123" y="140677"/>
                </a:cubicBezTo>
                <a:cubicBezTo>
                  <a:pt x="1676400" y="148492"/>
                  <a:pt x="1665829" y="158401"/>
                  <a:pt x="1652954" y="164123"/>
                </a:cubicBezTo>
                <a:cubicBezTo>
                  <a:pt x="1616259" y="180432"/>
                  <a:pt x="1574694" y="189549"/>
                  <a:pt x="1535723" y="199292"/>
                </a:cubicBezTo>
                <a:cubicBezTo>
                  <a:pt x="1520092" y="211015"/>
                  <a:pt x="1505910" y="224972"/>
                  <a:pt x="1488830" y="234461"/>
                </a:cubicBezTo>
                <a:cubicBezTo>
                  <a:pt x="1440718" y="261190"/>
                  <a:pt x="1423388" y="257679"/>
                  <a:pt x="1371600" y="269630"/>
                </a:cubicBezTo>
                <a:cubicBezTo>
                  <a:pt x="1340201" y="276876"/>
                  <a:pt x="1277815" y="293077"/>
                  <a:pt x="1277815" y="293077"/>
                </a:cubicBezTo>
                <a:cubicBezTo>
                  <a:pt x="1254369" y="308708"/>
                  <a:pt x="1227403" y="320044"/>
                  <a:pt x="1207477" y="339969"/>
                </a:cubicBezTo>
                <a:cubicBezTo>
                  <a:pt x="1174067" y="373377"/>
                  <a:pt x="1193226" y="357284"/>
                  <a:pt x="1148861" y="386861"/>
                </a:cubicBezTo>
                <a:cubicBezTo>
                  <a:pt x="1131453" y="412972"/>
                  <a:pt x="1125831" y="426387"/>
                  <a:pt x="1101969" y="445477"/>
                </a:cubicBezTo>
                <a:cubicBezTo>
                  <a:pt x="1090967" y="454279"/>
                  <a:pt x="1078523" y="461108"/>
                  <a:pt x="1066800" y="468923"/>
                </a:cubicBezTo>
                <a:cubicBezTo>
                  <a:pt x="1043978" y="537390"/>
                  <a:pt x="1072934" y="474512"/>
                  <a:pt x="1019907" y="527538"/>
                </a:cubicBezTo>
                <a:cubicBezTo>
                  <a:pt x="958972" y="588472"/>
                  <a:pt x="1031023" y="539746"/>
                  <a:pt x="973015" y="586154"/>
                </a:cubicBezTo>
                <a:cubicBezTo>
                  <a:pt x="934595" y="616891"/>
                  <a:pt x="959338" y="597877"/>
                  <a:pt x="937846" y="621323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34C983D-5AB1-4E15-B32B-2BD7946E227F}"/>
              </a:ext>
            </a:extLst>
          </p:cNvPr>
          <p:cNvSpPr/>
          <p:nvPr/>
        </p:nvSpPr>
        <p:spPr bwMode="auto">
          <a:xfrm>
            <a:off x="1875692" y="2579077"/>
            <a:ext cx="2790466" cy="2555631"/>
          </a:xfrm>
          <a:custGeom>
            <a:avLst/>
            <a:gdLst>
              <a:gd name="connsiteX0" fmla="*/ 1019908 w 2790466"/>
              <a:gd name="connsiteY0" fmla="*/ 398585 h 2555631"/>
              <a:gd name="connsiteX1" fmla="*/ 1043354 w 2790466"/>
              <a:gd name="connsiteY1" fmla="*/ 457200 h 2555631"/>
              <a:gd name="connsiteX2" fmla="*/ 984739 w 2790466"/>
              <a:gd name="connsiteY2" fmla="*/ 515815 h 2555631"/>
              <a:gd name="connsiteX3" fmla="*/ 890954 w 2790466"/>
              <a:gd name="connsiteY3" fmla="*/ 597877 h 2555631"/>
              <a:gd name="connsiteX4" fmla="*/ 855785 w 2790466"/>
              <a:gd name="connsiteY4" fmla="*/ 609600 h 2555631"/>
              <a:gd name="connsiteX5" fmla="*/ 785446 w 2790466"/>
              <a:gd name="connsiteY5" fmla="*/ 656492 h 2555631"/>
              <a:gd name="connsiteX6" fmla="*/ 750277 w 2790466"/>
              <a:gd name="connsiteY6" fmla="*/ 668215 h 2555631"/>
              <a:gd name="connsiteX7" fmla="*/ 691662 w 2790466"/>
              <a:gd name="connsiteY7" fmla="*/ 715108 h 2555631"/>
              <a:gd name="connsiteX8" fmla="*/ 621323 w 2790466"/>
              <a:gd name="connsiteY8" fmla="*/ 762000 h 2555631"/>
              <a:gd name="connsiteX9" fmla="*/ 586154 w 2790466"/>
              <a:gd name="connsiteY9" fmla="*/ 785446 h 2555631"/>
              <a:gd name="connsiteX10" fmla="*/ 550985 w 2790466"/>
              <a:gd name="connsiteY10" fmla="*/ 820615 h 2555631"/>
              <a:gd name="connsiteX11" fmla="*/ 492370 w 2790466"/>
              <a:gd name="connsiteY11" fmla="*/ 926123 h 2555631"/>
              <a:gd name="connsiteX12" fmla="*/ 468923 w 2790466"/>
              <a:gd name="connsiteY12" fmla="*/ 949569 h 2555631"/>
              <a:gd name="connsiteX13" fmla="*/ 422031 w 2790466"/>
              <a:gd name="connsiteY13" fmla="*/ 1019908 h 2555631"/>
              <a:gd name="connsiteX14" fmla="*/ 398585 w 2790466"/>
              <a:gd name="connsiteY14" fmla="*/ 1055077 h 2555631"/>
              <a:gd name="connsiteX15" fmla="*/ 293077 w 2790466"/>
              <a:gd name="connsiteY15" fmla="*/ 1148861 h 2555631"/>
              <a:gd name="connsiteX16" fmla="*/ 281354 w 2790466"/>
              <a:gd name="connsiteY16" fmla="*/ 1184031 h 2555631"/>
              <a:gd name="connsiteX17" fmla="*/ 234462 w 2790466"/>
              <a:gd name="connsiteY17" fmla="*/ 1254369 h 2555631"/>
              <a:gd name="connsiteX18" fmla="*/ 187570 w 2790466"/>
              <a:gd name="connsiteY18" fmla="*/ 1324708 h 2555631"/>
              <a:gd name="connsiteX19" fmla="*/ 140677 w 2790466"/>
              <a:gd name="connsiteY19" fmla="*/ 1395046 h 2555631"/>
              <a:gd name="connsiteX20" fmla="*/ 117231 w 2790466"/>
              <a:gd name="connsiteY20" fmla="*/ 1465385 h 2555631"/>
              <a:gd name="connsiteX21" fmla="*/ 70339 w 2790466"/>
              <a:gd name="connsiteY21" fmla="*/ 1547446 h 2555631"/>
              <a:gd name="connsiteX22" fmla="*/ 35170 w 2790466"/>
              <a:gd name="connsiteY22" fmla="*/ 1629508 h 2555631"/>
              <a:gd name="connsiteX23" fmla="*/ 23446 w 2790466"/>
              <a:gd name="connsiteY23" fmla="*/ 1676400 h 2555631"/>
              <a:gd name="connsiteX24" fmla="*/ 11723 w 2790466"/>
              <a:gd name="connsiteY24" fmla="*/ 1758461 h 2555631"/>
              <a:gd name="connsiteX25" fmla="*/ 0 w 2790466"/>
              <a:gd name="connsiteY25" fmla="*/ 1828800 h 2555631"/>
              <a:gd name="connsiteX26" fmla="*/ 23446 w 2790466"/>
              <a:gd name="connsiteY26" fmla="*/ 2110154 h 2555631"/>
              <a:gd name="connsiteX27" fmla="*/ 35170 w 2790466"/>
              <a:gd name="connsiteY27" fmla="*/ 2145323 h 2555631"/>
              <a:gd name="connsiteX28" fmla="*/ 93785 w 2790466"/>
              <a:gd name="connsiteY28" fmla="*/ 2215661 h 2555631"/>
              <a:gd name="connsiteX29" fmla="*/ 140677 w 2790466"/>
              <a:gd name="connsiteY29" fmla="*/ 2286000 h 2555631"/>
              <a:gd name="connsiteX30" fmla="*/ 164123 w 2790466"/>
              <a:gd name="connsiteY30" fmla="*/ 2321169 h 2555631"/>
              <a:gd name="connsiteX31" fmla="*/ 222739 w 2790466"/>
              <a:gd name="connsiteY31" fmla="*/ 2368061 h 2555631"/>
              <a:gd name="connsiteX32" fmla="*/ 281354 w 2790466"/>
              <a:gd name="connsiteY32" fmla="*/ 2403231 h 2555631"/>
              <a:gd name="connsiteX33" fmla="*/ 304800 w 2790466"/>
              <a:gd name="connsiteY33" fmla="*/ 2438400 h 2555631"/>
              <a:gd name="connsiteX34" fmla="*/ 398585 w 2790466"/>
              <a:gd name="connsiteY34" fmla="*/ 2473569 h 2555631"/>
              <a:gd name="connsiteX35" fmla="*/ 433754 w 2790466"/>
              <a:gd name="connsiteY35" fmla="*/ 2497015 h 2555631"/>
              <a:gd name="connsiteX36" fmla="*/ 468923 w 2790466"/>
              <a:gd name="connsiteY36" fmla="*/ 2508738 h 2555631"/>
              <a:gd name="connsiteX37" fmla="*/ 586154 w 2790466"/>
              <a:gd name="connsiteY37" fmla="*/ 2532185 h 2555631"/>
              <a:gd name="connsiteX38" fmla="*/ 855785 w 2790466"/>
              <a:gd name="connsiteY38" fmla="*/ 2555631 h 2555631"/>
              <a:gd name="connsiteX39" fmla="*/ 1195754 w 2790466"/>
              <a:gd name="connsiteY39" fmla="*/ 2532185 h 2555631"/>
              <a:gd name="connsiteX40" fmla="*/ 1242646 w 2790466"/>
              <a:gd name="connsiteY40" fmla="*/ 2520461 h 2555631"/>
              <a:gd name="connsiteX41" fmla="*/ 1359877 w 2790466"/>
              <a:gd name="connsiteY41" fmla="*/ 2497015 h 2555631"/>
              <a:gd name="connsiteX42" fmla="*/ 1406770 w 2790466"/>
              <a:gd name="connsiteY42" fmla="*/ 2485292 h 2555631"/>
              <a:gd name="connsiteX43" fmla="*/ 1477108 w 2790466"/>
              <a:gd name="connsiteY43" fmla="*/ 2461846 h 2555631"/>
              <a:gd name="connsiteX44" fmla="*/ 1570893 w 2790466"/>
              <a:gd name="connsiteY44" fmla="*/ 2438400 h 2555631"/>
              <a:gd name="connsiteX45" fmla="*/ 1606062 w 2790466"/>
              <a:gd name="connsiteY45" fmla="*/ 2403231 h 2555631"/>
              <a:gd name="connsiteX46" fmla="*/ 1641231 w 2790466"/>
              <a:gd name="connsiteY46" fmla="*/ 2391508 h 2555631"/>
              <a:gd name="connsiteX47" fmla="*/ 1688123 w 2790466"/>
              <a:gd name="connsiteY47" fmla="*/ 2368061 h 2555631"/>
              <a:gd name="connsiteX48" fmla="*/ 1711570 w 2790466"/>
              <a:gd name="connsiteY48" fmla="*/ 2344615 h 2555631"/>
              <a:gd name="connsiteX49" fmla="*/ 1781908 w 2790466"/>
              <a:gd name="connsiteY49" fmla="*/ 2286000 h 2555631"/>
              <a:gd name="connsiteX50" fmla="*/ 1805354 w 2790466"/>
              <a:gd name="connsiteY50" fmla="*/ 2250831 h 2555631"/>
              <a:gd name="connsiteX51" fmla="*/ 1863970 w 2790466"/>
              <a:gd name="connsiteY51" fmla="*/ 2192215 h 2555631"/>
              <a:gd name="connsiteX52" fmla="*/ 1887416 w 2790466"/>
              <a:gd name="connsiteY52" fmla="*/ 2145323 h 2555631"/>
              <a:gd name="connsiteX53" fmla="*/ 1922585 w 2790466"/>
              <a:gd name="connsiteY53" fmla="*/ 2121877 h 2555631"/>
              <a:gd name="connsiteX54" fmla="*/ 1957754 w 2790466"/>
              <a:gd name="connsiteY54" fmla="*/ 2086708 h 2555631"/>
              <a:gd name="connsiteX55" fmla="*/ 1969477 w 2790466"/>
              <a:gd name="connsiteY55" fmla="*/ 2051538 h 2555631"/>
              <a:gd name="connsiteX56" fmla="*/ 2028093 w 2790466"/>
              <a:gd name="connsiteY56" fmla="*/ 1981200 h 2555631"/>
              <a:gd name="connsiteX57" fmla="*/ 2063262 w 2790466"/>
              <a:gd name="connsiteY57" fmla="*/ 1934308 h 2555631"/>
              <a:gd name="connsiteX58" fmla="*/ 2086708 w 2790466"/>
              <a:gd name="connsiteY58" fmla="*/ 1899138 h 2555631"/>
              <a:gd name="connsiteX59" fmla="*/ 2121877 w 2790466"/>
              <a:gd name="connsiteY59" fmla="*/ 1863969 h 2555631"/>
              <a:gd name="connsiteX60" fmla="*/ 2168770 w 2790466"/>
              <a:gd name="connsiteY60" fmla="*/ 1793631 h 2555631"/>
              <a:gd name="connsiteX61" fmla="*/ 2203939 w 2790466"/>
              <a:gd name="connsiteY61" fmla="*/ 1770185 h 2555631"/>
              <a:gd name="connsiteX62" fmla="*/ 2227385 w 2790466"/>
              <a:gd name="connsiteY62" fmla="*/ 1746738 h 2555631"/>
              <a:gd name="connsiteX63" fmla="*/ 2250831 w 2790466"/>
              <a:gd name="connsiteY63" fmla="*/ 1711569 h 2555631"/>
              <a:gd name="connsiteX64" fmla="*/ 2286000 w 2790466"/>
              <a:gd name="connsiteY64" fmla="*/ 1699846 h 2555631"/>
              <a:gd name="connsiteX65" fmla="*/ 2309446 w 2790466"/>
              <a:gd name="connsiteY65" fmla="*/ 1664677 h 2555631"/>
              <a:gd name="connsiteX66" fmla="*/ 2344616 w 2790466"/>
              <a:gd name="connsiteY66" fmla="*/ 1652954 h 2555631"/>
              <a:gd name="connsiteX67" fmla="*/ 2414954 w 2790466"/>
              <a:gd name="connsiteY67" fmla="*/ 1606061 h 2555631"/>
              <a:gd name="connsiteX68" fmla="*/ 2414954 w 2790466"/>
              <a:gd name="connsiteY68" fmla="*/ 1606061 h 2555631"/>
              <a:gd name="connsiteX69" fmla="*/ 2485293 w 2790466"/>
              <a:gd name="connsiteY69" fmla="*/ 1547446 h 2555631"/>
              <a:gd name="connsiteX70" fmla="*/ 2520462 w 2790466"/>
              <a:gd name="connsiteY70" fmla="*/ 1535723 h 2555631"/>
              <a:gd name="connsiteX71" fmla="*/ 2555631 w 2790466"/>
              <a:gd name="connsiteY71" fmla="*/ 1500554 h 2555631"/>
              <a:gd name="connsiteX72" fmla="*/ 2590800 w 2790466"/>
              <a:gd name="connsiteY72" fmla="*/ 1488831 h 2555631"/>
              <a:gd name="connsiteX73" fmla="*/ 2625970 w 2790466"/>
              <a:gd name="connsiteY73" fmla="*/ 1418492 h 2555631"/>
              <a:gd name="connsiteX74" fmla="*/ 2661139 w 2790466"/>
              <a:gd name="connsiteY74" fmla="*/ 1336431 h 2555631"/>
              <a:gd name="connsiteX75" fmla="*/ 2696308 w 2790466"/>
              <a:gd name="connsiteY75" fmla="*/ 1207477 h 2555631"/>
              <a:gd name="connsiteX76" fmla="*/ 2719754 w 2790466"/>
              <a:gd name="connsiteY76" fmla="*/ 1160585 h 2555631"/>
              <a:gd name="connsiteX77" fmla="*/ 2743200 w 2790466"/>
              <a:gd name="connsiteY77" fmla="*/ 1090246 h 2555631"/>
              <a:gd name="connsiteX78" fmla="*/ 2754923 w 2790466"/>
              <a:gd name="connsiteY78" fmla="*/ 1055077 h 2555631"/>
              <a:gd name="connsiteX79" fmla="*/ 2766646 w 2790466"/>
              <a:gd name="connsiteY79" fmla="*/ 1019908 h 2555631"/>
              <a:gd name="connsiteX80" fmla="*/ 2778370 w 2790466"/>
              <a:gd name="connsiteY80" fmla="*/ 984738 h 2555631"/>
              <a:gd name="connsiteX81" fmla="*/ 2766646 w 2790466"/>
              <a:gd name="connsiteY81" fmla="*/ 457200 h 2555631"/>
              <a:gd name="connsiteX82" fmla="*/ 2754923 w 2790466"/>
              <a:gd name="connsiteY82" fmla="*/ 422031 h 2555631"/>
              <a:gd name="connsiteX83" fmla="*/ 2672862 w 2790466"/>
              <a:gd name="connsiteY83" fmla="*/ 316523 h 2555631"/>
              <a:gd name="connsiteX84" fmla="*/ 2625970 w 2790466"/>
              <a:gd name="connsiteY84" fmla="*/ 293077 h 2555631"/>
              <a:gd name="connsiteX85" fmla="*/ 2555631 w 2790466"/>
              <a:gd name="connsiteY85" fmla="*/ 234461 h 2555631"/>
              <a:gd name="connsiteX86" fmla="*/ 2520462 w 2790466"/>
              <a:gd name="connsiteY86" fmla="*/ 222738 h 2555631"/>
              <a:gd name="connsiteX87" fmla="*/ 2485293 w 2790466"/>
              <a:gd name="connsiteY87" fmla="*/ 199292 h 2555631"/>
              <a:gd name="connsiteX88" fmla="*/ 2414954 w 2790466"/>
              <a:gd name="connsiteY88" fmla="*/ 175846 h 2555631"/>
              <a:gd name="connsiteX89" fmla="*/ 2332893 w 2790466"/>
              <a:gd name="connsiteY89" fmla="*/ 128954 h 2555631"/>
              <a:gd name="connsiteX90" fmla="*/ 2297723 w 2790466"/>
              <a:gd name="connsiteY90" fmla="*/ 117231 h 2555631"/>
              <a:gd name="connsiteX91" fmla="*/ 2239108 w 2790466"/>
              <a:gd name="connsiteY91" fmla="*/ 82061 h 2555631"/>
              <a:gd name="connsiteX92" fmla="*/ 2203939 w 2790466"/>
              <a:gd name="connsiteY92" fmla="*/ 70338 h 2555631"/>
              <a:gd name="connsiteX93" fmla="*/ 2168770 w 2790466"/>
              <a:gd name="connsiteY93" fmla="*/ 46892 h 2555631"/>
              <a:gd name="connsiteX94" fmla="*/ 2074985 w 2790466"/>
              <a:gd name="connsiteY94" fmla="*/ 23446 h 2555631"/>
              <a:gd name="connsiteX95" fmla="*/ 1992923 w 2790466"/>
              <a:gd name="connsiteY95" fmla="*/ 0 h 2555631"/>
              <a:gd name="connsiteX96" fmla="*/ 1641231 w 2790466"/>
              <a:gd name="connsiteY96" fmla="*/ 23446 h 2555631"/>
              <a:gd name="connsiteX97" fmla="*/ 1547446 w 2790466"/>
              <a:gd name="connsiteY97" fmla="*/ 46892 h 2555631"/>
              <a:gd name="connsiteX98" fmla="*/ 1453662 w 2790466"/>
              <a:gd name="connsiteY98" fmla="*/ 70338 h 2555631"/>
              <a:gd name="connsiteX99" fmla="*/ 1418493 w 2790466"/>
              <a:gd name="connsiteY99" fmla="*/ 93785 h 2555631"/>
              <a:gd name="connsiteX100" fmla="*/ 1348154 w 2790466"/>
              <a:gd name="connsiteY100" fmla="*/ 117231 h 2555631"/>
              <a:gd name="connsiteX101" fmla="*/ 1266093 w 2790466"/>
              <a:gd name="connsiteY101" fmla="*/ 187569 h 2555631"/>
              <a:gd name="connsiteX102" fmla="*/ 1219200 w 2790466"/>
              <a:gd name="connsiteY102" fmla="*/ 211015 h 2555631"/>
              <a:gd name="connsiteX103" fmla="*/ 1148862 w 2790466"/>
              <a:gd name="connsiteY103" fmla="*/ 257908 h 2555631"/>
              <a:gd name="connsiteX104" fmla="*/ 1078523 w 2790466"/>
              <a:gd name="connsiteY104" fmla="*/ 293077 h 2555631"/>
              <a:gd name="connsiteX105" fmla="*/ 1031631 w 2790466"/>
              <a:gd name="connsiteY105" fmla="*/ 351692 h 2555631"/>
              <a:gd name="connsiteX106" fmla="*/ 1008185 w 2790466"/>
              <a:gd name="connsiteY106" fmla="*/ 386861 h 2555631"/>
              <a:gd name="connsiteX107" fmla="*/ 1019908 w 2790466"/>
              <a:gd name="connsiteY107" fmla="*/ 398585 h 255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790466" h="2555631">
                <a:moveTo>
                  <a:pt x="1019908" y="398585"/>
                </a:moveTo>
                <a:cubicBezTo>
                  <a:pt x="1025769" y="410308"/>
                  <a:pt x="1043354" y="436157"/>
                  <a:pt x="1043354" y="457200"/>
                </a:cubicBezTo>
                <a:cubicBezTo>
                  <a:pt x="1043354" y="483251"/>
                  <a:pt x="1000370" y="505395"/>
                  <a:pt x="984739" y="515815"/>
                </a:cubicBezTo>
                <a:cubicBezTo>
                  <a:pt x="957385" y="556847"/>
                  <a:pt x="949571" y="578338"/>
                  <a:pt x="890954" y="597877"/>
                </a:cubicBezTo>
                <a:cubicBezTo>
                  <a:pt x="879231" y="601785"/>
                  <a:pt x="866587" y="603599"/>
                  <a:pt x="855785" y="609600"/>
                </a:cubicBezTo>
                <a:cubicBezTo>
                  <a:pt x="831152" y="623285"/>
                  <a:pt x="812179" y="647581"/>
                  <a:pt x="785446" y="656492"/>
                </a:cubicBezTo>
                <a:cubicBezTo>
                  <a:pt x="773723" y="660400"/>
                  <a:pt x="761330" y="662689"/>
                  <a:pt x="750277" y="668215"/>
                </a:cubicBezTo>
                <a:cubicBezTo>
                  <a:pt x="692895" y="696906"/>
                  <a:pt x="735281" y="682393"/>
                  <a:pt x="691662" y="715108"/>
                </a:cubicBezTo>
                <a:cubicBezTo>
                  <a:pt x="669119" y="732015"/>
                  <a:pt x="644769" y="746369"/>
                  <a:pt x="621323" y="762000"/>
                </a:cubicBezTo>
                <a:cubicBezTo>
                  <a:pt x="609600" y="769815"/>
                  <a:pt x="596117" y="775483"/>
                  <a:pt x="586154" y="785446"/>
                </a:cubicBezTo>
                <a:lnTo>
                  <a:pt x="550985" y="820615"/>
                </a:lnTo>
                <a:cubicBezTo>
                  <a:pt x="536244" y="864839"/>
                  <a:pt x="532680" y="885815"/>
                  <a:pt x="492370" y="926123"/>
                </a:cubicBezTo>
                <a:cubicBezTo>
                  <a:pt x="484554" y="933938"/>
                  <a:pt x="475555" y="940727"/>
                  <a:pt x="468923" y="949569"/>
                </a:cubicBezTo>
                <a:cubicBezTo>
                  <a:pt x="452016" y="972112"/>
                  <a:pt x="437662" y="996462"/>
                  <a:pt x="422031" y="1019908"/>
                </a:cubicBezTo>
                <a:cubicBezTo>
                  <a:pt x="414216" y="1031631"/>
                  <a:pt x="408548" y="1045114"/>
                  <a:pt x="398585" y="1055077"/>
                </a:cubicBezTo>
                <a:cubicBezTo>
                  <a:pt x="318283" y="1135378"/>
                  <a:pt x="355835" y="1107022"/>
                  <a:pt x="293077" y="1148861"/>
                </a:cubicBezTo>
                <a:cubicBezTo>
                  <a:pt x="289169" y="1160584"/>
                  <a:pt x="287355" y="1173229"/>
                  <a:pt x="281354" y="1184031"/>
                </a:cubicBezTo>
                <a:cubicBezTo>
                  <a:pt x="267669" y="1208664"/>
                  <a:pt x="250093" y="1230923"/>
                  <a:pt x="234462" y="1254369"/>
                </a:cubicBezTo>
                <a:lnTo>
                  <a:pt x="187570" y="1324708"/>
                </a:lnTo>
                <a:lnTo>
                  <a:pt x="140677" y="1395046"/>
                </a:lnTo>
                <a:cubicBezTo>
                  <a:pt x="132862" y="1418492"/>
                  <a:pt x="130940" y="1444821"/>
                  <a:pt x="117231" y="1465385"/>
                </a:cubicBezTo>
                <a:cubicBezTo>
                  <a:pt x="97796" y="1494538"/>
                  <a:pt x="83088" y="1513450"/>
                  <a:pt x="70339" y="1547446"/>
                </a:cubicBezTo>
                <a:cubicBezTo>
                  <a:pt x="37895" y="1633963"/>
                  <a:pt x="82685" y="1558233"/>
                  <a:pt x="35170" y="1629508"/>
                </a:cubicBezTo>
                <a:cubicBezTo>
                  <a:pt x="31262" y="1645139"/>
                  <a:pt x="26328" y="1660548"/>
                  <a:pt x="23446" y="1676400"/>
                </a:cubicBezTo>
                <a:cubicBezTo>
                  <a:pt x="18503" y="1703586"/>
                  <a:pt x="15925" y="1731151"/>
                  <a:pt x="11723" y="1758461"/>
                </a:cubicBezTo>
                <a:cubicBezTo>
                  <a:pt x="8109" y="1781954"/>
                  <a:pt x="3908" y="1805354"/>
                  <a:pt x="0" y="1828800"/>
                </a:cubicBezTo>
                <a:cubicBezTo>
                  <a:pt x="8008" y="1988951"/>
                  <a:pt x="-6325" y="2005960"/>
                  <a:pt x="23446" y="2110154"/>
                </a:cubicBezTo>
                <a:cubicBezTo>
                  <a:pt x="26841" y="2122036"/>
                  <a:pt x="29644" y="2134270"/>
                  <a:pt x="35170" y="2145323"/>
                </a:cubicBezTo>
                <a:cubicBezTo>
                  <a:pt x="51492" y="2177966"/>
                  <a:pt x="67857" y="2189733"/>
                  <a:pt x="93785" y="2215661"/>
                </a:cubicBezTo>
                <a:cubicBezTo>
                  <a:pt x="114387" y="2277468"/>
                  <a:pt x="91892" y="2227458"/>
                  <a:pt x="140677" y="2286000"/>
                </a:cubicBezTo>
                <a:cubicBezTo>
                  <a:pt x="149697" y="2296824"/>
                  <a:pt x="155321" y="2310167"/>
                  <a:pt x="164123" y="2321169"/>
                </a:cubicBezTo>
                <a:cubicBezTo>
                  <a:pt x="189283" y="2352619"/>
                  <a:pt x="188889" y="2340981"/>
                  <a:pt x="222739" y="2368061"/>
                </a:cubicBezTo>
                <a:cubicBezTo>
                  <a:pt x="268717" y="2404844"/>
                  <a:pt x="220277" y="2382872"/>
                  <a:pt x="281354" y="2403231"/>
                </a:cubicBezTo>
                <a:cubicBezTo>
                  <a:pt x="289169" y="2414954"/>
                  <a:pt x="293976" y="2429380"/>
                  <a:pt x="304800" y="2438400"/>
                </a:cubicBezTo>
                <a:cubicBezTo>
                  <a:pt x="331072" y="2460293"/>
                  <a:pt x="367036" y="2465682"/>
                  <a:pt x="398585" y="2473569"/>
                </a:cubicBezTo>
                <a:cubicBezTo>
                  <a:pt x="410308" y="2481384"/>
                  <a:pt x="421152" y="2490714"/>
                  <a:pt x="433754" y="2497015"/>
                </a:cubicBezTo>
                <a:cubicBezTo>
                  <a:pt x="444807" y="2502541"/>
                  <a:pt x="457041" y="2505343"/>
                  <a:pt x="468923" y="2508738"/>
                </a:cubicBezTo>
                <a:cubicBezTo>
                  <a:pt x="509688" y="2520385"/>
                  <a:pt x="542982" y="2526429"/>
                  <a:pt x="586154" y="2532185"/>
                </a:cubicBezTo>
                <a:cubicBezTo>
                  <a:pt x="688720" y="2545861"/>
                  <a:pt x="745418" y="2547748"/>
                  <a:pt x="855785" y="2555631"/>
                </a:cubicBezTo>
                <a:cubicBezTo>
                  <a:pt x="958780" y="2550481"/>
                  <a:pt x="1087905" y="2548778"/>
                  <a:pt x="1195754" y="2532185"/>
                </a:cubicBezTo>
                <a:cubicBezTo>
                  <a:pt x="1211678" y="2529735"/>
                  <a:pt x="1226892" y="2523837"/>
                  <a:pt x="1242646" y="2520461"/>
                </a:cubicBezTo>
                <a:cubicBezTo>
                  <a:pt x="1281612" y="2512111"/>
                  <a:pt x="1321216" y="2506680"/>
                  <a:pt x="1359877" y="2497015"/>
                </a:cubicBezTo>
                <a:cubicBezTo>
                  <a:pt x="1375508" y="2493107"/>
                  <a:pt x="1391337" y="2489922"/>
                  <a:pt x="1406770" y="2485292"/>
                </a:cubicBezTo>
                <a:cubicBezTo>
                  <a:pt x="1430442" y="2478190"/>
                  <a:pt x="1453132" y="2467840"/>
                  <a:pt x="1477108" y="2461846"/>
                </a:cubicBezTo>
                <a:lnTo>
                  <a:pt x="1570893" y="2438400"/>
                </a:lnTo>
                <a:cubicBezTo>
                  <a:pt x="1582616" y="2426677"/>
                  <a:pt x="1592268" y="2412427"/>
                  <a:pt x="1606062" y="2403231"/>
                </a:cubicBezTo>
                <a:cubicBezTo>
                  <a:pt x="1616344" y="2396376"/>
                  <a:pt x="1629873" y="2396376"/>
                  <a:pt x="1641231" y="2391508"/>
                </a:cubicBezTo>
                <a:cubicBezTo>
                  <a:pt x="1657294" y="2384624"/>
                  <a:pt x="1673582" y="2377755"/>
                  <a:pt x="1688123" y="2368061"/>
                </a:cubicBezTo>
                <a:cubicBezTo>
                  <a:pt x="1697319" y="2361930"/>
                  <a:pt x="1702939" y="2351520"/>
                  <a:pt x="1711570" y="2344615"/>
                </a:cubicBezTo>
                <a:cubicBezTo>
                  <a:pt x="1757676" y="2307731"/>
                  <a:pt x="1740139" y="2336123"/>
                  <a:pt x="1781908" y="2286000"/>
                </a:cubicBezTo>
                <a:cubicBezTo>
                  <a:pt x="1790928" y="2275176"/>
                  <a:pt x="1796076" y="2261434"/>
                  <a:pt x="1805354" y="2250831"/>
                </a:cubicBezTo>
                <a:cubicBezTo>
                  <a:pt x="1823550" y="2230036"/>
                  <a:pt x="1863970" y="2192215"/>
                  <a:pt x="1863970" y="2192215"/>
                </a:cubicBezTo>
                <a:cubicBezTo>
                  <a:pt x="1871785" y="2176584"/>
                  <a:pt x="1876228" y="2158748"/>
                  <a:pt x="1887416" y="2145323"/>
                </a:cubicBezTo>
                <a:cubicBezTo>
                  <a:pt x="1896436" y="2134499"/>
                  <a:pt x="1911761" y="2130897"/>
                  <a:pt x="1922585" y="2121877"/>
                </a:cubicBezTo>
                <a:cubicBezTo>
                  <a:pt x="1935321" y="2111263"/>
                  <a:pt x="1946031" y="2098431"/>
                  <a:pt x="1957754" y="2086708"/>
                </a:cubicBezTo>
                <a:cubicBezTo>
                  <a:pt x="1961662" y="2074985"/>
                  <a:pt x="1963346" y="2062267"/>
                  <a:pt x="1969477" y="2051538"/>
                </a:cubicBezTo>
                <a:cubicBezTo>
                  <a:pt x="2003565" y="1991883"/>
                  <a:pt x="1995193" y="2020679"/>
                  <a:pt x="2028093" y="1981200"/>
                </a:cubicBezTo>
                <a:cubicBezTo>
                  <a:pt x="2040601" y="1966190"/>
                  <a:pt x="2051906" y="1950207"/>
                  <a:pt x="2063262" y="1934308"/>
                </a:cubicBezTo>
                <a:cubicBezTo>
                  <a:pt x="2071451" y="1922843"/>
                  <a:pt x="2077688" y="1909962"/>
                  <a:pt x="2086708" y="1899138"/>
                </a:cubicBezTo>
                <a:cubicBezTo>
                  <a:pt x="2097321" y="1886402"/>
                  <a:pt x="2111699" y="1877055"/>
                  <a:pt x="2121877" y="1863969"/>
                </a:cubicBezTo>
                <a:cubicBezTo>
                  <a:pt x="2139177" y="1841726"/>
                  <a:pt x="2145324" y="1809262"/>
                  <a:pt x="2168770" y="1793631"/>
                </a:cubicBezTo>
                <a:cubicBezTo>
                  <a:pt x="2180493" y="1785816"/>
                  <a:pt x="2192937" y="1778987"/>
                  <a:pt x="2203939" y="1770185"/>
                </a:cubicBezTo>
                <a:cubicBezTo>
                  <a:pt x="2212570" y="1763280"/>
                  <a:pt x="2220480" y="1755369"/>
                  <a:pt x="2227385" y="1746738"/>
                </a:cubicBezTo>
                <a:cubicBezTo>
                  <a:pt x="2236186" y="1735736"/>
                  <a:pt x="2239829" y="1720371"/>
                  <a:pt x="2250831" y="1711569"/>
                </a:cubicBezTo>
                <a:cubicBezTo>
                  <a:pt x="2260480" y="1703850"/>
                  <a:pt x="2274277" y="1703754"/>
                  <a:pt x="2286000" y="1699846"/>
                </a:cubicBezTo>
                <a:cubicBezTo>
                  <a:pt x="2293815" y="1688123"/>
                  <a:pt x="2298444" y="1673478"/>
                  <a:pt x="2309446" y="1664677"/>
                </a:cubicBezTo>
                <a:cubicBezTo>
                  <a:pt x="2319096" y="1656957"/>
                  <a:pt x="2333814" y="1658955"/>
                  <a:pt x="2344616" y="1652954"/>
                </a:cubicBezTo>
                <a:cubicBezTo>
                  <a:pt x="2369249" y="1639269"/>
                  <a:pt x="2391508" y="1621692"/>
                  <a:pt x="2414954" y="1606061"/>
                </a:cubicBezTo>
                <a:lnTo>
                  <a:pt x="2414954" y="1606061"/>
                </a:lnTo>
                <a:cubicBezTo>
                  <a:pt x="2440882" y="1580133"/>
                  <a:pt x="2452649" y="1563768"/>
                  <a:pt x="2485293" y="1547446"/>
                </a:cubicBezTo>
                <a:cubicBezTo>
                  <a:pt x="2496346" y="1541920"/>
                  <a:pt x="2508739" y="1539631"/>
                  <a:pt x="2520462" y="1535723"/>
                </a:cubicBezTo>
                <a:cubicBezTo>
                  <a:pt x="2532185" y="1524000"/>
                  <a:pt x="2541837" y="1509750"/>
                  <a:pt x="2555631" y="1500554"/>
                </a:cubicBezTo>
                <a:cubicBezTo>
                  <a:pt x="2565913" y="1493699"/>
                  <a:pt x="2581151" y="1496551"/>
                  <a:pt x="2590800" y="1488831"/>
                </a:cubicBezTo>
                <a:cubicBezTo>
                  <a:pt x="2615285" y="1469242"/>
                  <a:pt x="2614890" y="1444344"/>
                  <a:pt x="2625970" y="1418492"/>
                </a:cubicBezTo>
                <a:cubicBezTo>
                  <a:pt x="2649987" y="1362455"/>
                  <a:pt x="2647394" y="1386830"/>
                  <a:pt x="2661139" y="1336431"/>
                </a:cubicBezTo>
                <a:cubicBezTo>
                  <a:pt x="2665622" y="1319993"/>
                  <a:pt x="2682816" y="1238958"/>
                  <a:pt x="2696308" y="1207477"/>
                </a:cubicBezTo>
                <a:cubicBezTo>
                  <a:pt x="2703192" y="1191414"/>
                  <a:pt x="2713264" y="1176811"/>
                  <a:pt x="2719754" y="1160585"/>
                </a:cubicBezTo>
                <a:cubicBezTo>
                  <a:pt x="2728933" y="1137638"/>
                  <a:pt x="2735385" y="1113692"/>
                  <a:pt x="2743200" y="1090246"/>
                </a:cubicBezTo>
                <a:lnTo>
                  <a:pt x="2754923" y="1055077"/>
                </a:lnTo>
                <a:lnTo>
                  <a:pt x="2766646" y="1019908"/>
                </a:lnTo>
                <a:lnTo>
                  <a:pt x="2778370" y="984738"/>
                </a:lnTo>
                <a:cubicBezTo>
                  <a:pt x="2789945" y="683796"/>
                  <a:pt x="2802953" y="723445"/>
                  <a:pt x="2766646" y="457200"/>
                </a:cubicBezTo>
                <a:cubicBezTo>
                  <a:pt x="2764976" y="444956"/>
                  <a:pt x="2760924" y="432833"/>
                  <a:pt x="2754923" y="422031"/>
                </a:cubicBezTo>
                <a:cubicBezTo>
                  <a:pt x="2738975" y="393324"/>
                  <a:pt x="2704340" y="339007"/>
                  <a:pt x="2672862" y="316523"/>
                </a:cubicBezTo>
                <a:cubicBezTo>
                  <a:pt x="2658642" y="306366"/>
                  <a:pt x="2640511" y="302771"/>
                  <a:pt x="2625970" y="293077"/>
                </a:cubicBezTo>
                <a:cubicBezTo>
                  <a:pt x="2517401" y="220699"/>
                  <a:pt x="2737415" y="338340"/>
                  <a:pt x="2555631" y="234461"/>
                </a:cubicBezTo>
                <a:cubicBezTo>
                  <a:pt x="2544902" y="228330"/>
                  <a:pt x="2531515" y="228264"/>
                  <a:pt x="2520462" y="222738"/>
                </a:cubicBezTo>
                <a:cubicBezTo>
                  <a:pt x="2507860" y="216437"/>
                  <a:pt x="2498168" y="205014"/>
                  <a:pt x="2485293" y="199292"/>
                </a:cubicBezTo>
                <a:cubicBezTo>
                  <a:pt x="2462709" y="189255"/>
                  <a:pt x="2435518" y="189555"/>
                  <a:pt x="2414954" y="175846"/>
                </a:cubicBezTo>
                <a:cubicBezTo>
                  <a:pt x="2379635" y="152300"/>
                  <a:pt x="2374538" y="146802"/>
                  <a:pt x="2332893" y="128954"/>
                </a:cubicBezTo>
                <a:cubicBezTo>
                  <a:pt x="2321535" y="124086"/>
                  <a:pt x="2308776" y="122757"/>
                  <a:pt x="2297723" y="117231"/>
                </a:cubicBezTo>
                <a:cubicBezTo>
                  <a:pt x="2277343" y="107041"/>
                  <a:pt x="2259488" y="92251"/>
                  <a:pt x="2239108" y="82061"/>
                </a:cubicBezTo>
                <a:cubicBezTo>
                  <a:pt x="2228055" y="76535"/>
                  <a:pt x="2214992" y="75864"/>
                  <a:pt x="2203939" y="70338"/>
                </a:cubicBezTo>
                <a:cubicBezTo>
                  <a:pt x="2191337" y="64037"/>
                  <a:pt x="2181372" y="53193"/>
                  <a:pt x="2168770" y="46892"/>
                </a:cubicBezTo>
                <a:cubicBezTo>
                  <a:pt x="2143633" y="34324"/>
                  <a:pt x="2099062" y="28796"/>
                  <a:pt x="2074985" y="23446"/>
                </a:cubicBezTo>
                <a:cubicBezTo>
                  <a:pt x="2030826" y="13633"/>
                  <a:pt x="2032087" y="13054"/>
                  <a:pt x="1992923" y="0"/>
                </a:cubicBezTo>
                <a:lnTo>
                  <a:pt x="1641231" y="23446"/>
                </a:lnTo>
                <a:cubicBezTo>
                  <a:pt x="1585472" y="28225"/>
                  <a:pt x="1592232" y="34678"/>
                  <a:pt x="1547446" y="46892"/>
                </a:cubicBezTo>
                <a:cubicBezTo>
                  <a:pt x="1516358" y="55370"/>
                  <a:pt x="1453662" y="70338"/>
                  <a:pt x="1453662" y="70338"/>
                </a:cubicBezTo>
                <a:cubicBezTo>
                  <a:pt x="1441939" y="78154"/>
                  <a:pt x="1431368" y="88063"/>
                  <a:pt x="1418493" y="93785"/>
                </a:cubicBezTo>
                <a:cubicBezTo>
                  <a:pt x="1395909" y="103823"/>
                  <a:pt x="1348154" y="117231"/>
                  <a:pt x="1348154" y="117231"/>
                </a:cubicBezTo>
                <a:cubicBezTo>
                  <a:pt x="1316184" y="149201"/>
                  <a:pt x="1306196" y="162505"/>
                  <a:pt x="1266093" y="187569"/>
                </a:cubicBezTo>
                <a:cubicBezTo>
                  <a:pt x="1251273" y="196831"/>
                  <a:pt x="1234831" y="203200"/>
                  <a:pt x="1219200" y="211015"/>
                </a:cubicBezTo>
                <a:cubicBezTo>
                  <a:pt x="1152532" y="277685"/>
                  <a:pt x="1216724" y="223977"/>
                  <a:pt x="1148862" y="257908"/>
                </a:cubicBezTo>
                <a:cubicBezTo>
                  <a:pt x="1057963" y="303358"/>
                  <a:pt x="1166921" y="263612"/>
                  <a:pt x="1078523" y="293077"/>
                </a:cubicBezTo>
                <a:cubicBezTo>
                  <a:pt x="1019238" y="332601"/>
                  <a:pt x="1059943" y="295068"/>
                  <a:pt x="1031631" y="351692"/>
                </a:cubicBezTo>
                <a:cubicBezTo>
                  <a:pt x="1025330" y="364294"/>
                  <a:pt x="1011602" y="373192"/>
                  <a:pt x="1008185" y="386861"/>
                </a:cubicBezTo>
                <a:cubicBezTo>
                  <a:pt x="1003446" y="405816"/>
                  <a:pt x="1014047" y="386862"/>
                  <a:pt x="1019908" y="398585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C834047-60B4-42FF-8AF3-B7278D557792}"/>
              </a:ext>
            </a:extLst>
          </p:cNvPr>
          <p:cNvSpPr/>
          <p:nvPr/>
        </p:nvSpPr>
        <p:spPr bwMode="auto">
          <a:xfrm>
            <a:off x="4185138" y="1125415"/>
            <a:ext cx="2872154" cy="3751385"/>
          </a:xfrm>
          <a:custGeom>
            <a:avLst/>
            <a:gdLst>
              <a:gd name="connsiteX0" fmla="*/ 504093 w 2872154"/>
              <a:gd name="connsiteY0" fmla="*/ 82062 h 3751385"/>
              <a:gd name="connsiteX1" fmla="*/ 398585 w 2872154"/>
              <a:gd name="connsiteY1" fmla="*/ 105508 h 3751385"/>
              <a:gd name="connsiteX2" fmla="*/ 316524 w 2872154"/>
              <a:gd name="connsiteY2" fmla="*/ 128954 h 3751385"/>
              <a:gd name="connsiteX3" fmla="*/ 257908 w 2872154"/>
              <a:gd name="connsiteY3" fmla="*/ 175847 h 3751385"/>
              <a:gd name="connsiteX4" fmla="*/ 187570 w 2872154"/>
              <a:gd name="connsiteY4" fmla="*/ 234462 h 3751385"/>
              <a:gd name="connsiteX5" fmla="*/ 140677 w 2872154"/>
              <a:gd name="connsiteY5" fmla="*/ 293077 h 3751385"/>
              <a:gd name="connsiteX6" fmla="*/ 128954 w 2872154"/>
              <a:gd name="connsiteY6" fmla="*/ 328247 h 3751385"/>
              <a:gd name="connsiteX7" fmla="*/ 82062 w 2872154"/>
              <a:gd name="connsiteY7" fmla="*/ 398585 h 3751385"/>
              <a:gd name="connsiteX8" fmla="*/ 58616 w 2872154"/>
              <a:gd name="connsiteY8" fmla="*/ 468923 h 3751385"/>
              <a:gd name="connsiteX9" fmla="*/ 46893 w 2872154"/>
              <a:gd name="connsiteY9" fmla="*/ 504093 h 3751385"/>
              <a:gd name="connsiteX10" fmla="*/ 35170 w 2872154"/>
              <a:gd name="connsiteY10" fmla="*/ 550985 h 3751385"/>
              <a:gd name="connsiteX11" fmla="*/ 23447 w 2872154"/>
              <a:gd name="connsiteY11" fmla="*/ 656493 h 3751385"/>
              <a:gd name="connsiteX12" fmla="*/ 0 w 2872154"/>
              <a:gd name="connsiteY12" fmla="*/ 855785 h 3751385"/>
              <a:gd name="connsiteX13" fmla="*/ 11724 w 2872154"/>
              <a:gd name="connsiteY13" fmla="*/ 1113693 h 3751385"/>
              <a:gd name="connsiteX14" fmla="*/ 70339 w 2872154"/>
              <a:gd name="connsiteY14" fmla="*/ 1219200 h 3751385"/>
              <a:gd name="connsiteX15" fmla="*/ 152400 w 2872154"/>
              <a:gd name="connsiteY15" fmla="*/ 1312985 h 3751385"/>
              <a:gd name="connsiteX16" fmla="*/ 175847 w 2872154"/>
              <a:gd name="connsiteY16" fmla="*/ 1336431 h 3751385"/>
              <a:gd name="connsiteX17" fmla="*/ 199293 w 2872154"/>
              <a:gd name="connsiteY17" fmla="*/ 1371600 h 3751385"/>
              <a:gd name="connsiteX18" fmla="*/ 234462 w 2872154"/>
              <a:gd name="connsiteY18" fmla="*/ 1383323 h 3751385"/>
              <a:gd name="connsiteX19" fmla="*/ 293077 w 2872154"/>
              <a:gd name="connsiteY19" fmla="*/ 1430216 h 3751385"/>
              <a:gd name="connsiteX20" fmla="*/ 351693 w 2872154"/>
              <a:gd name="connsiteY20" fmla="*/ 1477108 h 3751385"/>
              <a:gd name="connsiteX21" fmla="*/ 410308 w 2872154"/>
              <a:gd name="connsiteY21" fmla="*/ 1524000 h 3751385"/>
              <a:gd name="connsiteX22" fmla="*/ 433754 w 2872154"/>
              <a:gd name="connsiteY22" fmla="*/ 1547447 h 3751385"/>
              <a:gd name="connsiteX23" fmla="*/ 468924 w 2872154"/>
              <a:gd name="connsiteY23" fmla="*/ 1570893 h 3751385"/>
              <a:gd name="connsiteX24" fmla="*/ 550985 w 2872154"/>
              <a:gd name="connsiteY24" fmla="*/ 1664677 h 3751385"/>
              <a:gd name="connsiteX25" fmla="*/ 609600 w 2872154"/>
              <a:gd name="connsiteY25" fmla="*/ 1735016 h 3751385"/>
              <a:gd name="connsiteX26" fmla="*/ 656493 w 2872154"/>
              <a:gd name="connsiteY26" fmla="*/ 1805354 h 3751385"/>
              <a:gd name="connsiteX27" fmla="*/ 691662 w 2872154"/>
              <a:gd name="connsiteY27" fmla="*/ 1863970 h 3751385"/>
              <a:gd name="connsiteX28" fmla="*/ 726831 w 2872154"/>
              <a:gd name="connsiteY28" fmla="*/ 1981200 h 3751385"/>
              <a:gd name="connsiteX29" fmla="*/ 738554 w 2872154"/>
              <a:gd name="connsiteY29" fmla="*/ 2051539 h 3751385"/>
              <a:gd name="connsiteX30" fmla="*/ 703385 w 2872154"/>
              <a:gd name="connsiteY30" fmla="*/ 2250831 h 3751385"/>
              <a:gd name="connsiteX31" fmla="*/ 679939 w 2872154"/>
              <a:gd name="connsiteY31" fmla="*/ 2286000 h 3751385"/>
              <a:gd name="connsiteX32" fmla="*/ 656493 w 2872154"/>
              <a:gd name="connsiteY32" fmla="*/ 2356339 h 3751385"/>
              <a:gd name="connsiteX33" fmla="*/ 633047 w 2872154"/>
              <a:gd name="connsiteY33" fmla="*/ 2438400 h 3751385"/>
              <a:gd name="connsiteX34" fmla="*/ 609600 w 2872154"/>
              <a:gd name="connsiteY34" fmla="*/ 2602523 h 3751385"/>
              <a:gd name="connsiteX35" fmla="*/ 621324 w 2872154"/>
              <a:gd name="connsiteY35" fmla="*/ 3223847 h 3751385"/>
              <a:gd name="connsiteX36" fmla="*/ 644770 w 2872154"/>
              <a:gd name="connsiteY36" fmla="*/ 3352800 h 3751385"/>
              <a:gd name="connsiteX37" fmla="*/ 668216 w 2872154"/>
              <a:gd name="connsiteY37" fmla="*/ 3434862 h 3751385"/>
              <a:gd name="connsiteX38" fmla="*/ 738554 w 2872154"/>
              <a:gd name="connsiteY38" fmla="*/ 3528647 h 3751385"/>
              <a:gd name="connsiteX39" fmla="*/ 785447 w 2872154"/>
              <a:gd name="connsiteY39" fmla="*/ 3587262 h 3751385"/>
              <a:gd name="connsiteX40" fmla="*/ 902677 w 2872154"/>
              <a:gd name="connsiteY40" fmla="*/ 3657600 h 3751385"/>
              <a:gd name="connsiteX41" fmla="*/ 937847 w 2872154"/>
              <a:gd name="connsiteY41" fmla="*/ 3681047 h 3751385"/>
              <a:gd name="connsiteX42" fmla="*/ 1008185 w 2872154"/>
              <a:gd name="connsiteY42" fmla="*/ 3704493 h 3751385"/>
              <a:gd name="connsiteX43" fmla="*/ 1078524 w 2872154"/>
              <a:gd name="connsiteY43" fmla="*/ 3727939 h 3751385"/>
              <a:gd name="connsiteX44" fmla="*/ 1113693 w 2872154"/>
              <a:gd name="connsiteY44" fmla="*/ 3739662 h 3751385"/>
              <a:gd name="connsiteX45" fmla="*/ 1184031 w 2872154"/>
              <a:gd name="connsiteY45" fmla="*/ 3751385 h 3751385"/>
              <a:gd name="connsiteX46" fmla="*/ 1371600 w 2872154"/>
              <a:gd name="connsiteY46" fmla="*/ 3739662 h 3751385"/>
              <a:gd name="connsiteX47" fmla="*/ 1465385 w 2872154"/>
              <a:gd name="connsiteY47" fmla="*/ 3716216 h 3751385"/>
              <a:gd name="connsiteX48" fmla="*/ 1594339 w 2872154"/>
              <a:gd name="connsiteY48" fmla="*/ 3669323 h 3751385"/>
              <a:gd name="connsiteX49" fmla="*/ 1688124 w 2872154"/>
              <a:gd name="connsiteY49" fmla="*/ 3645877 h 3751385"/>
              <a:gd name="connsiteX50" fmla="*/ 1723293 w 2872154"/>
              <a:gd name="connsiteY50" fmla="*/ 3622431 h 3751385"/>
              <a:gd name="connsiteX51" fmla="*/ 1758462 w 2872154"/>
              <a:gd name="connsiteY51" fmla="*/ 3610708 h 3751385"/>
              <a:gd name="connsiteX52" fmla="*/ 1840524 w 2872154"/>
              <a:gd name="connsiteY52" fmla="*/ 3563816 h 3751385"/>
              <a:gd name="connsiteX53" fmla="*/ 1946031 w 2872154"/>
              <a:gd name="connsiteY53" fmla="*/ 3470031 h 3751385"/>
              <a:gd name="connsiteX54" fmla="*/ 2016370 w 2872154"/>
              <a:gd name="connsiteY54" fmla="*/ 3387970 h 3751385"/>
              <a:gd name="connsiteX55" fmla="*/ 2039816 w 2872154"/>
              <a:gd name="connsiteY55" fmla="*/ 3341077 h 3751385"/>
              <a:gd name="connsiteX56" fmla="*/ 2063262 w 2872154"/>
              <a:gd name="connsiteY56" fmla="*/ 3305908 h 3751385"/>
              <a:gd name="connsiteX57" fmla="*/ 2133600 w 2872154"/>
              <a:gd name="connsiteY57" fmla="*/ 3212123 h 3751385"/>
              <a:gd name="connsiteX58" fmla="*/ 2168770 w 2872154"/>
              <a:gd name="connsiteY58" fmla="*/ 3130062 h 3751385"/>
              <a:gd name="connsiteX59" fmla="*/ 2203939 w 2872154"/>
              <a:gd name="connsiteY59" fmla="*/ 3094893 h 3751385"/>
              <a:gd name="connsiteX60" fmla="*/ 2239108 w 2872154"/>
              <a:gd name="connsiteY60" fmla="*/ 3024554 h 3751385"/>
              <a:gd name="connsiteX61" fmla="*/ 2262554 w 2872154"/>
              <a:gd name="connsiteY61" fmla="*/ 2965939 h 3751385"/>
              <a:gd name="connsiteX62" fmla="*/ 2297724 w 2872154"/>
              <a:gd name="connsiteY62" fmla="*/ 2919047 h 3751385"/>
              <a:gd name="connsiteX63" fmla="*/ 2321170 w 2872154"/>
              <a:gd name="connsiteY63" fmla="*/ 2883877 h 3751385"/>
              <a:gd name="connsiteX64" fmla="*/ 2344616 w 2872154"/>
              <a:gd name="connsiteY64" fmla="*/ 2801816 h 3751385"/>
              <a:gd name="connsiteX65" fmla="*/ 2368062 w 2872154"/>
              <a:gd name="connsiteY65" fmla="*/ 2754923 h 3751385"/>
              <a:gd name="connsiteX66" fmla="*/ 2426677 w 2872154"/>
              <a:gd name="connsiteY66" fmla="*/ 2661139 h 3751385"/>
              <a:gd name="connsiteX67" fmla="*/ 2461847 w 2872154"/>
              <a:gd name="connsiteY67" fmla="*/ 2614247 h 3751385"/>
              <a:gd name="connsiteX68" fmla="*/ 2543908 w 2872154"/>
              <a:gd name="connsiteY68" fmla="*/ 2461847 h 3751385"/>
              <a:gd name="connsiteX69" fmla="*/ 2567354 w 2872154"/>
              <a:gd name="connsiteY69" fmla="*/ 2426677 h 3751385"/>
              <a:gd name="connsiteX70" fmla="*/ 2590800 w 2872154"/>
              <a:gd name="connsiteY70" fmla="*/ 2391508 h 3751385"/>
              <a:gd name="connsiteX71" fmla="*/ 2625970 w 2872154"/>
              <a:gd name="connsiteY71" fmla="*/ 2286000 h 3751385"/>
              <a:gd name="connsiteX72" fmla="*/ 2637693 w 2872154"/>
              <a:gd name="connsiteY72" fmla="*/ 2250831 h 3751385"/>
              <a:gd name="connsiteX73" fmla="*/ 2649416 w 2872154"/>
              <a:gd name="connsiteY73" fmla="*/ 2192216 h 3751385"/>
              <a:gd name="connsiteX74" fmla="*/ 2672862 w 2872154"/>
              <a:gd name="connsiteY74" fmla="*/ 2121877 h 3751385"/>
              <a:gd name="connsiteX75" fmla="*/ 2696308 w 2872154"/>
              <a:gd name="connsiteY75" fmla="*/ 2028093 h 3751385"/>
              <a:gd name="connsiteX76" fmla="*/ 2708031 w 2872154"/>
              <a:gd name="connsiteY76" fmla="*/ 1981200 h 3751385"/>
              <a:gd name="connsiteX77" fmla="*/ 2731477 w 2872154"/>
              <a:gd name="connsiteY77" fmla="*/ 1910862 h 3751385"/>
              <a:gd name="connsiteX78" fmla="*/ 2754924 w 2872154"/>
              <a:gd name="connsiteY78" fmla="*/ 1840523 h 3751385"/>
              <a:gd name="connsiteX79" fmla="*/ 2766647 w 2872154"/>
              <a:gd name="connsiteY79" fmla="*/ 1805354 h 3751385"/>
              <a:gd name="connsiteX80" fmla="*/ 2778370 w 2872154"/>
              <a:gd name="connsiteY80" fmla="*/ 1770185 h 3751385"/>
              <a:gd name="connsiteX81" fmla="*/ 2801816 w 2872154"/>
              <a:gd name="connsiteY81" fmla="*/ 1735016 h 3751385"/>
              <a:gd name="connsiteX82" fmla="*/ 2825262 w 2872154"/>
              <a:gd name="connsiteY82" fmla="*/ 1664677 h 3751385"/>
              <a:gd name="connsiteX83" fmla="*/ 2848708 w 2872154"/>
              <a:gd name="connsiteY83" fmla="*/ 1582616 h 3751385"/>
              <a:gd name="connsiteX84" fmla="*/ 2872154 w 2872154"/>
              <a:gd name="connsiteY84" fmla="*/ 1289539 h 3751385"/>
              <a:gd name="connsiteX85" fmla="*/ 2848708 w 2872154"/>
              <a:gd name="connsiteY85" fmla="*/ 1160585 h 3751385"/>
              <a:gd name="connsiteX86" fmla="*/ 2836985 w 2872154"/>
              <a:gd name="connsiteY86" fmla="*/ 1125416 h 3751385"/>
              <a:gd name="connsiteX87" fmla="*/ 2813539 w 2872154"/>
              <a:gd name="connsiteY87" fmla="*/ 1043354 h 3751385"/>
              <a:gd name="connsiteX88" fmla="*/ 2790093 w 2872154"/>
              <a:gd name="connsiteY88" fmla="*/ 1008185 h 3751385"/>
              <a:gd name="connsiteX89" fmla="*/ 2743200 w 2872154"/>
              <a:gd name="connsiteY89" fmla="*/ 926123 h 3751385"/>
              <a:gd name="connsiteX90" fmla="*/ 2696308 w 2872154"/>
              <a:gd name="connsiteY90" fmla="*/ 844062 h 3751385"/>
              <a:gd name="connsiteX91" fmla="*/ 2672862 w 2872154"/>
              <a:gd name="connsiteY91" fmla="*/ 797170 h 3751385"/>
              <a:gd name="connsiteX92" fmla="*/ 2637693 w 2872154"/>
              <a:gd name="connsiteY92" fmla="*/ 762000 h 3751385"/>
              <a:gd name="connsiteX93" fmla="*/ 2567354 w 2872154"/>
              <a:gd name="connsiteY93" fmla="*/ 691662 h 3751385"/>
              <a:gd name="connsiteX94" fmla="*/ 2543908 w 2872154"/>
              <a:gd name="connsiteY94" fmla="*/ 656493 h 3751385"/>
              <a:gd name="connsiteX95" fmla="*/ 2473570 w 2872154"/>
              <a:gd name="connsiteY95" fmla="*/ 633047 h 3751385"/>
              <a:gd name="connsiteX96" fmla="*/ 2438400 w 2872154"/>
              <a:gd name="connsiteY96" fmla="*/ 609600 h 3751385"/>
              <a:gd name="connsiteX97" fmla="*/ 2368062 w 2872154"/>
              <a:gd name="connsiteY97" fmla="*/ 586154 h 3751385"/>
              <a:gd name="connsiteX98" fmla="*/ 2297724 w 2872154"/>
              <a:gd name="connsiteY98" fmla="*/ 550985 h 3751385"/>
              <a:gd name="connsiteX99" fmla="*/ 2262554 w 2872154"/>
              <a:gd name="connsiteY99" fmla="*/ 527539 h 3751385"/>
              <a:gd name="connsiteX100" fmla="*/ 2215662 w 2872154"/>
              <a:gd name="connsiteY100" fmla="*/ 515816 h 3751385"/>
              <a:gd name="connsiteX101" fmla="*/ 2168770 w 2872154"/>
              <a:gd name="connsiteY101" fmla="*/ 492370 h 3751385"/>
              <a:gd name="connsiteX102" fmla="*/ 2098431 w 2872154"/>
              <a:gd name="connsiteY102" fmla="*/ 445477 h 3751385"/>
              <a:gd name="connsiteX103" fmla="*/ 2051539 w 2872154"/>
              <a:gd name="connsiteY103" fmla="*/ 433754 h 3751385"/>
              <a:gd name="connsiteX104" fmla="*/ 2004647 w 2872154"/>
              <a:gd name="connsiteY104" fmla="*/ 410308 h 3751385"/>
              <a:gd name="connsiteX105" fmla="*/ 1969477 w 2872154"/>
              <a:gd name="connsiteY105" fmla="*/ 398585 h 3751385"/>
              <a:gd name="connsiteX106" fmla="*/ 1875693 w 2872154"/>
              <a:gd name="connsiteY106" fmla="*/ 351693 h 3751385"/>
              <a:gd name="connsiteX107" fmla="*/ 1828800 w 2872154"/>
              <a:gd name="connsiteY107" fmla="*/ 328247 h 3751385"/>
              <a:gd name="connsiteX108" fmla="*/ 1781908 w 2872154"/>
              <a:gd name="connsiteY108" fmla="*/ 316523 h 3751385"/>
              <a:gd name="connsiteX109" fmla="*/ 1664677 w 2872154"/>
              <a:gd name="connsiteY109" fmla="*/ 293077 h 3751385"/>
              <a:gd name="connsiteX110" fmla="*/ 1594339 w 2872154"/>
              <a:gd name="connsiteY110" fmla="*/ 281354 h 3751385"/>
              <a:gd name="connsiteX111" fmla="*/ 1477108 w 2872154"/>
              <a:gd name="connsiteY111" fmla="*/ 257908 h 3751385"/>
              <a:gd name="connsiteX112" fmla="*/ 1324708 w 2872154"/>
              <a:gd name="connsiteY112" fmla="*/ 246185 h 3751385"/>
              <a:gd name="connsiteX113" fmla="*/ 1160585 w 2872154"/>
              <a:gd name="connsiteY113" fmla="*/ 211016 h 3751385"/>
              <a:gd name="connsiteX114" fmla="*/ 1113693 w 2872154"/>
              <a:gd name="connsiteY114" fmla="*/ 187570 h 3751385"/>
              <a:gd name="connsiteX115" fmla="*/ 1078524 w 2872154"/>
              <a:gd name="connsiteY115" fmla="*/ 164123 h 3751385"/>
              <a:gd name="connsiteX116" fmla="*/ 1043354 w 2872154"/>
              <a:gd name="connsiteY116" fmla="*/ 152400 h 3751385"/>
              <a:gd name="connsiteX117" fmla="*/ 1008185 w 2872154"/>
              <a:gd name="connsiteY117" fmla="*/ 117231 h 3751385"/>
              <a:gd name="connsiteX118" fmla="*/ 973016 w 2872154"/>
              <a:gd name="connsiteY118" fmla="*/ 105508 h 3751385"/>
              <a:gd name="connsiteX119" fmla="*/ 914400 w 2872154"/>
              <a:gd name="connsiteY119" fmla="*/ 82062 h 3751385"/>
              <a:gd name="connsiteX120" fmla="*/ 797170 w 2872154"/>
              <a:gd name="connsiteY120" fmla="*/ 35170 h 3751385"/>
              <a:gd name="connsiteX121" fmla="*/ 762000 w 2872154"/>
              <a:gd name="connsiteY121" fmla="*/ 23447 h 3751385"/>
              <a:gd name="connsiteX122" fmla="*/ 668216 w 2872154"/>
              <a:gd name="connsiteY122" fmla="*/ 0 h 3751385"/>
              <a:gd name="connsiteX123" fmla="*/ 562708 w 2872154"/>
              <a:gd name="connsiteY123" fmla="*/ 11723 h 3751385"/>
              <a:gd name="connsiteX124" fmla="*/ 492370 w 2872154"/>
              <a:gd name="connsiteY124" fmla="*/ 46893 h 3751385"/>
              <a:gd name="connsiteX125" fmla="*/ 445477 w 2872154"/>
              <a:gd name="connsiteY125" fmla="*/ 82062 h 3751385"/>
              <a:gd name="connsiteX126" fmla="*/ 410308 w 2872154"/>
              <a:gd name="connsiteY126" fmla="*/ 128954 h 375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872154" h="3751385">
                <a:moveTo>
                  <a:pt x="504093" y="82062"/>
                </a:moveTo>
                <a:lnTo>
                  <a:pt x="398585" y="105508"/>
                </a:lnTo>
                <a:cubicBezTo>
                  <a:pt x="384633" y="108728"/>
                  <a:pt x="332519" y="120956"/>
                  <a:pt x="316524" y="128954"/>
                </a:cubicBezTo>
                <a:cubicBezTo>
                  <a:pt x="268409" y="153011"/>
                  <a:pt x="294257" y="146767"/>
                  <a:pt x="257908" y="175847"/>
                </a:cubicBezTo>
                <a:cubicBezTo>
                  <a:pt x="211799" y="212735"/>
                  <a:pt x="229343" y="184334"/>
                  <a:pt x="187570" y="234462"/>
                </a:cubicBezTo>
                <a:cubicBezTo>
                  <a:pt x="113637" y="323182"/>
                  <a:pt x="208883" y="224874"/>
                  <a:pt x="140677" y="293077"/>
                </a:cubicBezTo>
                <a:cubicBezTo>
                  <a:pt x="136769" y="304800"/>
                  <a:pt x="134955" y="317445"/>
                  <a:pt x="128954" y="328247"/>
                </a:cubicBezTo>
                <a:cubicBezTo>
                  <a:pt x="115269" y="352880"/>
                  <a:pt x="90973" y="371852"/>
                  <a:pt x="82062" y="398585"/>
                </a:cubicBezTo>
                <a:lnTo>
                  <a:pt x="58616" y="468923"/>
                </a:lnTo>
                <a:cubicBezTo>
                  <a:pt x="54708" y="480646"/>
                  <a:pt x="49890" y="492105"/>
                  <a:pt x="46893" y="504093"/>
                </a:cubicBezTo>
                <a:lnTo>
                  <a:pt x="35170" y="550985"/>
                </a:lnTo>
                <a:cubicBezTo>
                  <a:pt x="31262" y="586154"/>
                  <a:pt x="26651" y="621253"/>
                  <a:pt x="23447" y="656493"/>
                </a:cubicBezTo>
                <a:cubicBezTo>
                  <a:pt x="6786" y="839765"/>
                  <a:pt x="25253" y="754782"/>
                  <a:pt x="0" y="855785"/>
                </a:cubicBezTo>
                <a:cubicBezTo>
                  <a:pt x="3908" y="941754"/>
                  <a:pt x="4861" y="1027909"/>
                  <a:pt x="11724" y="1113693"/>
                </a:cubicBezTo>
                <a:cubicBezTo>
                  <a:pt x="14288" y="1145740"/>
                  <a:pt x="57798" y="1206659"/>
                  <a:pt x="70339" y="1219200"/>
                </a:cubicBezTo>
                <a:cubicBezTo>
                  <a:pt x="214979" y="1363843"/>
                  <a:pt x="74843" y="1216040"/>
                  <a:pt x="152400" y="1312985"/>
                </a:cubicBezTo>
                <a:cubicBezTo>
                  <a:pt x="159305" y="1321616"/>
                  <a:pt x="168942" y="1327800"/>
                  <a:pt x="175847" y="1336431"/>
                </a:cubicBezTo>
                <a:cubicBezTo>
                  <a:pt x="184649" y="1347433"/>
                  <a:pt x="188291" y="1362798"/>
                  <a:pt x="199293" y="1371600"/>
                </a:cubicBezTo>
                <a:cubicBezTo>
                  <a:pt x="208942" y="1379319"/>
                  <a:pt x="222739" y="1379415"/>
                  <a:pt x="234462" y="1383323"/>
                </a:cubicBezTo>
                <a:cubicBezTo>
                  <a:pt x="291064" y="1439928"/>
                  <a:pt x="219146" y="1371072"/>
                  <a:pt x="293077" y="1430216"/>
                </a:cubicBezTo>
                <a:cubicBezTo>
                  <a:pt x="376599" y="1497033"/>
                  <a:pt x="243448" y="1404944"/>
                  <a:pt x="351693" y="1477108"/>
                </a:cubicBezTo>
                <a:cubicBezTo>
                  <a:pt x="398392" y="1547156"/>
                  <a:pt x="347391" y="1486249"/>
                  <a:pt x="410308" y="1524000"/>
                </a:cubicBezTo>
                <a:cubicBezTo>
                  <a:pt x="419786" y="1529687"/>
                  <a:pt x="425123" y="1540542"/>
                  <a:pt x="433754" y="1547447"/>
                </a:cubicBezTo>
                <a:cubicBezTo>
                  <a:pt x="444756" y="1556249"/>
                  <a:pt x="457201" y="1563078"/>
                  <a:pt x="468924" y="1570893"/>
                </a:cubicBezTo>
                <a:cubicBezTo>
                  <a:pt x="523631" y="1652954"/>
                  <a:pt x="492370" y="1625600"/>
                  <a:pt x="550985" y="1664677"/>
                </a:cubicBezTo>
                <a:cubicBezTo>
                  <a:pt x="634751" y="1790330"/>
                  <a:pt x="504312" y="1599647"/>
                  <a:pt x="609600" y="1735016"/>
                </a:cubicBezTo>
                <a:cubicBezTo>
                  <a:pt x="626900" y="1757259"/>
                  <a:pt x="647582" y="1778621"/>
                  <a:pt x="656493" y="1805354"/>
                </a:cubicBezTo>
                <a:cubicBezTo>
                  <a:pt x="671711" y="1851009"/>
                  <a:pt x="659478" y="1831785"/>
                  <a:pt x="691662" y="1863970"/>
                </a:cubicBezTo>
                <a:cubicBezTo>
                  <a:pt x="706614" y="1908827"/>
                  <a:pt x="717973" y="1936908"/>
                  <a:pt x="726831" y="1981200"/>
                </a:cubicBezTo>
                <a:cubicBezTo>
                  <a:pt x="731493" y="2004508"/>
                  <a:pt x="734646" y="2028093"/>
                  <a:pt x="738554" y="2051539"/>
                </a:cubicBezTo>
                <a:cubicBezTo>
                  <a:pt x="734822" y="2092586"/>
                  <a:pt x="734623" y="2203974"/>
                  <a:pt x="703385" y="2250831"/>
                </a:cubicBezTo>
                <a:lnTo>
                  <a:pt x="679939" y="2286000"/>
                </a:lnTo>
                <a:lnTo>
                  <a:pt x="656493" y="2356339"/>
                </a:lnTo>
                <a:cubicBezTo>
                  <a:pt x="645320" y="2389859"/>
                  <a:pt x="640407" y="2401599"/>
                  <a:pt x="633047" y="2438400"/>
                </a:cubicBezTo>
                <a:cubicBezTo>
                  <a:pt x="621780" y="2494733"/>
                  <a:pt x="616803" y="2544905"/>
                  <a:pt x="609600" y="2602523"/>
                </a:cubicBezTo>
                <a:cubicBezTo>
                  <a:pt x="613508" y="2809631"/>
                  <a:pt x="614536" y="3016813"/>
                  <a:pt x="621324" y="3223847"/>
                </a:cubicBezTo>
                <a:cubicBezTo>
                  <a:pt x="624557" y="3322460"/>
                  <a:pt x="627015" y="3290658"/>
                  <a:pt x="644770" y="3352800"/>
                </a:cubicBezTo>
                <a:cubicBezTo>
                  <a:pt x="648341" y="3365299"/>
                  <a:pt x="659949" y="3419981"/>
                  <a:pt x="668216" y="3434862"/>
                </a:cubicBezTo>
                <a:cubicBezTo>
                  <a:pt x="742574" y="3568706"/>
                  <a:pt x="686815" y="3463972"/>
                  <a:pt x="738554" y="3528647"/>
                </a:cubicBezTo>
                <a:cubicBezTo>
                  <a:pt x="761627" y="3557489"/>
                  <a:pt x="757139" y="3566031"/>
                  <a:pt x="785447" y="3587262"/>
                </a:cubicBezTo>
                <a:cubicBezTo>
                  <a:pt x="877224" y="3656094"/>
                  <a:pt x="826303" y="3613958"/>
                  <a:pt x="902677" y="3657600"/>
                </a:cubicBezTo>
                <a:cubicBezTo>
                  <a:pt x="914910" y="3664591"/>
                  <a:pt x="924972" y="3675325"/>
                  <a:pt x="937847" y="3681047"/>
                </a:cubicBezTo>
                <a:cubicBezTo>
                  <a:pt x="960431" y="3691085"/>
                  <a:pt x="984739" y="3696678"/>
                  <a:pt x="1008185" y="3704493"/>
                </a:cubicBezTo>
                <a:lnTo>
                  <a:pt x="1078524" y="3727939"/>
                </a:lnTo>
                <a:cubicBezTo>
                  <a:pt x="1090247" y="3731847"/>
                  <a:pt x="1101504" y="3737631"/>
                  <a:pt x="1113693" y="3739662"/>
                </a:cubicBezTo>
                <a:lnTo>
                  <a:pt x="1184031" y="3751385"/>
                </a:lnTo>
                <a:cubicBezTo>
                  <a:pt x="1246554" y="3747477"/>
                  <a:pt x="1309439" y="3747432"/>
                  <a:pt x="1371600" y="3739662"/>
                </a:cubicBezTo>
                <a:cubicBezTo>
                  <a:pt x="1403575" y="3735665"/>
                  <a:pt x="1465385" y="3716216"/>
                  <a:pt x="1465385" y="3716216"/>
                </a:cubicBezTo>
                <a:cubicBezTo>
                  <a:pt x="1555365" y="3662228"/>
                  <a:pt x="1490068" y="3691667"/>
                  <a:pt x="1594339" y="3669323"/>
                </a:cubicBezTo>
                <a:cubicBezTo>
                  <a:pt x="1625847" y="3662571"/>
                  <a:pt x="1688124" y="3645877"/>
                  <a:pt x="1688124" y="3645877"/>
                </a:cubicBezTo>
                <a:cubicBezTo>
                  <a:pt x="1699847" y="3638062"/>
                  <a:pt x="1710691" y="3628732"/>
                  <a:pt x="1723293" y="3622431"/>
                </a:cubicBezTo>
                <a:cubicBezTo>
                  <a:pt x="1734346" y="3616905"/>
                  <a:pt x="1747104" y="3615576"/>
                  <a:pt x="1758462" y="3610708"/>
                </a:cubicBezTo>
                <a:cubicBezTo>
                  <a:pt x="1779661" y="3601623"/>
                  <a:pt x="1821688" y="3580297"/>
                  <a:pt x="1840524" y="3563816"/>
                </a:cubicBezTo>
                <a:cubicBezTo>
                  <a:pt x="1985393" y="3437055"/>
                  <a:pt x="1825812" y="3560195"/>
                  <a:pt x="1946031" y="3470031"/>
                </a:cubicBezTo>
                <a:cubicBezTo>
                  <a:pt x="2005439" y="3351215"/>
                  <a:pt x="1925059" y="3494500"/>
                  <a:pt x="2016370" y="3387970"/>
                </a:cubicBezTo>
                <a:cubicBezTo>
                  <a:pt x="2027743" y="3374701"/>
                  <a:pt x="2031146" y="3356250"/>
                  <a:pt x="2039816" y="3341077"/>
                </a:cubicBezTo>
                <a:cubicBezTo>
                  <a:pt x="2046806" y="3328844"/>
                  <a:pt x="2054975" y="3317303"/>
                  <a:pt x="2063262" y="3305908"/>
                </a:cubicBezTo>
                <a:cubicBezTo>
                  <a:pt x="2086246" y="3274305"/>
                  <a:pt x="2133600" y="3212123"/>
                  <a:pt x="2133600" y="3212123"/>
                </a:cubicBezTo>
                <a:cubicBezTo>
                  <a:pt x="2143167" y="3183425"/>
                  <a:pt x="2150664" y="3155410"/>
                  <a:pt x="2168770" y="3130062"/>
                </a:cubicBezTo>
                <a:cubicBezTo>
                  <a:pt x="2178406" y="3116571"/>
                  <a:pt x="2192216" y="3106616"/>
                  <a:pt x="2203939" y="3094893"/>
                </a:cubicBezTo>
                <a:cubicBezTo>
                  <a:pt x="2233404" y="3006495"/>
                  <a:pt x="2193658" y="3115453"/>
                  <a:pt x="2239108" y="3024554"/>
                </a:cubicBezTo>
                <a:cubicBezTo>
                  <a:pt x="2248519" y="3005732"/>
                  <a:pt x="2252334" y="2984334"/>
                  <a:pt x="2262554" y="2965939"/>
                </a:cubicBezTo>
                <a:cubicBezTo>
                  <a:pt x="2272043" y="2948859"/>
                  <a:pt x="2286367" y="2934946"/>
                  <a:pt x="2297724" y="2919047"/>
                </a:cubicBezTo>
                <a:cubicBezTo>
                  <a:pt x="2305913" y="2907582"/>
                  <a:pt x="2313355" y="2895600"/>
                  <a:pt x="2321170" y="2883877"/>
                </a:cubicBezTo>
                <a:cubicBezTo>
                  <a:pt x="2327119" y="2860081"/>
                  <a:pt x="2334525" y="2825362"/>
                  <a:pt x="2344616" y="2801816"/>
                </a:cubicBezTo>
                <a:cubicBezTo>
                  <a:pt x="2351500" y="2785753"/>
                  <a:pt x="2359575" y="2770200"/>
                  <a:pt x="2368062" y="2754923"/>
                </a:cubicBezTo>
                <a:cubicBezTo>
                  <a:pt x="2381749" y="2730286"/>
                  <a:pt x="2408358" y="2686786"/>
                  <a:pt x="2426677" y="2661139"/>
                </a:cubicBezTo>
                <a:cubicBezTo>
                  <a:pt x="2438034" y="2645240"/>
                  <a:pt x="2450124" y="2629878"/>
                  <a:pt x="2461847" y="2614247"/>
                </a:cubicBezTo>
                <a:cubicBezTo>
                  <a:pt x="2487350" y="2537735"/>
                  <a:pt x="2469536" y="2582703"/>
                  <a:pt x="2543908" y="2461847"/>
                </a:cubicBezTo>
                <a:cubicBezTo>
                  <a:pt x="2551292" y="2449847"/>
                  <a:pt x="2559539" y="2438400"/>
                  <a:pt x="2567354" y="2426677"/>
                </a:cubicBezTo>
                <a:cubicBezTo>
                  <a:pt x="2575169" y="2414954"/>
                  <a:pt x="2586344" y="2404874"/>
                  <a:pt x="2590800" y="2391508"/>
                </a:cubicBezTo>
                <a:lnTo>
                  <a:pt x="2625970" y="2286000"/>
                </a:lnTo>
                <a:cubicBezTo>
                  <a:pt x="2629878" y="2274277"/>
                  <a:pt x="2635270" y="2262948"/>
                  <a:pt x="2637693" y="2250831"/>
                </a:cubicBezTo>
                <a:cubicBezTo>
                  <a:pt x="2641601" y="2231293"/>
                  <a:pt x="2644173" y="2211439"/>
                  <a:pt x="2649416" y="2192216"/>
                </a:cubicBezTo>
                <a:cubicBezTo>
                  <a:pt x="2655919" y="2168372"/>
                  <a:pt x="2668015" y="2146112"/>
                  <a:pt x="2672862" y="2121877"/>
                </a:cubicBezTo>
                <a:cubicBezTo>
                  <a:pt x="2696697" y="2002701"/>
                  <a:pt x="2672275" y="2112208"/>
                  <a:pt x="2696308" y="2028093"/>
                </a:cubicBezTo>
                <a:cubicBezTo>
                  <a:pt x="2700734" y="2012601"/>
                  <a:pt x="2703401" y="1996633"/>
                  <a:pt x="2708031" y="1981200"/>
                </a:cubicBezTo>
                <a:cubicBezTo>
                  <a:pt x="2715133" y="1957528"/>
                  <a:pt x="2723662" y="1934308"/>
                  <a:pt x="2731477" y="1910862"/>
                </a:cubicBezTo>
                <a:lnTo>
                  <a:pt x="2754924" y="1840523"/>
                </a:lnTo>
                <a:lnTo>
                  <a:pt x="2766647" y="1805354"/>
                </a:lnTo>
                <a:cubicBezTo>
                  <a:pt x="2770555" y="1793631"/>
                  <a:pt x="2771515" y="1780467"/>
                  <a:pt x="2778370" y="1770185"/>
                </a:cubicBezTo>
                <a:cubicBezTo>
                  <a:pt x="2786185" y="1758462"/>
                  <a:pt x="2796094" y="1747891"/>
                  <a:pt x="2801816" y="1735016"/>
                </a:cubicBezTo>
                <a:cubicBezTo>
                  <a:pt x="2811853" y="1712432"/>
                  <a:pt x="2817447" y="1688123"/>
                  <a:pt x="2825262" y="1664677"/>
                </a:cubicBezTo>
                <a:cubicBezTo>
                  <a:pt x="2842080" y="1614221"/>
                  <a:pt x="2833987" y="1641499"/>
                  <a:pt x="2848708" y="1582616"/>
                </a:cubicBezTo>
                <a:cubicBezTo>
                  <a:pt x="2862259" y="1474207"/>
                  <a:pt x="2872154" y="1411696"/>
                  <a:pt x="2872154" y="1289539"/>
                </a:cubicBezTo>
                <a:cubicBezTo>
                  <a:pt x="2872154" y="1256332"/>
                  <a:pt x="2858969" y="1196497"/>
                  <a:pt x="2848708" y="1160585"/>
                </a:cubicBezTo>
                <a:cubicBezTo>
                  <a:pt x="2845313" y="1148703"/>
                  <a:pt x="2840380" y="1137298"/>
                  <a:pt x="2836985" y="1125416"/>
                </a:cubicBezTo>
                <a:cubicBezTo>
                  <a:pt x="2831977" y="1107887"/>
                  <a:pt x="2822909" y="1062093"/>
                  <a:pt x="2813539" y="1043354"/>
                </a:cubicBezTo>
                <a:cubicBezTo>
                  <a:pt x="2807238" y="1030752"/>
                  <a:pt x="2796394" y="1020787"/>
                  <a:pt x="2790093" y="1008185"/>
                </a:cubicBezTo>
                <a:cubicBezTo>
                  <a:pt x="2748767" y="925532"/>
                  <a:pt x="2788763" y="971686"/>
                  <a:pt x="2743200" y="926123"/>
                </a:cubicBezTo>
                <a:cubicBezTo>
                  <a:pt x="2720495" y="835301"/>
                  <a:pt x="2750033" y="919277"/>
                  <a:pt x="2696308" y="844062"/>
                </a:cubicBezTo>
                <a:cubicBezTo>
                  <a:pt x="2686151" y="829842"/>
                  <a:pt x="2683019" y="811391"/>
                  <a:pt x="2672862" y="797170"/>
                </a:cubicBezTo>
                <a:cubicBezTo>
                  <a:pt x="2663226" y="783679"/>
                  <a:pt x="2648482" y="774588"/>
                  <a:pt x="2637693" y="762000"/>
                </a:cubicBezTo>
                <a:cubicBezTo>
                  <a:pt x="2579532" y="694144"/>
                  <a:pt x="2629265" y="732935"/>
                  <a:pt x="2567354" y="691662"/>
                </a:cubicBezTo>
                <a:cubicBezTo>
                  <a:pt x="2559539" y="679939"/>
                  <a:pt x="2555856" y="663960"/>
                  <a:pt x="2543908" y="656493"/>
                </a:cubicBezTo>
                <a:cubicBezTo>
                  <a:pt x="2522950" y="643394"/>
                  <a:pt x="2473570" y="633047"/>
                  <a:pt x="2473570" y="633047"/>
                </a:cubicBezTo>
                <a:cubicBezTo>
                  <a:pt x="2461847" y="625231"/>
                  <a:pt x="2451275" y="615322"/>
                  <a:pt x="2438400" y="609600"/>
                </a:cubicBezTo>
                <a:cubicBezTo>
                  <a:pt x="2415816" y="599562"/>
                  <a:pt x="2388626" y="599863"/>
                  <a:pt x="2368062" y="586154"/>
                </a:cubicBezTo>
                <a:cubicBezTo>
                  <a:pt x="2267277" y="518964"/>
                  <a:pt x="2394790" y="599518"/>
                  <a:pt x="2297724" y="550985"/>
                </a:cubicBezTo>
                <a:cubicBezTo>
                  <a:pt x="2285122" y="544684"/>
                  <a:pt x="2275504" y="533089"/>
                  <a:pt x="2262554" y="527539"/>
                </a:cubicBezTo>
                <a:cubicBezTo>
                  <a:pt x="2247745" y="521192"/>
                  <a:pt x="2230748" y="521473"/>
                  <a:pt x="2215662" y="515816"/>
                </a:cubicBezTo>
                <a:cubicBezTo>
                  <a:pt x="2199299" y="509680"/>
                  <a:pt x="2183755" y="501361"/>
                  <a:pt x="2168770" y="492370"/>
                </a:cubicBezTo>
                <a:cubicBezTo>
                  <a:pt x="2144607" y="477872"/>
                  <a:pt x="2125769" y="452311"/>
                  <a:pt x="2098431" y="445477"/>
                </a:cubicBezTo>
                <a:cubicBezTo>
                  <a:pt x="2082800" y="441569"/>
                  <a:pt x="2066625" y="439411"/>
                  <a:pt x="2051539" y="433754"/>
                </a:cubicBezTo>
                <a:cubicBezTo>
                  <a:pt x="2035176" y="427618"/>
                  <a:pt x="2020710" y="417192"/>
                  <a:pt x="2004647" y="410308"/>
                </a:cubicBezTo>
                <a:cubicBezTo>
                  <a:pt x="1993289" y="405440"/>
                  <a:pt x="1981200" y="402493"/>
                  <a:pt x="1969477" y="398585"/>
                </a:cubicBezTo>
                <a:cubicBezTo>
                  <a:pt x="1883080" y="333787"/>
                  <a:pt x="1963488" y="384616"/>
                  <a:pt x="1875693" y="351693"/>
                </a:cubicBezTo>
                <a:cubicBezTo>
                  <a:pt x="1859330" y="345557"/>
                  <a:pt x="1845163" y="334383"/>
                  <a:pt x="1828800" y="328247"/>
                </a:cubicBezTo>
                <a:cubicBezTo>
                  <a:pt x="1813714" y="322590"/>
                  <a:pt x="1797400" y="320949"/>
                  <a:pt x="1781908" y="316523"/>
                </a:cubicBezTo>
                <a:cubicBezTo>
                  <a:pt x="1694853" y="291649"/>
                  <a:pt x="1816377" y="316415"/>
                  <a:pt x="1664677" y="293077"/>
                </a:cubicBezTo>
                <a:cubicBezTo>
                  <a:pt x="1641184" y="289463"/>
                  <a:pt x="1617701" y="285734"/>
                  <a:pt x="1594339" y="281354"/>
                </a:cubicBezTo>
                <a:cubicBezTo>
                  <a:pt x="1555171" y="274010"/>
                  <a:pt x="1516841" y="260964"/>
                  <a:pt x="1477108" y="257908"/>
                </a:cubicBezTo>
                <a:lnTo>
                  <a:pt x="1324708" y="246185"/>
                </a:lnTo>
                <a:cubicBezTo>
                  <a:pt x="1287227" y="239938"/>
                  <a:pt x="1189795" y="225621"/>
                  <a:pt x="1160585" y="211016"/>
                </a:cubicBezTo>
                <a:cubicBezTo>
                  <a:pt x="1144954" y="203201"/>
                  <a:pt x="1128866" y="196240"/>
                  <a:pt x="1113693" y="187570"/>
                </a:cubicBezTo>
                <a:cubicBezTo>
                  <a:pt x="1101460" y="180580"/>
                  <a:pt x="1091126" y="170424"/>
                  <a:pt x="1078524" y="164123"/>
                </a:cubicBezTo>
                <a:cubicBezTo>
                  <a:pt x="1067471" y="158597"/>
                  <a:pt x="1055077" y="156308"/>
                  <a:pt x="1043354" y="152400"/>
                </a:cubicBezTo>
                <a:cubicBezTo>
                  <a:pt x="1031631" y="140677"/>
                  <a:pt x="1021979" y="126427"/>
                  <a:pt x="1008185" y="117231"/>
                </a:cubicBezTo>
                <a:cubicBezTo>
                  <a:pt x="997903" y="110376"/>
                  <a:pt x="984586" y="109847"/>
                  <a:pt x="973016" y="105508"/>
                </a:cubicBezTo>
                <a:cubicBezTo>
                  <a:pt x="953312" y="98119"/>
                  <a:pt x="933630" y="90609"/>
                  <a:pt x="914400" y="82062"/>
                </a:cubicBezTo>
                <a:cubicBezTo>
                  <a:pt x="810903" y="36064"/>
                  <a:pt x="932877" y="80405"/>
                  <a:pt x="797170" y="35170"/>
                </a:cubicBezTo>
                <a:cubicBezTo>
                  <a:pt x="785447" y="31262"/>
                  <a:pt x="773988" y="26444"/>
                  <a:pt x="762000" y="23447"/>
                </a:cubicBezTo>
                <a:lnTo>
                  <a:pt x="668216" y="0"/>
                </a:lnTo>
                <a:cubicBezTo>
                  <a:pt x="633047" y="3908"/>
                  <a:pt x="597612" y="5905"/>
                  <a:pt x="562708" y="11723"/>
                </a:cubicBezTo>
                <a:cubicBezTo>
                  <a:pt x="532413" y="16772"/>
                  <a:pt x="517024" y="29283"/>
                  <a:pt x="492370" y="46893"/>
                </a:cubicBezTo>
                <a:cubicBezTo>
                  <a:pt x="476471" y="58249"/>
                  <a:pt x="461108" y="70339"/>
                  <a:pt x="445477" y="82062"/>
                </a:cubicBezTo>
                <a:cubicBezTo>
                  <a:pt x="418966" y="121829"/>
                  <a:pt x="431994" y="107268"/>
                  <a:pt x="410308" y="128954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Placeholder 1">
            <a:extLst>
              <a:ext uri="{FF2B5EF4-FFF2-40B4-BE49-F238E27FC236}">
                <a16:creationId xmlns:a16="http://schemas.microsoft.com/office/drawing/2014/main" id="{F11058CD-CAA6-4AF2-8C0D-A3881F67B3D8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0"/>
            <a:ext cx="9144000" cy="630238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EA3F22-5AFC-48D6-A7B1-9B3763EEC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720" y="1009649"/>
            <a:ext cx="5352006" cy="3998263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6A1153F-048A-49B9-96A5-22C4D78DD0B2}"/>
              </a:ext>
            </a:extLst>
          </p:cNvPr>
          <p:cNvSpPr/>
          <p:nvPr/>
        </p:nvSpPr>
        <p:spPr bwMode="auto">
          <a:xfrm>
            <a:off x="2121877" y="1301262"/>
            <a:ext cx="2110154" cy="2450123"/>
          </a:xfrm>
          <a:custGeom>
            <a:avLst/>
            <a:gdLst>
              <a:gd name="connsiteX0" fmla="*/ 433754 w 2110154"/>
              <a:gd name="connsiteY0" fmla="*/ 445476 h 2450123"/>
              <a:gd name="connsiteX1" fmla="*/ 527538 w 2110154"/>
              <a:gd name="connsiteY1" fmla="*/ 410307 h 2450123"/>
              <a:gd name="connsiteX2" fmla="*/ 550985 w 2110154"/>
              <a:gd name="connsiteY2" fmla="*/ 386861 h 2450123"/>
              <a:gd name="connsiteX3" fmla="*/ 574431 w 2110154"/>
              <a:gd name="connsiteY3" fmla="*/ 351692 h 2450123"/>
              <a:gd name="connsiteX4" fmla="*/ 609600 w 2110154"/>
              <a:gd name="connsiteY4" fmla="*/ 339969 h 2450123"/>
              <a:gd name="connsiteX5" fmla="*/ 621323 w 2110154"/>
              <a:gd name="connsiteY5" fmla="*/ 304800 h 2450123"/>
              <a:gd name="connsiteX6" fmla="*/ 679938 w 2110154"/>
              <a:gd name="connsiteY6" fmla="*/ 257907 h 2450123"/>
              <a:gd name="connsiteX7" fmla="*/ 773723 w 2110154"/>
              <a:gd name="connsiteY7" fmla="*/ 175846 h 2450123"/>
              <a:gd name="connsiteX8" fmla="*/ 832338 w 2110154"/>
              <a:gd name="connsiteY8" fmla="*/ 128953 h 2450123"/>
              <a:gd name="connsiteX9" fmla="*/ 855785 w 2110154"/>
              <a:gd name="connsiteY9" fmla="*/ 105507 h 2450123"/>
              <a:gd name="connsiteX10" fmla="*/ 926123 w 2110154"/>
              <a:gd name="connsiteY10" fmla="*/ 58615 h 2450123"/>
              <a:gd name="connsiteX11" fmla="*/ 961292 w 2110154"/>
              <a:gd name="connsiteY11" fmla="*/ 35169 h 2450123"/>
              <a:gd name="connsiteX12" fmla="*/ 1031631 w 2110154"/>
              <a:gd name="connsiteY12" fmla="*/ 11723 h 2450123"/>
              <a:gd name="connsiteX13" fmla="*/ 1066800 w 2110154"/>
              <a:gd name="connsiteY13" fmla="*/ 0 h 2450123"/>
              <a:gd name="connsiteX14" fmla="*/ 1242646 w 2110154"/>
              <a:gd name="connsiteY14" fmla="*/ 11723 h 2450123"/>
              <a:gd name="connsiteX15" fmla="*/ 1277815 w 2110154"/>
              <a:gd name="connsiteY15" fmla="*/ 23446 h 2450123"/>
              <a:gd name="connsiteX16" fmla="*/ 1371600 w 2110154"/>
              <a:gd name="connsiteY16" fmla="*/ 46892 h 2450123"/>
              <a:gd name="connsiteX17" fmla="*/ 1477108 w 2110154"/>
              <a:gd name="connsiteY17" fmla="*/ 82061 h 2450123"/>
              <a:gd name="connsiteX18" fmla="*/ 1512277 w 2110154"/>
              <a:gd name="connsiteY18" fmla="*/ 93784 h 2450123"/>
              <a:gd name="connsiteX19" fmla="*/ 1617785 w 2110154"/>
              <a:gd name="connsiteY19" fmla="*/ 152400 h 2450123"/>
              <a:gd name="connsiteX20" fmla="*/ 1688123 w 2110154"/>
              <a:gd name="connsiteY20" fmla="*/ 199292 h 2450123"/>
              <a:gd name="connsiteX21" fmla="*/ 1723292 w 2110154"/>
              <a:gd name="connsiteY21" fmla="*/ 222738 h 2450123"/>
              <a:gd name="connsiteX22" fmla="*/ 1770185 w 2110154"/>
              <a:gd name="connsiteY22" fmla="*/ 269630 h 2450123"/>
              <a:gd name="connsiteX23" fmla="*/ 1781908 w 2110154"/>
              <a:gd name="connsiteY23" fmla="*/ 304800 h 2450123"/>
              <a:gd name="connsiteX24" fmla="*/ 1863969 w 2110154"/>
              <a:gd name="connsiteY24" fmla="*/ 422030 h 2450123"/>
              <a:gd name="connsiteX25" fmla="*/ 1887415 w 2110154"/>
              <a:gd name="connsiteY25" fmla="*/ 457200 h 2450123"/>
              <a:gd name="connsiteX26" fmla="*/ 1922585 w 2110154"/>
              <a:gd name="connsiteY26" fmla="*/ 527538 h 2450123"/>
              <a:gd name="connsiteX27" fmla="*/ 1957754 w 2110154"/>
              <a:gd name="connsiteY27" fmla="*/ 550984 h 2450123"/>
              <a:gd name="connsiteX28" fmla="*/ 1992923 w 2110154"/>
              <a:gd name="connsiteY28" fmla="*/ 621323 h 2450123"/>
              <a:gd name="connsiteX29" fmla="*/ 2028092 w 2110154"/>
              <a:gd name="connsiteY29" fmla="*/ 644769 h 2450123"/>
              <a:gd name="connsiteX30" fmla="*/ 2051538 w 2110154"/>
              <a:gd name="connsiteY30" fmla="*/ 679938 h 2450123"/>
              <a:gd name="connsiteX31" fmla="*/ 2086708 w 2110154"/>
              <a:gd name="connsiteY31" fmla="*/ 808892 h 2450123"/>
              <a:gd name="connsiteX32" fmla="*/ 2098431 w 2110154"/>
              <a:gd name="connsiteY32" fmla="*/ 879230 h 2450123"/>
              <a:gd name="connsiteX33" fmla="*/ 2110154 w 2110154"/>
              <a:gd name="connsiteY33" fmla="*/ 926123 h 2450123"/>
              <a:gd name="connsiteX34" fmla="*/ 2098431 w 2110154"/>
              <a:gd name="connsiteY34" fmla="*/ 1207476 h 2450123"/>
              <a:gd name="connsiteX35" fmla="*/ 2074985 w 2110154"/>
              <a:gd name="connsiteY35" fmla="*/ 1277815 h 2450123"/>
              <a:gd name="connsiteX36" fmla="*/ 2051538 w 2110154"/>
              <a:gd name="connsiteY36" fmla="*/ 1301261 h 2450123"/>
              <a:gd name="connsiteX37" fmla="*/ 2028092 w 2110154"/>
              <a:gd name="connsiteY37" fmla="*/ 1383323 h 2450123"/>
              <a:gd name="connsiteX38" fmla="*/ 2004646 w 2110154"/>
              <a:gd name="connsiteY38" fmla="*/ 1418492 h 2450123"/>
              <a:gd name="connsiteX39" fmla="*/ 1981200 w 2110154"/>
              <a:gd name="connsiteY39" fmla="*/ 1488830 h 2450123"/>
              <a:gd name="connsiteX40" fmla="*/ 1910861 w 2110154"/>
              <a:gd name="connsiteY40" fmla="*/ 1582615 h 2450123"/>
              <a:gd name="connsiteX41" fmla="*/ 1899138 w 2110154"/>
              <a:gd name="connsiteY41" fmla="*/ 1617784 h 2450123"/>
              <a:gd name="connsiteX42" fmla="*/ 1852246 w 2110154"/>
              <a:gd name="connsiteY42" fmla="*/ 1676400 h 2450123"/>
              <a:gd name="connsiteX43" fmla="*/ 1817077 w 2110154"/>
              <a:gd name="connsiteY43" fmla="*/ 1699846 h 2450123"/>
              <a:gd name="connsiteX44" fmla="*/ 1758461 w 2110154"/>
              <a:gd name="connsiteY44" fmla="*/ 1758461 h 2450123"/>
              <a:gd name="connsiteX45" fmla="*/ 1688123 w 2110154"/>
              <a:gd name="connsiteY45" fmla="*/ 1817076 h 2450123"/>
              <a:gd name="connsiteX46" fmla="*/ 1664677 w 2110154"/>
              <a:gd name="connsiteY46" fmla="*/ 1852246 h 2450123"/>
              <a:gd name="connsiteX47" fmla="*/ 1606061 w 2110154"/>
              <a:gd name="connsiteY47" fmla="*/ 1910861 h 2450123"/>
              <a:gd name="connsiteX48" fmla="*/ 1547446 w 2110154"/>
              <a:gd name="connsiteY48" fmla="*/ 1992923 h 2450123"/>
              <a:gd name="connsiteX49" fmla="*/ 1512277 w 2110154"/>
              <a:gd name="connsiteY49" fmla="*/ 2016369 h 2450123"/>
              <a:gd name="connsiteX50" fmla="*/ 1488831 w 2110154"/>
              <a:gd name="connsiteY50" fmla="*/ 2051538 h 2450123"/>
              <a:gd name="connsiteX51" fmla="*/ 1418492 w 2110154"/>
              <a:gd name="connsiteY51" fmla="*/ 2098430 h 2450123"/>
              <a:gd name="connsiteX52" fmla="*/ 1395046 w 2110154"/>
              <a:gd name="connsiteY52" fmla="*/ 2133600 h 2450123"/>
              <a:gd name="connsiteX53" fmla="*/ 1324708 w 2110154"/>
              <a:gd name="connsiteY53" fmla="*/ 2168769 h 2450123"/>
              <a:gd name="connsiteX54" fmla="*/ 1277815 w 2110154"/>
              <a:gd name="connsiteY54" fmla="*/ 2192215 h 2450123"/>
              <a:gd name="connsiteX55" fmla="*/ 1207477 w 2110154"/>
              <a:gd name="connsiteY55" fmla="*/ 2239107 h 2450123"/>
              <a:gd name="connsiteX56" fmla="*/ 1137138 w 2110154"/>
              <a:gd name="connsiteY56" fmla="*/ 2321169 h 2450123"/>
              <a:gd name="connsiteX57" fmla="*/ 1066800 w 2110154"/>
              <a:gd name="connsiteY57" fmla="*/ 2379784 h 2450123"/>
              <a:gd name="connsiteX58" fmla="*/ 1031631 w 2110154"/>
              <a:gd name="connsiteY58" fmla="*/ 2391507 h 2450123"/>
              <a:gd name="connsiteX59" fmla="*/ 996461 w 2110154"/>
              <a:gd name="connsiteY59" fmla="*/ 2414953 h 2450123"/>
              <a:gd name="connsiteX60" fmla="*/ 926123 w 2110154"/>
              <a:gd name="connsiteY60" fmla="*/ 2438400 h 2450123"/>
              <a:gd name="connsiteX61" fmla="*/ 890954 w 2110154"/>
              <a:gd name="connsiteY61" fmla="*/ 2450123 h 2450123"/>
              <a:gd name="connsiteX62" fmla="*/ 715108 w 2110154"/>
              <a:gd name="connsiteY62" fmla="*/ 2426676 h 2450123"/>
              <a:gd name="connsiteX63" fmla="*/ 644769 w 2110154"/>
              <a:gd name="connsiteY63" fmla="*/ 2403230 h 2450123"/>
              <a:gd name="connsiteX64" fmla="*/ 609600 w 2110154"/>
              <a:gd name="connsiteY64" fmla="*/ 2391507 h 2450123"/>
              <a:gd name="connsiteX65" fmla="*/ 586154 w 2110154"/>
              <a:gd name="connsiteY65" fmla="*/ 2356338 h 2450123"/>
              <a:gd name="connsiteX66" fmla="*/ 550985 w 2110154"/>
              <a:gd name="connsiteY66" fmla="*/ 2332892 h 2450123"/>
              <a:gd name="connsiteX67" fmla="*/ 539261 w 2110154"/>
              <a:gd name="connsiteY67" fmla="*/ 2297723 h 2450123"/>
              <a:gd name="connsiteX68" fmla="*/ 480646 w 2110154"/>
              <a:gd name="connsiteY68" fmla="*/ 2239107 h 2450123"/>
              <a:gd name="connsiteX69" fmla="*/ 422031 w 2110154"/>
              <a:gd name="connsiteY69" fmla="*/ 2133600 h 2450123"/>
              <a:gd name="connsiteX70" fmla="*/ 375138 w 2110154"/>
              <a:gd name="connsiteY70" fmla="*/ 2086707 h 2450123"/>
              <a:gd name="connsiteX71" fmla="*/ 316523 w 2110154"/>
              <a:gd name="connsiteY71" fmla="*/ 2016369 h 2450123"/>
              <a:gd name="connsiteX72" fmla="*/ 234461 w 2110154"/>
              <a:gd name="connsiteY72" fmla="*/ 1946030 h 2450123"/>
              <a:gd name="connsiteX73" fmla="*/ 187569 w 2110154"/>
              <a:gd name="connsiteY73" fmla="*/ 1875692 h 2450123"/>
              <a:gd name="connsiteX74" fmla="*/ 152400 w 2110154"/>
              <a:gd name="connsiteY74" fmla="*/ 1817076 h 2450123"/>
              <a:gd name="connsiteX75" fmla="*/ 117231 w 2110154"/>
              <a:gd name="connsiteY75" fmla="*/ 1711569 h 2450123"/>
              <a:gd name="connsiteX76" fmla="*/ 105508 w 2110154"/>
              <a:gd name="connsiteY76" fmla="*/ 1676400 h 2450123"/>
              <a:gd name="connsiteX77" fmla="*/ 82061 w 2110154"/>
              <a:gd name="connsiteY77" fmla="*/ 1641230 h 2450123"/>
              <a:gd name="connsiteX78" fmla="*/ 70338 w 2110154"/>
              <a:gd name="connsiteY78" fmla="*/ 1594338 h 2450123"/>
              <a:gd name="connsiteX79" fmla="*/ 46892 w 2110154"/>
              <a:gd name="connsiteY79" fmla="*/ 1512276 h 2450123"/>
              <a:gd name="connsiteX80" fmla="*/ 35169 w 2110154"/>
              <a:gd name="connsiteY80" fmla="*/ 1430215 h 2450123"/>
              <a:gd name="connsiteX81" fmla="*/ 23446 w 2110154"/>
              <a:gd name="connsiteY81" fmla="*/ 1395046 h 2450123"/>
              <a:gd name="connsiteX82" fmla="*/ 0 w 2110154"/>
              <a:gd name="connsiteY82" fmla="*/ 1242646 h 2450123"/>
              <a:gd name="connsiteX83" fmla="*/ 11723 w 2110154"/>
              <a:gd name="connsiteY83" fmla="*/ 820615 h 2450123"/>
              <a:gd name="connsiteX84" fmla="*/ 58615 w 2110154"/>
              <a:gd name="connsiteY84" fmla="*/ 715107 h 2450123"/>
              <a:gd name="connsiteX85" fmla="*/ 128954 w 2110154"/>
              <a:gd name="connsiteY85" fmla="*/ 656492 h 2450123"/>
              <a:gd name="connsiteX86" fmla="*/ 152400 w 2110154"/>
              <a:gd name="connsiteY86" fmla="*/ 621323 h 2450123"/>
              <a:gd name="connsiteX87" fmla="*/ 246185 w 2110154"/>
              <a:gd name="connsiteY87" fmla="*/ 550984 h 2450123"/>
              <a:gd name="connsiteX88" fmla="*/ 281354 w 2110154"/>
              <a:gd name="connsiteY88" fmla="*/ 527538 h 2450123"/>
              <a:gd name="connsiteX89" fmla="*/ 363415 w 2110154"/>
              <a:gd name="connsiteY89" fmla="*/ 504092 h 2450123"/>
              <a:gd name="connsiteX90" fmla="*/ 468923 w 2110154"/>
              <a:gd name="connsiteY90" fmla="*/ 457200 h 2450123"/>
              <a:gd name="connsiteX91" fmla="*/ 480646 w 2110154"/>
              <a:gd name="connsiteY91" fmla="*/ 480646 h 245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110154" h="2450123">
                <a:moveTo>
                  <a:pt x="433754" y="445476"/>
                </a:moveTo>
                <a:cubicBezTo>
                  <a:pt x="489923" y="434242"/>
                  <a:pt x="487289" y="442506"/>
                  <a:pt x="527538" y="410307"/>
                </a:cubicBezTo>
                <a:cubicBezTo>
                  <a:pt x="536169" y="403402"/>
                  <a:pt x="544080" y="395492"/>
                  <a:pt x="550985" y="386861"/>
                </a:cubicBezTo>
                <a:cubicBezTo>
                  <a:pt x="559787" y="375859"/>
                  <a:pt x="563429" y="360494"/>
                  <a:pt x="574431" y="351692"/>
                </a:cubicBezTo>
                <a:cubicBezTo>
                  <a:pt x="584080" y="343973"/>
                  <a:pt x="597877" y="343877"/>
                  <a:pt x="609600" y="339969"/>
                </a:cubicBezTo>
                <a:cubicBezTo>
                  <a:pt x="613508" y="328246"/>
                  <a:pt x="614965" y="315396"/>
                  <a:pt x="621323" y="304800"/>
                </a:cubicBezTo>
                <a:cubicBezTo>
                  <a:pt x="635758" y="280741"/>
                  <a:pt x="659758" y="275564"/>
                  <a:pt x="679938" y="257907"/>
                </a:cubicBezTo>
                <a:cubicBezTo>
                  <a:pt x="789663" y="161898"/>
                  <a:pt x="694583" y="228606"/>
                  <a:pt x="773723" y="175846"/>
                </a:cubicBezTo>
                <a:cubicBezTo>
                  <a:pt x="820419" y="105800"/>
                  <a:pt x="769423" y="166701"/>
                  <a:pt x="832338" y="128953"/>
                </a:cubicBezTo>
                <a:cubicBezTo>
                  <a:pt x="841816" y="123266"/>
                  <a:pt x="846943" y="112139"/>
                  <a:pt x="855785" y="105507"/>
                </a:cubicBezTo>
                <a:cubicBezTo>
                  <a:pt x="878328" y="88600"/>
                  <a:pt x="902677" y="74246"/>
                  <a:pt x="926123" y="58615"/>
                </a:cubicBezTo>
                <a:cubicBezTo>
                  <a:pt x="937846" y="50800"/>
                  <a:pt x="947926" y="39624"/>
                  <a:pt x="961292" y="35169"/>
                </a:cubicBezTo>
                <a:lnTo>
                  <a:pt x="1031631" y="11723"/>
                </a:lnTo>
                <a:lnTo>
                  <a:pt x="1066800" y="0"/>
                </a:lnTo>
                <a:cubicBezTo>
                  <a:pt x="1125415" y="3908"/>
                  <a:pt x="1184260" y="5236"/>
                  <a:pt x="1242646" y="11723"/>
                </a:cubicBezTo>
                <a:cubicBezTo>
                  <a:pt x="1254928" y="13088"/>
                  <a:pt x="1265893" y="20195"/>
                  <a:pt x="1277815" y="23446"/>
                </a:cubicBezTo>
                <a:cubicBezTo>
                  <a:pt x="1308903" y="31925"/>
                  <a:pt x="1341030" y="36702"/>
                  <a:pt x="1371600" y="46892"/>
                </a:cubicBezTo>
                <a:lnTo>
                  <a:pt x="1477108" y="82061"/>
                </a:lnTo>
                <a:lnTo>
                  <a:pt x="1512277" y="93784"/>
                </a:lnTo>
                <a:cubicBezTo>
                  <a:pt x="1622655" y="204162"/>
                  <a:pt x="1445653" y="37646"/>
                  <a:pt x="1617785" y="152400"/>
                </a:cubicBezTo>
                <a:lnTo>
                  <a:pt x="1688123" y="199292"/>
                </a:lnTo>
                <a:lnTo>
                  <a:pt x="1723292" y="222738"/>
                </a:lnTo>
                <a:cubicBezTo>
                  <a:pt x="1754554" y="316523"/>
                  <a:pt x="1707661" y="207106"/>
                  <a:pt x="1770185" y="269630"/>
                </a:cubicBezTo>
                <a:cubicBezTo>
                  <a:pt x="1778923" y="278368"/>
                  <a:pt x="1775907" y="293998"/>
                  <a:pt x="1781908" y="304800"/>
                </a:cubicBezTo>
                <a:cubicBezTo>
                  <a:pt x="1808859" y="353312"/>
                  <a:pt x="1833234" y="379001"/>
                  <a:pt x="1863969" y="422030"/>
                </a:cubicBezTo>
                <a:cubicBezTo>
                  <a:pt x="1872158" y="433495"/>
                  <a:pt x="1881114" y="444598"/>
                  <a:pt x="1887415" y="457200"/>
                </a:cubicBezTo>
                <a:cubicBezTo>
                  <a:pt x="1906485" y="495340"/>
                  <a:pt x="1888987" y="493940"/>
                  <a:pt x="1922585" y="527538"/>
                </a:cubicBezTo>
                <a:cubicBezTo>
                  <a:pt x="1932548" y="537501"/>
                  <a:pt x="1946031" y="543169"/>
                  <a:pt x="1957754" y="550984"/>
                </a:cubicBezTo>
                <a:cubicBezTo>
                  <a:pt x="1967288" y="579587"/>
                  <a:pt x="1970198" y="598598"/>
                  <a:pt x="1992923" y="621323"/>
                </a:cubicBezTo>
                <a:cubicBezTo>
                  <a:pt x="2002886" y="631286"/>
                  <a:pt x="2016369" y="636954"/>
                  <a:pt x="2028092" y="644769"/>
                </a:cubicBezTo>
                <a:cubicBezTo>
                  <a:pt x="2035907" y="656492"/>
                  <a:pt x="2045816" y="667063"/>
                  <a:pt x="2051538" y="679938"/>
                </a:cubicBezTo>
                <a:cubicBezTo>
                  <a:pt x="2071261" y="724313"/>
                  <a:pt x="2078221" y="762214"/>
                  <a:pt x="2086708" y="808892"/>
                </a:cubicBezTo>
                <a:cubicBezTo>
                  <a:pt x="2090960" y="832278"/>
                  <a:pt x="2093769" y="855922"/>
                  <a:pt x="2098431" y="879230"/>
                </a:cubicBezTo>
                <a:cubicBezTo>
                  <a:pt x="2101591" y="895029"/>
                  <a:pt x="2106246" y="910492"/>
                  <a:pt x="2110154" y="926123"/>
                </a:cubicBezTo>
                <a:cubicBezTo>
                  <a:pt x="2106246" y="1019907"/>
                  <a:pt x="2107771" y="1114076"/>
                  <a:pt x="2098431" y="1207476"/>
                </a:cubicBezTo>
                <a:cubicBezTo>
                  <a:pt x="2095972" y="1232068"/>
                  <a:pt x="2092461" y="1260340"/>
                  <a:pt x="2074985" y="1277815"/>
                </a:cubicBezTo>
                <a:lnTo>
                  <a:pt x="2051538" y="1301261"/>
                </a:lnTo>
                <a:cubicBezTo>
                  <a:pt x="2047782" y="1316284"/>
                  <a:pt x="2036500" y="1366506"/>
                  <a:pt x="2028092" y="1383323"/>
                </a:cubicBezTo>
                <a:cubicBezTo>
                  <a:pt x="2021791" y="1395925"/>
                  <a:pt x="2010368" y="1405617"/>
                  <a:pt x="2004646" y="1418492"/>
                </a:cubicBezTo>
                <a:cubicBezTo>
                  <a:pt x="1994609" y="1441076"/>
                  <a:pt x="1994909" y="1468266"/>
                  <a:pt x="1981200" y="1488830"/>
                </a:cubicBezTo>
                <a:cubicBezTo>
                  <a:pt x="1928177" y="1568366"/>
                  <a:pt x="1954234" y="1539244"/>
                  <a:pt x="1910861" y="1582615"/>
                </a:cubicBezTo>
                <a:cubicBezTo>
                  <a:pt x="1906953" y="1594338"/>
                  <a:pt x="1904664" y="1606731"/>
                  <a:pt x="1899138" y="1617784"/>
                </a:cubicBezTo>
                <a:cubicBezTo>
                  <a:pt x="1888984" y="1638093"/>
                  <a:pt x="1870418" y="1661862"/>
                  <a:pt x="1852246" y="1676400"/>
                </a:cubicBezTo>
                <a:cubicBezTo>
                  <a:pt x="1841244" y="1685202"/>
                  <a:pt x="1828800" y="1692031"/>
                  <a:pt x="1817077" y="1699846"/>
                </a:cubicBezTo>
                <a:cubicBezTo>
                  <a:pt x="1774092" y="1764323"/>
                  <a:pt x="1817078" y="1709614"/>
                  <a:pt x="1758461" y="1758461"/>
                </a:cubicBezTo>
                <a:cubicBezTo>
                  <a:pt x="1668191" y="1833685"/>
                  <a:pt x="1775446" y="1758860"/>
                  <a:pt x="1688123" y="1817076"/>
                </a:cubicBezTo>
                <a:cubicBezTo>
                  <a:pt x="1680308" y="1828799"/>
                  <a:pt x="1673955" y="1841643"/>
                  <a:pt x="1664677" y="1852246"/>
                </a:cubicBezTo>
                <a:cubicBezTo>
                  <a:pt x="1646481" y="1873041"/>
                  <a:pt x="1621388" y="1887870"/>
                  <a:pt x="1606061" y="1910861"/>
                </a:cubicBezTo>
                <a:cubicBezTo>
                  <a:pt x="1592749" y="1930829"/>
                  <a:pt x="1561985" y="1978384"/>
                  <a:pt x="1547446" y="1992923"/>
                </a:cubicBezTo>
                <a:cubicBezTo>
                  <a:pt x="1537483" y="2002886"/>
                  <a:pt x="1524000" y="2008554"/>
                  <a:pt x="1512277" y="2016369"/>
                </a:cubicBezTo>
                <a:cubicBezTo>
                  <a:pt x="1504462" y="2028092"/>
                  <a:pt x="1499434" y="2042260"/>
                  <a:pt x="1488831" y="2051538"/>
                </a:cubicBezTo>
                <a:cubicBezTo>
                  <a:pt x="1467624" y="2070094"/>
                  <a:pt x="1418492" y="2098430"/>
                  <a:pt x="1418492" y="2098430"/>
                </a:cubicBezTo>
                <a:cubicBezTo>
                  <a:pt x="1410677" y="2110153"/>
                  <a:pt x="1405009" y="2123637"/>
                  <a:pt x="1395046" y="2133600"/>
                </a:cubicBezTo>
                <a:cubicBezTo>
                  <a:pt x="1366886" y="2161760"/>
                  <a:pt x="1358078" y="2154468"/>
                  <a:pt x="1324708" y="2168769"/>
                </a:cubicBezTo>
                <a:cubicBezTo>
                  <a:pt x="1308645" y="2175653"/>
                  <a:pt x="1292801" y="2183224"/>
                  <a:pt x="1277815" y="2192215"/>
                </a:cubicBezTo>
                <a:cubicBezTo>
                  <a:pt x="1253652" y="2206713"/>
                  <a:pt x="1207477" y="2239107"/>
                  <a:pt x="1207477" y="2239107"/>
                </a:cubicBezTo>
                <a:cubicBezTo>
                  <a:pt x="1171769" y="2292669"/>
                  <a:pt x="1193994" y="2264313"/>
                  <a:pt x="1137138" y="2321169"/>
                </a:cubicBezTo>
                <a:cubicBezTo>
                  <a:pt x="1111211" y="2347096"/>
                  <a:pt x="1099442" y="2363463"/>
                  <a:pt x="1066800" y="2379784"/>
                </a:cubicBezTo>
                <a:cubicBezTo>
                  <a:pt x="1055747" y="2385310"/>
                  <a:pt x="1042684" y="2385981"/>
                  <a:pt x="1031631" y="2391507"/>
                </a:cubicBezTo>
                <a:cubicBezTo>
                  <a:pt x="1019029" y="2397808"/>
                  <a:pt x="1009336" y="2409231"/>
                  <a:pt x="996461" y="2414953"/>
                </a:cubicBezTo>
                <a:cubicBezTo>
                  <a:pt x="973877" y="2424991"/>
                  <a:pt x="949569" y="2430584"/>
                  <a:pt x="926123" y="2438400"/>
                </a:cubicBezTo>
                <a:lnTo>
                  <a:pt x="890954" y="2450123"/>
                </a:lnTo>
                <a:cubicBezTo>
                  <a:pt x="877061" y="2448386"/>
                  <a:pt x="734241" y="2431091"/>
                  <a:pt x="715108" y="2426676"/>
                </a:cubicBezTo>
                <a:cubicBezTo>
                  <a:pt x="691026" y="2421119"/>
                  <a:pt x="668215" y="2411045"/>
                  <a:pt x="644769" y="2403230"/>
                </a:cubicBezTo>
                <a:lnTo>
                  <a:pt x="609600" y="2391507"/>
                </a:lnTo>
                <a:cubicBezTo>
                  <a:pt x="601785" y="2379784"/>
                  <a:pt x="596117" y="2366301"/>
                  <a:pt x="586154" y="2356338"/>
                </a:cubicBezTo>
                <a:cubicBezTo>
                  <a:pt x="576191" y="2346375"/>
                  <a:pt x="559787" y="2343894"/>
                  <a:pt x="550985" y="2332892"/>
                </a:cubicBezTo>
                <a:cubicBezTo>
                  <a:pt x="543265" y="2323243"/>
                  <a:pt x="546675" y="2307609"/>
                  <a:pt x="539261" y="2297723"/>
                </a:cubicBezTo>
                <a:cubicBezTo>
                  <a:pt x="522682" y="2275618"/>
                  <a:pt x="480646" y="2239107"/>
                  <a:pt x="480646" y="2239107"/>
                </a:cubicBezTo>
                <a:cubicBezTo>
                  <a:pt x="465904" y="2194882"/>
                  <a:pt x="462341" y="2173910"/>
                  <a:pt x="422031" y="2133600"/>
                </a:cubicBezTo>
                <a:cubicBezTo>
                  <a:pt x="406400" y="2117969"/>
                  <a:pt x="387400" y="2105100"/>
                  <a:pt x="375138" y="2086707"/>
                </a:cubicBezTo>
                <a:cubicBezTo>
                  <a:pt x="352084" y="2052127"/>
                  <a:pt x="350372" y="2044576"/>
                  <a:pt x="316523" y="2016369"/>
                </a:cubicBezTo>
                <a:cubicBezTo>
                  <a:pt x="276749" y="1983224"/>
                  <a:pt x="269684" y="1998865"/>
                  <a:pt x="234461" y="1946030"/>
                </a:cubicBezTo>
                <a:cubicBezTo>
                  <a:pt x="218830" y="1922584"/>
                  <a:pt x="196480" y="1902425"/>
                  <a:pt x="187569" y="1875692"/>
                </a:cubicBezTo>
                <a:cubicBezTo>
                  <a:pt x="172351" y="1830037"/>
                  <a:pt x="184584" y="1849261"/>
                  <a:pt x="152400" y="1817076"/>
                </a:cubicBezTo>
                <a:lnTo>
                  <a:pt x="117231" y="1711569"/>
                </a:lnTo>
                <a:cubicBezTo>
                  <a:pt x="113323" y="1699846"/>
                  <a:pt x="112363" y="1686682"/>
                  <a:pt x="105508" y="1676400"/>
                </a:cubicBezTo>
                <a:lnTo>
                  <a:pt x="82061" y="1641230"/>
                </a:lnTo>
                <a:cubicBezTo>
                  <a:pt x="78153" y="1625599"/>
                  <a:pt x="74764" y="1609830"/>
                  <a:pt x="70338" y="1594338"/>
                </a:cubicBezTo>
                <a:cubicBezTo>
                  <a:pt x="57782" y="1550393"/>
                  <a:pt x="56055" y="1562670"/>
                  <a:pt x="46892" y="1512276"/>
                </a:cubicBezTo>
                <a:cubicBezTo>
                  <a:pt x="41949" y="1485090"/>
                  <a:pt x="40588" y="1457310"/>
                  <a:pt x="35169" y="1430215"/>
                </a:cubicBezTo>
                <a:cubicBezTo>
                  <a:pt x="32746" y="1418098"/>
                  <a:pt x="26443" y="1407034"/>
                  <a:pt x="23446" y="1395046"/>
                </a:cubicBezTo>
                <a:cubicBezTo>
                  <a:pt x="10020" y="1341342"/>
                  <a:pt x="7118" y="1299590"/>
                  <a:pt x="0" y="1242646"/>
                </a:cubicBezTo>
                <a:cubicBezTo>
                  <a:pt x="3908" y="1101969"/>
                  <a:pt x="1696" y="960989"/>
                  <a:pt x="11723" y="820615"/>
                </a:cubicBezTo>
                <a:cubicBezTo>
                  <a:pt x="14119" y="787069"/>
                  <a:pt x="36000" y="742245"/>
                  <a:pt x="58615" y="715107"/>
                </a:cubicBezTo>
                <a:cubicBezTo>
                  <a:pt x="86822" y="681260"/>
                  <a:pt x="94375" y="679545"/>
                  <a:pt x="128954" y="656492"/>
                </a:cubicBezTo>
                <a:cubicBezTo>
                  <a:pt x="136769" y="644769"/>
                  <a:pt x="143599" y="632325"/>
                  <a:pt x="152400" y="621323"/>
                </a:cubicBezTo>
                <a:cubicBezTo>
                  <a:pt x="177186" y="590340"/>
                  <a:pt x="214031" y="572419"/>
                  <a:pt x="246185" y="550984"/>
                </a:cubicBezTo>
                <a:cubicBezTo>
                  <a:pt x="257908" y="543169"/>
                  <a:pt x="267685" y="530955"/>
                  <a:pt x="281354" y="527538"/>
                </a:cubicBezTo>
                <a:cubicBezTo>
                  <a:pt x="296379" y="523782"/>
                  <a:pt x="346597" y="512501"/>
                  <a:pt x="363415" y="504092"/>
                </a:cubicBezTo>
                <a:cubicBezTo>
                  <a:pt x="378325" y="496637"/>
                  <a:pt x="456826" y="433006"/>
                  <a:pt x="468923" y="457200"/>
                </a:cubicBezTo>
                <a:lnTo>
                  <a:pt x="480646" y="480646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E9A8D3-0305-420A-9B0A-59BD4B5215F0}"/>
              </a:ext>
            </a:extLst>
          </p:cNvPr>
          <p:cNvSpPr/>
          <p:nvPr/>
        </p:nvSpPr>
        <p:spPr bwMode="auto">
          <a:xfrm>
            <a:off x="3270738" y="2684585"/>
            <a:ext cx="1992924" cy="1793630"/>
          </a:xfrm>
          <a:custGeom>
            <a:avLst/>
            <a:gdLst>
              <a:gd name="connsiteX0" fmla="*/ 668216 w 1992924"/>
              <a:gd name="connsiteY0" fmla="*/ 644769 h 1793630"/>
              <a:gd name="connsiteX1" fmla="*/ 785447 w 1992924"/>
              <a:gd name="connsiteY1" fmla="*/ 539261 h 1793630"/>
              <a:gd name="connsiteX2" fmla="*/ 844062 w 1992924"/>
              <a:gd name="connsiteY2" fmla="*/ 492369 h 1793630"/>
              <a:gd name="connsiteX3" fmla="*/ 879231 w 1992924"/>
              <a:gd name="connsiteY3" fmla="*/ 457200 h 1793630"/>
              <a:gd name="connsiteX4" fmla="*/ 949570 w 1992924"/>
              <a:gd name="connsiteY4" fmla="*/ 410307 h 1793630"/>
              <a:gd name="connsiteX5" fmla="*/ 1019908 w 1992924"/>
              <a:gd name="connsiteY5" fmla="*/ 363415 h 1793630"/>
              <a:gd name="connsiteX6" fmla="*/ 1090247 w 1992924"/>
              <a:gd name="connsiteY6" fmla="*/ 316523 h 1793630"/>
              <a:gd name="connsiteX7" fmla="*/ 1125416 w 1992924"/>
              <a:gd name="connsiteY7" fmla="*/ 293077 h 1793630"/>
              <a:gd name="connsiteX8" fmla="*/ 1184031 w 1992924"/>
              <a:gd name="connsiteY8" fmla="*/ 246184 h 1793630"/>
              <a:gd name="connsiteX9" fmla="*/ 1242647 w 1992924"/>
              <a:gd name="connsiteY9" fmla="*/ 199292 h 1793630"/>
              <a:gd name="connsiteX10" fmla="*/ 1277816 w 1992924"/>
              <a:gd name="connsiteY10" fmla="*/ 164123 h 1793630"/>
              <a:gd name="connsiteX11" fmla="*/ 1301262 w 1992924"/>
              <a:gd name="connsiteY11" fmla="*/ 128953 h 1793630"/>
              <a:gd name="connsiteX12" fmla="*/ 1336431 w 1992924"/>
              <a:gd name="connsiteY12" fmla="*/ 117230 h 1793630"/>
              <a:gd name="connsiteX13" fmla="*/ 1430216 w 1992924"/>
              <a:gd name="connsiteY13" fmla="*/ 35169 h 1793630"/>
              <a:gd name="connsiteX14" fmla="*/ 1500554 w 1992924"/>
              <a:gd name="connsiteY14" fmla="*/ 11723 h 1793630"/>
              <a:gd name="connsiteX15" fmla="*/ 1535724 w 1992924"/>
              <a:gd name="connsiteY15" fmla="*/ 0 h 1793630"/>
              <a:gd name="connsiteX16" fmla="*/ 1699847 w 1992924"/>
              <a:gd name="connsiteY16" fmla="*/ 23446 h 1793630"/>
              <a:gd name="connsiteX17" fmla="*/ 1770185 w 1992924"/>
              <a:gd name="connsiteY17" fmla="*/ 70338 h 1793630"/>
              <a:gd name="connsiteX18" fmla="*/ 1805354 w 1992924"/>
              <a:gd name="connsiteY18" fmla="*/ 93784 h 1793630"/>
              <a:gd name="connsiteX19" fmla="*/ 1840524 w 1992924"/>
              <a:gd name="connsiteY19" fmla="*/ 117230 h 1793630"/>
              <a:gd name="connsiteX20" fmla="*/ 1899139 w 1992924"/>
              <a:gd name="connsiteY20" fmla="*/ 164123 h 1793630"/>
              <a:gd name="connsiteX21" fmla="*/ 1934308 w 1992924"/>
              <a:gd name="connsiteY21" fmla="*/ 234461 h 1793630"/>
              <a:gd name="connsiteX22" fmla="*/ 1969477 w 1992924"/>
              <a:gd name="connsiteY22" fmla="*/ 269630 h 1793630"/>
              <a:gd name="connsiteX23" fmla="*/ 1992924 w 1992924"/>
              <a:gd name="connsiteY23" fmla="*/ 386861 h 1793630"/>
              <a:gd name="connsiteX24" fmla="*/ 1981200 w 1992924"/>
              <a:gd name="connsiteY24" fmla="*/ 574430 h 1793630"/>
              <a:gd name="connsiteX25" fmla="*/ 1922585 w 1992924"/>
              <a:gd name="connsiteY25" fmla="*/ 679938 h 1793630"/>
              <a:gd name="connsiteX26" fmla="*/ 1887416 w 1992924"/>
              <a:gd name="connsiteY26" fmla="*/ 703384 h 1793630"/>
              <a:gd name="connsiteX27" fmla="*/ 1817077 w 1992924"/>
              <a:gd name="connsiteY27" fmla="*/ 785446 h 1793630"/>
              <a:gd name="connsiteX28" fmla="*/ 1711570 w 1992924"/>
              <a:gd name="connsiteY28" fmla="*/ 844061 h 1793630"/>
              <a:gd name="connsiteX29" fmla="*/ 1676400 w 1992924"/>
              <a:gd name="connsiteY29" fmla="*/ 867507 h 1793630"/>
              <a:gd name="connsiteX30" fmla="*/ 1641231 w 1992924"/>
              <a:gd name="connsiteY30" fmla="*/ 890953 h 1793630"/>
              <a:gd name="connsiteX31" fmla="*/ 1594339 w 1992924"/>
              <a:gd name="connsiteY31" fmla="*/ 937846 h 1793630"/>
              <a:gd name="connsiteX32" fmla="*/ 1524000 w 1992924"/>
              <a:gd name="connsiteY32" fmla="*/ 984738 h 1793630"/>
              <a:gd name="connsiteX33" fmla="*/ 1453662 w 1992924"/>
              <a:gd name="connsiteY33" fmla="*/ 1031630 h 1793630"/>
              <a:gd name="connsiteX34" fmla="*/ 1430216 w 1992924"/>
              <a:gd name="connsiteY34" fmla="*/ 1055077 h 1793630"/>
              <a:gd name="connsiteX35" fmla="*/ 1348154 w 1992924"/>
              <a:gd name="connsiteY35" fmla="*/ 1101969 h 1793630"/>
              <a:gd name="connsiteX36" fmla="*/ 1277816 w 1992924"/>
              <a:gd name="connsiteY36" fmla="*/ 1125415 h 1793630"/>
              <a:gd name="connsiteX37" fmla="*/ 1242647 w 1992924"/>
              <a:gd name="connsiteY37" fmla="*/ 1137138 h 1793630"/>
              <a:gd name="connsiteX38" fmla="*/ 1172308 w 1992924"/>
              <a:gd name="connsiteY38" fmla="*/ 1184030 h 1793630"/>
              <a:gd name="connsiteX39" fmla="*/ 1113693 w 1992924"/>
              <a:gd name="connsiteY39" fmla="*/ 1230923 h 1793630"/>
              <a:gd name="connsiteX40" fmla="*/ 1066800 w 1992924"/>
              <a:gd name="connsiteY40" fmla="*/ 1289538 h 1793630"/>
              <a:gd name="connsiteX41" fmla="*/ 1031631 w 1992924"/>
              <a:gd name="connsiteY41" fmla="*/ 1301261 h 1793630"/>
              <a:gd name="connsiteX42" fmla="*/ 937847 w 1992924"/>
              <a:gd name="connsiteY42" fmla="*/ 1371600 h 1793630"/>
              <a:gd name="connsiteX43" fmla="*/ 879231 w 1992924"/>
              <a:gd name="connsiteY43" fmla="*/ 1418492 h 1793630"/>
              <a:gd name="connsiteX44" fmla="*/ 808893 w 1992924"/>
              <a:gd name="connsiteY44" fmla="*/ 1477107 h 1793630"/>
              <a:gd name="connsiteX45" fmla="*/ 797170 w 1992924"/>
              <a:gd name="connsiteY45" fmla="*/ 1512277 h 1793630"/>
              <a:gd name="connsiteX46" fmla="*/ 726831 w 1992924"/>
              <a:gd name="connsiteY46" fmla="*/ 1570892 h 1793630"/>
              <a:gd name="connsiteX47" fmla="*/ 703385 w 1992924"/>
              <a:gd name="connsiteY47" fmla="*/ 1606061 h 1793630"/>
              <a:gd name="connsiteX48" fmla="*/ 656493 w 1992924"/>
              <a:gd name="connsiteY48" fmla="*/ 1629507 h 1793630"/>
              <a:gd name="connsiteX49" fmla="*/ 621324 w 1992924"/>
              <a:gd name="connsiteY49" fmla="*/ 1652953 h 1793630"/>
              <a:gd name="connsiteX50" fmla="*/ 597877 w 1992924"/>
              <a:gd name="connsiteY50" fmla="*/ 1676400 h 1793630"/>
              <a:gd name="connsiteX51" fmla="*/ 527539 w 1992924"/>
              <a:gd name="connsiteY51" fmla="*/ 1699846 h 1793630"/>
              <a:gd name="connsiteX52" fmla="*/ 492370 w 1992924"/>
              <a:gd name="connsiteY52" fmla="*/ 1723292 h 1793630"/>
              <a:gd name="connsiteX53" fmla="*/ 422031 w 1992924"/>
              <a:gd name="connsiteY53" fmla="*/ 1746738 h 1793630"/>
              <a:gd name="connsiteX54" fmla="*/ 386862 w 1992924"/>
              <a:gd name="connsiteY54" fmla="*/ 1770184 h 1793630"/>
              <a:gd name="connsiteX55" fmla="*/ 328247 w 1992924"/>
              <a:gd name="connsiteY55" fmla="*/ 1781907 h 1793630"/>
              <a:gd name="connsiteX56" fmla="*/ 281354 w 1992924"/>
              <a:gd name="connsiteY56" fmla="*/ 1793630 h 1793630"/>
              <a:gd name="connsiteX57" fmla="*/ 234462 w 1992924"/>
              <a:gd name="connsiteY57" fmla="*/ 1781907 h 1793630"/>
              <a:gd name="connsiteX58" fmla="*/ 164124 w 1992924"/>
              <a:gd name="connsiteY58" fmla="*/ 1758461 h 1793630"/>
              <a:gd name="connsiteX59" fmla="*/ 117231 w 1992924"/>
              <a:gd name="connsiteY59" fmla="*/ 1699846 h 1793630"/>
              <a:gd name="connsiteX60" fmla="*/ 93785 w 1992924"/>
              <a:gd name="connsiteY60" fmla="*/ 1629507 h 1793630"/>
              <a:gd name="connsiteX61" fmla="*/ 70339 w 1992924"/>
              <a:gd name="connsiteY61" fmla="*/ 1594338 h 1793630"/>
              <a:gd name="connsiteX62" fmla="*/ 58616 w 1992924"/>
              <a:gd name="connsiteY62" fmla="*/ 1559169 h 1793630"/>
              <a:gd name="connsiteX63" fmla="*/ 35170 w 1992924"/>
              <a:gd name="connsiteY63" fmla="*/ 1430215 h 1793630"/>
              <a:gd name="connsiteX64" fmla="*/ 23447 w 1992924"/>
              <a:gd name="connsiteY64" fmla="*/ 1383323 h 1793630"/>
              <a:gd name="connsiteX65" fmla="*/ 0 w 1992924"/>
              <a:gd name="connsiteY65" fmla="*/ 1219200 h 1793630"/>
              <a:gd name="connsiteX66" fmla="*/ 11724 w 1992924"/>
              <a:gd name="connsiteY66" fmla="*/ 1055077 h 1793630"/>
              <a:gd name="connsiteX67" fmla="*/ 35170 w 1992924"/>
              <a:gd name="connsiteY67" fmla="*/ 1031630 h 1793630"/>
              <a:gd name="connsiteX68" fmla="*/ 93785 w 1992924"/>
              <a:gd name="connsiteY68" fmla="*/ 973015 h 1793630"/>
              <a:gd name="connsiteX69" fmla="*/ 164124 w 1992924"/>
              <a:gd name="connsiteY69" fmla="*/ 949569 h 1793630"/>
              <a:gd name="connsiteX70" fmla="*/ 199293 w 1992924"/>
              <a:gd name="connsiteY70" fmla="*/ 937846 h 1793630"/>
              <a:gd name="connsiteX71" fmla="*/ 269631 w 1992924"/>
              <a:gd name="connsiteY71" fmla="*/ 890953 h 1793630"/>
              <a:gd name="connsiteX72" fmla="*/ 304800 w 1992924"/>
              <a:gd name="connsiteY72" fmla="*/ 879230 h 1793630"/>
              <a:gd name="connsiteX73" fmla="*/ 375139 w 1992924"/>
              <a:gd name="connsiteY73" fmla="*/ 832338 h 1793630"/>
              <a:gd name="connsiteX74" fmla="*/ 410308 w 1992924"/>
              <a:gd name="connsiteY74" fmla="*/ 820615 h 1793630"/>
              <a:gd name="connsiteX75" fmla="*/ 445477 w 1992924"/>
              <a:gd name="connsiteY75" fmla="*/ 797169 h 1793630"/>
              <a:gd name="connsiteX76" fmla="*/ 504093 w 1992924"/>
              <a:gd name="connsiteY76" fmla="*/ 785446 h 1793630"/>
              <a:gd name="connsiteX77" fmla="*/ 550985 w 1992924"/>
              <a:gd name="connsiteY77" fmla="*/ 762000 h 1793630"/>
              <a:gd name="connsiteX78" fmla="*/ 586154 w 1992924"/>
              <a:gd name="connsiteY78" fmla="*/ 750277 h 1793630"/>
              <a:gd name="connsiteX79" fmla="*/ 633047 w 1992924"/>
              <a:gd name="connsiteY79" fmla="*/ 703384 h 1793630"/>
              <a:gd name="connsiteX80" fmla="*/ 668216 w 1992924"/>
              <a:gd name="connsiteY80" fmla="*/ 644769 h 179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992924" h="1793630">
                <a:moveTo>
                  <a:pt x="668216" y="644769"/>
                </a:moveTo>
                <a:cubicBezTo>
                  <a:pt x="693616" y="617415"/>
                  <a:pt x="763645" y="571965"/>
                  <a:pt x="785447" y="539261"/>
                </a:cubicBezTo>
                <a:cubicBezTo>
                  <a:pt x="815748" y="493810"/>
                  <a:pt x="795527" y="508547"/>
                  <a:pt x="844062" y="492369"/>
                </a:cubicBezTo>
                <a:cubicBezTo>
                  <a:pt x="855785" y="480646"/>
                  <a:pt x="866144" y="467378"/>
                  <a:pt x="879231" y="457200"/>
                </a:cubicBezTo>
                <a:cubicBezTo>
                  <a:pt x="901474" y="439900"/>
                  <a:pt x="926124" y="425938"/>
                  <a:pt x="949570" y="410307"/>
                </a:cubicBezTo>
                <a:lnTo>
                  <a:pt x="1019908" y="363415"/>
                </a:lnTo>
                <a:lnTo>
                  <a:pt x="1090247" y="316523"/>
                </a:lnTo>
                <a:cubicBezTo>
                  <a:pt x="1101970" y="308708"/>
                  <a:pt x="1115454" y="303040"/>
                  <a:pt x="1125416" y="293077"/>
                </a:cubicBezTo>
                <a:cubicBezTo>
                  <a:pt x="1158824" y="259667"/>
                  <a:pt x="1139666" y="275761"/>
                  <a:pt x="1184031" y="246184"/>
                </a:cubicBezTo>
                <a:cubicBezTo>
                  <a:pt x="1236467" y="167530"/>
                  <a:pt x="1174696" y="244592"/>
                  <a:pt x="1242647" y="199292"/>
                </a:cubicBezTo>
                <a:cubicBezTo>
                  <a:pt x="1256441" y="190096"/>
                  <a:pt x="1267203" y="176859"/>
                  <a:pt x="1277816" y="164123"/>
                </a:cubicBezTo>
                <a:cubicBezTo>
                  <a:pt x="1286836" y="153299"/>
                  <a:pt x="1290260" y="137755"/>
                  <a:pt x="1301262" y="128953"/>
                </a:cubicBezTo>
                <a:cubicBezTo>
                  <a:pt x="1310911" y="121233"/>
                  <a:pt x="1324708" y="121138"/>
                  <a:pt x="1336431" y="117230"/>
                </a:cubicBezTo>
                <a:cubicBezTo>
                  <a:pt x="1363785" y="76199"/>
                  <a:pt x="1371600" y="54708"/>
                  <a:pt x="1430216" y="35169"/>
                </a:cubicBezTo>
                <a:lnTo>
                  <a:pt x="1500554" y="11723"/>
                </a:lnTo>
                <a:lnTo>
                  <a:pt x="1535724" y="0"/>
                </a:lnTo>
                <a:cubicBezTo>
                  <a:pt x="1539509" y="379"/>
                  <a:pt x="1667976" y="7511"/>
                  <a:pt x="1699847" y="23446"/>
                </a:cubicBezTo>
                <a:cubicBezTo>
                  <a:pt x="1725051" y="36048"/>
                  <a:pt x="1746739" y="54707"/>
                  <a:pt x="1770185" y="70338"/>
                </a:cubicBezTo>
                <a:lnTo>
                  <a:pt x="1805354" y="93784"/>
                </a:lnTo>
                <a:lnTo>
                  <a:pt x="1840524" y="117230"/>
                </a:lnTo>
                <a:cubicBezTo>
                  <a:pt x="1907716" y="218020"/>
                  <a:pt x="1818248" y="99411"/>
                  <a:pt x="1899139" y="164123"/>
                </a:cubicBezTo>
                <a:cubicBezTo>
                  <a:pt x="1938667" y="195745"/>
                  <a:pt x="1910037" y="198054"/>
                  <a:pt x="1934308" y="234461"/>
                </a:cubicBezTo>
                <a:cubicBezTo>
                  <a:pt x="1943504" y="248255"/>
                  <a:pt x="1957754" y="257907"/>
                  <a:pt x="1969477" y="269630"/>
                </a:cubicBezTo>
                <a:cubicBezTo>
                  <a:pt x="1977222" y="300611"/>
                  <a:pt x="1992924" y="358124"/>
                  <a:pt x="1992924" y="386861"/>
                </a:cubicBezTo>
                <a:cubicBezTo>
                  <a:pt x="1992924" y="449506"/>
                  <a:pt x="1987758" y="512129"/>
                  <a:pt x="1981200" y="574430"/>
                </a:cubicBezTo>
                <a:cubicBezTo>
                  <a:pt x="1977973" y="605087"/>
                  <a:pt x="1936640" y="670568"/>
                  <a:pt x="1922585" y="679938"/>
                </a:cubicBezTo>
                <a:lnTo>
                  <a:pt x="1887416" y="703384"/>
                </a:lnTo>
                <a:cubicBezTo>
                  <a:pt x="1872415" y="725885"/>
                  <a:pt x="1841444" y="777324"/>
                  <a:pt x="1817077" y="785446"/>
                </a:cubicBezTo>
                <a:cubicBezTo>
                  <a:pt x="1755175" y="806080"/>
                  <a:pt x="1792191" y="790314"/>
                  <a:pt x="1711570" y="844061"/>
                </a:cubicBezTo>
                <a:lnTo>
                  <a:pt x="1676400" y="867507"/>
                </a:lnTo>
                <a:lnTo>
                  <a:pt x="1641231" y="890953"/>
                </a:lnTo>
                <a:cubicBezTo>
                  <a:pt x="1618902" y="957943"/>
                  <a:pt x="1647930" y="902119"/>
                  <a:pt x="1594339" y="937846"/>
                </a:cubicBezTo>
                <a:cubicBezTo>
                  <a:pt x="1506526" y="996388"/>
                  <a:pt x="1607624" y="956864"/>
                  <a:pt x="1524000" y="984738"/>
                </a:cubicBezTo>
                <a:cubicBezTo>
                  <a:pt x="1500554" y="1000369"/>
                  <a:pt x="1473587" y="1011704"/>
                  <a:pt x="1453662" y="1031630"/>
                </a:cubicBezTo>
                <a:cubicBezTo>
                  <a:pt x="1445847" y="1039446"/>
                  <a:pt x="1438847" y="1048172"/>
                  <a:pt x="1430216" y="1055077"/>
                </a:cubicBezTo>
                <a:cubicBezTo>
                  <a:pt x="1409067" y="1071996"/>
                  <a:pt x="1372223" y="1092342"/>
                  <a:pt x="1348154" y="1101969"/>
                </a:cubicBezTo>
                <a:cubicBezTo>
                  <a:pt x="1325207" y="1111148"/>
                  <a:pt x="1301262" y="1117600"/>
                  <a:pt x="1277816" y="1125415"/>
                </a:cubicBezTo>
                <a:cubicBezTo>
                  <a:pt x="1266093" y="1129323"/>
                  <a:pt x="1252929" y="1130284"/>
                  <a:pt x="1242647" y="1137138"/>
                </a:cubicBezTo>
                <a:cubicBezTo>
                  <a:pt x="1219201" y="1152769"/>
                  <a:pt x="1192233" y="1164104"/>
                  <a:pt x="1172308" y="1184030"/>
                </a:cubicBezTo>
                <a:cubicBezTo>
                  <a:pt x="1138900" y="1217440"/>
                  <a:pt x="1158058" y="1201346"/>
                  <a:pt x="1113693" y="1230923"/>
                </a:cubicBezTo>
                <a:cubicBezTo>
                  <a:pt x="1103042" y="1246899"/>
                  <a:pt x="1085362" y="1278401"/>
                  <a:pt x="1066800" y="1289538"/>
                </a:cubicBezTo>
                <a:cubicBezTo>
                  <a:pt x="1056204" y="1295896"/>
                  <a:pt x="1043354" y="1297353"/>
                  <a:pt x="1031631" y="1301261"/>
                </a:cubicBezTo>
                <a:cubicBezTo>
                  <a:pt x="964278" y="1368615"/>
                  <a:pt x="999230" y="1351139"/>
                  <a:pt x="937847" y="1371600"/>
                </a:cubicBezTo>
                <a:cubicBezTo>
                  <a:pt x="869624" y="1439820"/>
                  <a:pt x="967973" y="1344540"/>
                  <a:pt x="879231" y="1418492"/>
                </a:cubicBezTo>
                <a:cubicBezTo>
                  <a:pt x="788968" y="1493711"/>
                  <a:pt x="896211" y="1418895"/>
                  <a:pt x="808893" y="1477107"/>
                </a:cubicBezTo>
                <a:cubicBezTo>
                  <a:pt x="804985" y="1488830"/>
                  <a:pt x="804025" y="1501995"/>
                  <a:pt x="797170" y="1512277"/>
                </a:cubicBezTo>
                <a:cubicBezTo>
                  <a:pt x="779118" y="1539355"/>
                  <a:pt x="752781" y="1553592"/>
                  <a:pt x="726831" y="1570892"/>
                </a:cubicBezTo>
                <a:cubicBezTo>
                  <a:pt x="719016" y="1582615"/>
                  <a:pt x="714209" y="1597041"/>
                  <a:pt x="703385" y="1606061"/>
                </a:cubicBezTo>
                <a:cubicBezTo>
                  <a:pt x="689960" y="1617249"/>
                  <a:pt x="671666" y="1620837"/>
                  <a:pt x="656493" y="1629507"/>
                </a:cubicBezTo>
                <a:cubicBezTo>
                  <a:pt x="644260" y="1636497"/>
                  <a:pt x="632326" y="1644151"/>
                  <a:pt x="621324" y="1652953"/>
                </a:cubicBezTo>
                <a:cubicBezTo>
                  <a:pt x="612693" y="1659858"/>
                  <a:pt x="607763" y="1671457"/>
                  <a:pt x="597877" y="1676400"/>
                </a:cubicBezTo>
                <a:cubicBezTo>
                  <a:pt x="575772" y="1687453"/>
                  <a:pt x="548103" y="1686137"/>
                  <a:pt x="527539" y="1699846"/>
                </a:cubicBezTo>
                <a:cubicBezTo>
                  <a:pt x="515816" y="1707661"/>
                  <a:pt x="505245" y="1717570"/>
                  <a:pt x="492370" y="1723292"/>
                </a:cubicBezTo>
                <a:cubicBezTo>
                  <a:pt x="469786" y="1733329"/>
                  <a:pt x="442595" y="1733029"/>
                  <a:pt x="422031" y="1746738"/>
                </a:cubicBezTo>
                <a:cubicBezTo>
                  <a:pt x="410308" y="1754553"/>
                  <a:pt x="400054" y="1765237"/>
                  <a:pt x="386862" y="1770184"/>
                </a:cubicBezTo>
                <a:cubicBezTo>
                  <a:pt x="368205" y="1777180"/>
                  <a:pt x="347698" y="1777585"/>
                  <a:pt x="328247" y="1781907"/>
                </a:cubicBezTo>
                <a:cubicBezTo>
                  <a:pt x="312519" y="1785402"/>
                  <a:pt x="296985" y="1789722"/>
                  <a:pt x="281354" y="1793630"/>
                </a:cubicBezTo>
                <a:cubicBezTo>
                  <a:pt x="265723" y="1789722"/>
                  <a:pt x="249894" y="1786537"/>
                  <a:pt x="234462" y="1781907"/>
                </a:cubicBezTo>
                <a:cubicBezTo>
                  <a:pt x="210790" y="1774805"/>
                  <a:pt x="164124" y="1758461"/>
                  <a:pt x="164124" y="1758461"/>
                </a:cubicBezTo>
                <a:cubicBezTo>
                  <a:pt x="144635" y="1738973"/>
                  <a:pt x="129062" y="1726466"/>
                  <a:pt x="117231" y="1699846"/>
                </a:cubicBezTo>
                <a:cubicBezTo>
                  <a:pt x="107194" y="1677262"/>
                  <a:pt x="107494" y="1650071"/>
                  <a:pt x="93785" y="1629507"/>
                </a:cubicBezTo>
                <a:cubicBezTo>
                  <a:pt x="85970" y="1617784"/>
                  <a:pt x="76640" y="1606940"/>
                  <a:pt x="70339" y="1594338"/>
                </a:cubicBezTo>
                <a:cubicBezTo>
                  <a:pt x="64813" y="1583285"/>
                  <a:pt x="61613" y="1571157"/>
                  <a:pt x="58616" y="1559169"/>
                </a:cubicBezTo>
                <a:cubicBezTo>
                  <a:pt x="46044" y="1508879"/>
                  <a:pt x="45621" y="1482471"/>
                  <a:pt x="35170" y="1430215"/>
                </a:cubicBezTo>
                <a:cubicBezTo>
                  <a:pt x="32010" y="1414416"/>
                  <a:pt x="26607" y="1399122"/>
                  <a:pt x="23447" y="1383323"/>
                </a:cubicBezTo>
                <a:cubicBezTo>
                  <a:pt x="12180" y="1326990"/>
                  <a:pt x="7203" y="1276818"/>
                  <a:pt x="0" y="1219200"/>
                </a:cubicBezTo>
                <a:cubicBezTo>
                  <a:pt x="3908" y="1164492"/>
                  <a:pt x="1616" y="1108985"/>
                  <a:pt x="11724" y="1055077"/>
                </a:cubicBezTo>
                <a:cubicBezTo>
                  <a:pt x="13761" y="1044214"/>
                  <a:pt x="28265" y="1040261"/>
                  <a:pt x="35170" y="1031630"/>
                </a:cubicBezTo>
                <a:cubicBezTo>
                  <a:pt x="63196" y="996596"/>
                  <a:pt x="50128" y="992418"/>
                  <a:pt x="93785" y="973015"/>
                </a:cubicBezTo>
                <a:cubicBezTo>
                  <a:pt x="116369" y="962978"/>
                  <a:pt x="140678" y="957384"/>
                  <a:pt x="164124" y="949569"/>
                </a:cubicBezTo>
                <a:cubicBezTo>
                  <a:pt x="175847" y="945661"/>
                  <a:pt x="189011" y="944701"/>
                  <a:pt x="199293" y="937846"/>
                </a:cubicBezTo>
                <a:cubicBezTo>
                  <a:pt x="222739" y="922215"/>
                  <a:pt x="242898" y="899864"/>
                  <a:pt x="269631" y="890953"/>
                </a:cubicBezTo>
                <a:cubicBezTo>
                  <a:pt x="281354" y="887045"/>
                  <a:pt x="293998" y="885231"/>
                  <a:pt x="304800" y="879230"/>
                </a:cubicBezTo>
                <a:cubicBezTo>
                  <a:pt x="329433" y="865545"/>
                  <a:pt x="348406" y="841249"/>
                  <a:pt x="375139" y="832338"/>
                </a:cubicBezTo>
                <a:cubicBezTo>
                  <a:pt x="386862" y="828430"/>
                  <a:pt x="399255" y="826141"/>
                  <a:pt x="410308" y="820615"/>
                </a:cubicBezTo>
                <a:cubicBezTo>
                  <a:pt x="422910" y="814314"/>
                  <a:pt x="432285" y="802116"/>
                  <a:pt x="445477" y="797169"/>
                </a:cubicBezTo>
                <a:cubicBezTo>
                  <a:pt x="464134" y="790173"/>
                  <a:pt x="484554" y="789354"/>
                  <a:pt x="504093" y="785446"/>
                </a:cubicBezTo>
                <a:cubicBezTo>
                  <a:pt x="519724" y="777631"/>
                  <a:pt x="534922" y="768884"/>
                  <a:pt x="550985" y="762000"/>
                </a:cubicBezTo>
                <a:cubicBezTo>
                  <a:pt x="562343" y="757132"/>
                  <a:pt x="576099" y="757459"/>
                  <a:pt x="586154" y="750277"/>
                </a:cubicBezTo>
                <a:cubicBezTo>
                  <a:pt x="604142" y="737428"/>
                  <a:pt x="620785" y="721777"/>
                  <a:pt x="633047" y="703384"/>
                </a:cubicBezTo>
                <a:cubicBezTo>
                  <a:pt x="683004" y="628448"/>
                  <a:pt x="642816" y="672123"/>
                  <a:pt x="668216" y="644769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051F7FC-0462-416A-A2E6-DD54C19A6C79}"/>
              </a:ext>
            </a:extLst>
          </p:cNvPr>
          <p:cNvSpPr/>
          <p:nvPr/>
        </p:nvSpPr>
        <p:spPr bwMode="auto">
          <a:xfrm>
            <a:off x="4513385" y="1676400"/>
            <a:ext cx="2766646" cy="3212123"/>
          </a:xfrm>
          <a:custGeom>
            <a:avLst/>
            <a:gdLst>
              <a:gd name="connsiteX0" fmla="*/ 562707 w 2766646"/>
              <a:gd name="connsiteY0" fmla="*/ 35169 h 3212123"/>
              <a:gd name="connsiteX1" fmla="*/ 621323 w 2766646"/>
              <a:gd name="connsiteY1" fmla="*/ 23446 h 3212123"/>
              <a:gd name="connsiteX2" fmla="*/ 691661 w 2766646"/>
              <a:gd name="connsiteY2" fmla="*/ 0 h 3212123"/>
              <a:gd name="connsiteX3" fmla="*/ 902677 w 2766646"/>
              <a:gd name="connsiteY3" fmla="*/ 23446 h 3212123"/>
              <a:gd name="connsiteX4" fmla="*/ 937846 w 2766646"/>
              <a:gd name="connsiteY4" fmla="*/ 46892 h 3212123"/>
              <a:gd name="connsiteX5" fmla="*/ 984738 w 2766646"/>
              <a:gd name="connsiteY5" fmla="*/ 70338 h 3212123"/>
              <a:gd name="connsiteX6" fmla="*/ 1066800 w 2766646"/>
              <a:gd name="connsiteY6" fmla="*/ 152400 h 3212123"/>
              <a:gd name="connsiteX7" fmla="*/ 1101969 w 2766646"/>
              <a:gd name="connsiteY7" fmla="*/ 187569 h 3212123"/>
              <a:gd name="connsiteX8" fmla="*/ 1137138 w 2766646"/>
              <a:gd name="connsiteY8" fmla="*/ 211015 h 3212123"/>
              <a:gd name="connsiteX9" fmla="*/ 1172307 w 2766646"/>
              <a:gd name="connsiteY9" fmla="*/ 246185 h 3212123"/>
              <a:gd name="connsiteX10" fmla="*/ 1242646 w 2766646"/>
              <a:gd name="connsiteY10" fmla="*/ 293077 h 3212123"/>
              <a:gd name="connsiteX11" fmla="*/ 1277815 w 2766646"/>
              <a:gd name="connsiteY11" fmla="*/ 316523 h 3212123"/>
              <a:gd name="connsiteX12" fmla="*/ 1301261 w 2766646"/>
              <a:gd name="connsiteY12" fmla="*/ 351692 h 3212123"/>
              <a:gd name="connsiteX13" fmla="*/ 1359877 w 2766646"/>
              <a:gd name="connsiteY13" fmla="*/ 398585 h 3212123"/>
              <a:gd name="connsiteX14" fmla="*/ 1418492 w 2766646"/>
              <a:gd name="connsiteY14" fmla="*/ 457200 h 3212123"/>
              <a:gd name="connsiteX15" fmla="*/ 1441938 w 2766646"/>
              <a:gd name="connsiteY15" fmla="*/ 492369 h 3212123"/>
              <a:gd name="connsiteX16" fmla="*/ 1477107 w 2766646"/>
              <a:gd name="connsiteY16" fmla="*/ 515815 h 3212123"/>
              <a:gd name="connsiteX17" fmla="*/ 1524000 w 2766646"/>
              <a:gd name="connsiteY17" fmla="*/ 586154 h 3212123"/>
              <a:gd name="connsiteX18" fmla="*/ 1547446 w 2766646"/>
              <a:gd name="connsiteY18" fmla="*/ 621323 h 3212123"/>
              <a:gd name="connsiteX19" fmla="*/ 1582615 w 2766646"/>
              <a:gd name="connsiteY19" fmla="*/ 644769 h 3212123"/>
              <a:gd name="connsiteX20" fmla="*/ 1594338 w 2766646"/>
              <a:gd name="connsiteY20" fmla="*/ 679938 h 3212123"/>
              <a:gd name="connsiteX21" fmla="*/ 1652953 w 2766646"/>
              <a:gd name="connsiteY21" fmla="*/ 726831 h 3212123"/>
              <a:gd name="connsiteX22" fmla="*/ 1676400 w 2766646"/>
              <a:gd name="connsiteY22" fmla="*/ 750277 h 3212123"/>
              <a:gd name="connsiteX23" fmla="*/ 1699846 w 2766646"/>
              <a:gd name="connsiteY23" fmla="*/ 785446 h 3212123"/>
              <a:gd name="connsiteX24" fmla="*/ 1770184 w 2766646"/>
              <a:gd name="connsiteY24" fmla="*/ 832338 h 3212123"/>
              <a:gd name="connsiteX25" fmla="*/ 1828800 w 2766646"/>
              <a:gd name="connsiteY25" fmla="*/ 879231 h 3212123"/>
              <a:gd name="connsiteX26" fmla="*/ 1863969 w 2766646"/>
              <a:gd name="connsiteY26" fmla="*/ 914400 h 3212123"/>
              <a:gd name="connsiteX27" fmla="*/ 1934307 w 2766646"/>
              <a:gd name="connsiteY27" fmla="*/ 961292 h 3212123"/>
              <a:gd name="connsiteX28" fmla="*/ 1957753 w 2766646"/>
              <a:gd name="connsiteY28" fmla="*/ 996462 h 3212123"/>
              <a:gd name="connsiteX29" fmla="*/ 2016369 w 2766646"/>
              <a:gd name="connsiteY29" fmla="*/ 1043354 h 3212123"/>
              <a:gd name="connsiteX30" fmla="*/ 2039815 w 2766646"/>
              <a:gd name="connsiteY30" fmla="*/ 1078523 h 3212123"/>
              <a:gd name="connsiteX31" fmla="*/ 2063261 w 2766646"/>
              <a:gd name="connsiteY31" fmla="*/ 1125415 h 3212123"/>
              <a:gd name="connsiteX32" fmla="*/ 2121877 w 2766646"/>
              <a:gd name="connsiteY32" fmla="*/ 1172308 h 3212123"/>
              <a:gd name="connsiteX33" fmla="*/ 2192215 w 2766646"/>
              <a:gd name="connsiteY33" fmla="*/ 1242646 h 3212123"/>
              <a:gd name="connsiteX34" fmla="*/ 2239107 w 2766646"/>
              <a:gd name="connsiteY34" fmla="*/ 1301262 h 3212123"/>
              <a:gd name="connsiteX35" fmla="*/ 2274277 w 2766646"/>
              <a:gd name="connsiteY35" fmla="*/ 1324708 h 3212123"/>
              <a:gd name="connsiteX36" fmla="*/ 2356338 w 2766646"/>
              <a:gd name="connsiteY36" fmla="*/ 1418492 h 3212123"/>
              <a:gd name="connsiteX37" fmla="*/ 2403230 w 2766646"/>
              <a:gd name="connsiteY37" fmla="*/ 1488831 h 3212123"/>
              <a:gd name="connsiteX38" fmla="*/ 2461846 w 2766646"/>
              <a:gd name="connsiteY38" fmla="*/ 1547446 h 3212123"/>
              <a:gd name="connsiteX39" fmla="*/ 2508738 w 2766646"/>
              <a:gd name="connsiteY39" fmla="*/ 1606062 h 3212123"/>
              <a:gd name="connsiteX40" fmla="*/ 2532184 w 2766646"/>
              <a:gd name="connsiteY40" fmla="*/ 1641231 h 3212123"/>
              <a:gd name="connsiteX41" fmla="*/ 2590800 w 2766646"/>
              <a:gd name="connsiteY41" fmla="*/ 1699846 h 3212123"/>
              <a:gd name="connsiteX42" fmla="*/ 2637692 w 2766646"/>
              <a:gd name="connsiteY42" fmla="*/ 1758462 h 3212123"/>
              <a:gd name="connsiteX43" fmla="*/ 2661138 w 2766646"/>
              <a:gd name="connsiteY43" fmla="*/ 1828800 h 3212123"/>
              <a:gd name="connsiteX44" fmla="*/ 2672861 w 2766646"/>
              <a:gd name="connsiteY44" fmla="*/ 1863969 h 3212123"/>
              <a:gd name="connsiteX45" fmla="*/ 2696307 w 2766646"/>
              <a:gd name="connsiteY45" fmla="*/ 1899138 h 3212123"/>
              <a:gd name="connsiteX46" fmla="*/ 2731477 w 2766646"/>
              <a:gd name="connsiteY46" fmla="*/ 2004646 h 3212123"/>
              <a:gd name="connsiteX47" fmla="*/ 2743200 w 2766646"/>
              <a:gd name="connsiteY47" fmla="*/ 2039815 h 3212123"/>
              <a:gd name="connsiteX48" fmla="*/ 2766646 w 2766646"/>
              <a:gd name="connsiteY48" fmla="*/ 2133600 h 3212123"/>
              <a:gd name="connsiteX49" fmla="*/ 2754923 w 2766646"/>
              <a:gd name="connsiteY49" fmla="*/ 2321169 h 3212123"/>
              <a:gd name="connsiteX50" fmla="*/ 2743200 w 2766646"/>
              <a:gd name="connsiteY50" fmla="*/ 2356338 h 3212123"/>
              <a:gd name="connsiteX51" fmla="*/ 2708030 w 2766646"/>
              <a:gd name="connsiteY51" fmla="*/ 2379785 h 3212123"/>
              <a:gd name="connsiteX52" fmla="*/ 2649415 w 2766646"/>
              <a:gd name="connsiteY52" fmla="*/ 2426677 h 3212123"/>
              <a:gd name="connsiteX53" fmla="*/ 2614246 w 2766646"/>
              <a:gd name="connsiteY53" fmla="*/ 2461846 h 3212123"/>
              <a:gd name="connsiteX54" fmla="*/ 2579077 w 2766646"/>
              <a:gd name="connsiteY54" fmla="*/ 2485292 h 3212123"/>
              <a:gd name="connsiteX55" fmla="*/ 2555630 w 2766646"/>
              <a:gd name="connsiteY55" fmla="*/ 2508738 h 3212123"/>
              <a:gd name="connsiteX56" fmla="*/ 2520461 w 2766646"/>
              <a:gd name="connsiteY56" fmla="*/ 2520462 h 3212123"/>
              <a:gd name="connsiteX57" fmla="*/ 2403230 w 2766646"/>
              <a:gd name="connsiteY57" fmla="*/ 2579077 h 3212123"/>
              <a:gd name="connsiteX58" fmla="*/ 2356338 w 2766646"/>
              <a:gd name="connsiteY58" fmla="*/ 2602523 h 3212123"/>
              <a:gd name="connsiteX59" fmla="*/ 2321169 w 2766646"/>
              <a:gd name="connsiteY59" fmla="*/ 2614246 h 3212123"/>
              <a:gd name="connsiteX60" fmla="*/ 2239107 w 2766646"/>
              <a:gd name="connsiteY60" fmla="*/ 2649415 h 3212123"/>
              <a:gd name="connsiteX61" fmla="*/ 2180492 w 2766646"/>
              <a:gd name="connsiteY61" fmla="*/ 2684585 h 3212123"/>
              <a:gd name="connsiteX62" fmla="*/ 2110153 w 2766646"/>
              <a:gd name="connsiteY62" fmla="*/ 2731477 h 3212123"/>
              <a:gd name="connsiteX63" fmla="*/ 2039815 w 2766646"/>
              <a:gd name="connsiteY63" fmla="*/ 2754923 h 3212123"/>
              <a:gd name="connsiteX64" fmla="*/ 2004646 w 2766646"/>
              <a:gd name="connsiteY64" fmla="*/ 2766646 h 3212123"/>
              <a:gd name="connsiteX65" fmla="*/ 1922584 w 2766646"/>
              <a:gd name="connsiteY65" fmla="*/ 2813538 h 3212123"/>
              <a:gd name="connsiteX66" fmla="*/ 1887415 w 2766646"/>
              <a:gd name="connsiteY66" fmla="*/ 2836985 h 3212123"/>
              <a:gd name="connsiteX67" fmla="*/ 1840523 w 2766646"/>
              <a:gd name="connsiteY67" fmla="*/ 2848708 h 3212123"/>
              <a:gd name="connsiteX68" fmla="*/ 1805353 w 2766646"/>
              <a:gd name="connsiteY68" fmla="*/ 2860431 h 3212123"/>
              <a:gd name="connsiteX69" fmla="*/ 1735015 w 2766646"/>
              <a:gd name="connsiteY69" fmla="*/ 2895600 h 3212123"/>
              <a:gd name="connsiteX70" fmla="*/ 1664677 w 2766646"/>
              <a:gd name="connsiteY70" fmla="*/ 2930769 h 3212123"/>
              <a:gd name="connsiteX71" fmla="*/ 1582615 w 2766646"/>
              <a:gd name="connsiteY71" fmla="*/ 2989385 h 3212123"/>
              <a:gd name="connsiteX72" fmla="*/ 1547446 w 2766646"/>
              <a:gd name="connsiteY72" fmla="*/ 3012831 h 3212123"/>
              <a:gd name="connsiteX73" fmla="*/ 1477107 w 2766646"/>
              <a:gd name="connsiteY73" fmla="*/ 3036277 h 3212123"/>
              <a:gd name="connsiteX74" fmla="*/ 1430215 w 2766646"/>
              <a:gd name="connsiteY74" fmla="*/ 3059723 h 3212123"/>
              <a:gd name="connsiteX75" fmla="*/ 1383323 w 2766646"/>
              <a:gd name="connsiteY75" fmla="*/ 3071446 h 3212123"/>
              <a:gd name="connsiteX76" fmla="*/ 1254369 w 2766646"/>
              <a:gd name="connsiteY76" fmla="*/ 3106615 h 3212123"/>
              <a:gd name="connsiteX77" fmla="*/ 1207477 w 2766646"/>
              <a:gd name="connsiteY77" fmla="*/ 3118338 h 3212123"/>
              <a:gd name="connsiteX78" fmla="*/ 1172307 w 2766646"/>
              <a:gd name="connsiteY78" fmla="*/ 3130062 h 3212123"/>
              <a:gd name="connsiteX79" fmla="*/ 1031630 w 2766646"/>
              <a:gd name="connsiteY79" fmla="*/ 3153508 h 3212123"/>
              <a:gd name="connsiteX80" fmla="*/ 961292 w 2766646"/>
              <a:gd name="connsiteY80" fmla="*/ 3176954 h 3212123"/>
              <a:gd name="connsiteX81" fmla="*/ 926123 w 2766646"/>
              <a:gd name="connsiteY81" fmla="*/ 3188677 h 3212123"/>
              <a:gd name="connsiteX82" fmla="*/ 703384 w 2766646"/>
              <a:gd name="connsiteY82" fmla="*/ 3212123 h 3212123"/>
              <a:gd name="connsiteX83" fmla="*/ 328246 w 2766646"/>
              <a:gd name="connsiteY83" fmla="*/ 3200400 h 3212123"/>
              <a:gd name="connsiteX84" fmla="*/ 293077 w 2766646"/>
              <a:gd name="connsiteY84" fmla="*/ 3188677 h 3212123"/>
              <a:gd name="connsiteX85" fmla="*/ 269630 w 2766646"/>
              <a:gd name="connsiteY85" fmla="*/ 3165231 h 3212123"/>
              <a:gd name="connsiteX86" fmla="*/ 152400 w 2766646"/>
              <a:gd name="connsiteY86" fmla="*/ 3118338 h 3212123"/>
              <a:gd name="connsiteX87" fmla="*/ 117230 w 2766646"/>
              <a:gd name="connsiteY87" fmla="*/ 3106615 h 3212123"/>
              <a:gd name="connsiteX88" fmla="*/ 82061 w 2766646"/>
              <a:gd name="connsiteY88" fmla="*/ 3094892 h 3212123"/>
              <a:gd name="connsiteX89" fmla="*/ 23446 w 2766646"/>
              <a:gd name="connsiteY89" fmla="*/ 2989385 h 3212123"/>
              <a:gd name="connsiteX90" fmla="*/ 11723 w 2766646"/>
              <a:gd name="connsiteY90" fmla="*/ 2919046 h 3212123"/>
              <a:gd name="connsiteX91" fmla="*/ 0 w 2766646"/>
              <a:gd name="connsiteY91" fmla="*/ 2883877 h 3212123"/>
              <a:gd name="connsiteX92" fmla="*/ 23446 w 2766646"/>
              <a:gd name="connsiteY92" fmla="*/ 2661138 h 3212123"/>
              <a:gd name="connsiteX93" fmla="*/ 46892 w 2766646"/>
              <a:gd name="connsiteY93" fmla="*/ 2532185 h 3212123"/>
              <a:gd name="connsiteX94" fmla="*/ 70338 w 2766646"/>
              <a:gd name="connsiteY94" fmla="*/ 2508738 h 3212123"/>
              <a:gd name="connsiteX95" fmla="*/ 128953 w 2766646"/>
              <a:gd name="connsiteY95" fmla="*/ 2450123 h 3212123"/>
              <a:gd name="connsiteX96" fmla="*/ 152400 w 2766646"/>
              <a:gd name="connsiteY96" fmla="*/ 2426677 h 3212123"/>
              <a:gd name="connsiteX97" fmla="*/ 222738 w 2766646"/>
              <a:gd name="connsiteY97" fmla="*/ 2403231 h 3212123"/>
              <a:gd name="connsiteX98" fmla="*/ 328246 w 2766646"/>
              <a:gd name="connsiteY98" fmla="*/ 2356338 h 3212123"/>
              <a:gd name="connsiteX99" fmla="*/ 363415 w 2766646"/>
              <a:gd name="connsiteY99" fmla="*/ 2344615 h 3212123"/>
              <a:gd name="connsiteX100" fmla="*/ 398584 w 2766646"/>
              <a:gd name="connsiteY100" fmla="*/ 2332892 h 3212123"/>
              <a:gd name="connsiteX101" fmla="*/ 480646 w 2766646"/>
              <a:gd name="connsiteY101" fmla="*/ 2309446 h 3212123"/>
              <a:gd name="connsiteX102" fmla="*/ 527538 w 2766646"/>
              <a:gd name="connsiteY102" fmla="*/ 2286000 h 3212123"/>
              <a:gd name="connsiteX103" fmla="*/ 562707 w 2766646"/>
              <a:gd name="connsiteY103" fmla="*/ 2274277 h 3212123"/>
              <a:gd name="connsiteX104" fmla="*/ 597877 w 2766646"/>
              <a:gd name="connsiteY104" fmla="*/ 2250831 h 3212123"/>
              <a:gd name="connsiteX105" fmla="*/ 726830 w 2766646"/>
              <a:gd name="connsiteY105" fmla="*/ 2215662 h 3212123"/>
              <a:gd name="connsiteX106" fmla="*/ 797169 w 2766646"/>
              <a:gd name="connsiteY106" fmla="*/ 2203938 h 3212123"/>
              <a:gd name="connsiteX107" fmla="*/ 937846 w 2766646"/>
              <a:gd name="connsiteY107" fmla="*/ 2180492 h 3212123"/>
              <a:gd name="connsiteX108" fmla="*/ 973015 w 2766646"/>
              <a:gd name="connsiteY108" fmla="*/ 2168769 h 3212123"/>
              <a:gd name="connsiteX109" fmla="*/ 996461 w 2766646"/>
              <a:gd name="connsiteY109" fmla="*/ 2133600 h 3212123"/>
              <a:gd name="connsiteX110" fmla="*/ 1031630 w 2766646"/>
              <a:gd name="connsiteY110" fmla="*/ 2110154 h 3212123"/>
              <a:gd name="connsiteX111" fmla="*/ 1055077 w 2766646"/>
              <a:gd name="connsiteY111" fmla="*/ 2039815 h 3212123"/>
              <a:gd name="connsiteX112" fmla="*/ 1090246 w 2766646"/>
              <a:gd name="connsiteY112" fmla="*/ 1969477 h 3212123"/>
              <a:gd name="connsiteX113" fmla="*/ 1078523 w 2766646"/>
              <a:gd name="connsiteY113" fmla="*/ 1699846 h 3212123"/>
              <a:gd name="connsiteX114" fmla="*/ 1055077 w 2766646"/>
              <a:gd name="connsiteY114" fmla="*/ 1629508 h 3212123"/>
              <a:gd name="connsiteX115" fmla="*/ 1031630 w 2766646"/>
              <a:gd name="connsiteY115" fmla="*/ 1535723 h 3212123"/>
              <a:gd name="connsiteX116" fmla="*/ 1019907 w 2766646"/>
              <a:gd name="connsiteY116" fmla="*/ 1488831 h 3212123"/>
              <a:gd name="connsiteX117" fmla="*/ 961292 w 2766646"/>
              <a:gd name="connsiteY117" fmla="*/ 1312985 h 3212123"/>
              <a:gd name="connsiteX118" fmla="*/ 937846 w 2766646"/>
              <a:gd name="connsiteY118" fmla="*/ 1242646 h 3212123"/>
              <a:gd name="connsiteX119" fmla="*/ 926123 w 2766646"/>
              <a:gd name="connsiteY119" fmla="*/ 1207477 h 3212123"/>
              <a:gd name="connsiteX120" fmla="*/ 902677 w 2766646"/>
              <a:gd name="connsiteY120" fmla="*/ 1172308 h 3212123"/>
              <a:gd name="connsiteX121" fmla="*/ 890953 w 2766646"/>
              <a:gd name="connsiteY121" fmla="*/ 1137138 h 3212123"/>
              <a:gd name="connsiteX122" fmla="*/ 820615 w 2766646"/>
              <a:gd name="connsiteY122" fmla="*/ 1078523 h 3212123"/>
              <a:gd name="connsiteX123" fmla="*/ 762000 w 2766646"/>
              <a:gd name="connsiteY123" fmla="*/ 1031631 h 3212123"/>
              <a:gd name="connsiteX124" fmla="*/ 738553 w 2766646"/>
              <a:gd name="connsiteY124" fmla="*/ 996462 h 3212123"/>
              <a:gd name="connsiteX125" fmla="*/ 703384 w 2766646"/>
              <a:gd name="connsiteY125" fmla="*/ 984738 h 3212123"/>
              <a:gd name="connsiteX126" fmla="*/ 633046 w 2766646"/>
              <a:gd name="connsiteY126" fmla="*/ 937846 h 3212123"/>
              <a:gd name="connsiteX127" fmla="*/ 597877 w 2766646"/>
              <a:gd name="connsiteY127" fmla="*/ 914400 h 3212123"/>
              <a:gd name="connsiteX128" fmla="*/ 562707 w 2766646"/>
              <a:gd name="connsiteY128" fmla="*/ 902677 h 3212123"/>
              <a:gd name="connsiteX129" fmla="*/ 457200 w 2766646"/>
              <a:gd name="connsiteY129" fmla="*/ 855785 h 3212123"/>
              <a:gd name="connsiteX130" fmla="*/ 422030 w 2766646"/>
              <a:gd name="connsiteY130" fmla="*/ 844062 h 3212123"/>
              <a:gd name="connsiteX131" fmla="*/ 398584 w 2766646"/>
              <a:gd name="connsiteY131" fmla="*/ 820615 h 3212123"/>
              <a:gd name="connsiteX132" fmla="*/ 328246 w 2766646"/>
              <a:gd name="connsiteY132" fmla="*/ 785446 h 3212123"/>
              <a:gd name="connsiteX133" fmla="*/ 234461 w 2766646"/>
              <a:gd name="connsiteY133" fmla="*/ 715108 h 3212123"/>
              <a:gd name="connsiteX134" fmla="*/ 211015 w 2766646"/>
              <a:gd name="connsiteY134" fmla="*/ 679938 h 3212123"/>
              <a:gd name="connsiteX135" fmla="*/ 175846 w 2766646"/>
              <a:gd name="connsiteY135" fmla="*/ 656492 h 3212123"/>
              <a:gd name="connsiteX136" fmla="*/ 152400 w 2766646"/>
              <a:gd name="connsiteY136" fmla="*/ 586154 h 3212123"/>
              <a:gd name="connsiteX137" fmla="*/ 140677 w 2766646"/>
              <a:gd name="connsiteY137" fmla="*/ 550985 h 3212123"/>
              <a:gd name="connsiteX138" fmla="*/ 152400 w 2766646"/>
              <a:gd name="connsiteY138" fmla="*/ 457200 h 3212123"/>
              <a:gd name="connsiteX139" fmla="*/ 164123 w 2766646"/>
              <a:gd name="connsiteY139" fmla="*/ 422031 h 3212123"/>
              <a:gd name="connsiteX140" fmla="*/ 234461 w 2766646"/>
              <a:gd name="connsiteY140" fmla="*/ 375138 h 3212123"/>
              <a:gd name="connsiteX141" fmla="*/ 269630 w 2766646"/>
              <a:gd name="connsiteY141" fmla="*/ 351692 h 3212123"/>
              <a:gd name="connsiteX142" fmla="*/ 328246 w 2766646"/>
              <a:gd name="connsiteY142" fmla="*/ 304800 h 3212123"/>
              <a:gd name="connsiteX143" fmla="*/ 363415 w 2766646"/>
              <a:gd name="connsiteY143" fmla="*/ 269631 h 3212123"/>
              <a:gd name="connsiteX144" fmla="*/ 433753 w 2766646"/>
              <a:gd name="connsiteY144" fmla="*/ 234462 h 3212123"/>
              <a:gd name="connsiteX145" fmla="*/ 457200 w 2766646"/>
              <a:gd name="connsiteY145" fmla="*/ 199292 h 3212123"/>
              <a:gd name="connsiteX146" fmla="*/ 527538 w 2766646"/>
              <a:gd name="connsiteY146" fmla="*/ 140677 h 3212123"/>
              <a:gd name="connsiteX147" fmla="*/ 597877 w 2766646"/>
              <a:gd name="connsiteY147" fmla="*/ 46892 h 3212123"/>
              <a:gd name="connsiteX148" fmla="*/ 633046 w 2766646"/>
              <a:gd name="connsiteY148" fmla="*/ 35169 h 3212123"/>
              <a:gd name="connsiteX149" fmla="*/ 668215 w 2766646"/>
              <a:gd name="connsiteY149" fmla="*/ 11723 h 3212123"/>
              <a:gd name="connsiteX150" fmla="*/ 703384 w 2766646"/>
              <a:gd name="connsiteY150" fmla="*/ 35169 h 321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2766646" h="3212123">
                <a:moveTo>
                  <a:pt x="562707" y="35169"/>
                </a:moveTo>
                <a:cubicBezTo>
                  <a:pt x="582246" y="31261"/>
                  <a:pt x="602099" y="28689"/>
                  <a:pt x="621323" y="23446"/>
                </a:cubicBezTo>
                <a:cubicBezTo>
                  <a:pt x="645166" y="16943"/>
                  <a:pt x="691661" y="0"/>
                  <a:pt x="691661" y="0"/>
                </a:cubicBezTo>
                <a:cubicBezTo>
                  <a:pt x="701473" y="701"/>
                  <a:pt x="852626" y="1996"/>
                  <a:pt x="902677" y="23446"/>
                </a:cubicBezTo>
                <a:cubicBezTo>
                  <a:pt x="915627" y="28996"/>
                  <a:pt x="925613" y="39902"/>
                  <a:pt x="937846" y="46892"/>
                </a:cubicBezTo>
                <a:cubicBezTo>
                  <a:pt x="953019" y="55562"/>
                  <a:pt x="969107" y="62523"/>
                  <a:pt x="984738" y="70338"/>
                </a:cubicBezTo>
                <a:lnTo>
                  <a:pt x="1066800" y="152400"/>
                </a:lnTo>
                <a:cubicBezTo>
                  <a:pt x="1078523" y="164123"/>
                  <a:pt x="1088175" y="178373"/>
                  <a:pt x="1101969" y="187569"/>
                </a:cubicBezTo>
                <a:cubicBezTo>
                  <a:pt x="1113692" y="195384"/>
                  <a:pt x="1126314" y="201995"/>
                  <a:pt x="1137138" y="211015"/>
                </a:cubicBezTo>
                <a:cubicBezTo>
                  <a:pt x="1149874" y="221629"/>
                  <a:pt x="1159220" y="236006"/>
                  <a:pt x="1172307" y="246185"/>
                </a:cubicBezTo>
                <a:cubicBezTo>
                  <a:pt x="1194550" y="263485"/>
                  <a:pt x="1219200" y="277446"/>
                  <a:pt x="1242646" y="293077"/>
                </a:cubicBezTo>
                <a:lnTo>
                  <a:pt x="1277815" y="316523"/>
                </a:lnTo>
                <a:cubicBezTo>
                  <a:pt x="1285630" y="328246"/>
                  <a:pt x="1291298" y="341729"/>
                  <a:pt x="1301261" y="351692"/>
                </a:cubicBezTo>
                <a:cubicBezTo>
                  <a:pt x="1362195" y="412626"/>
                  <a:pt x="1313470" y="340576"/>
                  <a:pt x="1359877" y="398585"/>
                </a:cubicBezTo>
                <a:cubicBezTo>
                  <a:pt x="1404536" y="454409"/>
                  <a:pt x="1358202" y="417007"/>
                  <a:pt x="1418492" y="457200"/>
                </a:cubicBezTo>
                <a:cubicBezTo>
                  <a:pt x="1426307" y="468923"/>
                  <a:pt x="1431975" y="482406"/>
                  <a:pt x="1441938" y="492369"/>
                </a:cubicBezTo>
                <a:cubicBezTo>
                  <a:pt x="1451901" y="502332"/>
                  <a:pt x="1467829" y="505212"/>
                  <a:pt x="1477107" y="515815"/>
                </a:cubicBezTo>
                <a:cubicBezTo>
                  <a:pt x="1495663" y="537022"/>
                  <a:pt x="1508369" y="562708"/>
                  <a:pt x="1524000" y="586154"/>
                </a:cubicBezTo>
                <a:cubicBezTo>
                  <a:pt x="1531815" y="597877"/>
                  <a:pt x="1535723" y="613508"/>
                  <a:pt x="1547446" y="621323"/>
                </a:cubicBezTo>
                <a:lnTo>
                  <a:pt x="1582615" y="644769"/>
                </a:lnTo>
                <a:cubicBezTo>
                  <a:pt x="1586523" y="656492"/>
                  <a:pt x="1587980" y="669342"/>
                  <a:pt x="1594338" y="679938"/>
                </a:cubicBezTo>
                <a:cubicBezTo>
                  <a:pt x="1607403" y="701713"/>
                  <a:pt x="1634520" y="712085"/>
                  <a:pt x="1652953" y="726831"/>
                </a:cubicBezTo>
                <a:cubicBezTo>
                  <a:pt x="1661584" y="733736"/>
                  <a:pt x="1669495" y="741646"/>
                  <a:pt x="1676400" y="750277"/>
                </a:cubicBezTo>
                <a:cubicBezTo>
                  <a:pt x="1685202" y="761279"/>
                  <a:pt x="1689243" y="776168"/>
                  <a:pt x="1699846" y="785446"/>
                </a:cubicBezTo>
                <a:cubicBezTo>
                  <a:pt x="1721053" y="804002"/>
                  <a:pt x="1750259" y="812412"/>
                  <a:pt x="1770184" y="832338"/>
                </a:cubicBezTo>
                <a:cubicBezTo>
                  <a:pt x="1838387" y="900544"/>
                  <a:pt x="1740080" y="805298"/>
                  <a:pt x="1828800" y="879231"/>
                </a:cubicBezTo>
                <a:cubicBezTo>
                  <a:pt x="1841536" y="889844"/>
                  <a:pt x="1850882" y="904222"/>
                  <a:pt x="1863969" y="914400"/>
                </a:cubicBezTo>
                <a:cubicBezTo>
                  <a:pt x="1886212" y="931700"/>
                  <a:pt x="1934307" y="961292"/>
                  <a:pt x="1934307" y="961292"/>
                </a:cubicBezTo>
                <a:cubicBezTo>
                  <a:pt x="1942122" y="973015"/>
                  <a:pt x="1948951" y="985460"/>
                  <a:pt x="1957753" y="996462"/>
                </a:cubicBezTo>
                <a:cubicBezTo>
                  <a:pt x="1976842" y="1020323"/>
                  <a:pt x="1990259" y="1025947"/>
                  <a:pt x="2016369" y="1043354"/>
                </a:cubicBezTo>
                <a:cubicBezTo>
                  <a:pt x="2024184" y="1055077"/>
                  <a:pt x="2032825" y="1066290"/>
                  <a:pt x="2039815" y="1078523"/>
                </a:cubicBezTo>
                <a:cubicBezTo>
                  <a:pt x="2048485" y="1093696"/>
                  <a:pt x="2053567" y="1110874"/>
                  <a:pt x="2063261" y="1125415"/>
                </a:cubicBezTo>
                <a:cubicBezTo>
                  <a:pt x="2081994" y="1153515"/>
                  <a:pt x="2096218" y="1149501"/>
                  <a:pt x="2121877" y="1172308"/>
                </a:cubicBezTo>
                <a:cubicBezTo>
                  <a:pt x="2146659" y="1194337"/>
                  <a:pt x="2173822" y="1215057"/>
                  <a:pt x="2192215" y="1242646"/>
                </a:cubicBezTo>
                <a:cubicBezTo>
                  <a:pt x="2209622" y="1268756"/>
                  <a:pt x="2215246" y="1282173"/>
                  <a:pt x="2239107" y="1301262"/>
                </a:cubicBezTo>
                <a:cubicBezTo>
                  <a:pt x="2250109" y="1310064"/>
                  <a:pt x="2262554" y="1316893"/>
                  <a:pt x="2274277" y="1324708"/>
                </a:cubicBezTo>
                <a:cubicBezTo>
                  <a:pt x="2328984" y="1406769"/>
                  <a:pt x="2297723" y="1379415"/>
                  <a:pt x="2356338" y="1418492"/>
                </a:cubicBezTo>
                <a:cubicBezTo>
                  <a:pt x="2371969" y="1441938"/>
                  <a:pt x="2383304" y="1468906"/>
                  <a:pt x="2403230" y="1488831"/>
                </a:cubicBezTo>
                <a:cubicBezTo>
                  <a:pt x="2422769" y="1508369"/>
                  <a:pt x="2446519" y="1524455"/>
                  <a:pt x="2461846" y="1547446"/>
                </a:cubicBezTo>
                <a:cubicBezTo>
                  <a:pt x="2534010" y="1655691"/>
                  <a:pt x="2441921" y="1522540"/>
                  <a:pt x="2508738" y="1606062"/>
                </a:cubicBezTo>
                <a:cubicBezTo>
                  <a:pt x="2517539" y="1617064"/>
                  <a:pt x="2522906" y="1630628"/>
                  <a:pt x="2532184" y="1641231"/>
                </a:cubicBezTo>
                <a:cubicBezTo>
                  <a:pt x="2550380" y="1662026"/>
                  <a:pt x="2575473" y="1676855"/>
                  <a:pt x="2590800" y="1699846"/>
                </a:cubicBezTo>
                <a:cubicBezTo>
                  <a:pt x="2620377" y="1744211"/>
                  <a:pt x="2604284" y="1725052"/>
                  <a:pt x="2637692" y="1758462"/>
                </a:cubicBezTo>
                <a:lnTo>
                  <a:pt x="2661138" y="1828800"/>
                </a:lnTo>
                <a:cubicBezTo>
                  <a:pt x="2665046" y="1840523"/>
                  <a:pt x="2666006" y="1853687"/>
                  <a:pt x="2672861" y="1863969"/>
                </a:cubicBezTo>
                <a:lnTo>
                  <a:pt x="2696307" y="1899138"/>
                </a:lnTo>
                <a:lnTo>
                  <a:pt x="2731477" y="2004646"/>
                </a:lnTo>
                <a:cubicBezTo>
                  <a:pt x="2735385" y="2016369"/>
                  <a:pt x="2740777" y="2027698"/>
                  <a:pt x="2743200" y="2039815"/>
                </a:cubicBezTo>
                <a:cubicBezTo>
                  <a:pt x="2757346" y="2110548"/>
                  <a:pt x="2748622" y="2079528"/>
                  <a:pt x="2766646" y="2133600"/>
                </a:cubicBezTo>
                <a:cubicBezTo>
                  <a:pt x="2762738" y="2196123"/>
                  <a:pt x="2761481" y="2258868"/>
                  <a:pt x="2754923" y="2321169"/>
                </a:cubicBezTo>
                <a:cubicBezTo>
                  <a:pt x="2753629" y="2333458"/>
                  <a:pt x="2750919" y="2346689"/>
                  <a:pt x="2743200" y="2356338"/>
                </a:cubicBezTo>
                <a:cubicBezTo>
                  <a:pt x="2734398" y="2367340"/>
                  <a:pt x="2719753" y="2371969"/>
                  <a:pt x="2708030" y="2379785"/>
                </a:cubicBezTo>
                <a:cubicBezTo>
                  <a:pt x="2655594" y="2458439"/>
                  <a:pt x="2717364" y="2381377"/>
                  <a:pt x="2649415" y="2426677"/>
                </a:cubicBezTo>
                <a:cubicBezTo>
                  <a:pt x="2635621" y="2435873"/>
                  <a:pt x="2626982" y="2451232"/>
                  <a:pt x="2614246" y="2461846"/>
                </a:cubicBezTo>
                <a:cubicBezTo>
                  <a:pt x="2603422" y="2470866"/>
                  <a:pt x="2590079" y="2476491"/>
                  <a:pt x="2579077" y="2485292"/>
                </a:cubicBezTo>
                <a:cubicBezTo>
                  <a:pt x="2570446" y="2492197"/>
                  <a:pt x="2565108" y="2503051"/>
                  <a:pt x="2555630" y="2508738"/>
                </a:cubicBezTo>
                <a:cubicBezTo>
                  <a:pt x="2545034" y="2515096"/>
                  <a:pt x="2531263" y="2514461"/>
                  <a:pt x="2520461" y="2520462"/>
                </a:cubicBezTo>
                <a:cubicBezTo>
                  <a:pt x="2406269" y="2583903"/>
                  <a:pt x="2494870" y="2556167"/>
                  <a:pt x="2403230" y="2579077"/>
                </a:cubicBezTo>
                <a:cubicBezTo>
                  <a:pt x="2387599" y="2586892"/>
                  <a:pt x="2372401" y="2595639"/>
                  <a:pt x="2356338" y="2602523"/>
                </a:cubicBezTo>
                <a:cubicBezTo>
                  <a:pt x="2344980" y="2607391"/>
                  <a:pt x="2332527" y="2609378"/>
                  <a:pt x="2321169" y="2614246"/>
                </a:cubicBezTo>
                <a:cubicBezTo>
                  <a:pt x="2219770" y="2657703"/>
                  <a:pt x="2321583" y="2621924"/>
                  <a:pt x="2239107" y="2649415"/>
                </a:cubicBezTo>
                <a:cubicBezTo>
                  <a:pt x="2186508" y="2702016"/>
                  <a:pt x="2248971" y="2646542"/>
                  <a:pt x="2180492" y="2684585"/>
                </a:cubicBezTo>
                <a:cubicBezTo>
                  <a:pt x="2155859" y="2698270"/>
                  <a:pt x="2136886" y="2722566"/>
                  <a:pt x="2110153" y="2731477"/>
                </a:cubicBezTo>
                <a:lnTo>
                  <a:pt x="2039815" y="2754923"/>
                </a:lnTo>
                <a:lnTo>
                  <a:pt x="2004646" y="2766646"/>
                </a:lnTo>
                <a:cubicBezTo>
                  <a:pt x="1891245" y="2851695"/>
                  <a:pt x="2012100" y="2768779"/>
                  <a:pt x="1922584" y="2813538"/>
                </a:cubicBezTo>
                <a:cubicBezTo>
                  <a:pt x="1909982" y="2819839"/>
                  <a:pt x="1900365" y="2831435"/>
                  <a:pt x="1887415" y="2836985"/>
                </a:cubicBezTo>
                <a:cubicBezTo>
                  <a:pt x="1872606" y="2843332"/>
                  <a:pt x="1856015" y="2844282"/>
                  <a:pt x="1840523" y="2848708"/>
                </a:cubicBezTo>
                <a:cubicBezTo>
                  <a:pt x="1828641" y="2852103"/>
                  <a:pt x="1817076" y="2856523"/>
                  <a:pt x="1805353" y="2860431"/>
                </a:cubicBezTo>
                <a:cubicBezTo>
                  <a:pt x="1704564" y="2927624"/>
                  <a:pt x="1832086" y="2847065"/>
                  <a:pt x="1735015" y="2895600"/>
                </a:cubicBezTo>
                <a:cubicBezTo>
                  <a:pt x="1644113" y="2941051"/>
                  <a:pt x="1753075" y="2901303"/>
                  <a:pt x="1664677" y="2930769"/>
                </a:cubicBezTo>
                <a:cubicBezTo>
                  <a:pt x="1575570" y="3019876"/>
                  <a:pt x="1657469" y="2951958"/>
                  <a:pt x="1582615" y="2989385"/>
                </a:cubicBezTo>
                <a:cubicBezTo>
                  <a:pt x="1570013" y="2995686"/>
                  <a:pt x="1560321" y="3007109"/>
                  <a:pt x="1547446" y="3012831"/>
                </a:cubicBezTo>
                <a:cubicBezTo>
                  <a:pt x="1524862" y="3022868"/>
                  <a:pt x="1499212" y="3025224"/>
                  <a:pt x="1477107" y="3036277"/>
                </a:cubicBezTo>
                <a:cubicBezTo>
                  <a:pt x="1461476" y="3044092"/>
                  <a:pt x="1446578" y="3053587"/>
                  <a:pt x="1430215" y="3059723"/>
                </a:cubicBezTo>
                <a:cubicBezTo>
                  <a:pt x="1415129" y="3065380"/>
                  <a:pt x="1398755" y="3066816"/>
                  <a:pt x="1383323" y="3071446"/>
                </a:cubicBezTo>
                <a:cubicBezTo>
                  <a:pt x="1226474" y="3118500"/>
                  <a:pt x="1391725" y="3076092"/>
                  <a:pt x="1254369" y="3106615"/>
                </a:cubicBezTo>
                <a:cubicBezTo>
                  <a:pt x="1238641" y="3110110"/>
                  <a:pt x="1222969" y="3113912"/>
                  <a:pt x="1207477" y="3118338"/>
                </a:cubicBezTo>
                <a:cubicBezTo>
                  <a:pt x="1195595" y="3121733"/>
                  <a:pt x="1184425" y="3127638"/>
                  <a:pt x="1172307" y="3130062"/>
                </a:cubicBezTo>
                <a:cubicBezTo>
                  <a:pt x="1125691" y="3139385"/>
                  <a:pt x="1031630" y="3153508"/>
                  <a:pt x="1031630" y="3153508"/>
                </a:cubicBezTo>
                <a:lnTo>
                  <a:pt x="961292" y="3176954"/>
                </a:lnTo>
                <a:cubicBezTo>
                  <a:pt x="949569" y="3180862"/>
                  <a:pt x="938312" y="3186646"/>
                  <a:pt x="926123" y="3188677"/>
                </a:cubicBezTo>
                <a:cubicBezTo>
                  <a:pt x="805527" y="3208776"/>
                  <a:pt x="879484" y="3198577"/>
                  <a:pt x="703384" y="3212123"/>
                </a:cubicBezTo>
                <a:cubicBezTo>
                  <a:pt x="578338" y="3208215"/>
                  <a:pt x="453149" y="3207537"/>
                  <a:pt x="328246" y="3200400"/>
                </a:cubicBezTo>
                <a:cubicBezTo>
                  <a:pt x="315909" y="3199695"/>
                  <a:pt x="303673" y="3195035"/>
                  <a:pt x="293077" y="3188677"/>
                </a:cubicBezTo>
                <a:cubicBezTo>
                  <a:pt x="283599" y="3182990"/>
                  <a:pt x="278827" y="3171362"/>
                  <a:pt x="269630" y="3165231"/>
                </a:cubicBezTo>
                <a:cubicBezTo>
                  <a:pt x="235133" y="3142233"/>
                  <a:pt x="190527" y="3131047"/>
                  <a:pt x="152400" y="3118338"/>
                </a:cubicBezTo>
                <a:lnTo>
                  <a:pt x="117230" y="3106615"/>
                </a:lnTo>
                <a:lnTo>
                  <a:pt x="82061" y="3094892"/>
                </a:lnTo>
                <a:cubicBezTo>
                  <a:pt x="28314" y="3014272"/>
                  <a:pt x="44080" y="3051287"/>
                  <a:pt x="23446" y="2989385"/>
                </a:cubicBezTo>
                <a:cubicBezTo>
                  <a:pt x="19538" y="2965939"/>
                  <a:pt x="16879" y="2942250"/>
                  <a:pt x="11723" y="2919046"/>
                </a:cubicBezTo>
                <a:cubicBezTo>
                  <a:pt x="9042" y="2906983"/>
                  <a:pt x="0" y="2896234"/>
                  <a:pt x="0" y="2883877"/>
                </a:cubicBezTo>
                <a:cubicBezTo>
                  <a:pt x="0" y="2848971"/>
                  <a:pt x="17008" y="2706202"/>
                  <a:pt x="23446" y="2661138"/>
                </a:cubicBezTo>
                <a:cubicBezTo>
                  <a:pt x="24062" y="2656827"/>
                  <a:pt x="42564" y="2542283"/>
                  <a:pt x="46892" y="2532185"/>
                </a:cubicBezTo>
                <a:cubicBezTo>
                  <a:pt x="51246" y="2522026"/>
                  <a:pt x="63433" y="2517369"/>
                  <a:pt x="70338" y="2508738"/>
                </a:cubicBezTo>
                <a:cubicBezTo>
                  <a:pt x="132855" y="2430590"/>
                  <a:pt x="50805" y="2512640"/>
                  <a:pt x="128953" y="2450123"/>
                </a:cubicBezTo>
                <a:cubicBezTo>
                  <a:pt x="137584" y="2443218"/>
                  <a:pt x="142514" y="2431620"/>
                  <a:pt x="152400" y="2426677"/>
                </a:cubicBezTo>
                <a:cubicBezTo>
                  <a:pt x="174505" y="2415625"/>
                  <a:pt x="202174" y="2416940"/>
                  <a:pt x="222738" y="2403231"/>
                </a:cubicBezTo>
                <a:cubicBezTo>
                  <a:pt x="278470" y="2366076"/>
                  <a:pt x="244542" y="2384240"/>
                  <a:pt x="328246" y="2356338"/>
                </a:cubicBezTo>
                <a:lnTo>
                  <a:pt x="363415" y="2344615"/>
                </a:lnTo>
                <a:cubicBezTo>
                  <a:pt x="375138" y="2340707"/>
                  <a:pt x="386596" y="2335889"/>
                  <a:pt x="398584" y="2332892"/>
                </a:cubicBezTo>
                <a:cubicBezTo>
                  <a:pt x="422381" y="2326943"/>
                  <a:pt x="457100" y="2319537"/>
                  <a:pt x="480646" y="2309446"/>
                </a:cubicBezTo>
                <a:cubicBezTo>
                  <a:pt x="496709" y="2302562"/>
                  <a:pt x="511475" y="2292884"/>
                  <a:pt x="527538" y="2286000"/>
                </a:cubicBezTo>
                <a:cubicBezTo>
                  <a:pt x="538896" y="2281132"/>
                  <a:pt x="551654" y="2279803"/>
                  <a:pt x="562707" y="2274277"/>
                </a:cubicBezTo>
                <a:cubicBezTo>
                  <a:pt x="575309" y="2267976"/>
                  <a:pt x="585002" y="2256553"/>
                  <a:pt x="597877" y="2250831"/>
                </a:cubicBezTo>
                <a:cubicBezTo>
                  <a:pt x="642250" y="2231110"/>
                  <a:pt x="680154" y="2224149"/>
                  <a:pt x="726830" y="2215662"/>
                </a:cubicBezTo>
                <a:cubicBezTo>
                  <a:pt x="750216" y="2211410"/>
                  <a:pt x="773861" y="2208600"/>
                  <a:pt x="797169" y="2203938"/>
                </a:cubicBezTo>
                <a:cubicBezTo>
                  <a:pt x="926250" y="2178121"/>
                  <a:pt x="727126" y="2206832"/>
                  <a:pt x="937846" y="2180492"/>
                </a:cubicBezTo>
                <a:cubicBezTo>
                  <a:pt x="949569" y="2176584"/>
                  <a:pt x="963366" y="2176488"/>
                  <a:pt x="973015" y="2168769"/>
                </a:cubicBezTo>
                <a:cubicBezTo>
                  <a:pt x="984017" y="2159967"/>
                  <a:pt x="986498" y="2143563"/>
                  <a:pt x="996461" y="2133600"/>
                </a:cubicBezTo>
                <a:cubicBezTo>
                  <a:pt x="1006424" y="2123637"/>
                  <a:pt x="1019907" y="2117969"/>
                  <a:pt x="1031630" y="2110154"/>
                </a:cubicBezTo>
                <a:cubicBezTo>
                  <a:pt x="1039446" y="2086708"/>
                  <a:pt x="1041368" y="2060379"/>
                  <a:pt x="1055077" y="2039815"/>
                </a:cubicBezTo>
                <a:cubicBezTo>
                  <a:pt x="1085378" y="1994364"/>
                  <a:pt x="1074068" y="2018012"/>
                  <a:pt x="1090246" y="1969477"/>
                </a:cubicBezTo>
                <a:cubicBezTo>
                  <a:pt x="1086338" y="1879600"/>
                  <a:pt x="1087780" y="1789330"/>
                  <a:pt x="1078523" y="1699846"/>
                </a:cubicBezTo>
                <a:cubicBezTo>
                  <a:pt x="1075980" y="1675263"/>
                  <a:pt x="1061071" y="1653484"/>
                  <a:pt x="1055077" y="1629508"/>
                </a:cubicBezTo>
                <a:lnTo>
                  <a:pt x="1031630" y="1535723"/>
                </a:lnTo>
                <a:cubicBezTo>
                  <a:pt x="1027722" y="1520092"/>
                  <a:pt x="1025002" y="1504116"/>
                  <a:pt x="1019907" y="1488831"/>
                </a:cubicBezTo>
                <a:lnTo>
                  <a:pt x="961292" y="1312985"/>
                </a:lnTo>
                <a:lnTo>
                  <a:pt x="937846" y="1242646"/>
                </a:lnTo>
                <a:cubicBezTo>
                  <a:pt x="933938" y="1230923"/>
                  <a:pt x="932978" y="1217759"/>
                  <a:pt x="926123" y="1207477"/>
                </a:cubicBezTo>
                <a:cubicBezTo>
                  <a:pt x="918308" y="1195754"/>
                  <a:pt x="908978" y="1184910"/>
                  <a:pt x="902677" y="1172308"/>
                </a:cubicBezTo>
                <a:cubicBezTo>
                  <a:pt x="897150" y="1161255"/>
                  <a:pt x="897808" y="1147420"/>
                  <a:pt x="890953" y="1137138"/>
                </a:cubicBezTo>
                <a:cubicBezTo>
                  <a:pt x="872900" y="1110059"/>
                  <a:pt x="846566" y="1095824"/>
                  <a:pt x="820615" y="1078523"/>
                </a:cubicBezTo>
                <a:cubicBezTo>
                  <a:pt x="753424" y="977736"/>
                  <a:pt x="842891" y="1096342"/>
                  <a:pt x="762000" y="1031631"/>
                </a:cubicBezTo>
                <a:cubicBezTo>
                  <a:pt x="750998" y="1022829"/>
                  <a:pt x="749555" y="1005264"/>
                  <a:pt x="738553" y="996462"/>
                </a:cubicBezTo>
                <a:cubicBezTo>
                  <a:pt x="728904" y="988742"/>
                  <a:pt x="714186" y="990739"/>
                  <a:pt x="703384" y="984738"/>
                </a:cubicBezTo>
                <a:cubicBezTo>
                  <a:pt x="678752" y="971053"/>
                  <a:pt x="656492" y="953477"/>
                  <a:pt x="633046" y="937846"/>
                </a:cubicBezTo>
                <a:cubicBezTo>
                  <a:pt x="621323" y="930031"/>
                  <a:pt x="611243" y="918855"/>
                  <a:pt x="597877" y="914400"/>
                </a:cubicBezTo>
                <a:lnTo>
                  <a:pt x="562707" y="902677"/>
                </a:lnTo>
                <a:cubicBezTo>
                  <a:pt x="506975" y="865522"/>
                  <a:pt x="540903" y="883686"/>
                  <a:pt x="457200" y="855785"/>
                </a:cubicBezTo>
                <a:lnTo>
                  <a:pt x="422030" y="844062"/>
                </a:lnTo>
                <a:cubicBezTo>
                  <a:pt x="414215" y="836246"/>
                  <a:pt x="408062" y="826302"/>
                  <a:pt x="398584" y="820615"/>
                </a:cubicBezTo>
                <a:cubicBezTo>
                  <a:pt x="333177" y="781370"/>
                  <a:pt x="392933" y="842047"/>
                  <a:pt x="328246" y="785446"/>
                </a:cubicBezTo>
                <a:cubicBezTo>
                  <a:pt x="245350" y="712912"/>
                  <a:pt x="302794" y="737886"/>
                  <a:pt x="234461" y="715108"/>
                </a:cubicBezTo>
                <a:cubicBezTo>
                  <a:pt x="226646" y="703385"/>
                  <a:pt x="220978" y="689901"/>
                  <a:pt x="211015" y="679938"/>
                </a:cubicBezTo>
                <a:cubicBezTo>
                  <a:pt x="201052" y="669975"/>
                  <a:pt x="183313" y="668440"/>
                  <a:pt x="175846" y="656492"/>
                </a:cubicBezTo>
                <a:cubicBezTo>
                  <a:pt x="162747" y="635534"/>
                  <a:pt x="160215" y="609600"/>
                  <a:pt x="152400" y="586154"/>
                </a:cubicBezTo>
                <a:lnTo>
                  <a:pt x="140677" y="550985"/>
                </a:lnTo>
                <a:cubicBezTo>
                  <a:pt x="144585" y="519723"/>
                  <a:pt x="146764" y="488197"/>
                  <a:pt x="152400" y="457200"/>
                </a:cubicBezTo>
                <a:cubicBezTo>
                  <a:pt x="154610" y="445042"/>
                  <a:pt x="155385" y="430769"/>
                  <a:pt x="164123" y="422031"/>
                </a:cubicBezTo>
                <a:cubicBezTo>
                  <a:pt x="184048" y="402105"/>
                  <a:pt x="211015" y="390769"/>
                  <a:pt x="234461" y="375138"/>
                </a:cubicBezTo>
                <a:cubicBezTo>
                  <a:pt x="246184" y="367323"/>
                  <a:pt x="259667" y="361654"/>
                  <a:pt x="269630" y="351692"/>
                </a:cubicBezTo>
                <a:cubicBezTo>
                  <a:pt x="337853" y="283472"/>
                  <a:pt x="239504" y="378752"/>
                  <a:pt x="328246" y="304800"/>
                </a:cubicBezTo>
                <a:cubicBezTo>
                  <a:pt x="340982" y="294186"/>
                  <a:pt x="350679" y="280245"/>
                  <a:pt x="363415" y="269631"/>
                </a:cubicBezTo>
                <a:cubicBezTo>
                  <a:pt x="393716" y="244381"/>
                  <a:pt x="398505" y="246211"/>
                  <a:pt x="433753" y="234462"/>
                </a:cubicBezTo>
                <a:cubicBezTo>
                  <a:pt x="441569" y="222739"/>
                  <a:pt x="447237" y="209255"/>
                  <a:pt x="457200" y="199292"/>
                </a:cubicBezTo>
                <a:cubicBezTo>
                  <a:pt x="524930" y="131562"/>
                  <a:pt x="460323" y="227097"/>
                  <a:pt x="527538" y="140677"/>
                </a:cubicBezTo>
                <a:cubicBezTo>
                  <a:pt x="532634" y="134125"/>
                  <a:pt x="573303" y="61636"/>
                  <a:pt x="597877" y="46892"/>
                </a:cubicBezTo>
                <a:cubicBezTo>
                  <a:pt x="608473" y="40534"/>
                  <a:pt x="621993" y="40695"/>
                  <a:pt x="633046" y="35169"/>
                </a:cubicBezTo>
                <a:cubicBezTo>
                  <a:pt x="645648" y="28868"/>
                  <a:pt x="656492" y="19538"/>
                  <a:pt x="668215" y="11723"/>
                </a:cubicBezTo>
                <a:lnTo>
                  <a:pt x="703384" y="351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05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F7CF22-9A65-453C-A9BD-A19E0A7E28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CCFCF1-9DA9-424D-ABE9-E041062E0AD9}"/>
              </a:ext>
            </a:extLst>
          </p:cNvPr>
          <p:cNvSpPr txBox="1"/>
          <p:nvPr/>
        </p:nvSpPr>
        <p:spPr>
          <a:xfrm>
            <a:off x="1500554" y="1899138"/>
            <a:ext cx="6142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This is a practical activity, watch the video, to see what the teacher does.</a:t>
            </a:r>
          </a:p>
        </p:txBody>
      </p:sp>
    </p:spTree>
    <p:extLst>
      <p:ext uri="{BB962C8B-B14F-4D97-AF65-F5344CB8AC3E}">
        <p14:creationId xmlns:p14="http://schemas.microsoft.com/office/powerpoint/2010/main" val="32721167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2.1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9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9.9|16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7|3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33.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39602A-05A2-4EE7-8F5C-78BDAA6BDA69}"/>
</file>

<file path=customXml/itemProps2.xml><?xml version="1.0" encoding="utf-8"?>
<ds:datastoreItem xmlns:ds="http://schemas.openxmlformats.org/officeDocument/2006/customXml" ds:itemID="{194DFBEE-DEA3-484B-A04B-F8DB870A0653}">
  <ds:schemaRefs>
    <ds:schemaRef ds:uri="3c072653-a566-48ef-af88-69e39a133ebb"/>
    <ds:schemaRef ds:uri="http://purl.org/dc/dcmitype/"/>
    <ds:schemaRef ds:uri="http://schemas.microsoft.com/office/infopath/2007/PartnerControls"/>
    <ds:schemaRef ds:uri="09d9a7cc-457f-4dbd-a357-31398366c862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115</Words>
  <Application>Microsoft Office PowerPoint</Application>
  <PresentationFormat>On-screen Show (4:3)</PresentationFormat>
  <Paragraphs>56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Myriad Pro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30</cp:revision>
  <dcterms:created xsi:type="dcterms:W3CDTF">2020-04-15T07:07:39Z</dcterms:created>
  <dcterms:modified xsi:type="dcterms:W3CDTF">2020-08-25T12:37:55Z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