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notesMasterIdLst>
    <p:notesMasterId r:id="rId30"/>
  </p:notesMasterIdLst>
  <p:sldIdLst>
    <p:sldId id="257" r:id="rId5"/>
    <p:sldId id="367" r:id="rId6"/>
    <p:sldId id="399" r:id="rId7"/>
    <p:sldId id="397" r:id="rId8"/>
    <p:sldId id="369" r:id="rId9"/>
    <p:sldId id="386" r:id="rId10"/>
    <p:sldId id="371" r:id="rId11"/>
    <p:sldId id="387" r:id="rId12"/>
    <p:sldId id="373" r:id="rId13"/>
    <p:sldId id="388" r:id="rId14"/>
    <p:sldId id="375" r:id="rId15"/>
    <p:sldId id="389" r:id="rId16"/>
    <p:sldId id="377" r:id="rId17"/>
    <p:sldId id="394" r:id="rId18"/>
    <p:sldId id="379" r:id="rId19"/>
    <p:sldId id="380" r:id="rId20"/>
    <p:sldId id="391" r:id="rId21"/>
    <p:sldId id="392" r:id="rId22"/>
    <p:sldId id="382" r:id="rId23"/>
    <p:sldId id="393" r:id="rId24"/>
    <p:sldId id="383" r:id="rId25"/>
    <p:sldId id="395" r:id="rId26"/>
    <p:sldId id="385" r:id="rId27"/>
    <p:sldId id="396" r:id="rId28"/>
    <p:sldId id="40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15BF4-10BF-4CC7-8832-3B1139294613}" v="15" dt="2020-08-25T12:47:52.4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2505" autoAdjust="0"/>
  </p:normalViewPr>
  <p:slideViewPr>
    <p:cSldViewPr snapToGrid="0">
      <p:cViewPr varScale="1">
        <p:scale>
          <a:sx n="59" d="100"/>
          <a:sy n="59" d="100"/>
        </p:scale>
        <p:origin x="16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7C15BF4-10BF-4CC7-8832-3B1139294613}"/>
    <pc:docChg chg="custSel modSld">
      <pc:chgData name="Andrew Young" userId="3d7dab09-352b-4858-b937-4a4f8b94e613" providerId="ADAL" clId="{27C15BF4-10BF-4CC7-8832-3B1139294613}" dt="2020-08-25T12:47:52.402" v="42" actId="207"/>
      <pc:docMkLst>
        <pc:docMk/>
      </pc:docMkLst>
      <pc:sldChg chg="modSp mod">
        <pc:chgData name="Andrew Young" userId="3d7dab09-352b-4858-b937-4a4f8b94e613" providerId="ADAL" clId="{27C15BF4-10BF-4CC7-8832-3B1139294613}" dt="2020-08-25T12:41:11.269" v="2" actId="14100"/>
        <pc:sldMkLst>
          <pc:docMk/>
          <pc:sldMk cId="0" sldId="257"/>
        </pc:sldMkLst>
        <pc:spChg chg="mod">
          <ac:chgData name="Andrew Young" userId="3d7dab09-352b-4858-b937-4a4f8b94e613" providerId="ADAL" clId="{27C15BF4-10BF-4CC7-8832-3B1139294613}" dt="2020-08-25T12:41:11.269" v="2" actId="14100"/>
          <ac:spMkLst>
            <pc:docMk/>
            <pc:sldMk cId="0" sldId="257"/>
            <ac:spMk id="12291" creationId="{868050C9-2513-4A87-8959-BA8B2A86C217}"/>
          </ac:spMkLst>
        </pc:spChg>
      </pc:sldChg>
      <pc:sldChg chg="modSp mod">
        <pc:chgData name="Andrew Young" userId="3d7dab09-352b-4858-b937-4a4f8b94e613" providerId="ADAL" clId="{27C15BF4-10BF-4CC7-8832-3B1139294613}" dt="2020-08-25T12:41:49.398" v="4" actId="2711"/>
        <pc:sldMkLst>
          <pc:docMk/>
          <pc:sldMk cId="3502498147" sldId="369"/>
        </pc:sldMkLst>
        <pc:spChg chg="mod">
          <ac:chgData name="Andrew Young" userId="3d7dab09-352b-4858-b937-4a4f8b94e613" providerId="ADAL" clId="{27C15BF4-10BF-4CC7-8832-3B1139294613}" dt="2020-08-25T12:41:38.875" v="3" actId="2711"/>
          <ac:spMkLst>
            <pc:docMk/>
            <pc:sldMk cId="3502498147" sldId="369"/>
            <ac:spMk id="4" creationId="{7E4C8255-E38A-44C0-9B65-D03736984A19}"/>
          </ac:spMkLst>
        </pc:spChg>
        <pc:spChg chg="mod">
          <ac:chgData name="Andrew Young" userId="3d7dab09-352b-4858-b937-4a4f8b94e613" providerId="ADAL" clId="{27C15BF4-10BF-4CC7-8832-3B1139294613}" dt="2020-08-25T12:41:49.398" v="4" actId="2711"/>
          <ac:spMkLst>
            <pc:docMk/>
            <pc:sldMk cId="3502498147" sldId="369"/>
            <ac:spMk id="5" creationId="{CFB35F33-C905-4AAB-BF46-D99CC0233C3B}"/>
          </ac:spMkLst>
        </pc:spChg>
      </pc:sldChg>
      <pc:sldChg chg="modSp mod">
        <pc:chgData name="Andrew Young" userId="3d7dab09-352b-4858-b937-4a4f8b94e613" providerId="ADAL" clId="{27C15BF4-10BF-4CC7-8832-3B1139294613}" dt="2020-08-25T12:42:47.050" v="10" actId="2711"/>
        <pc:sldMkLst>
          <pc:docMk/>
          <pc:sldMk cId="1469706822" sldId="371"/>
        </pc:sldMkLst>
        <pc:spChg chg="mod">
          <ac:chgData name="Andrew Young" userId="3d7dab09-352b-4858-b937-4a4f8b94e613" providerId="ADAL" clId="{27C15BF4-10BF-4CC7-8832-3B1139294613}" dt="2020-08-25T12:42:38.679" v="9" actId="2711"/>
          <ac:spMkLst>
            <pc:docMk/>
            <pc:sldMk cId="1469706822" sldId="371"/>
            <ac:spMk id="4" creationId="{D9AA79A1-2700-435E-B100-79A4BA68AABC}"/>
          </ac:spMkLst>
        </pc:spChg>
        <pc:spChg chg="mod">
          <ac:chgData name="Andrew Young" userId="3d7dab09-352b-4858-b937-4a4f8b94e613" providerId="ADAL" clId="{27C15BF4-10BF-4CC7-8832-3B1139294613}" dt="2020-08-25T12:42:47.050" v="10" actId="2711"/>
          <ac:spMkLst>
            <pc:docMk/>
            <pc:sldMk cId="1469706822" sldId="371"/>
            <ac:spMk id="5" creationId="{DC818815-A64E-489A-9199-F61B4D15F3DE}"/>
          </ac:spMkLst>
        </pc:spChg>
      </pc:sldChg>
      <pc:sldChg chg="modSp mod">
        <pc:chgData name="Andrew Young" userId="3d7dab09-352b-4858-b937-4a4f8b94e613" providerId="ADAL" clId="{27C15BF4-10BF-4CC7-8832-3B1139294613}" dt="2020-08-25T12:43:26.599" v="14" actId="2711"/>
        <pc:sldMkLst>
          <pc:docMk/>
          <pc:sldMk cId="3243847768" sldId="373"/>
        </pc:sldMkLst>
        <pc:spChg chg="mod">
          <ac:chgData name="Andrew Young" userId="3d7dab09-352b-4858-b937-4a4f8b94e613" providerId="ADAL" clId="{27C15BF4-10BF-4CC7-8832-3B1139294613}" dt="2020-08-25T12:43:20.154" v="13" actId="2711"/>
          <ac:spMkLst>
            <pc:docMk/>
            <pc:sldMk cId="3243847768" sldId="373"/>
            <ac:spMk id="4" creationId="{D57C547D-61BD-4013-9E94-8C93748C053F}"/>
          </ac:spMkLst>
        </pc:spChg>
        <pc:spChg chg="mod">
          <ac:chgData name="Andrew Young" userId="3d7dab09-352b-4858-b937-4a4f8b94e613" providerId="ADAL" clId="{27C15BF4-10BF-4CC7-8832-3B1139294613}" dt="2020-08-25T12:43:26.599" v="14" actId="2711"/>
          <ac:spMkLst>
            <pc:docMk/>
            <pc:sldMk cId="3243847768" sldId="373"/>
            <ac:spMk id="5" creationId="{D93BB138-E308-4FBE-9215-1646B78C9858}"/>
          </ac:spMkLst>
        </pc:spChg>
      </pc:sldChg>
      <pc:sldChg chg="modSp mod">
        <pc:chgData name="Andrew Young" userId="3d7dab09-352b-4858-b937-4a4f8b94e613" providerId="ADAL" clId="{27C15BF4-10BF-4CC7-8832-3B1139294613}" dt="2020-08-25T12:44:08.430" v="19" actId="2711"/>
        <pc:sldMkLst>
          <pc:docMk/>
          <pc:sldMk cId="2974105275" sldId="375"/>
        </pc:sldMkLst>
        <pc:spChg chg="mod">
          <ac:chgData name="Andrew Young" userId="3d7dab09-352b-4858-b937-4a4f8b94e613" providerId="ADAL" clId="{27C15BF4-10BF-4CC7-8832-3B1139294613}" dt="2020-08-25T12:44:01.637" v="18" actId="2711"/>
          <ac:spMkLst>
            <pc:docMk/>
            <pc:sldMk cId="2974105275" sldId="375"/>
            <ac:spMk id="4" creationId="{3A779388-CBF9-4B40-9281-8CC954A25EB6}"/>
          </ac:spMkLst>
        </pc:spChg>
        <pc:spChg chg="mod">
          <ac:chgData name="Andrew Young" userId="3d7dab09-352b-4858-b937-4a4f8b94e613" providerId="ADAL" clId="{27C15BF4-10BF-4CC7-8832-3B1139294613}" dt="2020-08-25T12:44:08.430" v="19" actId="2711"/>
          <ac:spMkLst>
            <pc:docMk/>
            <pc:sldMk cId="2974105275" sldId="375"/>
            <ac:spMk id="5" creationId="{FC82B9FF-DD8C-47B0-99B5-DE4FCC38A245}"/>
          </ac:spMkLst>
        </pc:spChg>
      </pc:sldChg>
      <pc:sldChg chg="modSp mod">
        <pc:chgData name="Andrew Young" userId="3d7dab09-352b-4858-b937-4a4f8b94e613" providerId="ADAL" clId="{27C15BF4-10BF-4CC7-8832-3B1139294613}" dt="2020-08-25T12:44:51.879" v="25" actId="2711"/>
        <pc:sldMkLst>
          <pc:docMk/>
          <pc:sldMk cId="754392621" sldId="377"/>
        </pc:sldMkLst>
        <pc:spChg chg="mod">
          <ac:chgData name="Andrew Young" userId="3d7dab09-352b-4858-b937-4a4f8b94e613" providerId="ADAL" clId="{27C15BF4-10BF-4CC7-8832-3B1139294613}" dt="2020-08-25T12:44:44.160" v="24" actId="2711"/>
          <ac:spMkLst>
            <pc:docMk/>
            <pc:sldMk cId="754392621" sldId="377"/>
            <ac:spMk id="4" creationId="{7E9938AE-D991-4D6E-8BDB-2539F70E8130}"/>
          </ac:spMkLst>
        </pc:spChg>
        <pc:spChg chg="mod">
          <ac:chgData name="Andrew Young" userId="3d7dab09-352b-4858-b937-4a4f8b94e613" providerId="ADAL" clId="{27C15BF4-10BF-4CC7-8832-3B1139294613}" dt="2020-08-25T12:44:51.879" v="25" actId="2711"/>
          <ac:spMkLst>
            <pc:docMk/>
            <pc:sldMk cId="754392621" sldId="377"/>
            <ac:spMk id="5" creationId="{BE0E3A24-058C-47CA-9890-3693FE1E9FF4}"/>
          </ac:spMkLst>
        </pc:spChg>
      </pc:sldChg>
      <pc:sldChg chg="modSp mod">
        <pc:chgData name="Andrew Young" userId="3d7dab09-352b-4858-b937-4a4f8b94e613" providerId="ADAL" clId="{27C15BF4-10BF-4CC7-8832-3B1139294613}" dt="2020-08-25T12:45:21.113" v="29" actId="2711"/>
        <pc:sldMkLst>
          <pc:docMk/>
          <pc:sldMk cId="1948021466" sldId="379"/>
        </pc:sldMkLst>
        <pc:spChg chg="mod">
          <ac:chgData name="Andrew Young" userId="3d7dab09-352b-4858-b937-4a4f8b94e613" providerId="ADAL" clId="{27C15BF4-10BF-4CC7-8832-3B1139294613}" dt="2020-08-25T12:45:14.493" v="28" actId="2711"/>
          <ac:spMkLst>
            <pc:docMk/>
            <pc:sldMk cId="1948021466" sldId="379"/>
            <ac:spMk id="4" creationId="{CDF04648-A329-478B-9AA4-7CE719F00556}"/>
          </ac:spMkLst>
        </pc:spChg>
        <pc:spChg chg="mod">
          <ac:chgData name="Andrew Young" userId="3d7dab09-352b-4858-b937-4a4f8b94e613" providerId="ADAL" clId="{27C15BF4-10BF-4CC7-8832-3B1139294613}" dt="2020-08-25T12:45:21.113" v="29" actId="2711"/>
          <ac:spMkLst>
            <pc:docMk/>
            <pc:sldMk cId="1948021466" sldId="379"/>
            <ac:spMk id="5" creationId="{ED26D502-45B8-4A77-8F83-24C04226D542}"/>
          </ac:spMkLst>
        </pc:spChg>
      </pc:sldChg>
      <pc:sldChg chg="modSp">
        <pc:chgData name="Andrew Young" userId="3d7dab09-352b-4858-b937-4a4f8b94e613" providerId="ADAL" clId="{27C15BF4-10BF-4CC7-8832-3B1139294613}" dt="2020-08-25T12:45:32.389" v="30" actId="2711"/>
        <pc:sldMkLst>
          <pc:docMk/>
          <pc:sldMk cId="2215776519" sldId="380"/>
        </pc:sldMkLst>
        <pc:spChg chg="mod">
          <ac:chgData name="Andrew Young" userId="3d7dab09-352b-4858-b937-4a4f8b94e613" providerId="ADAL" clId="{27C15BF4-10BF-4CC7-8832-3B1139294613}" dt="2020-08-25T12:45:32.389" v="30" actId="2711"/>
          <ac:spMkLst>
            <pc:docMk/>
            <pc:sldMk cId="2215776519" sldId="380"/>
            <ac:spMk id="7" creationId="{657C9ED2-4CE4-4D08-AF3C-7F4F5E0F7B3C}"/>
          </ac:spMkLst>
        </pc:spChg>
      </pc:sldChg>
      <pc:sldChg chg="modSp mod">
        <pc:chgData name="Andrew Young" userId="3d7dab09-352b-4858-b937-4a4f8b94e613" providerId="ADAL" clId="{27C15BF4-10BF-4CC7-8832-3B1139294613}" dt="2020-08-25T12:47:13.515" v="38" actId="2711"/>
        <pc:sldMkLst>
          <pc:docMk/>
          <pc:sldMk cId="19895288" sldId="385"/>
        </pc:sldMkLst>
        <pc:spChg chg="mod">
          <ac:chgData name="Andrew Young" userId="3d7dab09-352b-4858-b937-4a4f8b94e613" providerId="ADAL" clId="{27C15BF4-10BF-4CC7-8832-3B1139294613}" dt="2020-08-25T12:47:13.515" v="38" actId="2711"/>
          <ac:spMkLst>
            <pc:docMk/>
            <pc:sldMk cId="19895288" sldId="385"/>
            <ac:spMk id="3" creationId="{04DFF83A-6A10-4878-99BA-8B379FC40951}"/>
          </ac:spMkLst>
        </pc:spChg>
      </pc:sldChg>
      <pc:sldChg chg="modSp">
        <pc:chgData name="Andrew Young" userId="3d7dab09-352b-4858-b937-4a4f8b94e613" providerId="ADAL" clId="{27C15BF4-10BF-4CC7-8832-3B1139294613}" dt="2020-08-25T12:42:15.516" v="6" actId="2711"/>
        <pc:sldMkLst>
          <pc:docMk/>
          <pc:sldMk cId="710205560" sldId="386"/>
        </pc:sldMkLst>
        <pc:spChg chg="mod">
          <ac:chgData name="Andrew Young" userId="3d7dab09-352b-4858-b937-4a4f8b94e613" providerId="ADAL" clId="{27C15BF4-10BF-4CC7-8832-3B1139294613}" dt="2020-08-25T12:42:03.367" v="5" actId="2711"/>
          <ac:spMkLst>
            <pc:docMk/>
            <pc:sldMk cId="710205560" sldId="386"/>
            <ac:spMk id="7" creationId="{AA3302DA-824F-4C7A-AEDA-E486C0CDD421}"/>
          </ac:spMkLst>
        </pc:spChg>
        <pc:spChg chg="mod">
          <ac:chgData name="Andrew Young" userId="3d7dab09-352b-4858-b937-4a4f8b94e613" providerId="ADAL" clId="{27C15BF4-10BF-4CC7-8832-3B1139294613}" dt="2020-08-25T12:42:15.516" v="6" actId="2711"/>
          <ac:spMkLst>
            <pc:docMk/>
            <pc:sldMk cId="710205560" sldId="386"/>
            <ac:spMk id="8" creationId="{A81F072E-EE8C-46C0-B1ED-6CBA3B525862}"/>
          </ac:spMkLst>
        </pc:spChg>
      </pc:sldChg>
      <pc:sldChg chg="modSp">
        <pc:chgData name="Andrew Young" userId="3d7dab09-352b-4858-b937-4a4f8b94e613" providerId="ADAL" clId="{27C15BF4-10BF-4CC7-8832-3B1139294613}" dt="2020-08-25T12:43:11.437" v="12" actId="2711"/>
        <pc:sldMkLst>
          <pc:docMk/>
          <pc:sldMk cId="519466204" sldId="387"/>
        </pc:sldMkLst>
        <pc:spChg chg="mod">
          <ac:chgData name="Andrew Young" userId="3d7dab09-352b-4858-b937-4a4f8b94e613" providerId="ADAL" clId="{27C15BF4-10BF-4CC7-8832-3B1139294613}" dt="2020-08-25T12:43:02.094" v="11" actId="2711"/>
          <ac:spMkLst>
            <pc:docMk/>
            <pc:sldMk cId="519466204" sldId="387"/>
            <ac:spMk id="3" creationId="{A0804230-AB94-454A-96AB-770735A46BB9}"/>
          </ac:spMkLst>
        </pc:spChg>
        <pc:spChg chg="mod">
          <ac:chgData name="Andrew Young" userId="3d7dab09-352b-4858-b937-4a4f8b94e613" providerId="ADAL" clId="{27C15BF4-10BF-4CC7-8832-3B1139294613}" dt="2020-08-25T12:43:11.437" v="12" actId="2711"/>
          <ac:spMkLst>
            <pc:docMk/>
            <pc:sldMk cId="519466204" sldId="387"/>
            <ac:spMk id="7" creationId="{A8400956-1A0A-4E10-B7A5-61A119884C05}"/>
          </ac:spMkLst>
        </pc:spChg>
      </pc:sldChg>
      <pc:sldChg chg="modSp mod">
        <pc:chgData name="Andrew Young" userId="3d7dab09-352b-4858-b937-4a4f8b94e613" providerId="ADAL" clId="{27C15BF4-10BF-4CC7-8832-3B1139294613}" dt="2020-08-25T12:43:51.363" v="17" actId="14100"/>
        <pc:sldMkLst>
          <pc:docMk/>
          <pc:sldMk cId="1531875861" sldId="388"/>
        </pc:sldMkLst>
        <pc:spChg chg="mod">
          <ac:chgData name="Andrew Young" userId="3d7dab09-352b-4858-b937-4a4f8b94e613" providerId="ADAL" clId="{27C15BF4-10BF-4CC7-8832-3B1139294613}" dt="2020-08-25T12:43:39.556" v="15" actId="2711"/>
          <ac:spMkLst>
            <pc:docMk/>
            <pc:sldMk cId="1531875861" sldId="388"/>
            <ac:spMk id="3" creationId="{03D83246-3F3C-4A60-A955-1A3167DC33B0}"/>
          </ac:spMkLst>
        </pc:spChg>
        <pc:spChg chg="mod">
          <ac:chgData name="Andrew Young" userId="3d7dab09-352b-4858-b937-4a4f8b94e613" providerId="ADAL" clId="{27C15BF4-10BF-4CC7-8832-3B1139294613}" dt="2020-08-25T12:43:51.363" v="17" actId="14100"/>
          <ac:spMkLst>
            <pc:docMk/>
            <pc:sldMk cId="1531875861" sldId="388"/>
            <ac:spMk id="7" creationId="{198B8001-4B0D-4626-A23A-DE7F637C282E}"/>
          </ac:spMkLst>
        </pc:spChg>
      </pc:sldChg>
      <pc:sldChg chg="modSp mod">
        <pc:chgData name="Andrew Young" userId="3d7dab09-352b-4858-b937-4a4f8b94e613" providerId="ADAL" clId="{27C15BF4-10BF-4CC7-8832-3B1139294613}" dt="2020-08-25T12:44:34.547" v="23" actId="14100"/>
        <pc:sldMkLst>
          <pc:docMk/>
          <pc:sldMk cId="2242004497" sldId="389"/>
        </pc:sldMkLst>
        <pc:spChg chg="mod">
          <ac:chgData name="Andrew Young" userId="3d7dab09-352b-4858-b937-4a4f8b94e613" providerId="ADAL" clId="{27C15BF4-10BF-4CC7-8832-3B1139294613}" dt="2020-08-25T12:44:34.547" v="23" actId="14100"/>
          <ac:spMkLst>
            <pc:docMk/>
            <pc:sldMk cId="2242004497" sldId="389"/>
            <ac:spMk id="13" creationId="{C9E4E003-2E0B-45FE-A42A-4383289A9086}"/>
          </ac:spMkLst>
        </pc:spChg>
      </pc:sldChg>
      <pc:sldChg chg="modSp mod">
        <pc:chgData name="Andrew Young" userId="3d7dab09-352b-4858-b937-4a4f8b94e613" providerId="ADAL" clId="{27C15BF4-10BF-4CC7-8832-3B1139294613}" dt="2020-08-25T12:46:19.855" v="33" actId="2711"/>
        <pc:sldMkLst>
          <pc:docMk/>
          <pc:sldMk cId="1695316585" sldId="391"/>
        </pc:sldMkLst>
        <pc:spChg chg="mod">
          <ac:chgData name="Andrew Young" userId="3d7dab09-352b-4858-b937-4a4f8b94e613" providerId="ADAL" clId="{27C15BF4-10BF-4CC7-8832-3B1139294613}" dt="2020-08-25T12:46:13.544" v="32" actId="2711"/>
          <ac:spMkLst>
            <pc:docMk/>
            <pc:sldMk cId="1695316585" sldId="391"/>
            <ac:spMk id="4" creationId="{CDF04648-A329-478B-9AA4-7CE719F00556}"/>
          </ac:spMkLst>
        </pc:spChg>
        <pc:spChg chg="mod">
          <ac:chgData name="Andrew Young" userId="3d7dab09-352b-4858-b937-4a4f8b94e613" providerId="ADAL" clId="{27C15BF4-10BF-4CC7-8832-3B1139294613}" dt="2020-08-25T12:46:19.855" v="33" actId="2711"/>
          <ac:spMkLst>
            <pc:docMk/>
            <pc:sldMk cId="1695316585" sldId="391"/>
            <ac:spMk id="5" creationId="{ED26D502-45B8-4A77-8F83-24C04226D542}"/>
          </ac:spMkLst>
        </pc:spChg>
      </pc:sldChg>
      <pc:sldChg chg="modSp mod">
        <pc:chgData name="Andrew Young" userId="3d7dab09-352b-4858-b937-4a4f8b94e613" providerId="ADAL" clId="{27C15BF4-10BF-4CC7-8832-3B1139294613}" dt="2020-08-25T12:46:57.964" v="37" actId="14100"/>
        <pc:sldMkLst>
          <pc:docMk/>
          <pc:sldMk cId="1526745738" sldId="392"/>
        </pc:sldMkLst>
        <pc:spChg chg="mod">
          <ac:chgData name="Andrew Young" userId="3d7dab09-352b-4858-b937-4a4f8b94e613" providerId="ADAL" clId="{27C15BF4-10BF-4CC7-8832-3B1139294613}" dt="2020-08-25T12:46:28.369" v="34" actId="2711"/>
          <ac:spMkLst>
            <pc:docMk/>
            <pc:sldMk cId="1526745738" sldId="392"/>
            <ac:spMk id="9" creationId="{06662E2B-929A-4254-AFC7-35AC3682BDE9}"/>
          </ac:spMkLst>
        </pc:spChg>
        <pc:spChg chg="mod">
          <ac:chgData name="Andrew Young" userId="3d7dab09-352b-4858-b937-4a4f8b94e613" providerId="ADAL" clId="{27C15BF4-10BF-4CC7-8832-3B1139294613}" dt="2020-08-25T12:46:57.964" v="37" actId="14100"/>
          <ac:spMkLst>
            <pc:docMk/>
            <pc:sldMk cId="1526745738" sldId="392"/>
            <ac:spMk id="11" creationId="{CCA2077B-79EE-4823-8993-B700CAE5BBDB}"/>
          </ac:spMkLst>
        </pc:spChg>
      </pc:sldChg>
      <pc:sldChg chg="modSp mod">
        <pc:chgData name="Andrew Young" userId="3d7dab09-352b-4858-b937-4a4f8b94e613" providerId="ADAL" clId="{27C15BF4-10BF-4CC7-8832-3B1139294613}" dt="2020-08-25T12:45:42.851" v="31" actId="14100"/>
        <pc:sldMkLst>
          <pc:docMk/>
          <pc:sldMk cId="2305367905" sldId="394"/>
        </pc:sldMkLst>
        <pc:spChg chg="mod">
          <ac:chgData name="Andrew Young" userId="3d7dab09-352b-4858-b937-4a4f8b94e613" providerId="ADAL" clId="{27C15BF4-10BF-4CC7-8832-3B1139294613}" dt="2020-08-25T12:45:42.851" v="31" actId="14100"/>
          <ac:spMkLst>
            <pc:docMk/>
            <pc:sldMk cId="2305367905" sldId="394"/>
            <ac:spMk id="14" creationId="{3D674464-8714-4D0C-8D34-6A21C605AE8F}"/>
          </ac:spMkLst>
        </pc:spChg>
      </pc:sldChg>
      <pc:sldChg chg="modSp mod">
        <pc:chgData name="Andrew Young" userId="3d7dab09-352b-4858-b937-4a4f8b94e613" providerId="ADAL" clId="{27C15BF4-10BF-4CC7-8832-3B1139294613}" dt="2020-08-25T12:47:21.953" v="39" actId="2711"/>
        <pc:sldMkLst>
          <pc:docMk/>
          <pc:sldMk cId="4255415084" sldId="396"/>
        </pc:sldMkLst>
        <pc:spChg chg="mod">
          <ac:chgData name="Andrew Young" userId="3d7dab09-352b-4858-b937-4a4f8b94e613" providerId="ADAL" clId="{27C15BF4-10BF-4CC7-8832-3B1139294613}" dt="2020-08-25T12:47:21.953" v="39" actId="2711"/>
          <ac:spMkLst>
            <pc:docMk/>
            <pc:sldMk cId="4255415084" sldId="396"/>
            <ac:spMk id="4" creationId="{C333CD2D-747B-44DA-B21A-A11A1DA101B0}"/>
          </ac:spMkLst>
        </pc:spChg>
      </pc:sldChg>
      <pc:sldChg chg="modSp mod">
        <pc:chgData name="Andrew Young" userId="3d7dab09-352b-4858-b937-4a4f8b94e613" providerId="ADAL" clId="{27C15BF4-10BF-4CC7-8832-3B1139294613}" dt="2020-08-25T12:47:52.402" v="42" actId="207"/>
        <pc:sldMkLst>
          <pc:docMk/>
          <pc:sldMk cId="1486843118" sldId="400"/>
        </pc:sldMkLst>
        <pc:spChg chg="mod">
          <ac:chgData name="Andrew Young" userId="3d7dab09-352b-4858-b937-4a4f8b94e613" providerId="ADAL" clId="{27C15BF4-10BF-4CC7-8832-3B1139294613}" dt="2020-08-25T12:47:52.402" v="42" actId="207"/>
          <ac:spMkLst>
            <pc:docMk/>
            <pc:sldMk cId="1486843118" sldId="400"/>
            <ac:spMk id="2" creationId="{62053987-3914-4498-893B-8FFEA190D9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614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03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439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998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794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2295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873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185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0868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807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169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b="1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9831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811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572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882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177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516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9219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500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00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3836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42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539266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618871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736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1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751614" cy="312105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KS1 Multiplication 2</a:t>
            </a:r>
          </a:p>
          <a:p>
            <a:pPr eaLnBrk="1" hangingPunct="1"/>
            <a:r>
              <a:rPr lang="en-US" altLang="en-US" dirty="0"/>
              <a:t>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0412E3-76E8-468F-83B7-FBF4EFF5E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1A15BB-D5D9-47D8-AA7D-AEA91DE85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910691"/>
            <a:ext cx="9144000" cy="27398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BA4A52-121D-4EB9-BE76-2F96B3589D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718028" y="1472249"/>
            <a:ext cx="2141558" cy="2105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16F0E6-7193-496B-88F4-0B445E67BF57}"/>
              </a:ext>
            </a:extLst>
          </p:cNvPr>
          <p:cNvSpPr txBox="1"/>
          <p:nvPr/>
        </p:nvSpPr>
        <p:spPr>
          <a:xfrm>
            <a:off x="1224504" y="3361749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D6E03D-907E-48F6-B56A-4137FB7EDA8C}"/>
              </a:ext>
            </a:extLst>
          </p:cNvPr>
          <p:cNvSpPr/>
          <p:nvPr/>
        </p:nvSpPr>
        <p:spPr>
          <a:xfrm>
            <a:off x="3551602" y="333422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7BCFA0-EC46-4297-B48B-7B9C96350D37}"/>
              </a:ext>
            </a:extLst>
          </p:cNvPr>
          <p:cNvSpPr/>
          <p:nvPr/>
        </p:nvSpPr>
        <p:spPr>
          <a:xfrm>
            <a:off x="5635418" y="332737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C1C1C8-1555-4C0C-BF42-C212220CEA52}"/>
              </a:ext>
            </a:extLst>
          </p:cNvPr>
          <p:cNvSpPr/>
          <p:nvPr/>
        </p:nvSpPr>
        <p:spPr>
          <a:xfrm>
            <a:off x="7604899" y="336174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D83246-3F3C-4A60-A955-1A3167DC33B0}"/>
              </a:ext>
            </a:extLst>
          </p:cNvPr>
          <p:cNvSpPr/>
          <p:nvPr/>
        </p:nvSpPr>
        <p:spPr>
          <a:xfrm>
            <a:off x="195942" y="4609199"/>
            <a:ext cx="6779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There are 3 butterflies in each group.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8B8001-4B0D-4626-A23A-DE7F637C282E}"/>
              </a:ext>
            </a:extLst>
          </p:cNvPr>
          <p:cNvSpPr/>
          <p:nvPr/>
        </p:nvSpPr>
        <p:spPr>
          <a:xfrm>
            <a:off x="195942" y="5477791"/>
            <a:ext cx="6368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equal because there are the same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butterflies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187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754567-112A-4125-89F2-8E4DA408F1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B05F384-663C-4E3D-898F-28BCDC674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1036638"/>
            <a:ext cx="36226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3A779388-CBF9-4B40-9281-8CC954A25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C82B9FF-DD8C-47B0-99B5-DE4FCC38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095563-0EEE-4BB1-8578-ED8558CD0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362" y="4987617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7E971E-6BD5-4F93-B237-CB49587D0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2480231"/>
            <a:ext cx="1072566" cy="7257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F3F913-94F9-4C31-872F-7D19D6ADF9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1838822"/>
            <a:ext cx="1072566" cy="7257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470B50-3EEC-4D14-8909-FCCAA9E0C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1197413"/>
            <a:ext cx="1072566" cy="7257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41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754567-112A-4125-89F2-8E4DA408F1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B05F384-663C-4E3D-898F-28BCDC674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1036638"/>
            <a:ext cx="36226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7E971E-6BD5-4F93-B237-CB49587D0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2480231"/>
            <a:ext cx="1072566" cy="7257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F3F913-94F9-4C31-872F-7D19D6ADF9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1838822"/>
            <a:ext cx="1072566" cy="7257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470B50-3EEC-4D14-8909-FCCAA9E0C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17" y="1197413"/>
            <a:ext cx="1072566" cy="7257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3601B3-EDF8-45CB-BEFF-6A5216E2F899}"/>
              </a:ext>
            </a:extLst>
          </p:cNvPr>
          <p:cNvSpPr txBox="1"/>
          <p:nvPr/>
        </p:nvSpPr>
        <p:spPr>
          <a:xfrm>
            <a:off x="3080360" y="344556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2116ED-11A6-4FCD-98FE-B0A7A986EB19}"/>
              </a:ext>
            </a:extLst>
          </p:cNvPr>
          <p:cNvSpPr/>
          <p:nvPr/>
        </p:nvSpPr>
        <p:spPr>
          <a:xfrm>
            <a:off x="4351427" y="345213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38DEC2-839B-4EFC-9415-3FF904AC3D02}"/>
              </a:ext>
            </a:extLst>
          </p:cNvPr>
          <p:cNvSpPr/>
          <p:nvPr/>
        </p:nvSpPr>
        <p:spPr>
          <a:xfrm>
            <a:off x="5631291" y="344555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E4E003-2E0B-45FE-A42A-4383289A9086}"/>
              </a:ext>
            </a:extLst>
          </p:cNvPr>
          <p:cNvSpPr/>
          <p:nvPr/>
        </p:nvSpPr>
        <p:spPr>
          <a:xfrm>
            <a:off x="0" y="4673285"/>
            <a:ext cx="6417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unequal because there are a different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cars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200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2C1A-0091-4329-9912-B1495A969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4DBCBDD-0964-4CCC-B123-40033AF55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866" y="1341437"/>
            <a:ext cx="5636377" cy="177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7E9938AE-D991-4D6E-8BDB-2539F70E8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BE0E3A24-058C-47CA-9890-3693FE1E9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EE6391-7BA7-4B0B-928D-93114F208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362" y="4987617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B65C2E-877C-4C60-8C76-C5B595043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922" y="1274248"/>
            <a:ext cx="1920027" cy="18466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8A5C5E-6E84-4114-976F-3F4976F74A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4360" y="1264171"/>
            <a:ext cx="1920027" cy="18785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81C0F1-1365-402D-8085-FA342DBDC8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3592" y="1635089"/>
            <a:ext cx="1152770" cy="11250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439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2C1A-0091-4329-9912-B1495A969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4DBCBDD-0964-4CCC-B123-40033AF55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866" y="1341437"/>
            <a:ext cx="5636377" cy="177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AEEFA6-1172-4445-83D8-3FAE589820E8}"/>
              </a:ext>
            </a:extLst>
          </p:cNvPr>
          <p:cNvSpPr txBox="1"/>
          <p:nvPr/>
        </p:nvSpPr>
        <p:spPr>
          <a:xfrm>
            <a:off x="4275954" y="3051775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CC1244-CF06-4FCF-BC64-3232D75765B0}"/>
              </a:ext>
            </a:extLst>
          </p:cNvPr>
          <p:cNvSpPr/>
          <p:nvPr/>
        </p:nvSpPr>
        <p:spPr>
          <a:xfrm>
            <a:off x="2280241" y="302025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A30859-1DE2-48C9-816C-D8817DD072C7}"/>
              </a:ext>
            </a:extLst>
          </p:cNvPr>
          <p:cNvSpPr/>
          <p:nvPr/>
        </p:nvSpPr>
        <p:spPr>
          <a:xfrm>
            <a:off x="6271667" y="305177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B65C2E-877C-4C60-8C76-C5B595043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922" y="1274248"/>
            <a:ext cx="1920027" cy="18466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8A5C5E-6E84-4114-976F-3F4976F74A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4360" y="1264171"/>
            <a:ext cx="1920027" cy="18785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81C0F1-1365-402D-8085-FA342DBDC8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0288" y="1621716"/>
            <a:ext cx="1120241" cy="109326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674464-8714-4D0C-8D34-6A21C605AE8F}"/>
              </a:ext>
            </a:extLst>
          </p:cNvPr>
          <p:cNvSpPr/>
          <p:nvPr/>
        </p:nvSpPr>
        <p:spPr>
          <a:xfrm>
            <a:off x="65767" y="4441595"/>
            <a:ext cx="63676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unequal because there are a different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cats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536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EC2122-1A22-493B-84BD-D10E3C507F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C1007413-7EAE-414C-A1B1-CF5C631C4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43" y="630000"/>
            <a:ext cx="3309938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CDF04648-A329-478B-9AA4-7CE719F00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ED26D502-45B8-4A77-8F83-24C04226D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376C4-9011-49AC-8AA0-FB26BA57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362" y="4987617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504755-C1E8-4BC3-993A-24CF35F11630}"/>
              </a:ext>
            </a:extLst>
          </p:cNvPr>
          <p:cNvSpPr txBox="1"/>
          <p:nvPr/>
        </p:nvSpPr>
        <p:spPr>
          <a:xfrm flipH="1">
            <a:off x="4142118" y="1098273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D56D09-06A6-4335-A3BC-F63BC79424FD}"/>
              </a:ext>
            </a:extLst>
          </p:cNvPr>
          <p:cNvSpPr txBox="1"/>
          <p:nvPr/>
        </p:nvSpPr>
        <p:spPr>
          <a:xfrm flipH="1">
            <a:off x="7790290" y="3946828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386048-AA7C-4F3A-A573-80AAEA1451AA}"/>
              </a:ext>
            </a:extLst>
          </p:cNvPr>
          <p:cNvSpPr txBox="1"/>
          <p:nvPr/>
        </p:nvSpPr>
        <p:spPr>
          <a:xfrm flipH="1">
            <a:off x="4164180" y="3793837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5B3A53-6BE7-4DA5-8C07-2A07CE06D344}"/>
              </a:ext>
            </a:extLst>
          </p:cNvPr>
          <p:cNvSpPr txBox="1"/>
          <p:nvPr/>
        </p:nvSpPr>
        <p:spPr>
          <a:xfrm flipH="1">
            <a:off x="6976453" y="2710130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FB6B33-ECBF-42EF-9834-212EA129EC53}"/>
              </a:ext>
            </a:extLst>
          </p:cNvPr>
          <p:cNvSpPr txBox="1"/>
          <p:nvPr/>
        </p:nvSpPr>
        <p:spPr>
          <a:xfrm flipH="1">
            <a:off x="7847181" y="1072307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802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5" grpId="0"/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EC2122-1A22-493B-84BD-D10E3C507F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C1007413-7EAE-414C-A1B1-CF5C631C4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0000"/>
            <a:ext cx="3309938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57C9ED2-4CE4-4D08-AF3C-7F4F5E0F7B3C}"/>
              </a:ext>
            </a:extLst>
          </p:cNvPr>
          <p:cNvSpPr/>
          <p:nvPr/>
        </p:nvSpPr>
        <p:spPr>
          <a:xfrm>
            <a:off x="182879" y="5812501"/>
            <a:ext cx="63568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unequal because there are a different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animals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57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EC2122-1A22-493B-84BD-D10E3C507F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CDF04648-A329-478B-9AA4-7CE719F00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29" y="4106988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ED26D502-45B8-4A77-8F83-24C04226D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29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376C4-9011-49AC-8AA0-FB26BA57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115" y="4060970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D81601-B104-41EF-84F9-4A6D67042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5749" y="630000"/>
            <a:ext cx="3819525" cy="50577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6CD4C0-8908-4872-A55A-3E9584C4543F}"/>
              </a:ext>
            </a:extLst>
          </p:cNvPr>
          <p:cNvSpPr txBox="1"/>
          <p:nvPr/>
        </p:nvSpPr>
        <p:spPr>
          <a:xfrm flipH="1">
            <a:off x="6280416" y="1309118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FD93B5-8EAA-4A5F-970A-000D8FF971DA}"/>
              </a:ext>
            </a:extLst>
          </p:cNvPr>
          <p:cNvSpPr txBox="1"/>
          <p:nvPr/>
        </p:nvSpPr>
        <p:spPr>
          <a:xfrm flipH="1">
            <a:off x="2639741" y="1309119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62E381-63D9-4EF8-A787-EC3CAC5D56A9}"/>
              </a:ext>
            </a:extLst>
          </p:cNvPr>
          <p:cNvSpPr txBox="1"/>
          <p:nvPr/>
        </p:nvSpPr>
        <p:spPr>
          <a:xfrm flipH="1">
            <a:off x="2998139" y="3709238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8776F2-D48C-48F0-A044-D3FC13B971CF}"/>
              </a:ext>
            </a:extLst>
          </p:cNvPr>
          <p:cNvSpPr txBox="1"/>
          <p:nvPr/>
        </p:nvSpPr>
        <p:spPr>
          <a:xfrm flipH="1">
            <a:off x="5474225" y="2866500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EB845-002B-4A69-91B8-9378BB0A23C9}"/>
              </a:ext>
            </a:extLst>
          </p:cNvPr>
          <p:cNvSpPr txBox="1"/>
          <p:nvPr/>
        </p:nvSpPr>
        <p:spPr>
          <a:xfrm flipH="1">
            <a:off x="6280416" y="4608176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31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EC2122-1A22-493B-84BD-D10E3C507F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983" y="0"/>
            <a:ext cx="9144000" cy="630000"/>
          </a:xfrm>
        </p:spPr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CB6C88-B8FF-4F91-BA3C-BF10F0E85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1912" y="630000"/>
            <a:ext cx="3819525" cy="5057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6662E2B-929A-4254-AFC7-35AC3682BDE9}"/>
              </a:ext>
            </a:extLst>
          </p:cNvPr>
          <p:cNvSpPr/>
          <p:nvPr/>
        </p:nvSpPr>
        <p:spPr>
          <a:xfrm>
            <a:off x="17983" y="3429001"/>
            <a:ext cx="3905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There are 4 animals in each group.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A2077B-79EE-4823-8993-B700CAE5BBDB}"/>
              </a:ext>
            </a:extLst>
          </p:cNvPr>
          <p:cNvSpPr/>
          <p:nvPr/>
        </p:nvSpPr>
        <p:spPr>
          <a:xfrm>
            <a:off x="17983" y="4832004"/>
            <a:ext cx="45540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equal because there are the same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animals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7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E3F7CA-A9AB-4D8F-B7AA-EC8896F092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C88695-028E-4504-BCE5-E41DBC572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624138"/>
            <a:ext cx="1287463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25B360BF-5388-4D8D-9B03-4BCCA2431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636838"/>
            <a:ext cx="783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096340-A96B-49FB-BECA-26FB1A63D5A5}"/>
              </a:ext>
            </a:extLst>
          </p:cNvPr>
          <p:cNvSpPr txBox="1"/>
          <p:nvPr/>
        </p:nvSpPr>
        <p:spPr>
          <a:xfrm flipH="1">
            <a:off x="2414174" y="3865274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10B524-070A-44AD-B4AD-E40A689F7E49}"/>
              </a:ext>
            </a:extLst>
          </p:cNvPr>
          <p:cNvSpPr txBox="1"/>
          <p:nvPr/>
        </p:nvSpPr>
        <p:spPr>
          <a:xfrm flipH="1">
            <a:off x="3752767" y="3852575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2DD46A-4AEE-49D2-8241-3ED86B23A6C4}"/>
              </a:ext>
            </a:extLst>
          </p:cNvPr>
          <p:cNvSpPr txBox="1"/>
          <p:nvPr/>
        </p:nvSpPr>
        <p:spPr>
          <a:xfrm flipH="1">
            <a:off x="5085620" y="3852575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B0F540-8DC3-4C04-9C3D-07E386B227B3}"/>
              </a:ext>
            </a:extLst>
          </p:cNvPr>
          <p:cNvSpPr txBox="1"/>
          <p:nvPr/>
        </p:nvSpPr>
        <p:spPr>
          <a:xfrm flipH="1">
            <a:off x="6418473" y="3865275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853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20A1AC-9896-444E-82ED-AB8DBAB6EA19}"/>
              </a:ext>
            </a:extLst>
          </p:cNvPr>
          <p:cNvSpPr txBox="1"/>
          <p:nvPr/>
        </p:nvSpPr>
        <p:spPr>
          <a:xfrm>
            <a:off x="1500554" y="1899138"/>
            <a:ext cx="6142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This is a practical activity, watch the video, to see what the teacher does.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3EC0BA-0729-42AE-8391-F30444015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F2AF46-FB4F-48D8-9018-9705387EC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200" y="2663825"/>
            <a:ext cx="128905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F66CD1-8885-497D-A2AA-B2047E9EB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663825"/>
            <a:ext cx="783907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44D425-46E0-454F-AACF-567145B40720}"/>
              </a:ext>
            </a:extLst>
          </p:cNvPr>
          <p:cNvSpPr txBox="1"/>
          <p:nvPr/>
        </p:nvSpPr>
        <p:spPr>
          <a:xfrm flipH="1">
            <a:off x="2413291" y="3888942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C00C85-E526-420B-AFAA-B9AEB7BBCC76}"/>
              </a:ext>
            </a:extLst>
          </p:cNvPr>
          <p:cNvSpPr txBox="1"/>
          <p:nvPr/>
        </p:nvSpPr>
        <p:spPr>
          <a:xfrm flipH="1">
            <a:off x="3765208" y="3900200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ED6824-5E0F-4DFF-8327-10EF91528312}"/>
              </a:ext>
            </a:extLst>
          </p:cNvPr>
          <p:cNvSpPr txBox="1"/>
          <p:nvPr/>
        </p:nvSpPr>
        <p:spPr>
          <a:xfrm flipH="1">
            <a:off x="5054258" y="3900200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69EC87-0D89-46C3-B8FB-CE43EF90A6ED}"/>
              </a:ext>
            </a:extLst>
          </p:cNvPr>
          <p:cNvSpPr txBox="1"/>
          <p:nvPr/>
        </p:nvSpPr>
        <p:spPr>
          <a:xfrm flipH="1">
            <a:off x="6343308" y="3888943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69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4BE723-97D9-49DD-B301-5F70F5EC20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72C5F4-BBC7-41D1-B305-DB9D8C1DC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4" y="1903416"/>
            <a:ext cx="8845236" cy="291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1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A25C842-F333-42BD-B3F7-640E10A9AB4D}"/>
              </a:ext>
            </a:extLst>
          </p:cNvPr>
          <p:cNvSpPr/>
          <p:nvPr/>
        </p:nvSpPr>
        <p:spPr bwMode="auto">
          <a:xfrm>
            <a:off x="3908838" y="841558"/>
            <a:ext cx="5115842" cy="9566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8221E2-CAD6-470C-876A-5ACF859E9898}"/>
              </a:ext>
            </a:extLst>
          </p:cNvPr>
          <p:cNvSpPr/>
          <p:nvPr/>
        </p:nvSpPr>
        <p:spPr bwMode="auto">
          <a:xfrm>
            <a:off x="98475" y="5430129"/>
            <a:ext cx="5115842" cy="9566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4BE723-97D9-49DD-B301-5F70F5EC20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135ADF-0515-493D-874B-6E879D151F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91" y="2060795"/>
            <a:ext cx="790575" cy="676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A304F-AD0B-4F47-B1B6-6E1727D2C7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982" y="3199481"/>
            <a:ext cx="695325" cy="752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6C446A-7990-43BC-BC48-EC84D8BF8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3802" y="2608877"/>
            <a:ext cx="733425" cy="638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BD071A-E160-4A42-A84E-57BD564E7F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1438" y="3911479"/>
            <a:ext cx="762000" cy="647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D8291D-8001-4B76-BBF3-6034FDB058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8838" y="2094133"/>
            <a:ext cx="809625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C80734-42AE-48D0-ADC5-9D2FBD1EF6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1434" y="2037991"/>
            <a:ext cx="704850" cy="6000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32914E-AA62-4314-AA6E-9A022D3B7A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29074" y="3111751"/>
            <a:ext cx="714375" cy="8096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F11145-6D49-4C2D-AC09-8FEB708434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71216" y="2627926"/>
            <a:ext cx="676275" cy="600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29A64F-C63A-457B-B1BE-52DE4FB7D0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93700" y="3516564"/>
            <a:ext cx="657225" cy="666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41612-CB2B-41B2-8E72-8D15CF323C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38018" y="3516564"/>
            <a:ext cx="685800" cy="66675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D1F98B4-0497-4A60-BF87-805B7F3F4BD7}"/>
              </a:ext>
            </a:extLst>
          </p:cNvPr>
          <p:cNvSpPr txBox="1"/>
          <p:nvPr/>
        </p:nvSpPr>
        <p:spPr>
          <a:xfrm>
            <a:off x="2286081" y="478379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3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4F1C07F-56C4-4B5C-8B65-35DF41BD4308}"/>
              </a:ext>
            </a:extLst>
          </p:cNvPr>
          <p:cNvSpPr/>
          <p:nvPr/>
        </p:nvSpPr>
        <p:spPr>
          <a:xfrm>
            <a:off x="6128177" y="1770967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GB" sz="3600" dirty="0">
              <a:solidFill>
                <a:srgbClr val="0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2DD53B-4811-4211-80E3-12DEB01F4549}"/>
              </a:ext>
            </a:extLst>
          </p:cNvPr>
          <p:cNvSpPr txBox="1"/>
          <p:nvPr/>
        </p:nvSpPr>
        <p:spPr>
          <a:xfrm flipH="1">
            <a:off x="2134506" y="4863423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A1D36A-6119-4947-965E-5F28D023DE22}"/>
              </a:ext>
            </a:extLst>
          </p:cNvPr>
          <p:cNvSpPr txBox="1"/>
          <p:nvPr/>
        </p:nvSpPr>
        <p:spPr>
          <a:xfrm flipH="1">
            <a:off x="6240751" y="1888441"/>
            <a:ext cx="45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631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00313 0.5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00469 0.339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00486 0.428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-0.00018 0.235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00122 0.343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0.01146 -0.164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995 L -0.0052 -0.160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301 L -0.02292 -0.3715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-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-0.00185 L -0.004 -0.2317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-0.00868 -0.37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1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9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BD8AEF-4E1D-4953-87B3-8A6E76840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  </a:t>
            </a:r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973436" y="589365"/>
            <a:ext cx="31971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lvl="0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6D2D8A-6079-4A35-9C71-CA2459D3A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99" y="2137001"/>
            <a:ext cx="2628900" cy="1800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F75B94-E913-499E-A038-7D5DC596A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015" y="1083141"/>
            <a:ext cx="857250" cy="1323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1F7CA8-8A42-45BF-BFD6-9279AB59E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265" y="1051165"/>
            <a:ext cx="857250" cy="1323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1A9BE3-4503-4E73-9327-AA49798DD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711" y="1051164"/>
            <a:ext cx="857250" cy="1323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81B325-C6B1-47F6-8094-AFC455388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109" y="1051164"/>
            <a:ext cx="857250" cy="13239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C84191-8234-4424-80BE-12BA0F4B3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1715" y="2343162"/>
            <a:ext cx="857250" cy="13239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BF28B-0D52-4E27-8512-7C7CB87D6B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1817" y="2309144"/>
            <a:ext cx="857250" cy="1323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511F5E-489B-4B54-A892-300F0BFF7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631" y="2375139"/>
            <a:ext cx="857250" cy="13239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716C06-232D-4239-8A6E-B0F14C21E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609" y="2339075"/>
            <a:ext cx="857250" cy="13239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63E8E5-D352-45DA-87F1-01B2CCE6C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1715" y="3665095"/>
            <a:ext cx="857250" cy="13239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E77983-DC11-40E3-897D-4C28957AE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6113" y="3695028"/>
            <a:ext cx="857250" cy="13239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073683D-CE57-4100-B414-45D19CE47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811" y="3695028"/>
            <a:ext cx="857250" cy="13239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59FD64-58E8-4FB5-825E-5F8B3C8CDA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65" y="3663050"/>
            <a:ext cx="8572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666D5E-C78E-4E4F-B90C-2E8E6AC8C9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33CD2D-747B-44DA-B21A-A11A1DA101B0}"/>
              </a:ext>
            </a:extLst>
          </p:cNvPr>
          <p:cNvSpPr/>
          <p:nvPr/>
        </p:nvSpPr>
        <p:spPr>
          <a:xfrm>
            <a:off x="3351153" y="1097422"/>
            <a:ext cx="2441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For next time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E48489-9167-41E3-BB65-9E8649B28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58" y="1622652"/>
            <a:ext cx="4750094" cy="25411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8D8B9D-51F7-4D6B-974B-D02D841E8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79" y="4183926"/>
            <a:ext cx="1367053" cy="14176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F65DD1-E5E5-46FA-B742-791F42206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5111" y="4183926"/>
            <a:ext cx="1367053" cy="1417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4D9398-0D76-4DCC-9F92-FA9812037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957" y="4183926"/>
            <a:ext cx="1367053" cy="1417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6065D5-4975-4882-A011-9218D2A1E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572" y="4183926"/>
            <a:ext cx="1367053" cy="141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150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053987-3914-4498-893B-8FFEA190D9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6843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78964D-E590-43CD-9209-BC143343E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07" y="1052683"/>
            <a:ext cx="8049985" cy="520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8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74C3D-0A42-4812-AE0B-75D3DDF5365E}"/>
              </a:ext>
            </a:extLst>
          </p:cNvPr>
          <p:cNvSpPr txBox="1"/>
          <p:nvPr/>
        </p:nvSpPr>
        <p:spPr>
          <a:xfrm>
            <a:off x="1500554" y="1899138"/>
            <a:ext cx="6142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This is a practical activity, watch the video, to see what the teacher does.</a:t>
            </a:r>
          </a:p>
        </p:txBody>
      </p:sp>
    </p:spTree>
    <p:extLst>
      <p:ext uri="{BB962C8B-B14F-4D97-AF65-F5344CB8AC3E}">
        <p14:creationId xmlns:p14="http://schemas.microsoft.com/office/powerpoint/2010/main" val="692273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B65BD17-583A-479C-9E63-33EBA4900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1444625"/>
            <a:ext cx="46799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7E4C8255-E38A-44C0-9B65-D03736984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000000"/>
                </a:solidFill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CFB35F33-C905-4AAB-BF46-D99CC0233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000000"/>
                </a:solidFill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622374-BD35-486B-A516-BC4B53A77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75" y="4008080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49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B65BD17-583A-479C-9E63-33EBA4900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1444625"/>
            <a:ext cx="46799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E12394D-6B4A-4495-8805-013CA13A39BC}"/>
              </a:ext>
            </a:extLst>
          </p:cNvPr>
          <p:cNvSpPr/>
          <p:nvPr/>
        </p:nvSpPr>
        <p:spPr>
          <a:xfrm>
            <a:off x="2800375" y="2992795"/>
            <a:ext cx="44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7636C0-A738-483C-B823-19EDD3282144}"/>
              </a:ext>
            </a:extLst>
          </p:cNvPr>
          <p:cNvSpPr/>
          <p:nvPr/>
        </p:nvSpPr>
        <p:spPr>
          <a:xfrm>
            <a:off x="4351427" y="299279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94E235-DF03-4BD5-AF9F-CE512F1E0BFC}"/>
              </a:ext>
            </a:extLst>
          </p:cNvPr>
          <p:cNvSpPr/>
          <p:nvPr/>
        </p:nvSpPr>
        <p:spPr>
          <a:xfrm>
            <a:off x="6036536" y="2992794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3302DA-824F-4C7A-AEDA-E486C0CDD421}"/>
              </a:ext>
            </a:extLst>
          </p:cNvPr>
          <p:cNvSpPr/>
          <p:nvPr/>
        </p:nvSpPr>
        <p:spPr>
          <a:xfrm>
            <a:off x="269509" y="3943351"/>
            <a:ext cx="4828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There are 2 cubes in each group</a:t>
            </a:r>
            <a:r>
              <a:rPr lang="en-GB" altLang="en-US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1F072E-EE8C-46C0-B1ED-6CBA3B525862}"/>
              </a:ext>
            </a:extLst>
          </p:cNvPr>
          <p:cNvSpPr/>
          <p:nvPr/>
        </p:nvSpPr>
        <p:spPr>
          <a:xfrm>
            <a:off x="259647" y="4997876"/>
            <a:ext cx="60369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equal because there are the same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cubes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20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17BC10-612C-451B-8B1B-154DAECA42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D9AA79A1-2700-435E-B100-79A4BA68A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DC818815-A64E-489A-9199-F61B4D15F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C4E462-AA50-4F2F-B2AD-75E78CB91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75" y="4008080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1C2B26-A720-4EE1-9E10-F0D7944DE9E0}"/>
              </a:ext>
            </a:extLst>
          </p:cNvPr>
          <p:cNvSpPr/>
          <p:nvPr/>
        </p:nvSpPr>
        <p:spPr bwMode="auto">
          <a:xfrm>
            <a:off x="1138989" y="1801812"/>
            <a:ext cx="3224463" cy="171215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0930CE-96BD-4B7B-BF62-CC33A2BCB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973" y="1940068"/>
            <a:ext cx="2897167" cy="13485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967D78-ACA6-419A-936A-311327AEA471}"/>
              </a:ext>
            </a:extLst>
          </p:cNvPr>
          <p:cNvSpPr/>
          <p:nvPr/>
        </p:nvSpPr>
        <p:spPr bwMode="auto">
          <a:xfrm>
            <a:off x="4780548" y="1801812"/>
            <a:ext cx="3224463" cy="171215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92B783-4BDA-4351-AA0D-85DAA677A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429" y="2223824"/>
            <a:ext cx="1790700" cy="781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970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17BC10-612C-451B-8B1B-154DAECA42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1C2B26-A720-4EE1-9E10-F0D7944DE9E0}"/>
              </a:ext>
            </a:extLst>
          </p:cNvPr>
          <p:cNvSpPr/>
          <p:nvPr/>
        </p:nvSpPr>
        <p:spPr bwMode="auto">
          <a:xfrm>
            <a:off x="1138989" y="1801812"/>
            <a:ext cx="3224463" cy="171215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0930CE-96BD-4B7B-BF62-CC33A2BCB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973" y="1940068"/>
            <a:ext cx="2897167" cy="13485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967D78-ACA6-419A-936A-311327AEA471}"/>
              </a:ext>
            </a:extLst>
          </p:cNvPr>
          <p:cNvSpPr/>
          <p:nvPr/>
        </p:nvSpPr>
        <p:spPr bwMode="auto">
          <a:xfrm>
            <a:off x="4780548" y="1801812"/>
            <a:ext cx="3224463" cy="171215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92B783-4BDA-4351-AA0D-85DAA677A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429" y="2223824"/>
            <a:ext cx="1790700" cy="7810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9920415-E667-460C-8D90-7040B2A7C6C6}"/>
              </a:ext>
            </a:extLst>
          </p:cNvPr>
          <p:cNvSpPr txBox="1"/>
          <p:nvPr/>
        </p:nvSpPr>
        <p:spPr>
          <a:xfrm>
            <a:off x="2530647" y="3476932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FFDFF-20E2-4856-BD80-710021B23426}"/>
              </a:ext>
            </a:extLst>
          </p:cNvPr>
          <p:cNvSpPr/>
          <p:nvPr/>
        </p:nvSpPr>
        <p:spPr>
          <a:xfrm>
            <a:off x="6172206" y="344535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600" dirty="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804230-AB94-454A-96AB-770735A46BB9}"/>
              </a:ext>
            </a:extLst>
          </p:cNvPr>
          <p:cNvSpPr/>
          <p:nvPr/>
        </p:nvSpPr>
        <p:spPr>
          <a:xfrm>
            <a:off x="244647" y="4673136"/>
            <a:ext cx="6874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There are 5 pencils in each group.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400956-1A0A-4E10-B7A5-61A119884C05}"/>
              </a:ext>
            </a:extLst>
          </p:cNvPr>
          <p:cNvSpPr/>
          <p:nvPr/>
        </p:nvSpPr>
        <p:spPr>
          <a:xfrm>
            <a:off x="244647" y="5462970"/>
            <a:ext cx="6283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ct val="0"/>
              </a:spcAft>
              <a:buClr>
                <a:srgbClr val="82CBDD"/>
              </a:buClr>
              <a:defRPr/>
            </a:pP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These groups are equal because there are the same number of </a:t>
            </a:r>
            <a:r>
              <a:rPr lang="en-GB" altLang="en-US" sz="2400" dirty="0">
                <a:solidFill>
                  <a:srgbClr val="FF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pencils</a:t>
            </a: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  <a:ea typeface="Myriad Pro Semibold"/>
                <a:cs typeface="Arial" panose="020B0604020202020204" pitchFamily="34" charset="0"/>
              </a:rPr>
              <a:t> in each group.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4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0412E3-76E8-468F-83B7-FBF4EFF5E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D57C547D-61BD-4013-9E94-8C93748C0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4086225"/>
            <a:ext cx="2328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Equal groups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D93BB138-E308-4FBE-9215-1646B78C9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071" y="5056188"/>
            <a:ext cx="2663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Unequal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910F4C-59DA-4EA2-ABCB-607EF6542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75" y="4008080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1A15BB-D5D9-47D8-AA7D-AEA91DE85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910691"/>
            <a:ext cx="9144000" cy="27398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BA4A52-121D-4EB9-BE76-2F96B3589D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718028" y="1472249"/>
            <a:ext cx="2141558" cy="2105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384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9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3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1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2|2.2|1.9|1.8|1.9|1.6|1.7|1.7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9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4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6722DF-EA0A-4AB1-9E65-EF6319E75B77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4248</TotalTime>
  <Words>318</Words>
  <Application>Microsoft Office PowerPoint</Application>
  <PresentationFormat>On-screen Show (4:3)</PresentationFormat>
  <Paragraphs>139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Myriad Pro</vt:lpstr>
      <vt:lpstr>Myriad Pro Semibold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84</cp:revision>
  <dcterms:created xsi:type="dcterms:W3CDTF">2020-04-15T07:07:39Z</dcterms:created>
  <dcterms:modified xsi:type="dcterms:W3CDTF">2020-08-25T12:47:56Z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