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4"/>
  </p:sldMasterIdLst>
  <p:notesMasterIdLst>
    <p:notesMasterId r:id="rId23"/>
  </p:notesMasterIdLst>
  <p:sldIdLst>
    <p:sldId id="256" r:id="rId5"/>
    <p:sldId id="286" r:id="rId6"/>
    <p:sldId id="287" r:id="rId7"/>
    <p:sldId id="282" r:id="rId8"/>
    <p:sldId id="275" r:id="rId9"/>
    <p:sldId id="288" r:id="rId10"/>
    <p:sldId id="285" r:id="rId11"/>
    <p:sldId id="277" r:id="rId12"/>
    <p:sldId id="278" r:id="rId13"/>
    <p:sldId id="283" r:id="rId14"/>
    <p:sldId id="269" r:id="rId15"/>
    <p:sldId id="270" r:id="rId16"/>
    <p:sldId id="279" r:id="rId17"/>
    <p:sldId id="273" r:id="rId18"/>
    <p:sldId id="272" r:id="rId19"/>
    <p:sldId id="284" r:id="rId20"/>
    <p:sldId id="289" r:id="rId21"/>
    <p:sldId id="290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9008ED-0937-4435-9436-9A24D3C56A3F}" v="28" dt="2020-08-25T13:21:32.5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10" autoAdjust="0"/>
    <p:restoredTop sz="75547" autoAdjust="0"/>
  </p:normalViewPr>
  <p:slideViewPr>
    <p:cSldViewPr snapToGrid="0">
      <p:cViewPr varScale="1">
        <p:scale>
          <a:sx n="54" d="100"/>
          <a:sy n="54" d="100"/>
        </p:scale>
        <p:origin x="175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5547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5309853E-BA6F-4EA3-818C-FE4391AC48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0E9446-A1BF-4C2B-A853-C3C2834F68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b="1" i="0" dirty="0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E2DA7E4B-2198-4DF9-A3D4-1846F0E9AE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319553F-6A5F-4462-AEA9-0B6F83D02515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263792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09C22A34-08A5-4A8C-8204-DF1A0EE9F9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E9BE31-F8FE-4FD1-AA3A-674F1984CE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i="0" dirty="0"/>
              <a:t> </a:t>
            </a:r>
            <a:endParaRPr lang="en-GB" i="0" baseline="0" dirty="0"/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4B89A9CE-A401-4D8B-A1D6-312475B969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E8A38E6-B84C-4895-BA51-D513052749E7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40324308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09C22A34-08A5-4A8C-8204-DF1A0EE9F9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E9BE31-F8FE-4FD1-AA3A-674F1984CE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i="0" dirty="0"/>
              <a:t> </a:t>
            </a:r>
            <a:endParaRPr lang="en-GB" i="0" baseline="0" dirty="0"/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4B89A9CE-A401-4D8B-A1D6-312475B969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E8A38E6-B84C-4895-BA51-D513052749E7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5477242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382578C1-B1F2-4242-BFDF-AA49410BE6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F73DA7-B9BD-4888-B97A-3949863286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i="0" dirty="0"/>
              <a:t> </a:t>
            </a:r>
            <a:endParaRPr lang="en-GB" i="0" baseline="0" dirty="0"/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7E0A6C22-A052-4471-A47A-4E9476BBB6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4723F0-5672-48C0-AC19-DA94A21AB512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840103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2E0E30EE-3413-4F37-B04C-E23A6C3CB2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4AB703-50AF-42B5-8D44-50DB12D540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 </a:t>
            </a:r>
            <a:endParaRPr lang="en-GB" baseline="0" dirty="0"/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0D7EF850-BAD5-46A7-94C4-DE3F896FE43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A5583B-23BA-463A-B75B-9F5809613DE9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2737139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  <a:endParaRPr lang="en-GB" baseline="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10628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5308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604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1928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574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578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82473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053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7317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504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5179139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12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726119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119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7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2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724400" cy="3121056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KS1 Multiplication 2</a:t>
            </a:r>
          </a:p>
          <a:p>
            <a:pPr marL="0" indent="0">
              <a:buNone/>
            </a:pPr>
            <a:r>
              <a:rPr lang="en-GB" dirty="0"/>
              <a:t>Lesson 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395" y="4462911"/>
            <a:ext cx="7232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There are __</a:t>
            </a:r>
            <a:r>
              <a:rPr lang="en-GB" sz="2800" u="sng" dirty="0">
                <a:latin typeface="Arial" panose="020B0604020202020204" pitchFamily="34" charset="0"/>
                <a:cs typeface="Arial" panose="020B0604020202020204" pitchFamily="34" charset="0"/>
              </a:rPr>
              <a:t>_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equal groups of  ________.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8140" y="5165165"/>
            <a:ext cx="5666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There are _______ in each group.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" y="5896569"/>
            <a:ext cx="6209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There are ____ groups of _______.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41432" y="4453562"/>
            <a:ext cx="790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Myriad Pro" panose="020B0503030403020204"/>
              </a:rPr>
              <a:t>4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48945" y="4448336"/>
            <a:ext cx="1700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41432" y="5165165"/>
            <a:ext cx="1063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Myriad Pro" panose="020B0503030403020204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10292" y="5855591"/>
            <a:ext cx="800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Myriad Pro" panose="020B0503030403020204"/>
              </a:rPr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96222" y="5882296"/>
            <a:ext cx="1063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Myriad Pro" panose="020B0503030403020204"/>
              </a:rPr>
              <a:t>3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310447" y="739914"/>
            <a:ext cx="5399994" cy="3543963"/>
            <a:chOff x="652464" y="752266"/>
            <a:chExt cx="5399994" cy="3543963"/>
          </a:xfrm>
        </p:grpSpPr>
        <p:pic>
          <p:nvPicPr>
            <p:cNvPr id="16" name="Picture 3">
              <a:extLst>
                <a:ext uri="{FF2B5EF4-FFF2-40B4-BE49-F238E27FC236}">
                  <a16:creationId xmlns:a16="http://schemas.microsoft.com/office/drawing/2014/main" id="{59B95042-B1BF-4581-B23B-A1D1A1366FD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114" b="-2814"/>
            <a:stretch/>
          </p:blipFill>
          <p:spPr bwMode="auto">
            <a:xfrm>
              <a:off x="652464" y="884995"/>
              <a:ext cx="5399994" cy="3411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/>
            <p:cNvSpPr/>
            <p:nvPr/>
          </p:nvSpPr>
          <p:spPr>
            <a:xfrm>
              <a:off x="4970542" y="752266"/>
              <a:ext cx="1081916" cy="13353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3932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5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Placeholder 1">
            <a:extLst>
              <a:ext uri="{FF2B5EF4-FFF2-40B4-BE49-F238E27FC236}">
                <a16:creationId xmlns:a16="http://schemas.microsoft.com/office/drawing/2014/main" id="{356ED05A-996E-433C-AC24-761A1B21B5DE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44035" name="Picture 3">
            <a:extLst>
              <a:ext uri="{FF2B5EF4-FFF2-40B4-BE49-F238E27FC236}">
                <a16:creationId xmlns:a16="http://schemas.microsoft.com/office/drawing/2014/main" id="{59B95042-B1BF-4581-B23B-A1D1A1366F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535995"/>
            <a:ext cx="7839075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TextBox 4">
            <a:extLst>
              <a:ext uri="{FF2B5EF4-FFF2-40B4-BE49-F238E27FC236}">
                <a16:creationId xmlns:a16="http://schemas.microsoft.com/office/drawing/2014/main" id="{6BE5A98A-EFA0-42FE-8A8D-F76C82ECD6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5143397"/>
            <a:ext cx="4321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There are 6 equal groups.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897242-3DE4-4F02-85C9-EE72D4C4A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413" y="5732963"/>
            <a:ext cx="37289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There are 3 equal groups.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9D9DA7-2343-4587-B23A-1910773155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2380" y="5075720"/>
            <a:ext cx="4876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3000" dirty="0">
                <a:solidFill>
                  <a:srgbClr val="008000"/>
                </a:solidFill>
                <a:latin typeface="Myriad Pro Semibold"/>
                <a:ea typeface="Myriad Pro Semibold"/>
                <a:cs typeface="Myriad Pro Semibold"/>
                <a:sym typeface="Wingdings" panose="05000000000000000000" pitchFamily="2" charset="2"/>
              </a:rPr>
              <a:t></a:t>
            </a:r>
            <a:endParaRPr lang="en-GB" altLang="en-US" sz="3000" dirty="0">
              <a:solidFill>
                <a:srgbClr val="008000"/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FF7FFC-3841-47B8-90F1-0506DFADFB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878" y="5683314"/>
            <a:ext cx="42832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3000" dirty="0">
                <a:solidFill>
                  <a:srgbClr val="FF0000"/>
                </a:solidFill>
                <a:latin typeface="Myriad Pro Semibold"/>
                <a:ea typeface="Myriad Pro Semibold"/>
                <a:cs typeface="Myriad Pro Semibold"/>
                <a:sym typeface="Wingdings" panose="05000000000000000000" pitchFamily="2" charset="2"/>
              </a:rPr>
              <a:t></a:t>
            </a:r>
            <a:endParaRPr lang="en-GB" altLang="en-US" sz="3000" dirty="0">
              <a:solidFill>
                <a:srgbClr val="FF0000"/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1210343" y="764704"/>
            <a:ext cx="67233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Which sentence correctly describes the picture?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020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Placeholder 1">
            <a:extLst>
              <a:ext uri="{FF2B5EF4-FFF2-40B4-BE49-F238E27FC236}">
                <a16:creationId xmlns:a16="http://schemas.microsoft.com/office/drawing/2014/main" id="{7ABC3E46-5B67-4C80-A50B-D16C362F744B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46083" name="Picture 2">
            <a:extLst>
              <a:ext uri="{FF2B5EF4-FFF2-40B4-BE49-F238E27FC236}">
                <a16:creationId xmlns:a16="http://schemas.microsoft.com/office/drawing/2014/main" id="{896138C4-2940-4304-BA2B-AC18AD321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081" y="1215049"/>
            <a:ext cx="6134100" cy="382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9B8609D-16DC-406E-B6C9-866A22B31E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0337" y="5622560"/>
            <a:ext cx="43195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There are 2 groups of 6.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A3D4D2-2AED-49DB-ADD4-356C68B9D5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7083" y="5563805"/>
            <a:ext cx="42832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3000" dirty="0">
                <a:solidFill>
                  <a:srgbClr val="FF0000"/>
                </a:solidFill>
                <a:latin typeface="Myriad Pro Semibold"/>
                <a:ea typeface="Myriad Pro Semibold"/>
                <a:cs typeface="Myriad Pro Semibold"/>
                <a:sym typeface="Wingdings" panose="05000000000000000000" pitchFamily="2" charset="2"/>
              </a:rPr>
              <a:t></a:t>
            </a:r>
            <a:endParaRPr lang="en-GB" altLang="en-US" sz="3000" dirty="0">
              <a:solidFill>
                <a:srgbClr val="FF0000"/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379829" y="764704"/>
            <a:ext cx="84406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075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Placeholder 1">
            <a:extLst>
              <a:ext uri="{FF2B5EF4-FFF2-40B4-BE49-F238E27FC236}">
                <a16:creationId xmlns:a16="http://schemas.microsoft.com/office/drawing/2014/main" id="{7ABC3E46-5B67-4C80-A50B-D16C362F744B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46083" name="Picture 2">
            <a:extLst>
              <a:ext uri="{FF2B5EF4-FFF2-40B4-BE49-F238E27FC236}">
                <a16:creationId xmlns:a16="http://schemas.microsoft.com/office/drawing/2014/main" id="{896138C4-2940-4304-BA2B-AC18AD321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081" y="1215049"/>
            <a:ext cx="6134100" cy="382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9B8609D-16DC-406E-B6C9-866A22B31E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0337" y="5622560"/>
            <a:ext cx="43195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There are 6 groups of 2. 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3471060" y="764704"/>
            <a:ext cx="2201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9D9DA7-2343-4587-B23A-1910773155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7549" y="5539074"/>
            <a:ext cx="4876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3000" dirty="0">
                <a:solidFill>
                  <a:srgbClr val="008000"/>
                </a:solidFill>
                <a:latin typeface="Myriad Pro Semibold"/>
                <a:ea typeface="Myriad Pro Semibold"/>
                <a:cs typeface="Myriad Pro Semibold"/>
                <a:sym typeface="Wingdings" panose="05000000000000000000" pitchFamily="2" charset="2"/>
              </a:rPr>
              <a:t></a:t>
            </a:r>
            <a:endParaRPr lang="en-GB" altLang="en-US" sz="3000" dirty="0">
              <a:solidFill>
                <a:srgbClr val="008000"/>
              </a:solidFill>
              <a:latin typeface="Myriad Pro Semibold"/>
              <a:ea typeface="Myriad Pro Semibold"/>
              <a:cs typeface="Myriad Pro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27591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Placeholder 1">
            <a:extLst>
              <a:ext uri="{FF2B5EF4-FFF2-40B4-BE49-F238E27FC236}">
                <a16:creationId xmlns:a16="http://schemas.microsoft.com/office/drawing/2014/main" id="{DC30C6BC-6406-4AF1-9334-E0366C2C00BB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52227" name="Picture 3">
            <a:extLst>
              <a:ext uri="{FF2B5EF4-FFF2-40B4-BE49-F238E27FC236}">
                <a16:creationId xmlns:a16="http://schemas.microsoft.com/office/drawing/2014/main" id="{A5620B5E-F4CC-4AE2-8474-EB90382310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38" y="1932210"/>
            <a:ext cx="7839075" cy="37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Oval 6">
            <a:extLst>
              <a:ext uri="{FF2B5EF4-FFF2-40B4-BE49-F238E27FC236}">
                <a16:creationId xmlns:a16="http://schemas.microsoft.com/office/drawing/2014/main" id="{8E68F8A8-E4C0-4920-BEF5-297636BCE7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8263" y="4973415"/>
            <a:ext cx="914400" cy="9144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E86C1D4-14B0-424E-A5F9-B179AC61D7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5000" y="1196752"/>
            <a:ext cx="3949700" cy="39497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2230" name="Rectangle 2">
            <a:extLst>
              <a:ext uri="{FF2B5EF4-FFF2-40B4-BE49-F238E27FC236}">
                <a16:creationId xmlns:a16="http://schemas.microsoft.com/office/drawing/2014/main" id="{0E717830-CC30-40C1-A53F-C7EAC65AC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5075" y="5808663"/>
            <a:ext cx="35525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There are 3 groups of 5.</a:t>
            </a:r>
            <a:r>
              <a:rPr lang="en-GB" altLang="en-US" sz="24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 bwMode="auto">
          <a:xfrm>
            <a:off x="791158" y="630238"/>
            <a:ext cx="75616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Circle the representation that matches the description.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22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Placeholder 1">
            <a:extLst>
              <a:ext uri="{FF2B5EF4-FFF2-40B4-BE49-F238E27FC236}">
                <a16:creationId xmlns:a16="http://schemas.microsoft.com/office/drawing/2014/main" id="{A5C1CC50-EE3D-4C2A-AE7A-F9472675FD2E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50179" name="Picture 3">
            <a:extLst>
              <a:ext uri="{FF2B5EF4-FFF2-40B4-BE49-F238E27FC236}">
                <a16:creationId xmlns:a16="http://schemas.microsoft.com/office/drawing/2014/main" id="{DB9763C2-C190-40B0-819C-8F8AE6C1D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42" y="2497536"/>
            <a:ext cx="4901199" cy="94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Rectangle 2">
            <a:extLst>
              <a:ext uri="{FF2B5EF4-FFF2-40B4-BE49-F238E27FC236}">
                <a16:creationId xmlns:a16="http://schemas.microsoft.com/office/drawing/2014/main" id="{8F66C739-16FD-49D2-A234-F308582520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258" y="3439797"/>
            <a:ext cx="5251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en-US" sz="2400" dirty="0">
                <a:cs typeface="Arial" panose="020B0604020202020204" pitchFamily="34" charset="0"/>
              </a:rPr>
              <a:t>There are ___ equal groups of eggs. </a:t>
            </a:r>
            <a:endParaRPr lang="en-GB" altLang="en-US" sz="2400" dirty="0">
              <a:cs typeface="Arial" panose="020B0604020202020204" pitchFamily="34" charset="0"/>
            </a:endParaRPr>
          </a:p>
        </p:txBody>
      </p:sp>
      <p:sp>
        <p:nvSpPr>
          <p:cNvPr id="50181" name="Rectangle 4">
            <a:extLst>
              <a:ext uri="{FF2B5EF4-FFF2-40B4-BE49-F238E27FC236}">
                <a16:creationId xmlns:a16="http://schemas.microsoft.com/office/drawing/2014/main" id="{14C6AF30-49EF-4AF0-B6A1-A69B11A3C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755" y="3922044"/>
            <a:ext cx="49952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There are ___ eggs in each group. </a:t>
            </a:r>
          </a:p>
        </p:txBody>
      </p:sp>
      <p:sp>
        <p:nvSpPr>
          <p:cNvPr id="50182" name="Rectangle 5">
            <a:extLst>
              <a:ext uri="{FF2B5EF4-FFF2-40B4-BE49-F238E27FC236}">
                <a16:creationId xmlns:a16="http://schemas.microsoft.com/office/drawing/2014/main" id="{36114AD6-1B2C-4ECA-BD0C-E5E369B3A7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873" y="4374541"/>
            <a:ext cx="42578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There are ___ groups of ___ .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3307070" y="1082735"/>
            <a:ext cx="25298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GB" sz="2400" b="1" dirty="0"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5598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173" y="2542806"/>
            <a:ext cx="5328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 have 4 groups of 3.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173" y="1795163"/>
            <a:ext cx="4531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drawing.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40120" y="3775269"/>
            <a:ext cx="23610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0070C0"/>
                </a:solidFill>
                <a:latin typeface="Myriad Pro" panose="020B0503030403020204"/>
              </a:rPr>
              <a:t>?</a:t>
            </a: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6DE603AC-9C31-4468-95D8-91BF840617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067"/>
          <a:stretch/>
        </p:blipFill>
        <p:spPr bwMode="auto">
          <a:xfrm>
            <a:off x="543370" y="3514872"/>
            <a:ext cx="1019671" cy="170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id="{6DE603AC-9C31-4468-95D8-91BF840617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40"/>
          <a:stretch/>
        </p:blipFill>
        <p:spPr bwMode="auto">
          <a:xfrm>
            <a:off x="2221856" y="3464965"/>
            <a:ext cx="1005682" cy="170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C23DD69-F126-49B0-A36E-D30A717182F3}"/>
              </a:ext>
            </a:extLst>
          </p:cNvPr>
          <p:cNvSpPr txBox="1"/>
          <p:nvPr/>
        </p:nvSpPr>
        <p:spPr bwMode="auto">
          <a:xfrm>
            <a:off x="3307070" y="990454"/>
            <a:ext cx="25298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GB" sz="2400" b="1" dirty="0"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359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84791" y="1701971"/>
            <a:ext cx="3541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I have 3 groups of 4.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67934" y="2455794"/>
            <a:ext cx="6081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FF0824-CD48-4AF8-BBDE-A95DA2DD6F50}"/>
              </a:ext>
            </a:extLst>
          </p:cNvPr>
          <p:cNvSpPr txBox="1"/>
          <p:nvPr/>
        </p:nvSpPr>
        <p:spPr bwMode="auto">
          <a:xfrm>
            <a:off x="3307070" y="826058"/>
            <a:ext cx="25298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GB" sz="2400" b="1" dirty="0"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500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CAC934-BE6C-4F01-BB68-EF425691D9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9013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EEBCBB-2540-4E37-9E46-C3ADE469A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9872" y="3660713"/>
            <a:ext cx="1362075" cy="10001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E4D7A1F-7B19-49FA-AA96-5CF5FCCFFC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545" y="3691346"/>
            <a:ext cx="1362075" cy="10001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F827BB-2582-4E36-B2B9-E293E687E2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7526" y="2660588"/>
            <a:ext cx="1362075" cy="10001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F5C6EC-4DBF-4397-9CBF-747F25E019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545" y="2626804"/>
            <a:ext cx="1362075" cy="10001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195EDC-30B1-4515-A106-980D482E23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0494" y="1562260"/>
            <a:ext cx="1362075" cy="10001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3CC485-1388-426E-8C08-F7203E26D8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545" y="1562261"/>
            <a:ext cx="1362075" cy="1000125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633047" y="1213338"/>
            <a:ext cx="1515573" cy="369277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2143124" y="1213338"/>
            <a:ext cx="1515573" cy="369277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9A0449-EF31-477C-A901-47EE7EAADD10}"/>
              </a:ext>
            </a:extLst>
          </p:cNvPr>
          <p:cNvSpPr txBox="1"/>
          <p:nvPr/>
        </p:nvSpPr>
        <p:spPr>
          <a:xfrm>
            <a:off x="3707604" y="1271030"/>
            <a:ext cx="5486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</a:t>
            </a:r>
            <a:r>
              <a:rPr lang="en-US" sz="2400" u="sng" dirty="0"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equal groups of cubes.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0899822-A4C4-4B91-B105-9B0681A34D99}"/>
              </a:ext>
            </a:extLst>
          </p:cNvPr>
          <p:cNvSpPr txBox="1"/>
          <p:nvPr/>
        </p:nvSpPr>
        <p:spPr>
          <a:xfrm>
            <a:off x="3707603" y="2056925"/>
            <a:ext cx="5210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</a:t>
            </a:r>
            <a:r>
              <a:rPr lang="en-US" sz="2400" u="sng" dirty="0"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cubes in each group.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C9A8D9B-F3E9-4150-8CE7-A989CC93A73D}"/>
              </a:ext>
            </a:extLst>
          </p:cNvPr>
          <p:cNvSpPr txBox="1"/>
          <p:nvPr/>
        </p:nvSpPr>
        <p:spPr>
          <a:xfrm>
            <a:off x="3707604" y="2842820"/>
            <a:ext cx="4914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</a:t>
            </a:r>
            <a:r>
              <a:rPr lang="en-US" sz="2400" u="sng" dirty="0"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groups of </a:t>
            </a:r>
            <a:r>
              <a:rPr lang="en-US" sz="2400" u="sng" dirty="0"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775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EEBCBB-2540-4E37-9E46-C3ADE469A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9872" y="3660713"/>
            <a:ext cx="1362075" cy="10001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E4D7A1F-7B19-49FA-AA96-5CF5FCCFFC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545" y="3691346"/>
            <a:ext cx="1362075" cy="10001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F827BB-2582-4E36-B2B9-E293E687E2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7526" y="2660588"/>
            <a:ext cx="1362075" cy="10001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F5C6EC-4DBF-4397-9CBF-747F25E019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545" y="2626804"/>
            <a:ext cx="1362075" cy="10001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195EDC-30B1-4515-A106-980D482E23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0494" y="1562260"/>
            <a:ext cx="1362075" cy="10001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3CC485-1388-426E-8C08-F7203E26D8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545" y="1562261"/>
            <a:ext cx="1362075" cy="1000125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633047" y="1497842"/>
            <a:ext cx="2926554" cy="10207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9A0449-EF31-477C-A901-47EE7EAADD10}"/>
              </a:ext>
            </a:extLst>
          </p:cNvPr>
          <p:cNvSpPr txBox="1"/>
          <p:nvPr/>
        </p:nvSpPr>
        <p:spPr>
          <a:xfrm>
            <a:off x="3707604" y="1271030"/>
            <a:ext cx="5486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</a:t>
            </a:r>
            <a:r>
              <a:rPr lang="en-US" sz="2400" u="sng" dirty="0"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equal groups of cubes.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0899822-A4C4-4B91-B105-9B0681A34D99}"/>
              </a:ext>
            </a:extLst>
          </p:cNvPr>
          <p:cNvSpPr txBox="1"/>
          <p:nvPr/>
        </p:nvSpPr>
        <p:spPr>
          <a:xfrm>
            <a:off x="3707603" y="2056925"/>
            <a:ext cx="5210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</a:t>
            </a:r>
            <a:r>
              <a:rPr lang="en-US" sz="2400" u="sng" dirty="0"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cubes in each group.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C9A8D9B-F3E9-4150-8CE7-A989CC93A73D}"/>
              </a:ext>
            </a:extLst>
          </p:cNvPr>
          <p:cNvSpPr txBox="1"/>
          <p:nvPr/>
        </p:nvSpPr>
        <p:spPr>
          <a:xfrm>
            <a:off x="3707604" y="2842820"/>
            <a:ext cx="4914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</a:t>
            </a:r>
            <a:r>
              <a:rPr lang="en-US" sz="2400" u="sng" dirty="0"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groups of </a:t>
            </a:r>
            <a:r>
              <a:rPr lang="en-US" sz="2400" u="sng" dirty="0"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5" name="Oval 14"/>
          <p:cNvSpPr/>
          <p:nvPr/>
        </p:nvSpPr>
        <p:spPr>
          <a:xfrm>
            <a:off x="616015" y="2579278"/>
            <a:ext cx="2926554" cy="10207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655393" y="3635278"/>
            <a:ext cx="2926554" cy="10207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250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BF9735-E4AA-4B43-9B86-DA836A290D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3" name="Picture 2" descr="A painting on the wall  Description automatically generated">
            <a:extLst>
              <a:ext uri="{FF2B5EF4-FFF2-40B4-BE49-F238E27FC236}">
                <a16:creationId xmlns:a16="http://schemas.microsoft.com/office/drawing/2014/main" id="{C0705472-D743-4CC0-B1A7-F9BD157CD5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43142" y="-497989"/>
            <a:ext cx="4963151" cy="7219130"/>
          </a:xfrm>
          <a:prstGeom prst="rect">
            <a:avLst/>
          </a:prstGeo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498CDBD-FA70-437C-9140-E17DAD7877EE}"/>
              </a:ext>
            </a:extLst>
          </p:cNvPr>
          <p:cNvSpPr/>
          <p:nvPr/>
        </p:nvSpPr>
        <p:spPr>
          <a:xfrm>
            <a:off x="226775" y="878273"/>
            <a:ext cx="3316526" cy="3357562"/>
          </a:xfrm>
          <a:custGeom>
            <a:avLst/>
            <a:gdLst>
              <a:gd name="connsiteX0" fmla="*/ 16113 w 3316526"/>
              <a:gd name="connsiteY0" fmla="*/ 2428875 h 3357562"/>
              <a:gd name="connsiteX1" fmla="*/ 30401 w 3316526"/>
              <a:gd name="connsiteY1" fmla="*/ 2257425 h 3357562"/>
              <a:gd name="connsiteX2" fmla="*/ 58976 w 3316526"/>
              <a:gd name="connsiteY2" fmla="*/ 2200275 h 3357562"/>
              <a:gd name="connsiteX3" fmla="*/ 73263 w 3316526"/>
              <a:gd name="connsiteY3" fmla="*/ 2143125 h 3357562"/>
              <a:gd name="connsiteX4" fmla="*/ 101838 w 3316526"/>
              <a:gd name="connsiteY4" fmla="*/ 2057400 h 3357562"/>
              <a:gd name="connsiteX5" fmla="*/ 116126 w 3316526"/>
              <a:gd name="connsiteY5" fmla="*/ 2014537 h 3357562"/>
              <a:gd name="connsiteX6" fmla="*/ 130413 w 3316526"/>
              <a:gd name="connsiteY6" fmla="*/ 1971675 h 3357562"/>
              <a:gd name="connsiteX7" fmla="*/ 201851 w 3316526"/>
              <a:gd name="connsiteY7" fmla="*/ 1885950 h 3357562"/>
              <a:gd name="connsiteX8" fmla="*/ 259001 w 3316526"/>
              <a:gd name="connsiteY8" fmla="*/ 1785937 h 3357562"/>
              <a:gd name="connsiteX9" fmla="*/ 273288 w 3316526"/>
              <a:gd name="connsiteY9" fmla="*/ 1728787 h 3357562"/>
              <a:gd name="connsiteX10" fmla="*/ 301863 w 3316526"/>
              <a:gd name="connsiteY10" fmla="*/ 1614487 h 3357562"/>
              <a:gd name="connsiteX11" fmla="*/ 359013 w 3316526"/>
              <a:gd name="connsiteY11" fmla="*/ 1471612 h 3357562"/>
              <a:gd name="connsiteX12" fmla="*/ 387588 w 3316526"/>
              <a:gd name="connsiteY12" fmla="*/ 1343025 h 3357562"/>
              <a:gd name="connsiteX13" fmla="*/ 401876 w 3316526"/>
              <a:gd name="connsiteY13" fmla="*/ 1271587 h 3357562"/>
              <a:gd name="connsiteX14" fmla="*/ 430451 w 3316526"/>
              <a:gd name="connsiteY14" fmla="*/ 1185862 h 3357562"/>
              <a:gd name="connsiteX15" fmla="*/ 516176 w 3316526"/>
              <a:gd name="connsiteY15" fmla="*/ 1128712 h 3357562"/>
              <a:gd name="connsiteX16" fmla="*/ 587613 w 3316526"/>
              <a:gd name="connsiteY16" fmla="*/ 1057275 h 3357562"/>
              <a:gd name="connsiteX17" fmla="*/ 630476 w 3316526"/>
              <a:gd name="connsiteY17" fmla="*/ 1000125 h 3357562"/>
              <a:gd name="connsiteX18" fmla="*/ 687626 w 3316526"/>
              <a:gd name="connsiteY18" fmla="*/ 914400 h 3357562"/>
              <a:gd name="connsiteX19" fmla="*/ 759063 w 3316526"/>
              <a:gd name="connsiteY19" fmla="*/ 857250 h 3357562"/>
              <a:gd name="connsiteX20" fmla="*/ 801926 w 3316526"/>
              <a:gd name="connsiteY20" fmla="*/ 828675 h 3357562"/>
              <a:gd name="connsiteX21" fmla="*/ 887651 w 3316526"/>
              <a:gd name="connsiteY21" fmla="*/ 742950 h 3357562"/>
              <a:gd name="connsiteX22" fmla="*/ 1001951 w 3316526"/>
              <a:gd name="connsiteY22" fmla="*/ 657225 h 3357562"/>
              <a:gd name="connsiteX23" fmla="*/ 1044813 w 3316526"/>
              <a:gd name="connsiteY23" fmla="*/ 628650 h 3357562"/>
              <a:gd name="connsiteX24" fmla="*/ 1144826 w 3316526"/>
              <a:gd name="connsiteY24" fmla="*/ 528637 h 3357562"/>
              <a:gd name="connsiteX25" fmla="*/ 1216263 w 3316526"/>
              <a:gd name="connsiteY25" fmla="*/ 457200 h 3357562"/>
              <a:gd name="connsiteX26" fmla="*/ 1287701 w 3316526"/>
              <a:gd name="connsiteY26" fmla="*/ 371475 h 3357562"/>
              <a:gd name="connsiteX27" fmla="*/ 1359138 w 3316526"/>
              <a:gd name="connsiteY27" fmla="*/ 285750 h 3357562"/>
              <a:gd name="connsiteX28" fmla="*/ 1444863 w 3316526"/>
              <a:gd name="connsiteY28" fmla="*/ 257175 h 3357562"/>
              <a:gd name="connsiteX29" fmla="*/ 1616313 w 3316526"/>
              <a:gd name="connsiteY29" fmla="*/ 214312 h 3357562"/>
              <a:gd name="connsiteX30" fmla="*/ 1716326 w 3316526"/>
              <a:gd name="connsiteY30" fmla="*/ 185737 h 3357562"/>
              <a:gd name="connsiteX31" fmla="*/ 1930638 w 3316526"/>
              <a:gd name="connsiteY31" fmla="*/ 142875 h 3357562"/>
              <a:gd name="connsiteX32" fmla="*/ 2059226 w 3316526"/>
              <a:gd name="connsiteY32" fmla="*/ 100012 h 3357562"/>
              <a:gd name="connsiteX33" fmla="*/ 2102088 w 3316526"/>
              <a:gd name="connsiteY33" fmla="*/ 85725 h 3357562"/>
              <a:gd name="connsiteX34" fmla="*/ 2173526 w 3316526"/>
              <a:gd name="connsiteY34" fmla="*/ 71437 h 3357562"/>
              <a:gd name="connsiteX35" fmla="*/ 2230676 w 3316526"/>
              <a:gd name="connsiteY35" fmla="*/ 57150 h 3357562"/>
              <a:gd name="connsiteX36" fmla="*/ 2316401 w 3316526"/>
              <a:gd name="connsiteY36" fmla="*/ 42862 h 3357562"/>
              <a:gd name="connsiteX37" fmla="*/ 2359263 w 3316526"/>
              <a:gd name="connsiteY37" fmla="*/ 28575 h 3357562"/>
              <a:gd name="connsiteX38" fmla="*/ 2473563 w 3316526"/>
              <a:gd name="connsiteY38" fmla="*/ 0 h 3357562"/>
              <a:gd name="connsiteX39" fmla="*/ 2787888 w 3316526"/>
              <a:gd name="connsiteY39" fmla="*/ 14287 h 3357562"/>
              <a:gd name="connsiteX40" fmla="*/ 2873613 w 3316526"/>
              <a:gd name="connsiteY40" fmla="*/ 71437 h 3357562"/>
              <a:gd name="connsiteX41" fmla="*/ 2902188 w 3316526"/>
              <a:gd name="connsiteY41" fmla="*/ 114300 h 3357562"/>
              <a:gd name="connsiteX42" fmla="*/ 3016488 w 3316526"/>
              <a:gd name="connsiteY42" fmla="*/ 142875 h 3357562"/>
              <a:gd name="connsiteX43" fmla="*/ 3059351 w 3316526"/>
              <a:gd name="connsiteY43" fmla="*/ 157162 h 3357562"/>
              <a:gd name="connsiteX44" fmla="*/ 3087926 w 3316526"/>
              <a:gd name="connsiteY44" fmla="*/ 200025 h 3357562"/>
              <a:gd name="connsiteX45" fmla="*/ 3130788 w 3316526"/>
              <a:gd name="connsiteY45" fmla="*/ 214312 h 3357562"/>
              <a:gd name="connsiteX46" fmla="*/ 3173651 w 3316526"/>
              <a:gd name="connsiteY46" fmla="*/ 242887 h 3357562"/>
              <a:gd name="connsiteX47" fmla="*/ 3202226 w 3316526"/>
              <a:gd name="connsiteY47" fmla="*/ 300037 h 3357562"/>
              <a:gd name="connsiteX48" fmla="*/ 3230801 w 3316526"/>
              <a:gd name="connsiteY48" fmla="*/ 342900 h 3357562"/>
              <a:gd name="connsiteX49" fmla="*/ 3273663 w 3316526"/>
              <a:gd name="connsiteY49" fmla="*/ 428625 h 3357562"/>
              <a:gd name="connsiteX50" fmla="*/ 3316526 w 3316526"/>
              <a:gd name="connsiteY50" fmla="*/ 685800 h 3357562"/>
              <a:gd name="connsiteX51" fmla="*/ 3287951 w 3316526"/>
              <a:gd name="connsiteY51" fmla="*/ 985837 h 3357562"/>
              <a:gd name="connsiteX52" fmla="*/ 3259376 w 3316526"/>
              <a:gd name="connsiteY52" fmla="*/ 1042987 h 3357562"/>
              <a:gd name="connsiteX53" fmla="*/ 3216513 w 3316526"/>
              <a:gd name="connsiteY53" fmla="*/ 1057275 h 3357562"/>
              <a:gd name="connsiteX54" fmla="*/ 3130788 w 3316526"/>
              <a:gd name="connsiteY54" fmla="*/ 1143000 h 3357562"/>
              <a:gd name="connsiteX55" fmla="*/ 3016488 w 3316526"/>
              <a:gd name="connsiteY55" fmla="*/ 1171575 h 3357562"/>
              <a:gd name="connsiteX56" fmla="*/ 2973626 w 3316526"/>
              <a:gd name="connsiteY56" fmla="*/ 1200150 h 3357562"/>
              <a:gd name="connsiteX57" fmla="*/ 2930763 w 3316526"/>
              <a:gd name="connsiteY57" fmla="*/ 1214437 h 3357562"/>
              <a:gd name="connsiteX58" fmla="*/ 2816463 w 3316526"/>
              <a:gd name="connsiteY58" fmla="*/ 1243012 h 3357562"/>
              <a:gd name="connsiteX59" fmla="*/ 2759313 w 3316526"/>
              <a:gd name="connsiteY59" fmla="*/ 1257300 h 3357562"/>
              <a:gd name="connsiteX60" fmla="*/ 2659301 w 3316526"/>
              <a:gd name="connsiteY60" fmla="*/ 1285875 h 3357562"/>
              <a:gd name="connsiteX61" fmla="*/ 2487851 w 3316526"/>
              <a:gd name="connsiteY61" fmla="*/ 1300162 h 3357562"/>
              <a:gd name="connsiteX62" fmla="*/ 2387838 w 3316526"/>
              <a:gd name="connsiteY62" fmla="*/ 1328737 h 3357562"/>
              <a:gd name="connsiteX63" fmla="*/ 2244963 w 3316526"/>
              <a:gd name="connsiteY63" fmla="*/ 1357312 h 3357562"/>
              <a:gd name="connsiteX64" fmla="*/ 2187813 w 3316526"/>
              <a:gd name="connsiteY64" fmla="*/ 1385887 h 3357562"/>
              <a:gd name="connsiteX65" fmla="*/ 2144951 w 3316526"/>
              <a:gd name="connsiteY65" fmla="*/ 1400175 h 3357562"/>
              <a:gd name="connsiteX66" fmla="*/ 2102088 w 3316526"/>
              <a:gd name="connsiteY66" fmla="*/ 1428750 h 3357562"/>
              <a:gd name="connsiteX67" fmla="*/ 2016363 w 3316526"/>
              <a:gd name="connsiteY67" fmla="*/ 1457325 h 3357562"/>
              <a:gd name="connsiteX68" fmla="*/ 1916351 w 3316526"/>
              <a:gd name="connsiteY68" fmla="*/ 1514475 h 3357562"/>
              <a:gd name="connsiteX69" fmla="*/ 1830626 w 3316526"/>
              <a:gd name="connsiteY69" fmla="*/ 1557337 h 3357562"/>
              <a:gd name="connsiteX70" fmla="*/ 1730613 w 3316526"/>
              <a:gd name="connsiteY70" fmla="*/ 1628775 h 3357562"/>
              <a:gd name="connsiteX71" fmla="*/ 1702038 w 3316526"/>
              <a:gd name="connsiteY71" fmla="*/ 1671637 h 3357562"/>
              <a:gd name="connsiteX72" fmla="*/ 1644888 w 3316526"/>
              <a:gd name="connsiteY72" fmla="*/ 1685925 h 3357562"/>
              <a:gd name="connsiteX73" fmla="*/ 1559163 w 3316526"/>
              <a:gd name="connsiteY73" fmla="*/ 1714500 h 3357562"/>
              <a:gd name="connsiteX74" fmla="*/ 1473438 w 3316526"/>
              <a:gd name="connsiteY74" fmla="*/ 1757362 h 3357562"/>
              <a:gd name="connsiteX75" fmla="*/ 1444863 w 3316526"/>
              <a:gd name="connsiteY75" fmla="*/ 1800225 h 3357562"/>
              <a:gd name="connsiteX76" fmla="*/ 1359138 w 3316526"/>
              <a:gd name="connsiteY76" fmla="*/ 1885950 h 3357562"/>
              <a:gd name="connsiteX77" fmla="*/ 1330563 w 3316526"/>
              <a:gd name="connsiteY77" fmla="*/ 1928812 h 3357562"/>
              <a:gd name="connsiteX78" fmla="*/ 1244838 w 3316526"/>
              <a:gd name="connsiteY78" fmla="*/ 1985962 h 3357562"/>
              <a:gd name="connsiteX79" fmla="*/ 1173401 w 3316526"/>
              <a:gd name="connsiteY79" fmla="*/ 2071687 h 3357562"/>
              <a:gd name="connsiteX80" fmla="*/ 1159113 w 3316526"/>
              <a:gd name="connsiteY80" fmla="*/ 2114550 h 3357562"/>
              <a:gd name="connsiteX81" fmla="*/ 1130538 w 3316526"/>
              <a:gd name="connsiteY81" fmla="*/ 2557462 h 3357562"/>
              <a:gd name="connsiteX82" fmla="*/ 1101963 w 3316526"/>
              <a:gd name="connsiteY82" fmla="*/ 2743200 h 3357562"/>
              <a:gd name="connsiteX83" fmla="*/ 1087676 w 3316526"/>
              <a:gd name="connsiteY83" fmla="*/ 2857500 h 3357562"/>
              <a:gd name="connsiteX84" fmla="*/ 1059101 w 3316526"/>
              <a:gd name="connsiteY84" fmla="*/ 2957512 h 3357562"/>
              <a:gd name="connsiteX85" fmla="*/ 1044813 w 3316526"/>
              <a:gd name="connsiteY85" fmla="*/ 3014662 h 3357562"/>
              <a:gd name="connsiteX86" fmla="*/ 987663 w 3316526"/>
              <a:gd name="connsiteY86" fmla="*/ 3100387 h 3357562"/>
              <a:gd name="connsiteX87" fmla="*/ 916226 w 3316526"/>
              <a:gd name="connsiteY87" fmla="*/ 3228975 h 3357562"/>
              <a:gd name="connsiteX88" fmla="*/ 873363 w 3316526"/>
              <a:gd name="connsiteY88" fmla="*/ 3257550 h 3357562"/>
              <a:gd name="connsiteX89" fmla="*/ 830501 w 3316526"/>
              <a:gd name="connsiteY89" fmla="*/ 3300412 h 3357562"/>
              <a:gd name="connsiteX90" fmla="*/ 787638 w 3316526"/>
              <a:gd name="connsiteY90" fmla="*/ 3328987 h 3357562"/>
              <a:gd name="connsiteX91" fmla="*/ 701913 w 3316526"/>
              <a:gd name="connsiteY91" fmla="*/ 3357562 h 3357562"/>
              <a:gd name="connsiteX92" fmla="*/ 501888 w 3316526"/>
              <a:gd name="connsiteY92" fmla="*/ 3286125 h 3357562"/>
              <a:gd name="connsiteX93" fmla="*/ 473313 w 3316526"/>
              <a:gd name="connsiteY93" fmla="*/ 3243262 h 3357562"/>
              <a:gd name="connsiteX94" fmla="*/ 387588 w 3316526"/>
              <a:gd name="connsiteY94" fmla="*/ 3186112 h 3357562"/>
              <a:gd name="connsiteX95" fmla="*/ 316151 w 3316526"/>
              <a:gd name="connsiteY95" fmla="*/ 3114675 h 3357562"/>
              <a:gd name="connsiteX96" fmla="*/ 273288 w 3316526"/>
              <a:gd name="connsiteY96" fmla="*/ 3071812 h 3357562"/>
              <a:gd name="connsiteX97" fmla="*/ 187563 w 3316526"/>
              <a:gd name="connsiteY97" fmla="*/ 3014662 h 3357562"/>
              <a:gd name="connsiteX98" fmla="*/ 173276 w 3316526"/>
              <a:gd name="connsiteY98" fmla="*/ 2971800 h 3357562"/>
              <a:gd name="connsiteX99" fmla="*/ 116126 w 3316526"/>
              <a:gd name="connsiteY99" fmla="*/ 2886075 h 3357562"/>
              <a:gd name="connsiteX100" fmla="*/ 87551 w 3316526"/>
              <a:gd name="connsiteY100" fmla="*/ 2800350 h 3357562"/>
              <a:gd name="connsiteX101" fmla="*/ 44688 w 3316526"/>
              <a:gd name="connsiteY101" fmla="*/ 2714625 h 3357562"/>
              <a:gd name="connsiteX102" fmla="*/ 1826 w 3316526"/>
              <a:gd name="connsiteY102" fmla="*/ 2614612 h 3357562"/>
              <a:gd name="connsiteX103" fmla="*/ 1826 w 3316526"/>
              <a:gd name="connsiteY103" fmla="*/ 2343150 h 335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316526" h="3357562">
                <a:moveTo>
                  <a:pt x="16113" y="2428875"/>
                </a:moveTo>
                <a:cubicBezTo>
                  <a:pt x="20876" y="2371725"/>
                  <a:pt x="19832" y="2313791"/>
                  <a:pt x="30401" y="2257425"/>
                </a:cubicBezTo>
                <a:cubicBezTo>
                  <a:pt x="34326" y="2236491"/>
                  <a:pt x="51498" y="2220217"/>
                  <a:pt x="58976" y="2200275"/>
                </a:cubicBezTo>
                <a:cubicBezTo>
                  <a:pt x="65871" y="2181889"/>
                  <a:pt x="67621" y="2161933"/>
                  <a:pt x="73263" y="2143125"/>
                </a:cubicBezTo>
                <a:cubicBezTo>
                  <a:pt x="81918" y="2114275"/>
                  <a:pt x="92313" y="2085975"/>
                  <a:pt x="101838" y="2057400"/>
                </a:cubicBezTo>
                <a:lnTo>
                  <a:pt x="116126" y="2014537"/>
                </a:lnTo>
                <a:cubicBezTo>
                  <a:pt x="120888" y="2000250"/>
                  <a:pt x="122059" y="1984206"/>
                  <a:pt x="130413" y="1971675"/>
                </a:cubicBezTo>
                <a:cubicBezTo>
                  <a:pt x="201360" y="1865254"/>
                  <a:pt x="110176" y="1995959"/>
                  <a:pt x="201851" y="1885950"/>
                </a:cubicBezTo>
                <a:cubicBezTo>
                  <a:pt x="227093" y="1855660"/>
                  <a:pt x="241534" y="1820871"/>
                  <a:pt x="259001" y="1785937"/>
                </a:cubicBezTo>
                <a:cubicBezTo>
                  <a:pt x="263763" y="1766887"/>
                  <a:pt x="269028" y="1747956"/>
                  <a:pt x="273288" y="1728787"/>
                </a:cubicBezTo>
                <a:cubicBezTo>
                  <a:pt x="283607" y="1682351"/>
                  <a:pt x="284190" y="1655724"/>
                  <a:pt x="301863" y="1614487"/>
                </a:cubicBezTo>
                <a:cubicBezTo>
                  <a:pt x="330439" y="1547808"/>
                  <a:pt x="342751" y="1552919"/>
                  <a:pt x="359013" y="1471612"/>
                </a:cubicBezTo>
                <a:cubicBezTo>
                  <a:pt x="402109" y="1256139"/>
                  <a:pt x="347231" y="1524634"/>
                  <a:pt x="387588" y="1343025"/>
                </a:cubicBezTo>
                <a:cubicBezTo>
                  <a:pt x="392856" y="1319319"/>
                  <a:pt x="395486" y="1295016"/>
                  <a:pt x="401876" y="1271587"/>
                </a:cubicBezTo>
                <a:cubicBezTo>
                  <a:pt x="409801" y="1242528"/>
                  <a:pt x="405389" y="1202570"/>
                  <a:pt x="430451" y="1185862"/>
                </a:cubicBezTo>
                <a:lnTo>
                  <a:pt x="516176" y="1128712"/>
                </a:lnTo>
                <a:cubicBezTo>
                  <a:pt x="592376" y="1014413"/>
                  <a:pt x="492364" y="1152524"/>
                  <a:pt x="587613" y="1057275"/>
                </a:cubicBezTo>
                <a:cubicBezTo>
                  <a:pt x="604451" y="1040437"/>
                  <a:pt x="616188" y="1019175"/>
                  <a:pt x="630476" y="1000125"/>
                </a:cubicBezTo>
                <a:cubicBezTo>
                  <a:pt x="656449" y="896227"/>
                  <a:pt x="621847" y="980179"/>
                  <a:pt x="687626" y="914400"/>
                </a:cubicBezTo>
                <a:cubicBezTo>
                  <a:pt x="752252" y="849774"/>
                  <a:pt x="675619" y="885064"/>
                  <a:pt x="759063" y="857250"/>
                </a:cubicBezTo>
                <a:cubicBezTo>
                  <a:pt x="773351" y="847725"/>
                  <a:pt x="789092" y="840083"/>
                  <a:pt x="801926" y="828675"/>
                </a:cubicBezTo>
                <a:cubicBezTo>
                  <a:pt x="832130" y="801827"/>
                  <a:pt x="854027" y="765366"/>
                  <a:pt x="887651" y="742950"/>
                </a:cubicBezTo>
                <a:cubicBezTo>
                  <a:pt x="984551" y="678349"/>
                  <a:pt x="866197" y="759040"/>
                  <a:pt x="1001951" y="657225"/>
                </a:cubicBezTo>
                <a:cubicBezTo>
                  <a:pt x="1015688" y="646922"/>
                  <a:pt x="1032050" y="640137"/>
                  <a:pt x="1044813" y="628650"/>
                </a:cubicBezTo>
                <a:cubicBezTo>
                  <a:pt x="1079857" y="597111"/>
                  <a:pt x="1118674" y="567865"/>
                  <a:pt x="1144826" y="528637"/>
                </a:cubicBezTo>
                <a:cubicBezTo>
                  <a:pt x="1182926" y="471488"/>
                  <a:pt x="1159114" y="495300"/>
                  <a:pt x="1216263" y="457200"/>
                </a:cubicBezTo>
                <a:cubicBezTo>
                  <a:pt x="1243552" y="375334"/>
                  <a:pt x="1209852" y="449324"/>
                  <a:pt x="1287701" y="371475"/>
                </a:cubicBezTo>
                <a:cubicBezTo>
                  <a:pt x="1325495" y="333681"/>
                  <a:pt x="1306474" y="315008"/>
                  <a:pt x="1359138" y="285750"/>
                </a:cubicBezTo>
                <a:cubicBezTo>
                  <a:pt x="1385468" y="271122"/>
                  <a:pt x="1417922" y="270645"/>
                  <a:pt x="1444863" y="257175"/>
                </a:cubicBezTo>
                <a:cubicBezTo>
                  <a:pt x="1536356" y="211429"/>
                  <a:pt x="1480879" y="231242"/>
                  <a:pt x="1616313" y="214312"/>
                </a:cubicBezTo>
                <a:cubicBezTo>
                  <a:pt x="1657160" y="200697"/>
                  <a:pt x="1671482" y="194706"/>
                  <a:pt x="1716326" y="185737"/>
                </a:cubicBezTo>
                <a:cubicBezTo>
                  <a:pt x="1957005" y="137600"/>
                  <a:pt x="1798156" y="175994"/>
                  <a:pt x="1930638" y="142875"/>
                </a:cubicBezTo>
                <a:cubicBezTo>
                  <a:pt x="2025701" y="95343"/>
                  <a:pt x="1948441" y="127708"/>
                  <a:pt x="2059226" y="100012"/>
                </a:cubicBezTo>
                <a:cubicBezTo>
                  <a:pt x="2073836" y="96359"/>
                  <a:pt x="2087478" y="89378"/>
                  <a:pt x="2102088" y="85725"/>
                </a:cubicBezTo>
                <a:cubicBezTo>
                  <a:pt x="2125647" y="79835"/>
                  <a:pt x="2149820" y="76705"/>
                  <a:pt x="2173526" y="71437"/>
                </a:cubicBezTo>
                <a:cubicBezTo>
                  <a:pt x="2192695" y="67177"/>
                  <a:pt x="2211421" y="61001"/>
                  <a:pt x="2230676" y="57150"/>
                </a:cubicBezTo>
                <a:cubicBezTo>
                  <a:pt x="2259083" y="51469"/>
                  <a:pt x="2288122" y="49146"/>
                  <a:pt x="2316401" y="42862"/>
                </a:cubicBezTo>
                <a:cubicBezTo>
                  <a:pt x="2331103" y="39595"/>
                  <a:pt x="2344734" y="32538"/>
                  <a:pt x="2359263" y="28575"/>
                </a:cubicBezTo>
                <a:cubicBezTo>
                  <a:pt x="2397152" y="18242"/>
                  <a:pt x="2473563" y="0"/>
                  <a:pt x="2473563" y="0"/>
                </a:cubicBezTo>
                <a:cubicBezTo>
                  <a:pt x="2578338" y="4762"/>
                  <a:pt x="2684638" y="-4150"/>
                  <a:pt x="2787888" y="14287"/>
                </a:cubicBezTo>
                <a:cubicBezTo>
                  <a:pt x="2821696" y="20324"/>
                  <a:pt x="2873613" y="71437"/>
                  <a:pt x="2873613" y="71437"/>
                </a:cubicBezTo>
                <a:cubicBezTo>
                  <a:pt x="2883138" y="85725"/>
                  <a:pt x="2886829" y="106621"/>
                  <a:pt x="2902188" y="114300"/>
                </a:cubicBezTo>
                <a:cubicBezTo>
                  <a:pt x="2937314" y="131863"/>
                  <a:pt x="2979231" y="130456"/>
                  <a:pt x="3016488" y="142875"/>
                </a:cubicBezTo>
                <a:lnTo>
                  <a:pt x="3059351" y="157162"/>
                </a:lnTo>
                <a:cubicBezTo>
                  <a:pt x="3068876" y="171450"/>
                  <a:pt x="3074517" y="189298"/>
                  <a:pt x="3087926" y="200025"/>
                </a:cubicBezTo>
                <a:cubicBezTo>
                  <a:pt x="3099686" y="209433"/>
                  <a:pt x="3117318" y="207577"/>
                  <a:pt x="3130788" y="214312"/>
                </a:cubicBezTo>
                <a:cubicBezTo>
                  <a:pt x="3146147" y="221991"/>
                  <a:pt x="3159363" y="233362"/>
                  <a:pt x="3173651" y="242887"/>
                </a:cubicBezTo>
                <a:cubicBezTo>
                  <a:pt x="3183176" y="261937"/>
                  <a:pt x="3191659" y="281545"/>
                  <a:pt x="3202226" y="300037"/>
                </a:cubicBezTo>
                <a:cubicBezTo>
                  <a:pt x="3210745" y="314946"/>
                  <a:pt x="3223122" y="327541"/>
                  <a:pt x="3230801" y="342900"/>
                </a:cubicBezTo>
                <a:cubicBezTo>
                  <a:pt x="3289953" y="461206"/>
                  <a:pt x="3191770" y="305784"/>
                  <a:pt x="3273663" y="428625"/>
                </a:cubicBezTo>
                <a:cubicBezTo>
                  <a:pt x="3313846" y="589358"/>
                  <a:pt x="3298330" y="503847"/>
                  <a:pt x="3316526" y="685800"/>
                </a:cubicBezTo>
                <a:cubicBezTo>
                  <a:pt x="3311456" y="777054"/>
                  <a:pt x="3327624" y="893265"/>
                  <a:pt x="3287951" y="985837"/>
                </a:cubicBezTo>
                <a:cubicBezTo>
                  <a:pt x="3279561" y="1005413"/>
                  <a:pt x="3274436" y="1027927"/>
                  <a:pt x="3259376" y="1042987"/>
                </a:cubicBezTo>
                <a:cubicBezTo>
                  <a:pt x="3248727" y="1053636"/>
                  <a:pt x="3230801" y="1052512"/>
                  <a:pt x="3216513" y="1057275"/>
                </a:cubicBezTo>
                <a:cubicBezTo>
                  <a:pt x="3187938" y="1085850"/>
                  <a:pt x="3169993" y="1133199"/>
                  <a:pt x="3130788" y="1143000"/>
                </a:cubicBezTo>
                <a:lnTo>
                  <a:pt x="3016488" y="1171575"/>
                </a:lnTo>
                <a:cubicBezTo>
                  <a:pt x="3002201" y="1181100"/>
                  <a:pt x="2988985" y="1192471"/>
                  <a:pt x="2973626" y="1200150"/>
                </a:cubicBezTo>
                <a:cubicBezTo>
                  <a:pt x="2960155" y="1206885"/>
                  <a:pt x="2945293" y="1210474"/>
                  <a:pt x="2930763" y="1214437"/>
                </a:cubicBezTo>
                <a:cubicBezTo>
                  <a:pt x="2892874" y="1224770"/>
                  <a:pt x="2854563" y="1233487"/>
                  <a:pt x="2816463" y="1243012"/>
                </a:cubicBezTo>
                <a:cubicBezTo>
                  <a:pt x="2797413" y="1247775"/>
                  <a:pt x="2777942" y="1251091"/>
                  <a:pt x="2759313" y="1257300"/>
                </a:cubicBezTo>
                <a:cubicBezTo>
                  <a:pt x="2730848" y="1266788"/>
                  <a:pt x="2688001" y="1282288"/>
                  <a:pt x="2659301" y="1285875"/>
                </a:cubicBezTo>
                <a:cubicBezTo>
                  <a:pt x="2602396" y="1292988"/>
                  <a:pt x="2545001" y="1295400"/>
                  <a:pt x="2487851" y="1300162"/>
                </a:cubicBezTo>
                <a:cubicBezTo>
                  <a:pt x="2442867" y="1315157"/>
                  <a:pt x="2438076" y="1317972"/>
                  <a:pt x="2387838" y="1328737"/>
                </a:cubicBezTo>
                <a:cubicBezTo>
                  <a:pt x="2340348" y="1338913"/>
                  <a:pt x="2244963" y="1357312"/>
                  <a:pt x="2244963" y="1357312"/>
                </a:cubicBezTo>
                <a:cubicBezTo>
                  <a:pt x="2225913" y="1366837"/>
                  <a:pt x="2207389" y="1377497"/>
                  <a:pt x="2187813" y="1385887"/>
                </a:cubicBezTo>
                <a:cubicBezTo>
                  <a:pt x="2173970" y="1391820"/>
                  <a:pt x="2158421" y="1393440"/>
                  <a:pt x="2144951" y="1400175"/>
                </a:cubicBezTo>
                <a:cubicBezTo>
                  <a:pt x="2129592" y="1407854"/>
                  <a:pt x="2117780" y="1421776"/>
                  <a:pt x="2102088" y="1428750"/>
                </a:cubicBezTo>
                <a:cubicBezTo>
                  <a:pt x="2074563" y="1440983"/>
                  <a:pt x="2016363" y="1457325"/>
                  <a:pt x="2016363" y="1457325"/>
                </a:cubicBezTo>
                <a:cubicBezTo>
                  <a:pt x="1878172" y="1560967"/>
                  <a:pt x="2025438" y="1459931"/>
                  <a:pt x="1916351" y="1514475"/>
                </a:cubicBezTo>
                <a:cubicBezTo>
                  <a:pt x="1805572" y="1569865"/>
                  <a:pt x="1938353" y="1521429"/>
                  <a:pt x="1830626" y="1557337"/>
                </a:cubicBezTo>
                <a:cubicBezTo>
                  <a:pt x="1806286" y="1573564"/>
                  <a:pt x="1748338" y="1611050"/>
                  <a:pt x="1730613" y="1628775"/>
                </a:cubicBezTo>
                <a:cubicBezTo>
                  <a:pt x="1718471" y="1640917"/>
                  <a:pt x="1716325" y="1662112"/>
                  <a:pt x="1702038" y="1671637"/>
                </a:cubicBezTo>
                <a:cubicBezTo>
                  <a:pt x="1685700" y="1682529"/>
                  <a:pt x="1663696" y="1680282"/>
                  <a:pt x="1644888" y="1685925"/>
                </a:cubicBezTo>
                <a:cubicBezTo>
                  <a:pt x="1616038" y="1694580"/>
                  <a:pt x="1584225" y="1697792"/>
                  <a:pt x="1559163" y="1714500"/>
                </a:cubicBezTo>
                <a:cubicBezTo>
                  <a:pt x="1503770" y="1751429"/>
                  <a:pt x="1532591" y="1737645"/>
                  <a:pt x="1473438" y="1757362"/>
                </a:cubicBezTo>
                <a:cubicBezTo>
                  <a:pt x="1463913" y="1771650"/>
                  <a:pt x="1456271" y="1787391"/>
                  <a:pt x="1444863" y="1800225"/>
                </a:cubicBezTo>
                <a:cubicBezTo>
                  <a:pt x="1418015" y="1830429"/>
                  <a:pt x="1381554" y="1852326"/>
                  <a:pt x="1359138" y="1885950"/>
                </a:cubicBezTo>
                <a:cubicBezTo>
                  <a:pt x="1349613" y="1900237"/>
                  <a:pt x="1343486" y="1917505"/>
                  <a:pt x="1330563" y="1928812"/>
                </a:cubicBezTo>
                <a:cubicBezTo>
                  <a:pt x="1304717" y="1951427"/>
                  <a:pt x="1269122" y="1961678"/>
                  <a:pt x="1244838" y="1985962"/>
                </a:cubicBezTo>
                <a:cubicBezTo>
                  <a:pt x="1213242" y="2017559"/>
                  <a:pt x="1193292" y="2031906"/>
                  <a:pt x="1173401" y="2071687"/>
                </a:cubicBezTo>
                <a:cubicBezTo>
                  <a:pt x="1166666" y="2085158"/>
                  <a:pt x="1163876" y="2100262"/>
                  <a:pt x="1159113" y="2114550"/>
                </a:cubicBezTo>
                <a:cubicBezTo>
                  <a:pt x="1126946" y="2436234"/>
                  <a:pt x="1163666" y="2043976"/>
                  <a:pt x="1130538" y="2557462"/>
                </a:cubicBezTo>
                <a:cubicBezTo>
                  <a:pt x="1121698" y="2694488"/>
                  <a:pt x="1129201" y="2661487"/>
                  <a:pt x="1101963" y="2743200"/>
                </a:cubicBezTo>
                <a:cubicBezTo>
                  <a:pt x="1097201" y="2781300"/>
                  <a:pt x="1093988" y="2819626"/>
                  <a:pt x="1087676" y="2857500"/>
                </a:cubicBezTo>
                <a:cubicBezTo>
                  <a:pt x="1078745" y="2911087"/>
                  <a:pt x="1072688" y="2909959"/>
                  <a:pt x="1059101" y="2957512"/>
                </a:cubicBezTo>
                <a:cubicBezTo>
                  <a:pt x="1053706" y="2976393"/>
                  <a:pt x="1053595" y="2997099"/>
                  <a:pt x="1044813" y="3014662"/>
                </a:cubicBezTo>
                <a:cubicBezTo>
                  <a:pt x="1029454" y="3045379"/>
                  <a:pt x="987663" y="3100387"/>
                  <a:pt x="987663" y="3100387"/>
                </a:cubicBezTo>
                <a:cubicBezTo>
                  <a:pt x="972775" y="3145053"/>
                  <a:pt x="958337" y="3200901"/>
                  <a:pt x="916226" y="3228975"/>
                </a:cubicBezTo>
                <a:cubicBezTo>
                  <a:pt x="901938" y="3238500"/>
                  <a:pt x="886555" y="3246557"/>
                  <a:pt x="873363" y="3257550"/>
                </a:cubicBezTo>
                <a:cubicBezTo>
                  <a:pt x="857841" y="3270485"/>
                  <a:pt x="846023" y="3287477"/>
                  <a:pt x="830501" y="3300412"/>
                </a:cubicBezTo>
                <a:cubicBezTo>
                  <a:pt x="817309" y="3311405"/>
                  <a:pt x="803330" y="3322013"/>
                  <a:pt x="787638" y="3328987"/>
                </a:cubicBezTo>
                <a:cubicBezTo>
                  <a:pt x="760113" y="3341220"/>
                  <a:pt x="701913" y="3357562"/>
                  <a:pt x="701913" y="3357562"/>
                </a:cubicBezTo>
                <a:cubicBezTo>
                  <a:pt x="566552" y="3332951"/>
                  <a:pt x="566586" y="3363762"/>
                  <a:pt x="501888" y="3286125"/>
                </a:cubicBezTo>
                <a:cubicBezTo>
                  <a:pt x="490895" y="3272933"/>
                  <a:pt x="486236" y="3254570"/>
                  <a:pt x="473313" y="3243262"/>
                </a:cubicBezTo>
                <a:cubicBezTo>
                  <a:pt x="447467" y="3220647"/>
                  <a:pt x="387588" y="3186112"/>
                  <a:pt x="387588" y="3186112"/>
                </a:cubicBezTo>
                <a:cubicBezTo>
                  <a:pt x="335200" y="3107531"/>
                  <a:pt x="387588" y="3174206"/>
                  <a:pt x="316151" y="3114675"/>
                </a:cubicBezTo>
                <a:cubicBezTo>
                  <a:pt x="300629" y="3101740"/>
                  <a:pt x="289237" y="3084217"/>
                  <a:pt x="273288" y="3071812"/>
                </a:cubicBezTo>
                <a:cubicBezTo>
                  <a:pt x="246179" y="3050727"/>
                  <a:pt x="187563" y="3014662"/>
                  <a:pt x="187563" y="3014662"/>
                </a:cubicBezTo>
                <a:cubicBezTo>
                  <a:pt x="182801" y="3000375"/>
                  <a:pt x="180590" y="2984965"/>
                  <a:pt x="173276" y="2971800"/>
                </a:cubicBezTo>
                <a:cubicBezTo>
                  <a:pt x="156598" y="2941779"/>
                  <a:pt x="126986" y="2918656"/>
                  <a:pt x="116126" y="2886075"/>
                </a:cubicBezTo>
                <a:cubicBezTo>
                  <a:pt x="106601" y="2857500"/>
                  <a:pt x="104259" y="2825412"/>
                  <a:pt x="87551" y="2800350"/>
                </a:cubicBezTo>
                <a:cubicBezTo>
                  <a:pt x="32637" y="2717979"/>
                  <a:pt x="80180" y="2797438"/>
                  <a:pt x="44688" y="2714625"/>
                </a:cubicBezTo>
                <a:cubicBezTo>
                  <a:pt x="37501" y="2697855"/>
                  <a:pt x="2962" y="2639603"/>
                  <a:pt x="1826" y="2614612"/>
                </a:cubicBezTo>
                <a:cubicBezTo>
                  <a:pt x="-2283" y="2524218"/>
                  <a:pt x="1826" y="2433637"/>
                  <a:pt x="1826" y="2343150"/>
                </a:cubicBezTo>
              </a:path>
            </a:pathLst>
          </a:cu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9FFEEBB-2078-4BAA-8115-1E3B17DA9FF0}"/>
              </a:ext>
            </a:extLst>
          </p:cNvPr>
          <p:cNvSpPr/>
          <p:nvPr/>
        </p:nvSpPr>
        <p:spPr>
          <a:xfrm>
            <a:off x="957263" y="2749935"/>
            <a:ext cx="2861877" cy="2628900"/>
          </a:xfrm>
          <a:custGeom>
            <a:avLst/>
            <a:gdLst>
              <a:gd name="connsiteX0" fmla="*/ 1128713 w 2861877"/>
              <a:gd name="connsiteY0" fmla="*/ 14288 h 2628900"/>
              <a:gd name="connsiteX1" fmla="*/ 1271588 w 2861877"/>
              <a:gd name="connsiteY1" fmla="*/ 42863 h 2628900"/>
              <a:gd name="connsiteX2" fmla="*/ 1314450 w 2861877"/>
              <a:gd name="connsiteY2" fmla="*/ 71438 h 2628900"/>
              <a:gd name="connsiteX3" fmla="*/ 1357313 w 2861877"/>
              <a:gd name="connsiteY3" fmla="*/ 157163 h 2628900"/>
              <a:gd name="connsiteX4" fmla="*/ 1400175 w 2861877"/>
              <a:gd name="connsiteY4" fmla="*/ 185738 h 2628900"/>
              <a:gd name="connsiteX5" fmla="*/ 1443038 w 2861877"/>
              <a:gd name="connsiteY5" fmla="*/ 285750 h 2628900"/>
              <a:gd name="connsiteX6" fmla="*/ 1471613 w 2861877"/>
              <a:gd name="connsiteY6" fmla="*/ 328613 h 2628900"/>
              <a:gd name="connsiteX7" fmla="*/ 1514475 w 2861877"/>
              <a:gd name="connsiteY7" fmla="*/ 357188 h 2628900"/>
              <a:gd name="connsiteX8" fmla="*/ 1528763 w 2861877"/>
              <a:gd name="connsiteY8" fmla="*/ 414338 h 2628900"/>
              <a:gd name="connsiteX9" fmla="*/ 1585913 w 2861877"/>
              <a:gd name="connsiteY9" fmla="*/ 500063 h 2628900"/>
              <a:gd name="connsiteX10" fmla="*/ 1614488 w 2861877"/>
              <a:gd name="connsiteY10" fmla="*/ 585788 h 2628900"/>
              <a:gd name="connsiteX11" fmla="*/ 1643063 w 2861877"/>
              <a:gd name="connsiteY11" fmla="*/ 714375 h 2628900"/>
              <a:gd name="connsiteX12" fmla="*/ 1671638 w 2861877"/>
              <a:gd name="connsiteY12" fmla="*/ 771525 h 2628900"/>
              <a:gd name="connsiteX13" fmla="*/ 1714500 w 2861877"/>
              <a:gd name="connsiteY13" fmla="*/ 800100 h 2628900"/>
              <a:gd name="connsiteX14" fmla="*/ 1771650 w 2861877"/>
              <a:gd name="connsiteY14" fmla="*/ 871538 h 2628900"/>
              <a:gd name="connsiteX15" fmla="*/ 1900238 w 2861877"/>
              <a:gd name="connsiteY15" fmla="*/ 971550 h 2628900"/>
              <a:gd name="connsiteX16" fmla="*/ 1957388 w 2861877"/>
              <a:gd name="connsiteY16" fmla="*/ 1071563 h 2628900"/>
              <a:gd name="connsiteX17" fmla="*/ 2100263 w 2861877"/>
              <a:gd name="connsiteY17" fmla="*/ 1200150 h 2628900"/>
              <a:gd name="connsiteX18" fmla="*/ 2157413 w 2861877"/>
              <a:gd name="connsiteY18" fmla="*/ 1285875 h 2628900"/>
              <a:gd name="connsiteX19" fmla="*/ 2200275 w 2861877"/>
              <a:gd name="connsiteY19" fmla="*/ 1300163 h 2628900"/>
              <a:gd name="connsiteX20" fmla="*/ 2286000 w 2861877"/>
              <a:gd name="connsiteY20" fmla="*/ 1343025 h 2628900"/>
              <a:gd name="connsiteX21" fmla="*/ 2328863 w 2861877"/>
              <a:gd name="connsiteY21" fmla="*/ 1371600 h 2628900"/>
              <a:gd name="connsiteX22" fmla="*/ 2414588 w 2861877"/>
              <a:gd name="connsiteY22" fmla="*/ 1400175 h 2628900"/>
              <a:gd name="connsiteX23" fmla="*/ 2500313 w 2861877"/>
              <a:gd name="connsiteY23" fmla="*/ 1457325 h 2628900"/>
              <a:gd name="connsiteX24" fmla="*/ 2543175 w 2861877"/>
              <a:gd name="connsiteY24" fmla="*/ 1485900 h 2628900"/>
              <a:gd name="connsiteX25" fmla="*/ 2628900 w 2861877"/>
              <a:gd name="connsiteY25" fmla="*/ 1600200 h 2628900"/>
              <a:gd name="connsiteX26" fmla="*/ 2686050 w 2861877"/>
              <a:gd name="connsiteY26" fmla="*/ 1685925 h 2628900"/>
              <a:gd name="connsiteX27" fmla="*/ 2743200 w 2861877"/>
              <a:gd name="connsiteY27" fmla="*/ 1785938 h 2628900"/>
              <a:gd name="connsiteX28" fmla="*/ 2786063 w 2861877"/>
              <a:gd name="connsiteY28" fmla="*/ 1814513 h 2628900"/>
              <a:gd name="connsiteX29" fmla="*/ 2828925 w 2861877"/>
              <a:gd name="connsiteY29" fmla="*/ 1957388 h 2628900"/>
              <a:gd name="connsiteX30" fmla="*/ 2843213 w 2861877"/>
              <a:gd name="connsiteY30" fmla="*/ 2000250 h 2628900"/>
              <a:gd name="connsiteX31" fmla="*/ 2843213 w 2861877"/>
              <a:gd name="connsiteY31" fmla="*/ 2300288 h 2628900"/>
              <a:gd name="connsiteX32" fmla="*/ 2814638 w 2861877"/>
              <a:gd name="connsiteY32" fmla="*/ 2343150 h 2628900"/>
              <a:gd name="connsiteX33" fmla="*/ 2728913 w 2861877"/>
              <a:gd name="connsiteY33" fmla="*/ 2414588 h 2628900"/>
              <a:gd name="connsiteX34" fmla="*/ 2686050 w 2861877"/>
              <a:gd name="connsiteY34" fmla="*/ 2457450 h 2628900"/>
              <a:gd name="connsiteX35" fmla="*/ 2600325 w 2861877"/>
              <a:gd name="connsiteY35" fmla="*/ 2486025 h 2628900"/>
              <a:gd name="connsiteX36" fmla="*/ 2514600 w 2861877"/>
              <a:gd name="connsiteY36" fmla="*/ 2514600 h 2628900"/>
              <a:gd name="connsiteX37" fmla="*/ 2471738 w 2861877"/>
              <a:gd name="connsiteY37" fmla="*/ 2528888 h 2628900"/>
              <a:gd name="connsiteX38" fmla="*/ 2343150 w 2861877"/>
              <a:gd name="connsiteY38" fmla="*/ 2543175 h 2628900"/>
              <a:gd name="connsiteX39" fmla="*/ 2271713 w 2861877"/>
              <a:gd name="connsiteY39" fmla="*/ 2557463 h 2628900"/>
              <a:gd name="connsiteX40" fmla="*/ 1971675 w 2861877"/>
              <a:gd name="connsiteY40" fmla="*/ 2571750 h 2628900"/>
              <a:gd name="connsiteX41" fmla="*/ 1085850 w 2861877"/>
              <a:gd name="connsiteY41" fmla="*/ 2586038 h 2628900"/>
              <a:gd name="connsiteX42" fmla="*/ 1028700 w 2861877"/>
              <a:gd name="connsiteY42" fmla="*/ 2600325 h 2628900"/>
              <a:gd name="connsiteX43" fmla="*/ 957263 w 2861877"/>
              <a:gd name="connsiteY43" fmla="*/ 2614613 h 2628900"/>
              <a:gd name="connsiteX44" fmla="*/ 914400 w 2861877"/>
              <a:gd name="connsiteY44" fmla="*/ 2628900 h 2628900"/>
              <a:gd name="connsiteX45" fmla="*/ 442913 w 2861877"/>
              <a:gd name="connsiteY45" fmla="*/ 2614613 h 2628900"/>
              <a:gd name="connsiteX46" fmla="*/ 400050 w 2861877"/>
              <a:gd name="connsiteY46" fmla="*/ 2600325 h 2628900"/>
              <a:gd name="connsiteX47" fmla="*/ 271463 w 2861877"/>
              <a:gd name="connsiteY47" fmla="*/ 2586038 h 2628900"/>
              <a:gd name="connsiteX48" fmla="*/ 214313 w 2861877"/>
              <a:gd name="connsiteY48" fmla="*/ 2571750 h 2628900"/>
              <a:gd name="connsiteX49" fmla="*/ 142875 w 2861877"/>
              <a:gd name="connsiteY49" fmla="*/ 2557463 h 2628900"/>
              <a:gd name="connsiteX50" fmla="*/ 100013 w 2861877"/>
              <a:gd name="connsiteY50" fmla="*/ 2514600 h 2628900"/>
              <a:gd name="connsiteX51" fmla="*/ 42863 w 2861877"/>
              <a:gd name="connsiteY51" fmla="*/ 2471738 h 2628900"/>
              <a:gd name="connsiteX52" fmla="*/ 28575 w 2861877"/>
              <a:gd name="connsiteY52" fmla="*/ 2428875 h 2628900"/>
              <a:gd name="connsiteX53" fmla="*/ 14288 w 2861877"/>
              <a:gd name="connsiteY53" fmla="*/ 2343150 h 2628900"/>
              <a:gd name="connsiteX54" fmla="*/ 0 w 2861877"/>
              <a:gd name="connsiteY54" fmla="*/ 2286000 h 2628900"/>
              <a:gd name="connsiteX55" fmla="*/ 14288 w 2861877"/>
              <a:gd name="connsiteY55" fmla="*/ 1785938 h 2628900"/>
              <a:gd name="connsiteX56" fmla="*/ 57150 w 2861877"/>
              <a:gd name="connsiteY56" fmla="*/ 1700213 h 2628900"/>
              <a:gd name="connsiteX57" fmla="*/ 100013 w 2861877"/>
              <a:gd name="connsiteY57" fmla="*/ 1685925 h 2628900"/>
              <a:gd name="connsiteX58" fmla="*/ 157163 w 2861877"/>
              <a:gd name="connsiteY58" fmla="*/ 1657350 h 2628900"/>
              <a:gd name="connsiteX59" fmla="*/ 185738 w 2861877"/>
              <a:gd name="connsiteY59" fmla="*/ 1600200 h 2628900"/>
              <a:gd name="connsiteX60" fmla="*/ 200025 w 2861877"/>
              <a:gd name="connsiteY60" fmla="*/ 1557338 h 2628900"/>
              <a:gd name="connsiteX61" fmla="*/ 228600 w 2861877"/>
              <a:gd name="connsiteY61" fmla="*/ 1514475 h 2628900"/>
              <a:gd name="connsiteX62" fmla="*/ 300038 w 2861877"/>
              <a:gd name="connsiteY62" fmla="*/ 1400175 h 2628900"/>
              <a:gd name="connsiteX63" fmla="*/ 342900 w 2861877"/>
              <a:gd name="connsiteY63" fmla="*/ 1385888 h 2628900"/>
              <a:gd name="connsiteX64" fmla="*/ 400050 w 2861877"/>
              <a:gd name="connsiteY64" fmla="*/ 1300163 h 2628900"/>
              <a:gd name="connsiteX65" fmla="*/ 428625 w 2861877"/>
              <a:gd name="connsiteY65" fmla="*/ 1200150 h 2628900"/>
              <a:gd name="connsiteX66" fmla="*/ 442913 w 2861877"/>
              <a:gd name="connsiteY66" fmla="*/ 871538 h 2628900"/>
              <a:gd name="connsiteX67" fmla="*/ 457200 w 2861877"/>
              <a:gd name="connsiteY67" fmla="*/ 414338 h 2628900"/>
              <a:gd name="connsiteX68" fmla="*/ 542925 w 2861877"/>
              <a:gd name="connsiteY68" fmla="*/ 328613 h 2628900"/>
              <a:gd name="connsiteX69" fmla="*/ 628650 w 2861877"/>
              <a:gd name="connsiteY69" fmla="*/ 300038 h 2628900"/>
              <a:gd name="connsiteX70" fmla="*/ 671513 w 2861877"/>
              <a:gd name="connsiteY70" fmla="*/ 271463 h 2628900"/>
              <a:gd name="connsiteX71" fmla="*/ 757238 w 2861877"/>
              <a:gd name="connsiteY71" fmla="*/ 242888 h 2628900"/>
              <a:gd name="connsiteX72" fmla="*/ 771525 w 2861877"/>
              <a:gd name="connsiteY72" fmla="*/ 200025 h 2628900"/>
              <a:gd name="connsiteX73" fmla="*/ 814388 w 2861877"/>
              <a:gd name="connsiteY73" fmla="*/ 171450 h 2628900"/>
              <a:gd name="connsiteX74" fmla="*/ 971550 w 2861877"/>
              <a:gd name="connsiteY74" fmla="*/ 142875 h 2628900"/>
              <a:gd name="connsiteX75" fmla="*/ 1100138 w 2861877"/>
              <a:gd name="connsiteY75" fmla="*/ 100013 h 2628900"/>
              <a:gd name="connsiteX76" fmla="*/ 1185863 w 2861877"/>
              <a:gd name="connsiteY76" fmla="*/ 71438 h 2628900"/>
              <a:gd name="connsiteX77" fmla="*/ 1271588 w 2861877"/>
              <a:gd name="connsiteY77" fmla="*/ 57150 h 2628900"/>
              <a:gd name="connsiteX78" fmla="*/ 1343025 w 2861877"/>
              <a:gd name="connsiteY78" fmla="*/ 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2861877" h="2628900">
                <a:moveTo>
                  <a:pt x="1128713" y="14288"/>
                </a:moveTo>
                <a:cubicBezTo>
                  <a:pt x="1165574" y="19554"/>
                  <a:pt x="1231688" y="22913"/>
                  <a:pt x="1271588" y="42863"/>
                </a:cubicBezTo>
                <a:cubicBezTo>
                  <a:pt x="1286946" y="50542"/>
                  <a:pt x="1300163" y="61913"/>
                  <a:pt x="1314450" y="71438"/>
                </a:cubicBezTo>
                <a:cubicBezTo>
                  <a:pt x="1326071" y="106298"/>
                  <a:pt x="1329617" y="129467"/>
                  <a:pt x="1357313" y="157163"/>
                </a:cubicBezTo>
                <a:cubicBezTo>
                  <a:pt x="1369455" y="169305"/>
                  <a:pt x="1385888" y="176213"/>
                  <a:pt x="1400175" y="185738"/>
                </a:cubicBezTo>
                <a:cubicBezTo>
                  <a:pt x="1416204" y="233824"/>
                  <a:pt x="1414790" y="236317"/>
                  <a:pt x="1443038" y="285750"/>
                </a:cubicBezTo>
                <a:cubicBezTo>
                  <a:pt x="1451557" y="300659"/>
                  <a:pt x="1459471" y="316471"/>
                  <a:pt x="1471613" y="328613"/>
                </a:cubicBezTo>
                <a:cubicBezTo>
                  <a:pt x="1483755" y="340755"/>
                  <a:pt x="1500188" y="347663"/>
                  <a:pt x="1514475" y="357188"/>
                </a:cubicBezTo>
                <a:cubicBezTo>
                  <a:pt x="1519238" y="376238"/>
                  <a:pt x="1519981" y="396775"/>
                  <a:pt x="1528763" y="414338"/>
                </a:cubicBezTo>
                <a:cubicBezTo>
                  <a:pt x="1544122" y="445055"/>
                  <a:pt x="1585913" y="500063"/>
                  <a:pt x="1585913" y="500063"/>
                </a:cubicBezTo>
                <a:cubicBezTo>
                  <a:pt x="1595438" y="528638"/>
                  <a:pt x="1608581" y="556252"/>
                  <a:pt x="1614488" y="585788"/>
                </a:cubicBezTo>
                <a:cubicBezTo>
                  <a:pt x="1618369" y="605193"/>
                  <a:pt x="1634414" y="691310"/>
                  <a:pt x="1643063" y="714375"/>
                </a:cubicBezTo>
                <a:cubicBezTo>
                  <a:pt x="1650541" y="734317"/>
                  <a:pt x="1658003" y="755163"/>
                  <a:pt x="1671638" y="771525"/>
                </a:cubicBezTo>
                <a:cubicBezTo>
                  <a:pt x="1682631" y="784716"/>
                  <a:pt x="1700213" y="790575"/>
                  <a:pt x="1714500" y="800100"/>
                </a:cubicBezTo>
                <a:cubicBezTo>
                  <a:pt x="1739332" y="874595"/>
                  <a:pt x="1710426" y="817116"/>
                  <a:pt x="1771650" y="871538"/>
                </a:cubicBezTo>
                <a:cubicBezTo>
                  <a:pt x="1887298" y="974337"/>
                  <a:pt x="1811855" y="942090"/>
                  <a:pt x="1900238" y="971550"/>
                </a:cubicBezTo>
                <a:cubicBezTo>
                  <a:pt x="1914574" y="1000223"/>
                  <a:pt x="1934670" y="1046320"/>
                  <a:pt x="1957388" y="1071563"/>
                </a:cubicBezTo>
                <a:cubicBezTo>
                  <a:pt x="2041503" y="1165025"/>
                  <a:pt x="2028384" y="1152231"/>
                  <a:pt x="2100263" y="1200150"/>
                </a:cubicBezTo>
                <a:cubicBezTo>
                  <a:pt x="2115242" y="1245089"/>
                  <a:pt x="2111544" y="1255296"/>
                  <a:pt x="2157413" y="1285875"/>
                </a:cubicBezTo>
                <a:cubicBezTo>
                  <a:pt x="2169944" y="1294229"/>
                  <a:pt x="2186805" y="1293428"/>
                  <a:pt x="2200275" y="1300163"/>
                </a:cubicBezTo>
                <a:cubicBezTo>
                  <a:pt x="2311054" y="1355553"/>
                  <a:pt x="2178273" y="1307117"/>
                  <a:pt x="2286000" y="1343025"/>
                </a:cubicBezTo>
                <a:cubicBezTo>
                  <a:pt x="2300288" y="1352550"/>
                  <a:pt x="2313171" y="1364626"/>
                  <a:pt x="2328863" y="1371600"/>
                </a:cubicBezTo>
                <a:cubicBezTo>
                  <a:pt x="2356388" y="1383833"/>
                  <a:pt x="2414588" y="1400175"/>
                  <a:pt x="2414588" y="1400175"/>
                </a:cubicBezTo>
                <a:lnTo>
                  <a:pt x="2500313" y="1457325"/>
                </a:lnTo>
                <a:cubicBezTo>
                  <a:pt x="2514600" y="1466850"/>
                  <a:pt x="2532448" y="1472491"/>
                  <a:pt x="2543175" y="1485900"/>
                </a:cubicBezTo>
                <a:cubicBezTo>
                  <a:pt x="2557191" y="1503420"/>
                  <a:pt x="2613737" y="1569875"/>
                  <a:pt x="2628900" y="1600200"/>
                </a:cubicBezTo>
                <a:cubicBezTo>
                  <a:pt x="2670255" y="1682909"/>
                  <a:pt x="2604798" y="1604673"/>
                  <a:pt x="2686050" y="1685925"/>
                </a:cubicBezTo>
                <a:cubicBezTo>
                  <a:pt x="2702397" y="1734965"/>
                  <a:pt x="2699952" y="1742690"/>
                  <a:pt x="2743200" y="1785938"/>
                </a:cubicBezTo>
                <a:cubicBezTo>
                  <a:pt x="2755342" y="1798080"/>
                  <a:pt x="2771775" y="1804988"/>
                  <a:pt x="2786063" y="1814513"/>
                </a:cubicBezTo>
                <a:cubicBezTo>
                  <a:pt x="2807654" y="1900880"/>
                  <a:pt x="2794142" y="1853041"/>
                  <a:pt x="2828925" y="1957388"/>
                </a:cubicBezTo>
                <a:lnTo>
                  <a:pt x="2843213" y="2000250"/>
                </a:lnTo>
                <a:cubicBezTo>
                  <a:pt x="2864349" y="2127073"/>
                  <a:pt x="2871588" y="2130038"/>
                  <a:pt x="2843213" y="2300288"/>
                </a:cubicBezTo>
                <a:cubicBezTo>
                  <a:pt x="2840390" y="2317226"/>
                  <a:pt x="2825631" y="2329959"/>
                  <a:pt x="2814638" y="2343150"/>
                </a:cubicBezTo>
                <a:cubicBezTo>
                  <a:pt x="2757719" y="2411452"/>
                  <a:pt x="2790214" y="2363504"/>
                  <a:pt x="2728913" y="2414588"/>
                </a:cubicBezTo>
                <a:cubicBezTo>
                  <a:pt x="2713391" y="2427523"/>
                  <a:pt x="2703713" y="2447637"/>
                  <a:pt x="2686050" y="2457450"/>
                </a:cubicBezTo>
                <a:cubicBezTo>
                  <a:pt x="2659720" y="2472078"/>
                  <a:pt x="2628900" y="2476500"/>
                  <a:pt x="2600325" y="2486025"/>
                </a:cubicBezTo>
                <a:lnTo>
                  <a:pt x="2514600" y="2514600"/>
                </a:lnTo>
                <a:cubicBezTo>
                  <a:pt x="2500313" y="2519362"/>
                  <a:pt x="2486706" y="2527225"/>
                  <a:pt x="2471738" y="2528888"/>
                </a:cubicBezTo>
                <a:cubicBezTo>
                  <a:pt x="2428875" y="2533650"/>
                  <a:pt x="2385843" y="2537076"/>
                  <a:pt x="2343150" y="2543175"/>
                </a:cubicBezTo>
                <a:cubicBezTo>
                  <a:pt x="2319110" y="2546609"/>
                  <a:pt x="2295925" y="2555601"/>
                  <a:pt x="2271713" y="2557463"/>
                </a:cubicBezTo>
                <a:cubicBezTo>
                  <a:pt x="2171882" y="2565142"/>
                  <a:pt x="2071772" y="2569338"/>
                  <a:pt x="1971675" y="2571750"/>
                </a:cubicBezTo>
                <a:lnTo>
                  <a:pt x="1085850" y="2586038"/>
                </a:lnTo>
                <a:cubicBezTo>
                  <a:pt x="1066800" y="2590800"/>
                  <a:pt x="1047869" y="2596065"/>
                  <a:pt x="1028700" y="2600325"/>
                </a:cubicBezTo>
                <a:cubicBezTo>
                  <a:pt x="1004994" y="2605593"/>
                  <a:pt x="980822" y="2608723"/>
                  <a:pt x="957263" y="2614613"/>
                </a:cubicBezTo>
                <a:cubicBezTo>
                  <a:pt x="942652" y="2618266"/>
                  <a:pt x="928688" y="2624138"/>
                  <a:pt x="914400" y="2628900"/>
                </a:cubicBezTo>
                <a:cubicBezTo>
                  <a:pt x="757238" y="2624138"/>
                  <a:pt x="599905" y="2623335"/>
                  <a:pt x="442913" y="2614613"/>
                </a:cubicBezTo>
                <a:cubicBezTo>
                  <a:pt x="427876" y="2613778"/>
                  <a:pt x="414906" y="2602801"/>
                  <a:pt x="400050" y="2600325"/>
                </a:cubicBezTo>
                <a:cubicBezTo>
                  <a:pt x="357511" y="2593235"/>
                  <a:pt x="314325" y="2590800"/>
                  <a:pt x="271463" y="2586038"/>
                </a:cubicBezTo>
                <a:cubicBezTo>
                  <a:pt x="252413" y="2581275"/>
                  <a:pt x="233482" y="2576010"/>
                  <a:pt x="214313" y="2571750"/>
                </a:cubicBezTo>
                <a:cubicBezTo>
                  <a:pt x="190607" y="2566482"/>
                  <a:pt x="164595" y="2568323"/>
                  <a:pt x="142875" y="2557463"/>
                </a:cubicBezTo>
                <a:cubicBezTo>
                  <a:pt x="124803" y="2548427"/>
                  <a:pt x="115354" y="2527750"/>
                  <a:pt x="100013" y="2514600"/>
                </a:cubicBezTo>
                <a:cubicBezTo>
                  <a:pt x="81933" y="2499103"/>
                  <a:pt x="61913" y="2486025"/>
                  <a:pt x="42863" y="2471738"/>
                </a:cubicBezTo>
                <a:cubicBezTo>
                  <a:pt x="38100" y="2457450"/>
                  <a:pt x="31842" y="2443577"/>
                  <a:pt x="28575" y="2428875"/>
                </a:cubicBezTo>
                <a:cubicBezTo>
                  <a:pt x="22291" y="2400596"/>
                  <a:pt x="19969" y="2371557"/>
                  <a:pt x="14288" y="2343150"/>
                </a:cubicBezTo>
                <a:cubicBezTo>
                  <a:pt x="10437" y="2323895"/>
                  <a:pt x="4763" y="2305050"/>
                  <a:pt x="0" y="2286000"/>
                </a:cubicBezTo>
                <a:cubicBezTo>
                  <a:pt x="4763" y="2119313"/>
                  <a:pt x="5524" y="1952463"/>
                  <a:pt x="14288" y="1785938"/>
                </a:cubicBezTo>
                <a:cubicBezTo>
                  <a:pt x="15426" y="1764320"/>
                  <a:pt x="41404" y="1712810"/>
                  <a:pt x="57150" y="1700213"/>
                </a:cubicBezTo>
                <a:cubicBezTo>
                  <a:pt x="68910" y="1690805"/>
                  <a:pt x="86170" y="1691858"/>
                  <a:pt x="100013" y="1685925"/>
                </a:cubicBezTo>
                <a:cubicBezTo>
                  <a:pt x="119589" y="1677535"/>
                  <a:pt x="138113" y="1666875"/>
                  <a:pt x="157163" y="1657350"/>
                </a:cubicBezTo>
                <a:cubicBezTo>
                  <a:pt x="166688" y="1638300"/>
                  <a:pt x="177348" y="1619776"/>
                  <a:pt x="185738" y="1600200"/>
                </a:cubicBezTo>
                <a:cubicBezTo>
                  <a:pt x="191670" y="1586358"/>
                  <a:pt x="193290" y="1570808"/>
                  <a:pt x="200025" y="1557338"/>
                </a:cubicBezTo>
                <a:cubicBezTo>
                  <a:pt x="207704" y="1541979"/>
                  <a:pt x="220921" y="1529834"/>
                  <a:pt x="228600" y="1514475"/>
                </a:cubicBezTo>
                <a:cubicBezTo>
                  <a:pt x="258853" y="1453969"/>
                  <a:pt x="243630" y="1437780"/>
                  <a:pt x="300038" y="1400175"/>
                </a:cubicBezTo>
                <a:cubicBezTo>
                  <a:pt x="312569" y="1391821"/>
                  <a:pt x="328613" y="1390650"/>
                  <a:pt x="342900" y="1385888"/>
                </a:cubicBezTo>
                <a:cubicBezTo>
                  <a:pt x="361950" y="1357313"/>
                  <a:pt x="391720" y="1333480"/>
                  <a:pt x="400050" y="1300163"/>
                </a:cubicBezTo>
                <a:cubicBezTo>
                  <a:pt x="417991" y="1228402"/>
                  <a:pt x="408129" y="1261642"/>
                  <a:pt x="428625" y="1200150"/>
                </a:cubicBezTo>
                <a:cubicBezTo>
                  <a:pt x="433388" y="1090613"/>
                  <a:pt x="438929" y="981106"/>
                  <a:pt x="442913" y="871538"/>
                </a:cubicBezTo>
                <a:cubicBezTo>
                  <a:pt x="448454" y="719164"/>
                  <a:pt x="444179" y="566255"/>
                  <a:pt x="457200" y="414338"/>
                </a:cubicBezTo>
                <a:cubicBezTo>
                  <a:pt x="459797" y="384034"/>
                  <a:pt x="526378" y="336886"/>
                  <a:pt x="542925" y="328613"/>
                </a:cubicBezTo>
                <a:cubicBezTo>
                  <a:pt x="569866" y="315143"/>
                  <a:pt x="628650" y="300038"/>
                  <a:pt x="628650" y="300038"/>
                </a:cubicBezTo>
                <a:cubicBezTo>
                  <a:pt x="642938" y="290513"/>
                  <a:pt x="655821" y="278437"/>
                  <a:pt x="671513" y="271463"/>
                </a:cubicBezTo>
                <a:cubicBezTo>
                  <a:pt x="699038" y="259230"/>
                  <a:pt x="757238" y="242888"/>
                  <a:pt x="757238" y="242888"/>
                </a:cubicBezTo>
                <a:cubicBezTo>
                  <a:pt x="762000" y="228600"/>
                  <a:pt x="762117" y="211785"/>
                  <a:pt x="771525" y="200025"/>
                </a:cubicBezTo>
                <a:cubicBezTo>
                  <a:pt x="782252" y="186616"/>
                  <a:pt x="799029" y="179129"/>
                  <a:pt x="814388" y="171450"/>
                </a:cubicBezTo>
                <a:cubicBezTo>
                  <a:pt x="858436" y="149426"/>
                  <a:pt x="932154" y="147800"/>
                  <a:pt x="971550" y="142875"/>
                </a:cubicBezTo>
                <a:lnTo>
                  <a:pt x="1100138" y="100013"/>
                </a:lnTo>
                <a:cubicBezTo>
                  <a:pt x="1100149" y="100009"/>
                  <a:pt x="1185852" y="71440"/>
                  <a:pt x="1185863" y="71438"/>
                </a:cubicBezTo>
                <a:lnTo>
                  <a:pt x="1271588" y="57150"/>
                </a:lnTo>
                <a:cubicBezTo>
                  <a:pt x="1321980" y="6758"/>
                  <a:pt x="1296378" y="23324"/>
                  <a:pt x="1343025" y="0"/>
                </a:cubicBezTo>
              </a:path>
            </a:pathLst>
          </a:cu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A0816EB-5677-4BB4-B45D-D26D130A72C1}"/>
              </a:ext>
            </a:extLst>
          </p:cNvPr>
          <p:cNvSpPr/>
          <p:nvPr/>
        </p:nvSpPr>
        <p:spPr>
          <a:xfrm>
            <a:off x="2434573" y="1278323"/>
            <a:ext cx="2751790" cy="3128962"/>
          </a:xfrm>
          <a:custGeom>
            <a:avLst/>
            <a:gdLst>
              <a:gd name="connsiteX0" fmla="*/ 94315 w 2751790"/>
              <a:gd name="connsiteY0" fmla="*/ 1157287 h 3128962"/>
              <a:gd name="connsiteX1" fmla="*/ 251478 w 2751790"/>
              <a:gd name="connsiteY1" fmla="*/ 1143000 h 3128962"/>
              <a:gd name="connsiteX2" fmla="*/ 337203 w 2751790"/>
              <a:gd name="connsiteY2" fmla="*/ 1114425 h 3128962"/>
              <a:gd name="connsiteX3" fmla="*/ 422928 w 2751790"/>
              <a:gd name="connsiteY3" fmla="*/ 1071562 h 3128962"/>
              <a:gd name="connsiteX4" fmla="*/ 508653 w 2751790"/>
              <a:gd name="connsiteY4" fmla="*/ 1014412 h 3128962"/>
              <a:gd name="connsiteX5" fmla="*/ 565803 w 2751790"/>
              <a:gd name="connsiteY5" fmla="*/ 985837 h 3128962"/>
              <a:gd name="connsiteX6" fmla="*/ 608665 w 2751790"/>
              <a:gd name="connsiteY6" fmla="*/ 957262 h 3128962"/>
              <a:gd name="connsiteX7" fmla="*/ 694390 w 2751790"/>
              <a:gd name="connsiteY7" fmla="*/ 928687 h 3128962"/>
              <a:gd name="connsiteX8" fmla="*/ 737253 w 2751790"/>
              <a:gd name="connsiteY8" fmla="*/ 914400 h 3128962"/>
              <a:gd name="connsiteX9" fmla="*/ 937278 w 2751790"/>
              <a:gd name="connsiteY9" fmla="*/ 885825 h 3128962"/>
              <a:gd name="connsiteX10" fmla="*/ 1180165 w 2751790"/>
              <a:gd name="connsiteY10" fmla="*/ 857250 h 3128962"/>
              <a:gd name="connsiteX11" fmla="*/ 1280178 w 2751790"/>
              <a:gd name="connsiteY11" fmla="*/ 771525 h 3128962"/>
              <a:gd name="connsiteX12" fmla="*/ 1308753 w 2751790"/>
              <a:gd name="connsiteY12" fmla="*/ 714375 h 3128962"/>
              <a:gd name="connsiteX13" fmla="*/ 1380190 w 2751790"/>
              <a:gd name="connsiteY13" fmla="*/ 600075 h 3128962"/>
              <a:gd name="connsiteX14" fmla="*/ 1408765 w 2751790"/>
              <a:gd name="connsiteY14" fmla="*/ 514350 h 3128962"/>
              <a:gd name="connsiteX15" fmla="*/ 1451628 w 2751790"/>
              <a:gd name="connsiteY15" fmla="*/ 442912 h 3128962"/>
              <a:gd name="connsiteX16" fmla="*/ 1523065 w 2751790"/>
              <a:gd name="connsiteY16" fmla="*/ 314325 h 3128962"/>
              <a:gd name="connsiteX17" fmla="*/ 1537353 w 2751790"/>
              <a:gd name="connsiteY17" fmla="*/ 271462 h 3128962"/>
              <a:gd name="connsiteX18" fmla="*/ 1623078 w 2751790"/>
              <a:gd name="connsiteY18" fmla="*/ 200025 h 3128962"/>
              <a:gd name="connsiteX19" fmla="*/ 1780240 w 2751790"/>
              <a:gd name="connsiteY19" fmla="*/ 85725 h 3128962"/>
              <a:gd name="connsiteX20" fmla="*/ 1808815 w 2751790"/>
              <a:gd name="connsiteY20" fmla="*/ 42862 h 3128962"/>
              <a:gd name="connsiteX21" fmla="*/ 1851678 w 2751790"/>
              <a:gd name="connsiteY21" fmla="*/ 28575 h 3128962"/>
              <a:gd name="connsiteX22" fmla="*/ 2051703 w 2751790"/>
              <a:gd name="connsiteY22" fmla="*/ 0 h 3128962"/>
              <a:gd name="connsiteX23" fmla="*/ 2266015 w 2751790"/>
              <a:gd name="connsiteY23" fmla="*/ 14287 h 3128962"/>
              <a:gd name="connsiteX24" fmla="*/ 2351740 w 2751790"/>
              <a:gd name="connsiteY24" fmla="*/ 42862 h 3128962"/>
              <a:gd name="connsiteX25" fmla="*/ 2494615 w 2751790"/>
              <a:gd name="connsiteY25" fmla="*/ 57150 h 3128962"/>
              <a:gd name="connsiteX26" fmla="*/ 2537478 w 2751790"/>
              <a:gd name="connsiteY26" fmla="*/ 71437 h 3128962"/>
              <a:gd name="connsiteX27" fmla="*/ 2608915 w 2751790"/>
              <a:gd name="connsiteY27" fmla="*/ 214312 h 3128962"/>
              <a:gd name="connsiteX28" fmla="*/ 2666065 w 2751790"/>
              <a:gd name="connsiteY28" fmla="*/ 328612 h 3128962"/>
              <a:gd name="connsiteX29" fmla="*/ 2708928 w 2751790"/>
              <a:gd name="connsiteY29" fmla="*/ 414337 h 3128962"/>
              <a:gd name="connsiteX30" fmla="*/ 2723215 w 2751790"/>
              <a:gd name="connsiteY30" fmla="*/ 842962 h 3128962"/>
              <a:gd name="connsiteX31" fmla="*/ 2751790 w 2751790"/>
              <a:gd name="connsiteY31" fmla="*/ 957262 h 3128962"/>
              <a:gd name="connsiteX32" fmla="*/ 2737503 w 2751790"/>
              <a:gd name="connsiteY32" fmla="*/ 1314450 h 3128962"/>
              <a:gd name="connsiteX33" fmla="*/ 2694640 w 2751790"/>
              <a:gd name="connsiteY33" fmla="*/ 1357312 h 3128962"/>
              <a:gd name="connsiteX34" fmla="*/ 2637490 w 2751790"/>
              <a:gd name="connsiteY34" fmla="*/ 1428750 h 3128962"/>
              <a:gd name="connsiteX35" fmla="*/ 2608915 w 2751790"/>
              <a:gd name="connsiteY35" fmla="*/ 1485900 h 3128962"/>
              <a:gd name="connsiteX36" fmla="*/ 2566053 w 2751790"/>
              <a:gd name="connsiteY36" fmla="*/ 1500187 h 3128962"/>
              <a:gd name="connsiteX37" fmla="*/ 2551765 w 2751790"/>
              <a:gd name="connsiteY37" fmla="*/ 1543050 h 3128962"/>
              <a:gd name="connsiteX38" fmla="*/ 2494615 w 2751790"/>
              <a:gd name="connsiteY38" fmla="*/ 1585912 h 3128962"/>
              <a:gd name="connsiteX39" fmla="*/ 2451753 w 2751790"/>
              <a:gd name="connsiteY39" fmla="*/ 2557462 h 3128962"/>
              <a:gd name="connsiteX40" fmla="*/ 2437465 w 2751790"/>
              <a:gd name="connsiteY40" fmla="*/ 2643187 h 3128962"/>
              <a:gd name="connsiteX41" fmla="*/ 2423178 w 2751790"/>
              <a:gd name="connsiteY41" fmla="*/ 2757487 h 3128962"/>
              <a:gd name="connsiteX42" fmla="*/ 2394603 w 2751790"/>
              <a:gd name="connsiteY42" fmla="*/ 2800350 h 3128962"/>
              <a:gd name="connsiteX43" fmla="*/ 2323165 w 2751790"/>
              <a:gd name="connsiteY43" fmla="*/ 2928937 h 3128962"/>
              <a:gd name="connsiteX44" fmla="*/ 2280303 w 2751790"/>
              <a:gd name="connsiteY44" fmla="*/ 2957512 h 3128962"/>
              <a:gd name="connsiteX45" fmla="*/ 2194578 w 2751790"/>
              <a:gd name="connsiteY45" fmla="*/ 3057525 h 3128962"/>
              <a:gd name="connsiteX46" fmla="*/ 2108853 w 2751790"/>
              <a:gd name="connsiteY46" fmla="*/ 3086100 h 3128962"/>
              <a:gd name="connsiteX47" fmla="*/ 2023128 w 2751790"/>
              <a:gd name="connsiteY47" fmla="*/ 3128962 h 3128962"/>
              <a:gd name="connsiteX48" fmla="*/ 1651653 w 2751790"/>
              <a:gd name="connsiteY48" fmla="*/ 3114675 h 3128962"/>
              <a:gd name="connsiteX49" fmla="*/ 1508778 w 2751790"/>
              <a:gd name="connsiteY49" fmla="*/ 3043237 h 3128962"/>
              <a:gd name="connsiteX50" fmla="*/ 1465915 w 2751790"/>
              <a:gd name="connsiteY50" fmla="*/ 3000375 h 3128962"/>
              <a:gd name="connsiteX51" fmla="*/ 1423053 w 2751790"/>
              <a:gd name="connsiteY51" fmla="*/ 2943225 h 3128962"/>
              <a:gd name="connsiteX52" fmla="*/ 1408765 w 2751790"/>
              <a:gd name="connsiteY52" fmla="*/ 2900362 h 3128962"/>
              <a:gd name="connsiteX53" fmla="*/ 1365903 w 2751790"/>
              <a:gd name="connsiteY53" fmla="*/ 2886075 h 3128962"/>
              <a:gd name="connsiteX54" fmla="*/ 1323040 w 2751790"/>
              <a:gd name="connsiteY54" fmla="*/ 2843212 h 3128962"/>
              <a:gd name="connsiteX55" fmla="*/ 1294465 w 2751790"/>
              <a:gd name="connsiteY55" fmla="*/ 2800350 h 3128962"/>
              <a:gd name="connsiteX56" fmla="*/ 1237315 w 2751790"/>
              <a:gd name="connsiteY56" fmla="*/ 2757487 h 3128962"/>
              <a:gd name="connsiteX57" fmla="*/ 1194453 w 2751790"/>
              <a:gd name="connsiteY57" fmla="*/ 2714625 h 3128962"/>
              <a:gd name="connsiteX58" fmla="*/ 1137303 w 2751790"/>
              <a:gd name="connsiteY58" fmla="*/ 2671762 h 3128962"/>
              <a:gd name="connsiteX59" fmla="*/ 1094440 w 2751790"/>
              <a:gd name="connsiteY59" fmla="*/ 2643187 h 3128962"/>
              <a:gd name="connsiteX60" fmla="*/ 1051578 w 2751790"/>
              <a:gd name="connsiteY60" fmla="*/ 2600325 h 3128962"/>
              <a:gd name="connsiteX61" fmla="*/ 1023003 w 2751790"/>
              <a:gd name="connsiteY61" fmla="*/ 2557462 h 3128962"/>
              <a:gd name="connsiteX62" fmla="*/ 980140 w 2751790"/>
              <a:gd name="connsiteY62" fmla="*/ 2543175 h 3128962"/>
              <a:gd name="connsiteX63" fmla="*/ 937278 w 2751790"/>
              <a:gd name="connsiteY63" fmla="*/ 2486025 h 3128962"/>
              <a:gd name="connsiteX64" fmla="*/ 880128 w 2751790"/>
              <a:gd name="connsiteY64" fmla="*/ 2400300 h 3128962"/>
              <a:gd name="connsiteX65" fmla="*/ 837265 w 2751790"/>
              <a:gd name="connsiteY65" fmla="*/ 2371725 h 3128962"/>
              <a:gd name="connsiteX66" fmla="*/ 794403 w 2751790"/>
              <a:gd name="connsiteY66" fmla="*/ 2357437 h 3128962"/>
              <a:gd name="connsiteX67" fmla="*/ 737253 w 2751790"/>
              <a:gd name="connsiteY67" fmla="*/ 2328862 h 3128962"/>
              <a:gd name="connsiteX68" fmla="*/ 694390 w 2751790"/>
              <a:gd name="connsiteY68" fmla="*/ 2300287 h 3128962"/>
              <a:gd name="connsiteX69" fmla="*/ 608665 w 2751790"/>
              <a:gd name="connsiteY69" fmla="*/ 2271712 h 3128962"/>
              <a:gd name="connsiteX70" fmla="*/ 522940 w 2751790"/>
              <a:gd name="connsiteY70" fmla="*/ 2214562 h 3128962"/>
              <a:gd name="connsiteX71" fmla="*/ 437215 w 2751790"/>
              <a:gd name="connsiteY71" fmla="*/ 2171700 h 3128962"/>
              <a:gd name="connsiteX72" fmla="*/ 365778 w 2751790"/>
              <a:gd name="connsiteY72" fmla="*/ 2114550 h 3128962"/>
              <a:gd name="connsiteX73" fmla="*/ 322915 w 2751790"/>
              <a:gd name="connsiteY73" fmla="*/ 2028825 h 3128962"/>
              <a:gd name="connsiteX74" fmla="*/ 280053 w 2751790"/>
              <a:gd name="connsiteY74" fmla="*/ 2000250 h 3128962"/>
              <a:gd name="connsiteX75" fmla="*/ 251478 w 2751790"/>
              <a:gd name="connsiteY75" fmla="*/ 1957387 h 3128962"/>
              <a:gd name="connsiteX76" fmla="*/ 165753 w 2751790"/>
              <a:gd name="connsiteY76" fmla="*/ 1900237 h 3128962"/>
              <a:gd name="connsiteX77" fmla="*/ 122890 w 2751790"/>
              <a:gd name="connsiteY77" fmla="*/ 1871662 h 3128962"/>
              <a:gd name="connsiteX78" fmla="*/ 80028 w 2751790"/>
              <a:gd name="connsiteY78" fmla="*/ 1828800 h 3128962"/>
              <a:gd name="connsiteX79" fmla="*/ 51453 w 2751790"/>
              <a:gd name="connsiteY79" fmla="*/ 1714500 h 3128962"/>
              <a:gd name="connsiteX80" fmla="*/ 37165 w 2751790"/>
              <a:gd name="connsiteY80" fmla="*/ 1671637 h 3128962"/>
              <a:gd name="connsiteX81" fmla="*/ 22878 w 2751790"/>
              <a:gd name="connsiteY81" fmla="*/ 1600200 h 3128962"/>
              <a:gd name="connsiteX82" fmla="*/ 80028 w 2751790"/>
              <a:gd name="connsiteY82" fmla="*/ 1257300 h 3128962"/>
              <a:gd name="connsiteX83" fmla="*/ 137178 w 2751790"/>
              <a:gd name="connsiteY83" fmla="*/ 1243012 h 3128962"/>
              <a:gd name="connsiteX84" fmla="*/ 194328 w 2751790"/>
              <a:gd name="connsiteY84" fmla="*/ 1171575 h 3128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2751790" h="3128962">
                <a:moveTo>
                  <a:pt x="94315" y="1157287"/>
                </a:moveTo>
                <a:cubicBezTo>
                  <a:pt x="146703" y="1152525"/>
                  <a:pt x="199675" y="1152142"/>
                  <a:pt x="251478" y="1143000"/>
                </a:cubicBezTo>
                <a:cubicBezTo>
                  <a:pt x="281140" y="1137766"/>
                  <a:pt x="337203" y="1114425"/>
                  <a:pt x="337203" y="1114425"/>
                </a:cubicBezTo>
                <a:cubicBezTo>
                  <a:pt x="527472" y="987578"/>
                  <a:pt x="245478" y="1170145"/>
                  <a:pt x="422928" y="1071562"/>
                </a:cubicBezTo>
                <a:cubicBezTo>
                  <a:pt x="452949" y="1054884"/>
                  <a:pt x="477936" y="1029771"/>
                  <a:pt x="508653" y="1014412"/>
                </a:cubicBezTo>
                <a:cubicBezTo>
                  <a:pt x="527703" y="1004887"/>
                  <a:pt x="547311" y="996404"/>
                  <a:pt x="565803" y="985837"/>
                </a:cubicBezTo>
                <a:cubicBezTo>
                  <a:pt x="580712" y="977318"/>
                  <a:pt x="592974" y="964236"/>
                  <a:pt x="608665" y="957262"/>
                </a:cubicBezTo>
                <a:cubicBezTo>
                  <a:pt x="636190" y="945029"/>
                  <a:pt x="665815" y="938212"/>
                  <a:pt x="694390" y="928687"/>
                </a:cubicBezTo>
                <a:cubicBezTo>
                  <a:pt x="708678" y="923925"/>
                  <a:pt x="722344" y="916530"/>
                  <a:pt x="737253" y="914400"/>
                </a:cubicBezTo>
                <a:cubicBezTo>
                  <a:pt x="803928" y="904875"/>
                  <a:pt x="870203" y="891923"/>
                  <a:pt x="937278" y="885825"/>
                </a:cubicBezTo>
                <a:cubicBezTo>
                  <a:pt x="1123290" y="868914"/>
                  <a:pt x="1042552" y="880185"/>
                  <a:pt x="1180165" y="857250"/>
                </a:cubicBezTo>
                <a:cubicBezTo>
                  <a:pt x="1223362" y="828453"/>
                  <a:pt x="1245532" y="817720"/>
                  <a:pt x="1280178" y="771525"/>
                </a:cubicBezTo>
                <a:cubicBezTo>
                  <a:pt x="1292957" y="754486"/>
                  <a:pt x="1299228" y="733425"/>
                  <a:pt x="1308753" y="714375"/>
                </a:cubicBezTo>
                <a:cubicBezTo>
                  <a:pt x="1346714" y="486598"/>
                  <a:pt x="1282298" y="730598"/>
                  <a:pt x="1380190" y="600075"/>
                </a:cubicBezTo>
                <a:cubicBezTo>
                  <a:pt x="1398262" y="575978"/>
                  <a:pt x="1396301" y="541771"/>
                  <a:pt x="1408765" y="514350"/>
                </a:cubicBezTo>
                <a:cubicBezTo>
                  <a:pt x="1420256" y="489069"/>
                  <a:pt x="1439209" y="467750"/>
                  <a:pt x="1451628" y="442912"/>
                </a:cubicBezTo>
                <a:cubicBezTo>
                  <a:pt x="1517112" y="311945"/>
                  <a:pt x="1438757" y="426737"/>
                  <a:pt x="1523065" y="314325"/>
                </a:cubicBezTo>
                <a:cubicBezTo>
                  <a:pt x="1527828" y="300037"/>
                  <a:pt x="1528999" y="283993"/>
                  <a:pt x="1537353" y="271462"/>
                </a:cubicBezTo>
                <a:cubicBezTo>
                  <a:pt x="1562274" y="234080"/>
                  <a:pt x="1588969" y="224831"/>
                  <a:pt x="1623078" y="200025"/>
                </a:cubicBezTo>
                <a:cubicBezTo>
                  <a:pt x="1799142" y="71979"/>
                  <a:pt x="1680436" y="152262"/>
                  <a:pt x="1780240" y="85725"/>
                </a:cubicBezTo>
                <a:cubicBezTo>
                  <a:pt x="1789765" y="71437"/>
                  <a:pt x="1795406" y="53589"/>
                  <a:pt x="1808815" y="42862"/>
                </a:cubicBezTo>
                <a:cubicBezTo>
                  <a:pt x="1820575" y="33454"/>
                  <a:pt x="1837197" y="32712"/>
                  <a:pt x="1851678" y="28575"/>
                </a:cubicBezTo>
                <a:cubicBezTo>
                  <a:pt x="1935347" y="4670"/>
                  <a:pt x="1937828" y="11387"/>
                  <a:pt x="2051703" y="0"/>
                </a:cubicBezTo>
                <a:cubicBezTo>
                  <a:pt x="2123140" y="4762"/>
                  <a:pt x="2195139" y="4162"/>
                  <a:pt x="2266015" y="14287"/>
                </a:cubicBezTo>
                <a:cubicBezTo>
                  <a:pt x="2295833" y="18547"/>
                  <a:pt x="2321769" y="39865"/>
                  <a:pt x="2351740" y="42862"/>
                </a:cubicBezTo>
                <a:lnTo>
                  <a:pt x="2494615" y="57150"/>
                </a:lnTo>
                <a:cubicBezTo>
                  <a:pt x="2508903" y="61912"/>
                  <a:pt x="2525718" y="62029"/>
                  <a:pt x="2537478" y="71437"/>
                </a:cubicBezTo>
                <a:cubicBezTo>
                  <a:pt x="2564121" y="92751"/>
                  <a:pt x="2605865" y="207775"/>
                  <a:pt x="2608915" y="214312"/>
                </a:cubicBezTo>
                <a:cubicBezTo>
                  <a:pt x="2626929" y="252913"/>
                  <a:pt x="2642437" y="293169"/>
                  <a:pt x="2666065" y="328612"/>
                </a:cubicBezTo>
                <a:cubicBezTo>
                  <a:pt x="2702994" y="384006"/>
                  <a:pt x="2689210" y="355185"/>
                  <a:pt x="2708928" y="414337"/>
                </a:cubicBezTo>
                <a:cubicBezTo>
                  <a:pt x="2713690" y="557212"/>
                  <a:pt x="2711964" y="700451"/>
                  <a:pt x="2723215" y="842962"/>
                </a:cubicBezTo>
                <a:cubicBezTo>
                  <a:pt x="2726306" y="882113"/>
                  <a:pt x="2751790" y="957262"/>
                  <a:pt x="2751790" y="957262"/>
                </a:cubicBezTo>
                <a:cubicBezTo>
                  <a:pt x="2747028" y="1076325"/>
                  <a:pt x="2754354" y="1196490"/>
                  <a:pt x="2737503" y="1314450"/>
                </a:cubicBezTo>
                <a:cubicBezTo>
                  <a:pt x="2734645" y="1334453"/>
                  <a:pt x="2705848" y="1340500"/>
                  <a:pt x="2694640" y="1357312"/>
                </a:cubicBezTo>
                <a:cubicBezTo>
                  <a:pt x="2639430" y="1440127"/>
                  <a:pt x="2733353" y="1364842"/>
                  <a:pt x="2637490" y="1428750"/>
                </a:cubicBezTo>
                <a:cubicBezTo>
                  <a:pt x="2627965" y="1447800"/>
                  <a:pt x="2623975" y="1470840"/>
                  <a:pt x="2608915" y="1485900"/>
                </a:cubicBezTo>
                <a:cubicBezTo>
                  <a:pt x="2598266" y="1496549"/>
                  <a:pt x="2576702" y="1489538"/>
                  <a:pt x="2566053" y="1500187"/>
                </a:cubicBezTo>
                <a:cubicBezTo>
                  <a:pt x="2555404" y="1510836"/>
                  <a:pt x="2561407" y="1531480"/>
                  <a:pt x="2551765" y="1543050"/>
                </a:cubicBezTo>
                <a:cubicBezTo>
                  <a:pt x="2536521" y="1561343"/>
                  <a:pt x="2513665" y="1571625"/>
                  <a:pt x="2494615" y="1585912"/>
                </a:cubicBezTo>
                <a:cubicBezTo>
                  <a:pt x="2328815" y="1917512"/>
                  <a:pt x="2479221" y="1596069"/>
                  <a:pt x="2451753" y="2557462"/>
                </a:cubicBezTo>
                <a:cubicBezTo>
                  <a:pt x="2450926" y="2586419"/>
                  <a:pt x="2441562" y="2614509"/>
                  <a:pt x="2437465" y="2643187"/>
                </a:cubicBezTo>
                <a:cubicBezTo>
                  <a:pt x="2432035" y="2681198"/>
                  <a:pt x="2433281" y="2720443"/>
                  <a:pt x="2423178" y="2757487"/>
                </a:cubicBezTo>
                <a:cubicBezTo>
                  <a:pt x="2418660" y="2774054"/>
                  <a:pt x="2402282" y="2784991"/>
                  <a:pt x="2394603" y="2800350"/>
                </a:cubicBezTo>
                <a:cubicBezTo>
                  <a:pt x="2368548" y="2852459"/>
                  <a:pt x="2390735" y="2883890"/>
                  <a:pt x="2323165" y="2928937"/>
                </a:cubicBezTo>
                <a:cubicBezTo>
                  <a:pt x="2308878" y="2938462"/>
                  <a:pt x="2292445" y="2945370"/>
                  <a:pt x="2280303" y="2957512"/>
                </a:cubicBezTo>
                <a:cubicBezTo>
                  <a:pt x="2254439" y="2983376"/>
                  <a:pt x="2229567" y="3038087"/>
                  <a:pt x="2194578" y="3057525"/>
                </a:cubicBezTo>
                <a:cubicBezTo>
                  <a:pt x="2168248" y="3072153"/>
                  <a:pt x="2133915" y="3069392"/>
                  <a:pt x="2108853" y="3086100"/>
                </a:cubicBezTo>
                <a:cubicBezTo>
                  <a:pt x="2053459" y="3123029"/>
                  <a:pt x="2082280" y="3109245"/>
                  <a:pt x="2023128" y="3128962"/>
                </a:cubicBezTo>
                <a:cubicBezTo>
                  <a:pt x="1899303" y="3124200"/>
                  <a:pt x="1775295" y="3122918"/>
                  <a:pt x="1651653" y="3114675"/>
                </a:cubicBezTo>
                <a:cubicBezTo>
                  <a:pt x="1599798" y="3111218"/>
                  <a:pt x="1543310" y="3077768"/>
                  <a:pt x="1508778" y="3043237"/>
                </a:cubicBezTo>
                <a:cubicBezTo>
                  <a:pt x="1494490" y="3028950"/>
                  <a:pt x="1479065" y="3015716"/>
                  <a:pt x="1465915" y="3000375"/>
                </a:cubicBezTo>
                <a:cubicBezTo>
                  <a:pt x="1450418" y="2982295"/>
                  <a:pt x="1437340" y="2962275"/>
                  <a:pt x="1423053" y="2943225"/>
                </a:cubicBezTo>
                <a:cubicBezTo>
                  <a:pt x="1418290" y="2928937"/>
                  <a:pt x="1419414" y="2911011"/>
                  <a:pt x="1408765" y="2900362"/>
                </a:cubicBezTo>
                <a:cubicBezTo>
                  <a:pt x="1398116" y="2889713"/>
                  <a:pt x="1378434" y="2894429"/>
                  <a:pt x="1365903" y="2886075"/>
                </a:cubicBezTo>
                <a:cubicBezTo>
                  <a:pt x="1349091" y="2874867"/>
                  <a:pt x="1335975" y="2858734"/>
                  <a:pt x="1323040" y="2843212"/>
                </a:cubicBezTo>
                <a:cubicBezTo>
                  <a:pt x="1312047" y="2830021"/>
                  <a:pt x="1306607" y="2812492"/>
                  <a:pt x="1294465" y="2800350"/>
                </a:cubicBezTo>
                <a:cubicBezTo>
                  <a:pt x="1277627" y="2783512"/>
                  <a:pt x="1255395" y="2772984"/>
                  <a:pt x="1237315" y="2757487"/>
                </a:cubicBezTo>
                <a:cubicBezTo>
                  <a:pt x="1221974" y="2744338"/>
                  <a:pt x="1209794" y="2727774"/>
                  <a:pt x="1194453" y="2714625"/>
                </a:cubicBezTo>
                <a:cubicBezTo>
                  <a:pt x="1176373" y="2699128"/>
                  <a:pt x="1156680" y="2685603"/>
                  <a:pt x="1137303" y="2671762"/>
                </a:cubicBezTo>
                <a:cubicBezTo>
                  <a:pt x="1123330" y="2661781"/>
                  <a:pt x="1107632" y="2654180"/>
                  <a:pt x="1094440" y="2643187"/>
                </a:cubicBezTo>
                <a:cubicBezTo>
                  <a:pt x="1078918" y="2630252"/>
                  <a:pt x="1064513" y="2615847"/>
                  <a:pt x="1051578" y="2600325"/>
                </a:cubicBezTo>
                <a:cubicBezTo>
                  <a:pt x="1040585" y="2587133"/>
                  <a:pt x="1036412" y="2568189"/>
                  <a:pt x="1023003" y="2557462"/>
                </a:cubicBezTo>
                <a:cubicBezTo>
                  <a:pt x="1011243" y="2548054"/>
                  <a:pt x="994428" y="2547937"/>
                  <a:pt x="980140" y="2543175"/>
                </a:cubicBezTo>
                <a:cubicBezTo>
                  <a:pt x="965853" y="2524125"/>
                  <a:pt x="950933" y="2505533"/>
                  <a:pt x="937278" y="2486025"/>
                </a:cubicBezTo>
                <a:cubicBezTo>
                  <a:pt x="917584" y="2457890"/>
                  <a:pt x="908703" y="2419350"/>
                  <a:pt x="880128" y="2400300"/>
                </a:cubicBezTo>
                <a:cubicBezTo>
                  <a:pt x="865840" y="2390775"/>
                  <a:pt x="852624" y="2379404"/>
                  <a:pt x="837265" y="2371725"/>
                </a:cubicBezTo>
                <a:cubicBezTo>
                  <a:pt x="823795" y="2364990"/>
                  <a:pt x="808246" y="2363370"/>
                  <a:pt x="794403" y="2357437"/>
                </a:cubicBezTo>
                <a:cubicBezTo>
                  <a:pt x="774827" y="2349047"/>
                  <a:pt x="755745" y="2339429"/>
                  <a:pt x="737253" y="2328862"/>
                </a:cubicBezTo>
                <a:cubicBezTo>
                  <a:pt x="722344" y="2320343"/>
                  <a:pt x="710082" y="2307261"/>
                  <a:pt x="694390" y="2300287"/>
                </a:cubicBezTo>
                <a:cubicBezTo>
                  <a:pt x="666865" y="2288054"/>
                  <a:pt x="608665" y="2271712"/>
                  <a:pt x="608665" y="2271712"/>
                </a:cubicBezTo>
                <a:cubicBezTo>
                  <a:pt x="527413" y="2190460"/>
                  <a:pt x="605649" y="2255917"/>
                  <a:pt x="522940" y="2214562"/>
                </a:cubicBezTo>
                <a:cubicBezTo>
                  <a:pt x="412160" y="2159172"/>
                  <a:pt x="544946" y="2207609"/>
                  <a:pt x="437215" y="2171700"/>
                </a:cubicBezTo>
                <a:cubicBezTo>
                  <a:pt x="355322" y="2048859"/>
                  <a:pt x="464366" y="2193421"/>
                  <a:pt x="365778" y="2114550"/>
                </a:cubicBezTo>
                <a:cubicBezTo>
                  <a:pt x="298868" y="2061021"/>
                  <a:pt x="368928" y="2086341"/>
                  <a:pt x="322915" y="2028825"/>
                </a:cubicBezTo>
                <a:cubicBezTo>
                  <a:pt x="312188" y="2015417"/>
                  <a:pt x="294340" y="2009775"/>
                  <a:pt x="280053" y="2000250"/>
                </a:cubicBezTo>
                <a:cubicBezTo>
                  <a:pt x="270528" y="1985962"/>
                  <a:pt x="264401" y="1968695"/>
                  <a:pt x="251478" y="1957387"/>
                </a:cubicBezTo>
                <a:cubicBezTo>
                  <a:pt x="225632" y="1934772"/>
                  <a:pt x="194328" y="1919287"/>
                  <a:pt x="165753" y="1900237"/>
                </a:cubicBezTo>
                <a:cubicBezTo>
                  <a:pt x="151465" y="1890712"/>
                  <a:pt x="135032" y="1883804"/>
                  <a:pt x="122890" y="1871662"/>
                </a:cubicBezTo>
                <a:lnTo>
                  <a:pt x="80028" y="1828800"/>
                </a:lnTo>
                <a:cubicBezTo>
                  <a:pt x="70503" y="1790700"/>
                  <a:pt x="63872" y="1751757"/>
                  <a:pt x="51453" y="1714500"/>
                </a:cubicBezTo>
                <a:cubicBezTo>
                  <a:pt x="46690" y="1700212"/>
                  <a:pt x="40818" y="1686248"/>
                  <a:pt x="37165" y="1671637"/>
                </a:cubicBezTo>
                <a:cubicBezTo>
                  <a:pt x="31275" y="1648078"/>
                  <a:pt x="27640" y="1624012"/>
                  <a:pt x="22878" y="1600200"/>
                </a:cubicBezTo>
                <a:cubicBezTo>
                  <a:pt x="35578" y="1308084"/>
                  <a:pt x="-66542" y="1299177"/>
                  <a:pt x="80028" y="1257300"/>
                </a:cubicBezTo>
                <a:cubicBezTo>
                  <a:pt x="98909" y="1251906"/>
                  <a:pt x="118128" y="1247775"/>
                  <a:pt x="137178" y="1243012"/>
                </a:cubicBezTo>
                <a:cubicBezTo>
                  <a:pt x="187570" y="1192620"/>
                  <a:pt x="171004" y="1218222"/>
                  <a:pt x="194328" y="1171575"/>
                </a:cubicBezTo>
              </a:path>
            </a:pathLst>
          </a:cu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01DF622-7CB7-4DE8-9F5C-08A57BAD7C7A}"/>
              </a:ext>
            </a:extLst>
          </p:cNvPr>
          <p:cNvSpPr/>
          <p:nvPr/>
        </p:nvSpPr>
        <p:spPr>
          <a:xfrm>
            <a:off x="4827092" y="992573"/>
            <a:ext cx="2158116" cy="4343400"/>
          </a:xfrm>
          <a:custGeom>
            <a:avLst/>
            <a:gdLst>
              <a:gd name="connsiteX0" fmla="*/ 130671 w 2158116"/>
              <a:gd name="connsiteY0" fmla="*/ 4129087 h 4343400"/>
              <a:gd name="connsiteX1" fmla="*/ 2084 w 2158116"/>
              <a:gd name="connsiteY1" fmla="*/ 3714750 h 4343400"/>
              <a:gd name="connsiteX2" fmla="*/ 16371 w 2158116"/>
              <a:gd name="connsiteY2" fmla="*/ 3629025 h 4343400"/>
              <a:gd name="connsiteX3" fmla="*/ 73521 w 2158116"/>
              <a:gd name="connsiteY3" fmla="*/ 3543300 h 4343400"/>
              <a:gd name="connsiteX4" fmla="*/ 144959 w 2158116"/>
              <a:gd name="connsiteY4" fmla="*/ 3429000 h 4343400"/>
              <a:gd name="connsiteX5" fmla="*/ 173534 w 2158116"/>
              <a:gd name="connsiteY5" fmla="*/ 3314700 h 4343400"/>
              <a:gd name="connsiteX6" fmla="*/ 187821 w 2158116"/>
              <a:gd name="connsiteY6" fmla="*/ 3228975 h 4343400"/>
              <a:gd name="connsiteX7" fmla="*/ 216396 w 2158116"/>
              <a:gd name="connsiteY7" fmla="*/ 3128962 h 4343400"/>
              <a:gd name="connsiteX8" fmla="*/ 230684 w 2158116"/>
              <a:gd name="connsiteY8" fmla="*/ 2971800 h 4343400"/>
              <a:gd name="connsiteX9" fmla="*/ 244971 w 2158116"/>
              <a:gd name="connsiteY9" fmla="*/ 2928937 h 4343400"/>
              <a:gd name="connsiteX10" fmla="*/ 259259 w 2158116"/>
              <a:gd name="connsiteY10" fmla="*/ 2800350 h 4343400"/>
              <a:gd name="connsiteX11" fmla="*/ 287834 w 2158116"/>
              <a:gd name="connsiteY11" fmla="*/ 2714625 h 4343400"/>
              <a:gd name="connsiteX12" fmla="*/ 302121 w 2158116"/>
              <a:gd name="connsiteY12" fmla="*/ 2643187 h 4343400"/>
              <a:gd name="connsiteX13" fmla="*/ 359271 w 2158116"/>
              <a:gd name="connsiteY13" fmla="*/ 2528887 h 4343400"/>
              <a:gd name="connsiteX14" fmla="*/ 387846 w 2158116"/>
              <a:gd name="connsiteY14" fmla="*/ 2471737 h 4343400"/>
              <a:gd name="connsiteX15" fmla="*/ 416421 w 2158116"/>
              <a:gd name="connsiteY15" fmla="*/ 2357437 h 4343400"/>
              <a:gd name="connsiteX16" fmla="*/ 459284 w 2158116"/>
              <a:gd name="connsiteY16" fmla="*/ 2271712 h 4343400"/>
              <a:gd name="connsiteX17" fmla="*/ 502146 w 2158116"/>
              <a:gd name="connsiteY17" fmla="*/ 2100262 h 4343400"/>
              <a:gd name="connsiteX18" fmla="*/ 530721 w 2158116"/>
              <a:gd name="connsiteY18" fmla="*/ 1843087 h 4343400"/>
              <a:gd name="connsiteX19" fmla="*/ 545009 w 2158116"/>
              <a:gd name="connsiteY19" fmla="*/ 1100137 h 4343400"/>
              <a:gd name="connsiteX20" fmla="*/ 573584 w 2158116"/>
              <a:gd name="connsiteY20" fmla="*/ 928687 h 4343400"/>
              <a:gd name="connsiteX21" fmla="*/ 587871 w 2158116"/>
              <a:gd name="connsiteY21" fmla="*/ 842962 h 4343400"/>
              <a:gd name="connsiteX22" fmla="*/ 616446 w 2158116"/>
              <a:gd name="connsiteY22" fmla="*/ 700087 h 4343400"/>
              <a:gd name="connsiteX23" fmla="*/ 630734 w 2158116"/>
              <a:gd name="connsiteY23" fmla="*/ 642937 h 4343400"/>
              <a:gd name="connsiteX24" fmla="*/ 673596 w 2158116"/>
              <a:gd name="connsiteY24" fmla="*/ 571500 h 4343400"/>
              <a:gd name="connsiteX25" fmla="*/ 702171 w 2158116"/>
              <a:gd name="connsiteY25" fmla="*/ 500062 h 4343400"/>
              <a:gd name="connsiteX26" fmla="*/ 730746 w 2158116"/>
              <a:gd name="connsiteY26" fmla="*/ 442912 h 4343400"/>
              <a:gd name="connsiteX27" fmla="*/ 773609 w 2158116"/>
              <a:gd name="connsiteY27" fmla="*/ 342900 h 4343400"/>
              <a:gd name="connsiteX28" fmla="*/ 816471 w 2158116"/>
              <a:gd name="connsiteY28" fmla="*/ 314325 h 4343400"/>
              <a:gd name="connsiteX29" fmla="*/ 916484 w 2158116"/>
              <a:gd name="connsiteY29" fmla="*/ 214312 h 4343400"/>
              <a:gd name="connsiteX30" fmla="*/ 987921 w 2158116"/>
              <a:gd name="connsiteY30" fmla="*/ 157162 h 4343400"/>
              <a:gd name="connsiteX31" fmla="*/ 1073646 w 2158116"/>
              <a:gd name="connsiteY31" fmla="*/ 85725 h 4343400"/>
              <a:gd name="connsiteX32" fmla="*/ 1116509 w 2158116"/>
              <a:gd name="connsiteY32" fmla="*/ 42862 h 4343400"/>
              <a:gd name="connsiteX33" fmla="*/ 1202234 w 2158116"/>
              <a:gd name="connsiteY33" fmla="*/ 0 h 4343400"/>
              <a:gd name="connsiteX34" fmla="*/ 1487984 w 2158116"/>
              <a:gd name="connsiteY34" fmla="*/ 14287 h 4343400"/>
              <a:gd name="connsiteX35" fmla="*/ 1516559 w 2158116"/>
              <a:gd name="connsiteY35" fmla="*/ 57150 h 4343400"/>
              <a:gd name="connsiteX36" fmla="*/ 1587996 w 2158116"/>
              <a:gd name="connsiteY36" fmla="*/ 142875 h 4343400"/>
              <a:gd name="connsiteX37" fmla="*/ 1616571 w 2158116"/>
              <a:gd name="connsiteY37" fmla="*/ 200025 h 4343400"/>
              <a:gd name="connsiteX38" fmla="*/ 1645146 w 2158116"/>
              <a:gd name="connsiteY38" fmla="*/ 242887 h 4343400"/>
              <a:gd name="connsiteX39" fmla="*/ 1659434 w 2158116"/>
              <a:gd name="connsiteY39" fmla="*/ 285750 h 4343400"/>
              <a:gd name="connsiteX40" fmla="*/ 1688009 w 2158116"/>
              <a:gd name="connsiteY40" fmla="*/ 328612 h 4343400"/>
              <a:gd name="connsiteX41" fmla="*/ 1716584 w 2158116"/>
              <a:gd name="connsiteY41" fmla="*/ 385762 h 4343400"/>
              <a:gd name="connsiteX42" fmla="*/ 1759446 w 2158116"/>
              <a:gd name="connsiteY42" fmla="*/ 428625 h 4343400"/>
              <a:gd name="connsiteX43" fmla="*/ 1859459 w 2158116"/>
              <a:gd name="connsiteY43" fmla="*/ 542925 h 4343400"/>
              <a:gd name="connsiteX44" fmla="*/ 1902321 w 2158116"/>
              <a:gd name="connsiteY44" fmla="*/ 600075 h 4343400"/>
              <a:gd name="connsiteX45" fmla="*/ 1945184 w 2158116"/>
              <a:gd name="connsiteY45" fmla="*/ 642937 h 4343400"/>
              <a:gd name="connsiteX46" fmla="*/ 1973759 w 2158116"/>
              <a:gd name="connsiteY46" fmla="*/ 700087 h 4343400"/>
              <a:gd name="connsiteX47" fmla="*/ 2016621 w 2158116"/>
              <a:gd name="connsiteY47" fmla="*/ 857250 h 4343400"/>
              <a:gd name="connsiteX48" fmla="*/ 2059484 w 2158116"/>
              <a:gd name="connsiteY48" fmla="*/ 1071562 h 4343400"/>
              <a:gd name="connsiteX49" fmla="*/ 2073771 w 2158116"/>
              <a:gd name="connsiteY49" fmla="*/ 1700212 h 4343400"/>
              <a:gd name="connsiteX50" fmla="*/ 2102346 w 2158116"/>
              <a:gd name="connsiteY50" fmla="*/ 1900237 h 4343400"/>
              <a:gd name="connsiteX51" fmla="*/ 2116634 w 2158116"/>
              <a:gd name="connsiteY51" fmla="*/ 1943100 h 4343400"/>
              <a:gd name="connsiteX52" fmla="*/ 2130921 w 2158116"/>
              <a:gd name="connsiteY52" fmla="*/ 3114675 h 4343400"/>
              <a:gd name="connsiteX53" fmla="*/ 2073771 w 2158116"/>
              <a:gd name="connsiteY53" fmla="*/ 3271837 h 4343400"/>
              <a:gd name="connsiteX54" fmla="*/ 2059484 w 2158116"/>
              <a:gd name="connsiteY54" fmla="*/ 3328987 h 4343400"/>
              <a:gd name="connsiteX55" fmla="*/ 2030909 w 2158116"/>
              <a:gd name="connsiteY55" fmla="*/ 3386137 h 4343400"/>
              <a:gd name="connsiteX56" fmla="*/ 2016621 w 2158116"/>
              <a:gd name="connsiteY56" fmla="*/ 3514725 h 4343400"/>
              <a:gd name="connsiteX57" fmla="*/ 1973759 w 2158116"/>
              <a:gd name="connsiteY57" fmla="*/ 3643312 h 4343400"/>
              <a:gd name="connsiteX58" fmla="*/ 1945184 w 2158116"/>
              <a:gd name="connsiteY58" fmla="*/ 3829050 h 4343400"/>
              <a:gd name="connsiteX59" fmla="*/ 1888034 w 2158116"/>
              <a:gd name="connsiteY59" fmla="*/ 3929062 h 4343400"/>
              <a:gd name="connsiteX60" fmla="*/ 1859459 w 2158116"/>
              <a:gd name="connsiteY60" fmla="*/ 4029075 h 4343400"/>
              <a:gd name="connsiteX61" fmla="*/ 1830884 w 2158116"/>
              <a:gd name="connsiteY61" fmla="*/ 4071937 h 4343400"/>
              <a:gd name="connsiteX62" fmla="*/ 1773734 w 2158116"/>
              <a:gd name="connsiteY62" fmla="*/ 4114800 h 4343400"/>
              <a:gd name="connsiteX63" fmla="*/ 1688009 w 2158116"/>
              <a:gd name="connsiteY63" fmla="*/ 4200525 h 4343400"/>
              <a:gd name="connsiteX64" fmla="*/ 1645146 w 2158116"/>
              <a:gd name="connsiteY64" fmla="*/ 4214812 h 4343400"/>
              <a:gd name="connsiteX65" fmla="*/ 1516559 w 2158116"/>
              <a:gd name="connsiteY65" fmla="*/ 4257675 h 4343400"/>
              <a:gd name="connsiteX66" fmla="*/ 1402259 w 2158116"/>
              <a:gd name="connsiteY66" fmla="*/ 4286250 h 4343400"/>
              <a:gd name="connsiteX67" fmla="*/ 1345109 w 2158116"/>
              <a:gd name="connsiteY67" fmla="*/ 4300537 h 4343400"/>
              <a:gd name="connsiteX68" fmla="*/ 1159371 w 2158116"/>
              <a:gd name="connsiteY68" fmla="*/ 4343400 h 4343400"/>
              <a:gd name="connsiteX69" fmla="*/ 602159 w 2158116"/>
              <a:gd name="connsiteY69" fmla="*/ 4329112 h 4343400"/>
              <a:gd name="connsiteX70" fmla="*/ 430709 w 2158116"/>
              <a:gd name="connsiteY70" fmla="*/ 4314825 h 4343400"/>
              <a:gd name="connsiteX71" fmla="*/ 330696 w 2158116"/>
              <a:gd name="connsiteY71" fmla="*/ 4286250 h 4343400"/>
              <a:gd name="connsiteX72" fmla="*/ 244971 w 2158116"/>
              <a:gd name="connsiteY72" fmla="*/ 4200525 h 4343400"/>
              <a:gd name="connsiteX73" fmla="*/ 216396 w 2158116"/>
              <a:gd name="connsiteY73" fmla="*/ 4086225 h 4343400"/>
              <a:gd name="connsiteX74" fmla="*/ 187821 w 2158116"/>
              <a:gd name="connsiteY74" fmla="*/ 4000500 h 4343400"/>
              <a:gd name="connsiteX75" fmla="*/ 159246 w 2158116"/>
              <a:gd name="connsiteY75" fmla="*/ 3957637 h 4343400"/>
              <a:gd name="connsiteX76" fmla="*/ 102096 w 2158116"/>
              <a:gd name="connsiteY76" fmla="*/ 3957637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2158116" h="4343400">
                <a:moveTo>
                  <a:pt x="130671" y="4129087"/>
                </a:moveTo>
                <a:cubicBezTo>
                  <a:pt x="87809" y="3990975"/>
                  <a:pt x="34307" y="3855725"/>
                  <a:pt x="2084" y="3714750"/>
                </a:cubicBezTo>
                <a:cubicBezTo>
                  <a:pt x="-4371" y="3686509"/>
                  <a:pt x="5229" y="3655766"/>
                  <a:pt x="16371" y="3629025"/>
                </a:cubicBezTo>
                <a:cubicBezTo>
                  <a:pt x="29580" y="3597324"/>
                  <a:pt x="54471" y="3571875"/>
                  <a:pt x="73521" y="3543300"/>
                </a:cubicBezTo>
                <a:cubicBezTo>
                  <a:pt x="117497" y="3477336"/>
                  <a:pt x="93266" y="3515153"/>
                  <a:pt x="144959" y="3429000"/>
                </a:cubicBezTo>
                <a:cubicBezTo>
                  <a:pt x="154484" y="3390900"/>
                  <a:pt x="167078" y="3353438"/>
                  <a:pt x="173534" y="3314700"/>
                </a:cubicBezTo>
                <a:cubicBezTo>
                  <a:pt x="178296" y="3286125"/>
                  <a:pt x="182140" y="3257382"/>
                  <a:pt x="187821" y="3228975"/>
                </a:cubicBezTo>
                <a:cubicBezTo>
                  <a:pt x="196790" y="3184132"/>
                  <a:pt x="202781" y="3169808"/>
                  <a:pt x="216396" y="3128962"/>
                </a:cubicBezTo>
                <a:cubicBezTo>
                  <a:pt x="221159" y="3076575"/>
                  <a:pt x="223245" y="3023875"/>
                  <a:pt x="230684" y="2971800"/>
                </a:cubicBezTo>
                <a:cubicBezTo>
                  <a:pt x="232814" y="2956891"/>
                  <a:pt x="242495" y="2943793"/>
                  <a:pt x="244971" y="2928937"/>
                </a:cubicBezTo>
                <a:cubicBezTo>
                  <a:pt x="252061" y="2886398"/>
                  <a:pt x="250801" y="2842639"/>
                  <a:pt x="259259" y="2800350"/>
                </a:cubicBezTo>
                <a:cubicBezTo>
                  <a:pt x="265166" y="2770814"/>
                  <a:pt x="281927" y="2744161"/>
                  <a:pt x="287834" y="2714625"/>
                </a:cubicBezTo>
                <a:cubicBezTo>
                  <a:pt x="292596" y="2690812"/>
                  <a:pt x="293404" y="2665853"/>
                  <a:pt x="302121" y="2643187"/>
                </a:cubicBezTo>
                <a:cubicBezTo>
                  <a:pt x="317412" y="2603429"/>
                  <a:pt x="340221" y="2566987"/>
                  <a:pt x="359271" y="2528887"/>
                </a:cubicBezTo>
                <a:cubicBezTo>
                  <a:pt x="368796" y="2509837"/>
                  <a:pt x="382680" y="2492400"/>
                  <a:pt x="387846" y="2471737"/>
                </a:cubicBezTo>
                <a:cubicBezTo>
                  <a:pt x="397371" y="2433637"/>
                  <a:pt x="394636" y="2390114"/>
                  <a:pt x="416421" y="2357437"/>
                </a:cubicBezTo>
                <a:cubicBezTo>
                  <a:pt x="445856" y="2313286"/>
                  <a:pt x="446139" y="2321005"/>
                  <a:pt x="459284" y="2271712"/>
                </a:cubicBezTo>
                <a:cubicBezTo>
                  <a:pt x="474463" y="2214792"/>
                  <a:pt x="502146" y="2100262"/>
                  <a:pt x="502146" y="2100262"/>
                </a:cubicBezTo>
                <a:cubicBezTo>
                  <a:pt x="511671" y="2014537"/>
                  <a:pt x="527028" y="1929260"/>
                  <a:pt x="530721" y="1843087"/>
                </a:cubicBezTo>
                <a:cubicBezTo>
                  <a:pt x="541327" y="1595618"/>
                  <a:pt x="536757" y="1347695"/>
                  <a:pt x="545009" y="1100137"/>
                </a:cubicBezTo>
                <a:cubicBezTo>
                  <a:pt x="548862" y="984544"/>
                  <a:pt x="556565" y="1013783"/>
                  <a:pt x="573584" y="928687"/>
                </a:cubicBezTo>
                <a:cubicBezTo>
                  <a:pt x="579265" y="900280"/>
                  <a:pt x="582532" y="871435"/>
                  <a:pt x="587871" y="842962"/>
                </a:cubicBezTo>
                <a:cubicBezTo>
                  <a:pt x="596821" y="795226"/>
                  <a:pt x="604666" y="747205"/>
                  <a:pt x="616446" y="700087"/>
                </a:cubicBezTo>
                <a:cubicBezTo>
                  <a:pt x="621209" y="681037"/>
                  <a:pt x="622759" y="660881"/>
                  <a:pt x="630734" y="642937"/>
                </a:cubicBezTo>
                <a:cubicBezTo>
                  <a:pt x="642012" y="617561"/>
                  <a:pt x="661177" y="596338"/>
                  <a:pt x="673596" y="571500"/>
                </a:cubicBezTo>
                <a:cubicBezTo>
                  <a:pt x="685066" y="548561"/>
                  <a:pt x="691755" y="523499"/>
                  <a:pt x="702171" y="500062"/>
                </a:cubicBezTo>
                <a:cubicBezTo>
                  <a:pt x="710821" y="480599"/>
                  <a:pt x="723268" y="462854"/>
                  <a:pt x="730746" y="442912"/>
                </a:cubicBezTo>
                <a:cubicBezTo>
                  <a:pt x="750420" y="390448"/>
                  <a:pt x="733073" y="383436"/>
                  <a:pt x="773609" y="342900"/>
                </a:cubicBezTo>
                <a:cubicBezTo>
                  <a:pt x="785751" y="330758"/>
                  <a:pt x="802184" y="323850"/>
                  <a:pt x="816471" y="314325"/>
                </a:cubicBezTo>
                <a:cubicBezTo>
                  <a:pt x="881071" y="217424"/>
                  <a:pt x="797701" y="333094"/>
                  <a:pt x="916484" y="214312"/>
                </a:cubicBezTo>
                <a:cubicBezTo>
                  <a:pt x="981110" y="149686"/>
                  <a:pt x="904477" y="184978"/>
                  <a:pt x="987921" y="157162"/>
                </a:cubicBezTo>
                <a:cubicBezTo>
                  <a:pt x="1113156" y="31930"/>
                  <a:pt x="954288" y="185190"/>
                  <a:pt x="1073646" y="85725"/>
                </a:cubicBezTo>
                <a:cubicBezTo>
                  <a:pt x="1089168" y="72790"/>
                  <a:pt x="1100987" y="55797"/>
                  <a:pt x="1116509" y="42862"/>
                </a:cubicBezTo>
                <a:cubicBezTo>
                  <a:pt x="1153439" y="12087"/>
                  <a:pt x="1159274" y="14319"/>
                  <a:pt x="1202234" y="0"/>
                </a:cubicBezTo>
                <a:cubicBezTo>
                  <a:pt x="1297484" y="4762"/>
                  <a:pt x="1394153" y="-2773"/>
                  <a:pt x="1487984" y="14287"/>
                </a:cubicBezTo>
                <a:cubicBezTo>
                  <a:pt x="1504879" y="17359"/>
                  <a:pt x="1505566" y="43958"/>
                  <a:pt x="1516559" y="57150"/>
                </a:cubicBezTo>
                <a:cubicBezTo>
                  <a:pt x="1570288" y="121626"/>
                  <a:pt x="1549297" y="75151"/>
                  <a:pt x="1587996" y="142875"/>
                </a:cubicBezTo>
                <a:cubicBezTo>
                  <a:pt x="1598563" y="161367"/>
                  <a:pt x="1606004" y="181533"/>
                  <a:pt x="1616571" y="200025"/>
                </a:cubicBezTo>
                <a:cubicBezTo>
                  <a:pt x="1625090" y="214934"/>
                  <a:pt x="1637467" y="227529"/>
                  <a:pt x="1645146" y="242887"/>
                </a:cubicBezTo>
                <a:cubicBezTo>
                  <a:pt x="1651881" y="256358"/>
                  <a:pt x="1652699" y="272279"/>
                  <a:pt x="1659434" y="285750"/>
                </a:cubicBezTo>
                <a:cubicBezTo>
                  <a:pt x="1667113" y="301108"/>
                  <a:pt x="1679490" y="313703"/>
                  <a:pt x="1688009" y="328612"/>
                </a:cubicBezTo>
                <a:cubicBezTo>
                  <a:pt x="1698576" y="347104"/>
                  <a:pt x="1704205" y="368431"/>
                  <a:pt x="1716584" y="385762"/>
                </a:cubicBezTo>
                <a:cubicBezTo>
                  <a:pt x="1728328" y="402204"/>
                  <a:pt x="1747041" y="412676"/>
                  <a:pt x="1759446" y="428625"/>
                </a:cubicBezTo>
                <a:cubicBezTo>
                  <a:pt x="1849199" y="544023"/>
                  <a:pt x="1776482" y="487608"/>
                  <a:pt x="1859459" y="542925"/>
                </a:cubicBezTo>
                <a:cubicBezTo>
                  <a:pt x="1873746" y="561975"/>
                  <a:pt x="1886824" y="581995"/>
                  <a:pt x="1902321" y="600075"/>
                </a:cubicBezTo>
                <a:cubicBezTo>
                  <a:pt x="1915471" y="615416"/>
                  <a:pt x="1933440" y="626495"/>
                  <a:pt x="1945184" y="642937"/>
                </a:cubicBezTo>
                <a:cubicBezTo>
                  <a:pt x="1957564" y="660268"/>
                  <a:pt x="1965849" y="680312"/>
                  <a:pt x="1973759" y="700087"/>
                </a:cubicBezTo>
                <a:cubicBezTo>
                  <a:pt x="2009236" y="788779"/>
                  <a:pt x="1997054" y="772458"/>
                  <a:pt x="2016621" y="857250"/>
                </a:cubicBezTo>
                <a:cubicBezTo>
                  <a:pt x="2057958" y="1036379"/>
                  <a:pt x="2035702" y="905097"/>
                  <a:pt x="2059484" y="1071562"/>
                </a:cubicBezTo>
                <a:cubicBezTo>
                  <a:pt x="2064246" y="1281112"/>
                  <a:pt x="2065867" y="1490757"/>
                  <a:pt x="2073771" y="1700212"/>
                </a:cubicBezTo>
                <a:cubicBezTo>
                  <a:pt x="2075746" y="1752559"/>
                  <a:pt x="2088045" y="1843031"/>
                  <a:pt x="2102346" y="1900237"/>
                </a:cubicBezTo>
                <a:cubicBezTo>
                  <a:pt x="2105999" y="1914848"/>
                  <a:pt x="2111871" y="1928812"/>
                  <a:pt x="2116634" y="1943100"/>
                </a:cubicBezTo>
                <a:cubicBezTo>
                  <a:pt x="2173510" y="2454988"/>
                  <a:pt x="2165508" y="2284596"/>
                  <a:pt x="2130921" y="3114675"/>
                </a:cubicBezTo>
                <a:cubicBezTo>
                  <a:pt x="2127283" y="3201981"/>
                  <a:pt x="2111406" y="3215385"/>
                  <a:pt x="2073771" y="3271837"/>
                </a:cubicBezTo>
                <a:cubicBezTo>
                  <a:pt x="2069009" y="3290887"/>
                  <a:pt x="2066379" y="3310601"/>
                  <a:pt x="2059484" y="3328987"/>
                </a:cubicBezTo>
                <a:cubicBezTo>
                  <a:pt x="2052006" y="3348929"/>
                  <a:pt x="2035698" y="3365384"/>
                  <a:pt x="2030909" y="3386137"/>
                </a:cubicBezTo>
                <a:cubicBezTo>
                  <a:pt x="2021212" y="3428159"/>
                  <a:pt x="2025976" y="3472626"/>
                  <a:pt x="2016621" y="3514725"/>
                </a:cubicBezTo>
                <a:cubicBezTo>
                  <a:pt x="2006820" y="3558830"/>
                  <a:pt x="1973759" y="3643312"/>
                  <a:pt x="1973759" y="3643312"/>
                </a:cubicBezTo>
                <a:cubicBezTo>
                  <a:pt x="1972136" y="3654676"/>
                  <a:pt x="1950588" y="3811035"/>
                  <a:pt x="1945184" y="3829050"/>
                </a:cubicBezTo>
                <a:cubicBezTo>
                  <a:pt x="1926398" y="3891671"/>
                  <a:pt x="1914340" y="3876450"/>
                  <a:pt x="1888034" y="3929062"/>
                </a:cubicBezTo>
                <a:cubicBezTo>
                  <a:pt x="1860226" y="3984678"/>
                  <a:pt x="1886930" y="3964975"/>
                  <a:pt x="1859459" y="4029075"/>
                </a:cubicBezTo>
                <a:cubicBezTo>
                  <a:pt x="1852695" y="4044858"/>
                  <a:pt x="1843026" y="4059795"/>
                  <a:pt x="1830884" y="4071937"/>
                </a:cubicBezTo>
                <a:cubicBezTo>
                  <a:pt x="1814046" y="4088775"/>
                  <a:pt x="1790572" y="4097962"/>
                  <a:pt x="1773734" y="4114800"/>
                </a:cubicBezTo>
                <a:cubicBezTo>
                  <a:pt x="1704504" y="4184030"/>
                  <a:pt x="1796957" y="4138269"/>
                  <a:pt x="1688009" y="4200525"/>
                </a:cubicBezTo>
                <a:cubicBezTo>
                  <a:pt x="1674933" y="4207997"/>
                  <a:pt x="1658989" y="4208879"/>
                  <a:pt x="1645146" y="4214812"/>
                </a:cubicBezTo>
                <a:cubicBezTo>
                  <a:pt x="1525196" y="4266218"/>
                  <a:pt x="1655719" y="4225561"/>
                  <a:pt x="1516559" y="4257675"/>
                </a:cubicBezTo>
                <a:cubicBezTo>
                  <a:pt x="1478292" y="4266506"/>
                  <a:pt x="1440359" y="4276725"/>
                  <a:pt x="1402259" y="4286250"/>
                </a:cubicBezTo>
                <a:cubicBezTo>
                  <a:pt x="1383209" y="4291012"/>
                  <a:pt x="1364364" y="4296686"/>
                  <a:pt x="1345109" y="4300537"/>
                </a:cubicBezTo>
                <a:cubicBezTo>
                  <a:pt x="1187466" y="4332066"/>
                  <a:pt x="1248310" y="4313753"/>
                  <a:pt x="1159371" y="4343400"/>
                </a:cubicBezTo>
                <a:lnTo>
                  <a:pt x="602159" y="4329112"/>
                </a:lnTo>
                <a:cubicBezTo>
                  <a:pt x="544855" y="4326865"/>
                  <a:pt x="487614" y="4321938"/>
                  <a:pt x="430709" y="4314825"/>
                </a:cubicBezTo>
                <a:cubicBezTo>
                  <a:pt x="402011" y="4311238"/>
                  <a:pt x="359160" y="4295738"/>
                  <a:pt x="330696" y="4286250"/>
                </a:cubicBezTo>
                <a:cubicBezTo>
                  <a:pt x="291614" y="4260195"/>
                  <a:pt x="265419" y="4249600"/>
                  <a:pt x="244971" y="4200525"/>
                </a:cubicBezTo>
                <a:cubicBezTo>
                  <a:pt x="229866" y="4164273"/>
                  <a:pt x="228815" y="4123482"/>
                  <a:pt x="216396" y="4086225"/>
                </a:cubicBezTo>
                <a:cubicBezTo>
                  <a:pt x="206871" y="4057650"/>
                  <a:pt x="200054" y="4028025"/>
                  <a:pt x="187821" y="4000500"/>
                </a:cubicBezTo>
                <a:cubicBezTo>
                  <a:pt x="180847" y="3984808"/>
                  <a:pt x="174605" y="3965316"/>
                  <a:pt x="159246" y="3957637"/>
                </a:cubicBezTo>
                <a:cubicBezTo>
                  <a:pt x="142207" y="3949118"/>
                  <a:pt x="121146" y="3957637"/>
                  <a:pt x="102096" y="3957637"/>
                </a:cubicBezTo>
              </a:path>
            </a:pathLst>
          </a:cu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6AC91C-C1F6-4A38-BAC8-5A727D9A1AB9}"/>
              </a:ext>
            </a:extLst>
          </p:cNvPr>
          <p:cNvSpPr txBox="1"/>
          <p:nvPr/>
        </p:nvSpPr>
        <p:spPr>
          <a:xfrm>
            <a:off x="79136" y="5541322"/>
            <a:ext cx="5486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…… equal groups of stars.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5B74D1-18BB-4990-B1FC-740871EE578F}"/>
              </a:ext>
            </a:extLst>
          </p:cNvPr>
          <p:cNvSpPr txBox="1"/>
          <p:nvPr/>
        </p:nvSpPr>
        <p:spPr>
          <a:xfrm>
            <a:off x="79136" y="5887292"/>
            <a:ext cx="5210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…… stars in each group.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670CD7-3D33-43D8-BEB4-C85F59CD36D7}"/>
              </a:ext>
            </a:extLst>
          </p:cNvPr>
          <p:cNvSpPr txBox="1"/>
          <p:nvPr/>
        </p:nvSpPr>
        <p:spPr>
          <a:xfrm>
            <a:off x="79136" y="6265524"/>
            <a:ext cx="4914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…… groups of 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209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5" name="Picture 4" descr="A painting on the wall  Description automatically generated">
            <a:extLst>
              <a:ext uri="{FF2B5EF4-FFF2-40B4-BE49-F238E27FC236}">
                <a16:creationId xmlns:a16="http://schemas.microsoft.com/office/drawing/2014/main" id="{D3A2E4EC-FC5B-4C7F-80DC-8050BF8142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8459" y="-53967"/>
            <a:ext cx="3009455" cy="4377390"/>
          </a:xfrm>
          <a:prstGeom prst="rect">
            <a:avLst/>
          </a:prstGeom>
        </p:spPr>
      </p:pic>
      <p:pic>
        <p:nvPicPr>
          <p:cNvPr id="6" name="Picture 5" descr="A painting on the wall  Description automatically generated">
            <a:extLst>
              <a:ext uri="{FF2B5EF4-FFF2-40B4-BE49-F238E27FC236}">
                <a16:creationId xmlns:a16="http://schemas.microsoft.com/office/drawing/2014/main" id="{086627EE-F9E2-4EDB-B6C4-24C21E37CB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8460" y="3056892"/>
            <a:ext cx="3009455" cy="4377390"/>
          </a:xfrm>
          <a:prstGeom prst="rect">
            <a:avLst/>
          </a:prstGeom>
        </p:spPr>
      </p:pic>
      <p:sp>
        <p:nvSpPr>
          <p:cNvPr id="7" name="Freeform: Shape 10">
            <a:extLst>
              <a:ext uri="{FF2B5EF4-FFF2-40B4-BE49-F238E27FC236}">
                <a16:creationId xmlns:a16="http://schemas.microsoft.com/office/drawing/2014/main" id="{BEC7F802-AE2B-412C-BDE3-A3DA119403EF}"/>
              </a:ext>
            </a:extLst>
          </p:cNvPr>
          <p:cNvSpPr/>
          <p:nvPr/>
        </p:nvSpPr>
        <p:spPr>
          <a:xfrm>
            <a:off x="378992" y="808943"/>
            <a:ext cx="1533800" cy="1076325"/>
          </a:xfrm>
          <a:custGeom>
            <a:avLst/>
            <a:gdLst>
              <a:gd name="connsiteX0" fmla="*/ 275 w 1533800"/>
              <a:gd name="connsiteY0" fmla="*/ 581025 h 1076325"/>
              <a:gd name="connsiteX1" fmla="*/ 19325 w 1533800"/>
              <a:gd name="connsiteY1" fmla="*/ 466725 h 1076325"/>
              <a:gd name="connsiteX2" fmla="*/ 57425 w 1533800"/>
              <a:gd name="connsiteY2" fmla="*/ 409575 h 1076325"/>
              <a:gd name="connsiteX3" fmla="*/ 66950 w 1533800"/>
              <a:gd name="connsiteY3" fmla="*/ 381000 h 1076325"/>
              <a:gd name="connsiteX4" fmla="*/ 95525 w 1533800"/>
              <a:gd name="connsiteY4" fmla="*/ 361950 h 1076325"/>
              <a:gd name="connsiteX5" fmla="*/ 124100 w 1533800"/>
              <a:gd name="connsiteY5" fmla="*/ 333375 h 1076325"/>
              <a:gd name="connsiteX6" fmla="*/ 143150 w 1533800"/>
              <a:gd name="connsiteY6" fmla="*/ 304800 h 1076325"/>
              <a:gd name="connsiteX7" fmla="*/ 171725 w 1533800"/>
              <a:gd name="connsiteY7" fmla="*/ 295275 h 1076325"/>
              <a:gd name="connsiteX8" fmla="*/ 228875 w 1533800"/>
              <a:gd name="connsiteY8" fmla="*/ 257175 h 1076325"/>
              <a:gd name="connsiteX9" fmla="*/ 295550 w 1533800"/>
              <a:gd name="connsiteY9" fmla="*/ 228600 h 1076325"/>
              <a:gd name="connsiteX10" fmla="*/ 324125 w 1533800"/>
              <a:gd name="connsiteY10" fmla="*/ 219075 h 1076325"/>
              <a:gd name="connsiteX11" fmla="*/ 381275 w 1533800"/>
              <a:gd name="connsiteY11" fmla="*/ 190500 h 1076325"/>
              <a:gd name="connsiteX12" fmla="*/ 400325 w 1533800"/>
              <a:gd name="connsiteY12" fmla="*/ 161925 h 1076325"/>
              <a:gd name="connsiteX13" fmla="*/ 438425 w 1533800"/>
              <a:gd name="connsiteY13" fmla="*/ 152400 h 1076325"/>
              <a:gd name="connsiteX14" fmla="*/ 476525 w 1533800"/>
              <a:gd name="connsiteY14" fmla="*/ 133350 h 1076325"/>
              <a:gd name="connsiteX15" fmla="*/ 505100 w 1533800"/>
              <a:gd name="connsiteY15" fmla="*/ 114300 h 1076325"/>
              <a:gd name="connsiteX16" fmla="*/ 619400 w 1533800"/>
              <a:gd name="connsiteY16" fmla="*/ 76200 h 1076325"/>
              <a:gd name="connsiteX17" fmla="*/ 705125 w 1533800"/>
              <a:gd name="connsiteY17" fmla="*/ 47625 h 1076325"/>
              <a:gd name="connsiteX18" fmla="*/ 733700 w 1533800"/>
              <a:gd name="connsiteY18" fmla="*/ 38100 h 1076325"/>
              <a:gd name="connsiteX19" fmla="*/ 781325 w 1533800"/>
              <a:gd name="connsiteY19" fmla="*/ 28575 h 1076325"/>
              <a:gd name="connsiteX20" fmla="*/ 809900 w 1533800"/>
              <a:gd name="connsiteY20" fmla="*/ 19050 h 1076325"/>
              <a:gd name="connsiteX21" fmla="*/ 895625 w 1533800"/>
              <a:gd name="connsiteY21" fmla="*/ 0 h 1076325"/>
              <a:gd name="connsiteX22" fmla="*/ 1305200 w 1533800"/>
              <a:gd name="connsiteY22" fmla="*/ 19050 h 1076325"/>
              <a:gd name="connsiteX23" fmla="*/ 1381400 w 1533800"/>
              <a:gd name="connsiteY23" fmla="*/ 38100 h 1076325"/>
              <a:gd name="connsiteX24" fmla="*/ 1419500 w 1533800"/>
              <a:gd name="connsiteY24" fmla="*/ 47625 h 1076325"/>
              <a:gd name="connsiteX25" fmla="*/ 1476650 w 1533800"/>
              <a:gd name="connsiteY25" fmla="*/ 66675 h 1076325"/>
              <a:gd name="connsiteX26" fmla="*/ 1505225 w 1533800"/>
              <a:gd name="connsiteY26" fmla="*/ 123825 h 1076325"/>
              <a:gd name="connsiteX27" fmla="*/ 1533800 w 1533800"/>
              <a:gd name="connsiteY27" fmla="*/ 142875 h 1076325"/>
              <a:gd name="connsiteX28" fmla="*/ 1524275 w 1533800"/>
              <a:gd name="connsiteY28" fmla="*/ 571500 h 1076325"/>
              <a:gd name="connsiteX29" fmla="*/ 1476650 w 1533800"/>
              <a:gd name="connsiteY29" fmla="*/ 647700 h 1076325"/>
              <a:gd name="connsiteX30" fmla="*/ 1467125 w 1533800"/>
              <a:gd name="connsiteY30" fmla="*/ 685800 h 1076325"/>
              <a:gd name="connsiteX31" fmla="*/ 1409975 w 1533800"/>
              <a:gd name="connsiteY31" fmla="*/ 742950 h 1076325"/>
              <a:gd name="connsiteX32" fmla="*/ 1381400 w 1533800"/>
              <a:gd name="connsiteY32" fmla="*/ 771525 h 1076325"/>
              <a:gd name="connsiteX33" fmla="*/ 1324250 w 1533800"/>
              <a:gd name="connsiteY33" fmla="*/ 790575 h 1076325"/>
              <a:gd name="connsiteX34" fmla="*/ 1276625 w 1533800"/>
              <a:gd name="connsiteY34" fmla="*/ 800100 h 1076325"/>
              <a:gd name="connsiteX35" fmla="*/ 1209950 w 1533800"/>
              <a:gd name="connsiteY35" fmla="*/ 809625 h 1076325"/>
              <a:gd name="connsiteX36" fmla="*/ 1171850 w 1533800"/>
              <a:gd name="connsiteY36" fmla="*/ 819150 h 1076325"/>
              <a:gd name="connsiteX37" fmla="*/ 1143275 w 1533800"/>
              <a:gd name="connsiteY37" fmla="*/ 828675 h 1076325"/>
              <a:gd name="connsiteX38" fmla="*/ 1076600 w 1533800"/>
              <a:gd name="connsiteY38" fmla="*/ 838200 h 1076325"/>
              <a:gd name="connsiteX39" fmla="*/ 990875 w 1533800"/>
              <a:gd name="connsiteY39" fmla="*/ 866775 h 1076325"/>
              <a:gd name="connsiteX40" fmla="*/ 933725 w 1533800"/>
              <a:gd name="connsiteY40" fmla="*/ 904875 h 1076325"/>
              <a:gd name="connsiteX41" fmla="*/ 848000 w 1533800"/>
              <a:gd name="connsiteY41" fmla="*/ 962025 h 1076325"/>
              <a:gd name="connsiteX42" fmla="*/ 790850 w 1533800"/>
              <a:gd name="connsiteY42" fmla="*/ 981075 h 1076325"/>
              <a:gd name="connsiteX43" fmla="*/ 762275 w 1533800"/>
              <a:gd name="connsiteY43" fmla="*/ 990600 h 1076325"/>
              <a:gd name="connsiteX44" fmla="*/ 695600 w 1533800"/>
              <a:gd name="connsiteY44" fmla="*/ 1028700 h 1076325"/>
              <a:gd name="connsiteX45" fmla="*/ 638450 w 1533800"/>
              <a:gd name="connsiteY45" fmla="*/ 1047750 h 1076325"/>
              <a:gd name="connsiteX46" fmla="*/ 609875 w 1533800"/>
              <a:gd name="connsiteY46" fmla="*/ 1057275 h 1076325"/>
              <a:gd name="connsiteX47" fmla="*/ 581300 w 1533800"/>
              <a:gd name="connsiteY47" fmla="*/ 1066800 h 1076325"/>
              <a:gd name="connsiteX48" fmla="*/ 495575 w 1533800"/>
              <a:gd name="connsiteY48" fmla="*/ 1076325 h 1076325"/>
              <a:gd name="connsiteX49" fmla="*/ 324125 w 1533800"/>
              <a:gd name="connsiteY49" fmla="*/ 1066800 h 1076325"/>
              <a:gd name="connsiteX50" fmla="*/ 305075 w 1533800"/>
              <a:gd name="connsiteY50" fmla="*/ 1038225 h 1076325"/>
              <a:gd name="connsiteX51" fmla="*/ 276500 w 1533800"/>
              <a:gd name="connsiteY51" fmla="*/ 1009650 h 1076325"/>
              <a:gd name="connsiteX52" fmla="*/ 257450 w 1533800"/>
              <a:gd name="connsiteY52" fmla="*/ 981075 h 1076325"/>
              <a:gd name="connsiteX53" fmla="*/ 200300 w 1533800"/>
              <a:gd name="connsiteY53" fmla="*/ 942975 h 1076325"/>
              <a:gd name="connsiteX54" fmla="*/ 171725 w 1533800"/>
              <a:gd name="connsiteY54" fmla="*/ 914400 h 1076325"/>
              <a:gd name="connsiteX55" fmla="*/ 143150 w 1533800"/>
              <a:gd name="connsiteY55" fmla="*/ 895350 h 1076325"/>
              <a:gd name="connsiteX56" fmla="*/ 114575 w 1533800"/>
              <a:gd name="connsiteY56" fmla="*/ 857250 h 1076325"/>
              <a:gd name="connsiteX57" fmla="*/ 57425 w 1533800"/>
              <a:gd name="connsiteY57" fmla="*/ 800100 h 1076325"/>
              <a:gd name="connsiteX58" fmla="*/ 38375 w 1533800"/>
              <a:gd name="connsiteY58" fmla="*/ 714375 h 1076325"/>
              <a:gd name="connsiteX59" fmla="*/ 28850 w 1533800"/>
              <a:gd name="connsiteY59" fmla="*/ 676275 h 1076325"/>
              <a:gd name="connsiteX60" fmla="*/ 275 w 1533800"/>
              <a:gd name="connsiteY60" fmla="*/ 581025 h 107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33800" h="1076325">
                <a:moveTo>
                  <a:pt x="275" y="581025"/>
                </a:moveTo>
                <a:cubicBezTo>
                  <a:pt x="-1313" y="546100"/>
                  <a:pt x="3811" y="494650"/>
                  <a:pt x="19325" y="466725"/>
                </a:cubicBezTo>
                <a:cubicBezTo>
                  <a:pt x="30444" y="446711"/>
                  <a:pt x="50185" y="431295"/>
                  <a:pt x="57425" y="409575"/>
                </a:cubicBezTo>
                <a:cubicBezTo>
                  <a:pt x="60600" y="400050"/>
                  <a:pt x="60678" y="388840"/>
                  <a:pt x="66950" y="381000"/>
                </a:cubicBezTo>
                <a:cubicBezTo>
                  <a:pt x="74101" y="372061"/>
                  <a:pt x="86731" y="369279"/>
                  <a:pt x="95525" y="361950"/>
                </a:cubicBezTo>
                <a:cubicBezTo>
                  <a:pt x="105873" y="353326"/>
                  <a:pt x="115476" y="343723"/>
                  <a:pt x="124100" y="333375"/>
                </a:cubicBezTo>
                <a:cubicBezTo>
                  <a:pt x="131429" y="324581"/>
                  <a:pt x="134211" y="311951"/>
                  <a:pt x="143150" y="304800"/>
                </a:cubicBezTo>
                <a:cubicBezTo>
                  <a:pt x="150990" y="298528"/>
                  <a:pt x="162948" y="300151"/>
                  <a:pt x="171725" y="295275"/>
                </a:cubicBezTo>
                <a:cubicBezTo>
                  <a:pt x="191739" y="284156"/>
                  <a:pt x="207155" y="264415"/>
                  <a:pt x="228875" y="257175"/>
                </a:cubicBezTo>
                <a:cubicBezTo>
                  <a:pt x="295888" y="234837"/>
                  <a:pt x="213160" y="263910"/>
                  <a:pt x="295550" y="228600"/>
                </a:cubicBezTo>
                <a:cubicBezTo>
                  <a:pt x="304778" y="224645"/>
                  <a:pt x="315145" y="223565"/>
                  <a:pt x="324125" y="219075"/>
                </a:cubicBezTo>
                <a:cubicBezTo>
                  <a:pt x="397983" y="182146"/>
                  <a:pt x="309451" y="214441"/>
                  <a:pt x="381275" y="190500"/>
                </a:cubicBezTo>
                <a:cubicBezTo>
                  <a:pt x="387625" y="180975"/>
                  <a:pt x="390800" y="168275"/>
                  <a:pt x="400325" y="161925"/>
                </a:cubicBezTo>
                <a:cubicBezTo>
                  <a:pt x="411217" y="154663"/>
                  <a:pt x="426168" y="156997"/>
                  <a:pt x="438425" y="152400"/>
                </a:cubicBezTo>
                <a:cubicBezTo>
                  <a:pt x="451720" y="147414"/>
                  <a:pt x="464197" y="140395"/>
                  <a:pt x="476525" y="133350"/>
                </a:cubicBezTo>
                <a:cubicBezTo>
                  <a:pt x="486464" y="127670"/>
                  <a:pt x="494533" y="118703"/>
                  <a:pt x="505100" y="114300"/>
                </a:cubicBezTo>
                <a:lnTo>
                  <a:pt x="619400" y="76200"/>
                </a:lnTo>
                <a:lnTo>
                  <a:pt x="705125" y="47625"/>
                </a:lnTo>
                <a:cubicBezTo>
                  <a:pt x="714650" y="44450"/>
                  <a:pt x="723855" y="40069"/>
                  <a:pt x="733700" y="38100"/>
                </a:cubicBezTo>
                <a:cubicBezTo>
                  <a:pt x="749575" y="34925"/>
                  <a:pt x="765619" y="32502"/>
                  <a:pt x="781325" y="28575"/>
                </a:cubicBezTo>
                <a:cubicBezTo>
                  <a:pt x="791065" y="26140"/>
                  <a:pt x="800099" y="21228"/>
                  <a:pt x="809900" y="19050"/>
                </a:cubicBezTo>
                <a:cubicBezTo>
                  <a:pt x="910480" y="-3301"/>
                  <a:pt x="831299" y="21442"/>
                  <a:pt x="895625" y="0"/>
                </a:cubicBezTo>
                <a:cubicBezTo>
                  <a:pt x="957007" y="1705"/>
                  <a:pt x="1185010" y="-4988"/>
                  <a:pt x="1305200" y="19050"/>
                </a:cubicBezTo>
                <a:cubicBezTo>
                  <a:pt x="1330873" y="24185"/>
                  <a:pt x="1356000" y="31750"/>
                  <a:pt x="1381400" y="38100"/>
                </a:cubicBezTo>
                <a:cubicBezTo>
                  <a:pt x="1394100" y="41275"/>
                  <a:pt x="1407081" y="43485"/>
                  <a:pt x="1419500" y="47625"/>
                </a:cubicBezTo>
                <a:lnTo>
                  <a:pt x="1476650" y="66675"/>
                </a:lnTo>
                <a:cubicBezTo>
                  <a:pt x="1484397" y="89916"/>
                  <a:pt x="1486761" y="105361"/>
                  <a:pt x="1505225" y="123825"/>
                </a:cubicBezTo>
                <a:cubicBezTo>
                  <a:pt x="1513320" y="131920"/>
                  <a:pt x="1524275" y="136525"/>
                  <a:pt x="1533800" y="142875"/>
                </a:cubicBezTo>
                <a:cubicBezTo>
                  <a:pt x="1530625" y="285750"/>
                  <a:pt x="1532667" y="428836"/>
                  <a:pt x="1524275" y="571500"/>
                </a:cubicBezTo>
                <a:cubicBezTo>
                  <a:pt x="1521036" y="626556"/>
                  <a:pt x="1510855" y="624896"/>
                  <a:pt x="1476650" y="647700"/>
                </a:cubicBezTo>
                <a:cubicBezTo>
                  <a:pt x="1473475" y="660400"/>
                  <a:pt x="1472282" y="673768"/>
                  <a:pt x="1467125" y="685800"/>
                </a:cubicBezTo>
                <a:cubicBezTo>
                  <a:pt x="1452521" y="719876"/>
                  <a:pt x="1438856" y="718195"/>
                  <a:pt x="1409975" y="742950"/>
                </a:cubicBezTo>
                <a:cubicBezTo>
                  <a:pt x="1399748" y="751716"/>
                  <a:pt x="1393175" y="764983"/>
                  <a:pt x="1381400" y="771525"/>
                </a:cubicBezTo>
                <a:cubicBezTo>
                  <a:pt x="1363847" y="781277"/>
                  <a:pt x="1343941" y="786637"/>
                  <a:pt x="1324250" y="790575"/>
                </a:cubicBezTo>
                <a:cubicBezTo>
                  <a:pt x="1308375" y="793750"/>
                  <a:pt x="1292594" y="797438"/>
                  <a:pt x="1276625" y="800100"/>
                </a:cubicBezTo>
                <a:cubicBezTo>
                  <a:pt x="1254480" y="803791"/>
                  <a:pt x="1232039" y="805609"/>
                  <a:pt x="1209950" y="809625"/>
                </a:cubicBezTo>
                <a:cubicBezTo>
                  <a:pt x="1197070" y="811967"/>
                  <a:pt x="1184437" y="815554"/>
                  <a:pt x="1171850" y="819150"/>
                </a:cubicBezTo>
                <a:cubicBezTo>
                  <a:pt x="1162196" y="821908"/>
                  <a:pt x="1153120" y="826706"/>
                  <a:pt x="1143275" y="828675"/>
                </a:cubicBezTo>
                <a:cubicBezTo>
                  <a:pt x="1121260" y="833078"/>
                  <a:pt x="1098825" y="835025"/>
                  <a:pt x="1076600" y="838200"/>
                </a:cubicBezTo>
                <a:cubicBezTo>
                  <a:pt x="1048025" y="847725"/>
                  <a:pt x="1015937" y="850067"/>
                  <a:pt x="990875" y="866775"/>
                </a:cubicBezTo>
                <a:cubicBezTo>
                  <a:pt x="971825" y="879475"/>
                  <a:pt x="952041" y="891138"/>
                  <a:pt x="933725" y="904875"/>
                </a:cubicBezTo>
                <a:cubicBezTo>
                  <a:pt x="906666" y="925169"/>
                  <a:pt x="879090" y="947893"/>
                  <a:pt x="848000" y="962025"/>
                </a:cubicBezTo>
                <a:cubicBezTo>
                  <a:pt x="829719" y="970334"/>
                  <a:pt x="809900" y="974725"/>
                  <a:pt x="790850" y="981075"/>
                </a:cubicBezTo>
                <a:cubicBezTo>
                  <a:pt x="781325" y="984250"/>
                  <a:pt x="770629" y="985031"/>
                  <a:pt x="762275" y="990600"/>
                </a:cubicBezTo>
                <a:cubicBezTo>
                  <a:pt x="736500" y="1007783"/>
                  <a:pt x="725812" y="1016615"/>
                  <a:pt x="695600" y="1028700"/>
                </a:cubicBezTo>
                <a:cubicBezTo>
                  <a:pt x="676956" y="1036158"/>
                  <a:pt x="657500" y="1041400"/>
                  <a:pt x="638450" y="1047750"/>
                </a:cubicBezTo>
                <a:lnTo>
                  <a:pt x="609875" y="1057275"/>
                </a:lnTo>
                <a:cubicBezTo>
                  <a:pt x="600350" y="1060450"/>
                  <a:pt x="591279" y="1065691"/>
                  <a:pt x="581300" y="1066800"/>
                </a:cubicBezTo>
                <a:lnTo>
                  <a:pt x="495575" y="1076325"/>
                </a:lnTo>
                <a:cubicBezTo>
                  <a:pt x="438425" y="1073150"/>
                  <a:pt x="380252" y="1078025"/>
                  <a:pt x="324125" y="1066800"/>
                </a:cubicBezTo>
                <a:cubicBezTo>
                  <a:pt x="312900" y="1064555"/>
                  <a:pt x="312404" y="1047019"/>
                  <a:pt x="305075" y="1038225"/>
                </a:cubicBezTo>
                <a:cubicBezTo>
                  <a:pt x="296451" y="1027877"/>
                  <a:pt x="285124" y="1019998"/>
                  <a:pt x="276500" y="1009650"/>
                </a:cubicBezTo>
                <a:cubicBezTo>
                  <a:pt x="269171" y="1000856"/>
                  <a:pt x="266065" y="988613"/>
                  <a:pt x="257450" y="981075"/>
                </a:cubicBezTo>
                <a:cubicBezTo>
                  <a:pt x="240220" y="965998"/>
                  <a:pt x="216489" y="959164"/>
                  <a:pt x="200300" y="942975"/>
                </a:cubicBezTo>
                <a:cubicBezTo>
                  <a:pt x="190775" y="933450"/>
                  <a:pt x="182073" y="923024"/>
                  <a:pt x="171725" y="914400"/>
                </a:cubicBezTo>
                <a:cubicBezTo>
                  <a:pt x="162931" y="907071"/>
                  <a:pt x="151245" y="903445"/>
                  <a:pt x="143150" y="895350"/>
                </a:cubicBezTo>
                <a:cubicBezTo>
                  <a:pt x="131925" y="884125"/>
                  <a:pt x="125195" y="869050"/>
                  <a:pt x="114575" y="857250"/>
                </a:cubicBezTo>
                <a:cubicBezTo>
                  <a:pt x="96553" y="837225"/>
                  <a:pt x="57425" y="800100"/>
                  <a:pt x="57425" y="800100"/>
                </a:cubicBezTo>
                <a:cubicBezTo>
                  <a:pt x="38888" y="744488"/>
                  <a:pt x="55138" y="798192"/>
                  <a:pt x="38375" y="714375"/>
                </a:cubicBezTo>
                <a:cubicBezTo>
                  <a:pt x="35808" y="701538"/>
                  <a:pt x="29667" y="689340"/>
                  <a:pt x="28850" y="676275"/>
                </a:cubicBezTo>
                <a:cubicBezTo>
                  <a:pt x="26473" y="638249"/>
                  <a:pt x="1863" y="615950"/>
                  <a:pt x="275" y="581025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reeform: Shape 11">
            <a:extLst>
              <a:ext uri="{FF2B5EF4-FFF2-40B4-BE49-F238E27FC236}">
                <a16:creationId xmlns:a16="http://schemas.microsoft.com/office/drawing/2014/main" id="{6B4A87CD-97FD-403A-90B0-22F007375638}"/>
              </a:ext>
            </a:extLst>
          </p:cNvPr>
          <p:cNvSpPr/>
          <p:nvPr/>
        </p:nvSpPr>
        <p:spPr>
          <a:xfrm>
            <a:off x="2226908" y="894668"/>
            <a:ext cx="1800774" cy="1000125"/>
          </a:xfrm>
          <a:custGeom>
            <a:avLst/>
            <a:gdLst>
              <a:gd name="connsiteX0" fmla="*/ 209 w 1800774"/>
              <a:gd name="connsiteY0" fmla="*/ 285750 h 1000125"/>
              <a:gd name="connsiteX1" fmla="*/ 47834 w 1800774"/>
              <a:gd name="connsiteY1" fmla="*/ 180975 h 1000125"/>
              <a:gd name="connsiteX2" fmla="*/ 114509 w 1800774"/>
              <a:gd name="connsiteY2" fmla="*/ 123825 h 1000125"/>
              <a:gd name="connsiteX3" fmla="*/ 133559 w 1800774"/>
              <a:gd name="connsiteY3" fmla="*/ 95250 h 1000125"/>
              <a:gd name="connsiteX4" fmla="*/ 209759 w 1800774"/>
              <a:gd name="connsiteY4" fmla="*/ 66675 h 1000125"/>
              <a:gd name="connsiteX5" fmla="*/ 238334 w 1800774"/>
              <a:gd name="connsiteY5" fmla="*/ 57150 h 1000125"/>
              <a:gd name="connsiteX6" fmla="*/ 276434 w 1800774"/>
              <a:gd name="connsiteY6" fmla="*/ 47625 h 1000125"/>
              <a:gd name="connsiteX7" fmla="*/ 314534 w 1800774"/>
              <a:gd name="connsiteY7" fmla="*/ 28575 h 1000125"/>
              <a:gd name="connsiteX8" fmla="*/ 381209 w 1800774"/>
              <a:gd name="connsiteY8" fmla="*/ 19050 h 1000125"/>
              <a:gd name="connsiteX9" fmla="*/ 419309 w 1800774"/>
              <a:gd name="connsiteY9" fmla="*/ 9525 h 1000125"/>
              <a:gd name="connsiteX10" fmla="*/ 466934 w 1800774"/>
              <a:gd name="connsiteY10" fmla="*/ 0 h 1000125"/>
              <a:gd name="connsiteX11" fmla="*/ 819359 w 1800774"/>
              <a:gd name="connsiteY11" fmla="*/ 9525 h 1000125"/>
              <a:gd name="connsiteX12" fmla="*/ 933659 w 1800774"/>
              <a:gd name="connsiteY12" fmla="*/ 28575 h 1000125"/>
              <a:gd name="connsiteX13" fmla="*/ 962234 w 1800774"/>
              <a:gd name="connsiteY13" fmla="*/ 38100 h 1000125"/>
              <a:gd name="connsiteX14" fmla="*/ 1076534 w 1800774"/>
              <a:gd name="connsiteY14" fmla="*/ 123825 h 1000125"/>
              <a:gd name="connsiteX15" fmla="*/ 1114634 w 1800774"/>
              <a:gd name="connsiteY15" fmla="*/ 142875 h 1000125"/>
              <a:gd name="connsiteX16" fmla="*/ 1200359 w 1800774"/>
              <a:gd name="connsiteY16" fmla="*/ 152400 h 1000125"/>
              <a:gd name="connsiteX17" fmla="*/ 1628984 w 1800774"/>
              <a:gd name="connsiteY17" fmla="*/ 171450 h 1000125"/>
              <a:gd name="connsiteX18" fmla="*/ 1657559 w 1800774"/>
              <a:gd name="connsiteY18" fmla="*/ 200025 h 1000125"/>
              <a:gd name="connsiteX19" fmla="*/ 1714709 w 1800774"/>
              <a:gd name="connsiteY19" fmla="*/ 228600 h 1000125"/>
              <a:gd name="connsiteX20" fmla="*/ 1743284 w 1800774"/>
              <a:gd name="connsiteY20" fmla="*/ 257175 h 1000125"/>
              <a:gd name="connsiteX21" fmla="*/ 1762334 w 1800774"/>
              <a:gd name="connsiteY21" fmla="*/ 295275 h 1000125"/>
              <a:gd name="connsiteX22" fmla="*/ 1790909 w 1800774"/>
              <a:gd name="connsiteY22" fmla="*/ 409575 h 1000125"/>
              <a:gd name="connsiteX23" fmla="*/ 1790909 w 1800774"/>
              <a:gd name="connsiteY23" fmla="*/ 685800 h 1000125"/>
              <a:gd name="connsiteX24" fmla="*/ 1781384 w 1800774"/>
              <a:gd name="connsiteY24" fmla="*/ 723900 h 1000125"/>
              <a:gd name="connsiteX25" fmla="*/ 1714709 w 1800774"/>
              <a:gd name="connsiteY25" fmla="*/ 790575 h 1000125"/>
              <a:gd name="connsiteX26" fmla="*/ 1676609 w 1800774"/>
              <a:gd name="connsiteY26" fmla="*/ 847725 h 1000125"/>
              <a:gd name="connsiteX27" fmla="*/ 1657559 w 1800774"/>
              <a:gd name="connsiteY27" fmla="*/ 876300 h 1000125"/>
              <a:gd name="connsiteX28" fmla="*/ 1628984 w 1800774"/>
              <a:gd name="connsiteY28" fmla="*/ 885825 h 1000125"/>
              <a:gd name="connsiteX29" fmla="*/ 1562309 w 1800774"/>
              <a:gd name="connsiteY29" fmla="*/ 914400 h 1000125"/>
              <a:gd name="connsiteX30" fmla="*/ 1514684 w 1800774"/>
              <a:gd name="connsiteY30" fmla="*/ 923925 h 1000125"/>
              <a:gd name="connsiteX31" fmla="*/ 1486109 w 1800774"/>
              <a:gd name="connsiteY31" fmla="*/ 933450 h 1000125"/>
              <a:gd name="connsiteX32" fmla="*/ 1428959 w 1800774"/>
              <a:gd name="connsiteY32" fmla="*/ 942975 h 1000125"/>
              <a:gd name="connsiteX33" fmla="*/ 1381334 w 1800774"/>
              <a:gd name="connsiteY33" fmla="*/ 952500 h 1000125"/>
              <a:gd name="connsiteX34" fmla="*/ 1276559 w 1800774"/>
              <a:gd name="connsiteY34" fmla="*/ 971550 h 1000125"/>
              <a:gd name="connsiteX35" fmla="*/ 1095584 w 1800774"/>
              <a:gd name="connsiteY35" fmla="*/ 981075 h 1000125"/>
              <a:gd name="connsiteX36" fmla="*/ 1019384 w 1800774"/>
              <a:gd name="connsiteY36" fmla="*/ 990600 h 1000125"/>
              <a:gd name="connsiteX37" fmla="*/ 990809 w 1800774"/>
              <a:gd name="connsiteY37" fmla="*/ 1000125 h 1000125"/>
              <a:gd name="connsiteX38" fmla="*/ 343109 w 1800774"/>
              <a:gd name="connsiteY38" fmla="*/ 990600 h 1000125"/>
              <a:gd name="connsiteX39" fmla="*/ 305009 w 1800774"/>
              <a:gd name="connsiteY39" fmla="*/ 971550 h 1000125"/>
              <a:gd name="connsiteX40" fmla="*/ 228809 w 1800774"/>
              <a:gd name="connsiteY40" fmla="*/ 952500 h 1000125"/>
              <a:gd name="connsiteX41" fmla="*/ 152609 w 1800774"/>
              <a:gd name="connsiteY41" fmla="*/ 895350 h 1000125"/>
              <a:gd name="connsiteX42" fmla="*/ 124034 w 1800774"/>
              <a:gd name="connsiteY42" fmla="*/ 866775 h 1000125"/>
              <a:gd name="connsiteX43" fmla="*/ 57359 w 1800774"/>
              <a:gd name="connsiteY43" fmla="*/ 800100 h 1000125"/>
              <a:gd name="connsiteX44" fmla="*/ 47834 w 1800774"/>
              <a:gd name="connsiteY44" fmla="*/ 771525 h 1000125"/>
              <a:gd name="connsiteX45" fmla="*/ 38309 w 1800774"/>
              <a:gd name="connsiteY45" fmla="*/ 733425 h 1000125"/>
              <a:gd name="connsiteX46" fmla="*/ 19259 w 1800774"/>
              <a:gd name="connsiteY46" fmla="*/ 704850 h 1000125"/>
              <a:gd name="connsiteX47" fmla="*/ 209 w 1800774"/>
              <a:gd name="connsiteY47" fmla="*/ 647700 h 1000125"/>
              <a:gd name="connsiteX48" fmla="*/ 9734 w 1800774"/>
              <a:gd name="connsiteY48" fmla="*/ 476250 h 1000125"/>
              <a:gd name="connsiteX49" fmla="*/ 19259 w 1800774"/>
              <a:gd name="connsiteY49" fmla="*/ 447675 h 1000125"/>
              <a:gd name="connsiteX50" fmla="*/ 28784 w 1800774"/>
              <a:gd name="connsiteY50" fmla="*/ 400050 h 1000125"/>
              <a:gd name="connsiteX51" fmla="*/ 209 w 1800774"/>
              <a:gd name="connsiteY51" fmla="*/ 285750 h 100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800774" h="1000125">
                <a:moveTo>
                  <a:pt x="209" y="285750"/>
                </a:moveTo>
                <a:cubicBezTo>
                  <a:pt x="3384" y="249238"/>
                  <a:pt x="28096" y="213872"/>
                  <a:pt x="47834" y="180975"/>
                </a:cubicBezTo>
                <a:cubicBezTo>
                  <a:pt x="63232" y="155311"/>
                  <a:pt x="90619" y="139752"/>
                  <a:pt x="114509" y="123825"/>
                </a:cubicBezTo>
                <a:cubicBezTo>
                  <a:pt x="120859" y="114300"/>
                  <a:pt x="125464" y="103345"/>
                  <a:pt x="133559" y="95250"/>
                </a:cubicBezTo>
                <a:cubicBezTo>
                  <a:pt x="159692" y="69117"/>
                  <a:pt x="173413" y="75762"/>
                  <a:pt x="209759" y="66675"/>
                </a:cubicBezTo>
                <a:cubicBezTo>
                  <a:pt x="219499" y="64240"/>
                  <a:pt x="228680" y="59908"/>
                  <a:pt x="238334" y="57150"/>
                </a:cubicBezTo>
                <a:cubicBezTo>
                  <a:pt x="250921" y="53554"/>
                  <a:pt x="264177" y="52222"/>
                  <a:pt x="276434" y="47625"/>
                </a:cubicBezTo>
                <a:cubicBezTo>
                  <a:pt x="289729" y="42639"/>
                  <a:pt x="300835" y="32311"/>
                  <a:pt x="314534" y="28575"/>
                </a:cubicBezTo>
                <a:cubicBezTo>
                  <a:pt x="336194" y="22668"/>
                  <a:pt x="359120" y="23066"/>
                  <a:pt x="381209" y="19050"/>
                </a:cubicBezTo>
                <a:cubicBezTo>
                  <a:pt x="394089" y="16708"/>
                  <a:pt x="406530" y="12365"/>
                  <a:pt x="419309" y="9525"/>
                </a:cubicBezTo>
                <a:cubicBezTo>
                  <a:pt x="435113" y="6013"/>
                  <a:pt x="451059" y="3175"/>
                  <a:pt x="466934" y="0"/>
                </a:cubicBezTo>
                <a:lnTo>
                  <a:pt x="819359" y="9525"/>
                </a:lnTo>
                <a:cubicBezTo>
                  <a:pt x="860554" y="11356"/>
                  <a:pt x="895271" y="17607"/>
                  <a:pt x="933659" y="28575"/>
                </a:cubicBezTo>
                <a:cubicBezTo>
                  <a:pt x="943313" y="31333"/>
                  <a:pt x="952709" y="34925"/>
                  <a:pt x="962234" y="38100"/>
                </a:cubicBezTo>
                <a:cubicBezTo>
                  <a:pt x="994850" y="65280"/>
                  <a:pt x="1037643" y="104379"/>
                  <a:pt x="1076534" y="123825"/>
                </a:cubicBezTo>
                <a:cubicBezTo>
                  <a:pt x="1089234" y="130175"/>
                  <a:pt x="1100799" y="139682"/>
                  <a:pt x="1114634" y="142875"/>
                </a:cubicBezTo>
                <a:cubicBezTo>
                  <a:pt x="1142649" y="149340"/>
                  <a:pt x="1171784" y="149225"/>
                  <a:pt x="1200359" y="152400"/>
                </a:cubicBezTo>
                <a:cubicBezTo>
                  <a:pt x="1363695" y="206845"/>
                  <a:pt x="1109718" y="125293"/>
                  <a:pt x="1628984" y="171450"/>
                </a:cubicBezTo>
                <a:cubicBezTo>
                  <a:pt x="1642401" y="172643"/>
                  <a:pt x="1646351" y="192553"/>
                  <a:pt x="1657559" y="200025"/>
                </a:cubicBezTo>
                <a:cubicBezTo>
                  <a:pt x="1743476" y="257303"/>
                  <a:pt x="1624783" y="153662"/>
                  <a:pt x="1714709" y="228600"/>
                </a:cubicBezTo>
                <a:cubicBezTo>
                  <a:pt x="1725057" y="237224"/>
                  <a:pt x="1735454" y="246214"/>
                  <a:pt x="1743284" y="257175"/>
                </a:cubicBezTo>
                <a:cubicBezTo>
                  <a:pt x="1751537" y="268729"/>
                  <a:pt x="1756741" y="282224"/>
                  <a:pt x="1762334" y="295275"/>
                </a:cubicBezTo>
                <a:cubicBezTo>
                  <a:pt x="1775337" y="325615"/>
                  <a:pt x="1786529" y="389867"/>
                  <a:pt x="1790909" y="409575"/>
                </a:cubicBezTo>
                <a:cubicBezTo>
                  <a:pt x="1801769" y="550755"/>
                  <a:pt x="1806175" y="533143"/>
                  <a:pt x="1790909" y="685800"/>
                </a:cubicBezTo>
                <a:cubicBezTo>
                  <a:pt x="1789606" y="698826"/>
                  <a:pt x="1787238" y="712191"/>
                  <a:pt x="1781384" y="723900"/>
                </a:cubicBezTo>
                <a:cubicBezTo>
                  <a:pt x="1763604" y="759460"/>
                  <a:pt x="1745189" y="767715"/>
                  <a:pt x="1714709" y="790575"/>
                </a:cubicBezTo>
                <a:cubicBezTo>
                  <a:pt x="1697393" y="859840"/>
                  <a:pt x="1720462" y="803872"/>
                  <a:pt x="1676609" y="847725"/>
                </a:cubicBezTo>
                <a:cubicBezTo>
                  <a:pt x="1668514" y="855820"/>
                  <a:pt x="1666498" y="869149"/>
                  <a:pt x="1657559" y="876300"/>
                </a:cubicBezTo>
                <a:cubicBezTo>
                  <a:pt x="1649719" y="882572"/>
                  <a:pt x="1638306" y="882096"/>
                  <a:pt x="1628984" y="885825"/>
                </a:cubicBezTo>
                <a:cubicBezTo>
                  <a:pt x="1606533" y="894805"/>
                  <a:pt x="1585248" y="906754"/>
                  <a:pt x="1562309" y="914400"/>
                </a:cubicBezTo>
                <a:cubicBezTo>
                  <a:pt x="1546950" y="919520"/>
                  <a:pt x="1530390" y="919998"/>
                  <a:pt x="1514684" y="923925"/>
                </a:cubicBezTo>
                <a:cubicBezTo>
                  <a:pt x="1504944" y="926360"/>
                  <a:pt x="1495910" y="931272"/>
                  <a:pt x="1486109" y="933450"/>
                </a:cubicBezTo>
                <a:cubicBezTo>
                  <a:pt x="1467256" y="937640"/>
                  <a:pt x="1447960" y="939520"/>
                  <a:pt x="1428959" y="942975"/>
                </a:cubicBezTo>
                <a:cubicBezTo>
                  <a:pt x="1413031" y="945871"/>
                  <a:pt x="1397138" y="948988"/>
                  <a:pt x="1381334" y="952500"/>
                </a:cubicBezTo>
                <a:cubicBezTo>
                  <a:pt x="1331077" y="963668"/>
                  <a:pt x="1339689" y="966694"/>
                  <a:pt x="1276559" y="971550"/>
                </a:cubicBezTo>
                <a:cubicBezTo>
                  <a:pt x="1216328" y="976183"/>
                  <a:pt x="1155909" y="977900"/>
                  <a:pt x="1095584" y="981075"/>
                </a:cubicBezTo>
                <a:cubicBezTo>
                  <a:pt x="1070184" y="984250"/>
                  <a:pt x="1044569" y="986021"/>
                  <a:pt x="1019384" y="990600"/>
                </a:cubicBezTo>
                <a:cubicBezTo>
                  <a:pt x="1009506" y="992396"/>
                  <a:pt x="1000849" y="1000125"/>
                  <a:pt x="990809" y="1000125"/>
                </a:cubicBezTo>
                <a:cubicBezTo>
                  <a:pt x="774886" y="1000125"/>
                  <a:pt x="559009" y="993775"/>
                  <a:pt x="343109" y="990600"/>
                </a:cubicBezTo>
                <a:cubicBezTo>
                  <a:pt x="330409" y="984250"/>
                  <a:pt x="318479" y="976040"/>
                  <a:pt x="305009" y="971550"/>
                </a:cubicBezTo>
                <a:cubicBezTo>
                  <a:pt x="280171" y="963271"/>
                  <a:pt x="228809" y="952500"/>
                  <a:pt x="228809" y="952500"/>
                </a:cubicBezTo>
                <a:cubicBezTo>
                  <a:pt x="203409" y="933450"/>
                  <a:pt x="175060" y="917801"/>
                  <a:pt x="152609" y="895350"/>
                </a:cubicBezTo>
                <a:cubicBezTo>
                  <a:pt x="143084" y="885825"/>
                  <a:pt x="134261" y="875541"/>
                  <a:pt x="124034" y="866775"/>
                </a:cubicBezTo>
                <a:cubicBezTo>
                  <a:pt x="61804" y="813435"/>
                  <a:pt x="106889" y="866140"/>
                  <a:pt x="57359" y="800100"/>
                </a:cubicBezTo>
                <a:cubicBezTo>
                  <a:pt x="54184" y="790575"/>
                  <a:pt x="50592" y="781179"/>
                  <a:pt x="47834" y="771525"/>
                </a:cubicBezTo>
                <a:cubicBezTo>
                  <a:pt x="44238" y="758938"/>
                  <a:pt x="43466" y="745457"/>
                  <a:pt x="38309" y="733425"/>
                </a:cubicBezTo>
                <a:cubicBezTo>
                  <a:pt x="33800" y="722903"/>
                  <a:pt x="23908" y="715311"/>
                  <a:pt x="19259" y="704850"/>
                </a:cubicBezTo>
                <a:cubicBezTo>
                  <a:pt x="11104" y="686500"/>
                  <a:pt x="209" y="647700"/>
                  <a:pt x="209" y="647700"/>
                </a:cubicBezTo>
                <a:cubicBezTo>
                  <a:pt x="3384" y="590550"/>
                  <a:pt x="4307" y="533230"/>
                  <a:pt x="9734" y="476250"/>
                </a:cubicBezTo>
                <a:cubicBezTo>
                  <a:pt x="10686" y="466255"/>
                  <a:pt x="16824" y="457415"/>
                  <a:pt x="19259" y="447675"/>
                </a:cubicBezTo>
                <a:cubicBezTo>
                  <a:pt x="23186" y="431969"/>
                  <a:pt x="27774" y="416208"/>
                  <a:pt x="28784" y="400050"/>
                </a:cubicBezTo>
                <a:cubicBezTo>
                  <a:pt x="30963" y="365193"/>
                  <a:pt x="-2966" y="322262"/>
                  <a:pt x="209" y="28575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reeform: Shape 12">
            <a:extLst>
              <a:ext uri="{FF2B5EF4-FFF2-40B4-BE49-F238E27FC236}">
                <a16:creationId xmlns:a16="http://schemas.microsoft.com/office/drawing/2014/main" id="{90B0960B-6F72-4F99-8AAE-D798CC7812B7}"/>
              </a:ext>
            </a:extLst>
          </p:cNvPr>
          <p:cNvSpPr/>
          <p:nvPr/>
        </p:nvSpPr>
        <p:spPr>
          <a:xfrm>
            <a:off x="26842" y="1913843"/>
            <a:ext cx="1438275" cy="857250"/>
          </a:xfrm>
          <a:custGeom>
            <a:avLst/>
            <a:gdLst>
              <a:gd name="connsiteX0" fmla="*/ 47625 w 1438275"/>
              <a:gd name="connsiteY0" fmla="*/ 266700 h 857250"/>
              <a:gd name="connsiteX1" fmla="*/ 142875 w 1438275"/>
              <a:gd name="connsiteY1" fmla="*/ 228600 h 857250"/>
              <a:gd name="connsiteX2" fmla="*/ 180975 w 1438275"/>
              <a:gd name="connsiteY2" fmla="*/ 171450 h 857250"/>
              <a:gd name="connsiteX3" fmla="*/ 228600 w 1438275"/>
              <a:gd name="connsiteY3" fmla="*/ 104775 h 857250"/>
              <a:gd name="connsiteX4" fmla="*/ 257175 w 1438275"/>
              <a:gd name="connsiteY4" fmla="*/ 85725 h 857250"/>
              <a:gd name="connsiteX5" fmla="*/ 352425 w 1438275"/>
              <a:gd name="connsiteY5" fmla="*/ 19050 h 857250"/>
              <a:gd name="connsiteX6" fmla="*/ 390525 w 1438275"/>
              <a:gd name="connsiteY6" fmla="*/ 0 h 857250"/>
              <a:gd name="connsiteX7" fmla="*/ 457200 w 1438275"/>
              <a:gd name="connsiteY7" fmla="*/ 9525 h 857250"/>
              <a:gd name="connsiteX8" fmla="*/ 476250 w 1438275"/>
              <a:gd name="connsiteY8" fmla="*/ 38100 h 857250"/>
              <a:gd name="connsiteX9" fmla="*/ 533400 w 1438275"/>
              <a:gd name="connsiteY9" fmla="*/ 57150 h 857250"/>
              <a:gd name="connsiteX10" fmla="*/ 581025 w 1438275"/>
              <a:gd name="connsiteY10" fmla="*/ 104775 h 857250"/>
              <a:gd name="connsiteX11" fmla="*/ 638175 w 1438275"/>
              <a:gd name="connsiteY11" fmla="*/ 114300 h 857250"/>
              <a:gd name="connsiteX12" fmla="*/ 695325 w 1438275"/>
              <a:gd name="connsiteY12" fmla="*/ 142875 h 857250"/>
              <a:gd name="connsiteX13" fmla="*/ 781050 w 1438275"/>
              <a:gd name="connsiteY13" fmla="*/ 133350 h 857250"/>
              <a:gd name="connsiteX14" fmla="*/ 809625 w 1438275"/>
              <a:gd name="connsiteY14" fmla="*/ 114300 h 857250"/>
              <a:gd name="connsiteX15" fmla="*/ 866775 w 1438275"/>
              <a:gd name="connsiteY15" fmla="*/ 95250 h 857250"/>
              <a:gd name="connsiteX16" fmla="*/ 895350 w 1438275"/>
              <a:gd name="connsiteY16" fmla="*/ 85725 h 857250"/>
              <a:gd name="connsiteX17" fmla="*/ 933450 w 1438275"/>
              <a:gd name="connsiteY17" fmla="*/ 66675 h 857250"/>
              <a:gd name="connsiteX18" fmla="*/ 1019175 w 1438275"/>
              <a:gd name="connsiteY18" fmla="*/ 28575 h 857250"/>
              <a:gd name="connsiteX19" fmla="*/ 1171575 w 1438275"/>
              <a:gd name="connsiteY19" fmla="*/ 38100 h 857250"/>
              <a:gd name="connsiteX20" fmla="*/ 1190625 w 1438275"/>
              <a:gd name="connsiteY20" fmla="*/ 66675 h 857250"/>
              <a:gd name="connsiteX21" fmla="*/ 1219200 w 1438275"/>
              <a:gd name="connsiteY21" fmla="*/ 76200 h 857250"/>
              <a:gd name="connsiteX22" fmla="*/ 1238250 w 1438275"/>
              <a:gd name="connsiteY22" fmla="*/ 104775 h 857250"/>
              <a:gd name="connsiteX23" fmla="*/ 1295400 w 1438275"/>
              <a:gd name="connsiteY23" fmla="*/ 133350 h 857250"/>
              <a:gd name="connsiteX24" fmla="*/ 1343025 w 1438275"/>
              <a:gd name="connsiteY24" fmla="*/ 200025 h 857250"/>
              <a:gd name="connsiteX25" fmla="*/ 1362075 w 1438275"/>
              <a:gd name="connsiteY25" fmla="*/ 238125 h 857250"/>
              <a:gd name="connsiteX26" fmla="*/ 1390650 w 1438275"/>
              <a:gd name="connsiteY26" fmla="*/ 257175 h 857250"/>
              <a:gd name="connsiteX27" fmla="*/ 1400175 w 1438275"/>
              <a:gd name="connsiteY27" fmla="*/ 295275 h 857250"/>
              <a:gd name="connsiteX28" fmla="*/ 1438275 w 1438275"/>
              <a:gd name="connsiteY28" fmla="*/ 352425 h 857250"/>
              <a:gd name="connsiteX29" fmla="*/ 1428750 w 1438275"/>
              <a:gd name="connsiteY29" fmla="*/ 419100 h 857250"/>
              <a:gd name="connsiteX30" fmla="*/ 1362075 w 1438275"/>
              <a:gd name="connsiteY30" fmla="*/ 485775 h 857250"/>
              <a:gd name="connsiteX31" fmla="*/ 1323975 w 1438275"/>
              <a:gd name="connsiteY31" fmla="*/ 542925 h 857250"/>
              <a:gd name="connsiteX32" fmla="*/ 1314450 w 1438275"/>
              <a:gd name="connsiteY32" fmla="*/ 571500 h 857250"/>
              <a:gd name="connsiteX33" fmla="*/ 1247775 w 1438275"/>
              <a:gd name="connsiteY33" fmla="*/ 628650 h 857250"/>
              <a:gd name="connsiteX34" fmla="*/ 1209675 w 1438275"/>
              <a:gd name="connsiteY34" fmla="*/ 695325 h 857250"/>
              <a:gd name="connsiteX35" fmla="*/ 1181100 w 1438275"/>
              <a:gd name="connsiteY35" fmla="*/ 742950 h 857250"/>
              <a:gd name="connsiteX36" fmla="*/ 1152525 w 1438275"/>
              <a:gd name="connsiteY36" fmla="*/ 762000 h 857250"/>
              <a:gd name="connsiteX37" fmla="*/ 1114425 w 1438275"/>
              <a:gd name="connsiteY37" fmla="*/ 809625 h 857250"/>
              <a:gd name="connsiteX38" fmla="*/ 1085850 w 1438275"/>
              <a:gd name="connsiteY38" fmla="*/ 819150 h 857250"/>
              <a:gd name="connsiteX39" fmla="*/ 1009650 w 1438275"/>
              <a:gd name="connsiteY39" fmla="*/ 838200 h 857250"/>
              <a:gd name="connsiteX40" fmla="*/ 933450 w 1438275"/>
              <a:gd name="connsiteY40" fmla="*/ 857250 h 857250"/>
              <a:gd name="connsiteX41" fmla="*/ 790575 w 1438275"/>
              <a:gd name="connsiteY41" fmla="*/ 847725 h 857250"/>
              <a:gd name="connsiteX42" fmla="*/ 752475 w 1438275"/>
              <a:gd name="connsiteY42" fmla="*/ 828675 h 857250"/>
              <a:gd name="connsiteX43" fmla="*/ 723900 w 1438275"/>
              <a:gd name="connsiteY43" fmla="*/ 809625 h 857250"/>
              <a:gd name="connsiteX44" fmla="*/ 685800 w 1438275"/>
              <a:gd name="connsiteY44" fmla="*/ 781050 h 857250"/>
              <a:gd name="connsiteX45" fmla="*/ 657225 w 1438275"/>
              <a:gd name="connsiteY45" fmla="*/ 771525 h 857250"/>
              <a:gd name="connsiteX46" fmla="*/ 514350 w 1438275"/>
              <a:gd name="connsiteY46" fmla="*/ 781050 h 857250"/>
              <a:gd name="connsiteX47" fmla="*/ 457200 w 1438275"/>
              <a:gd name="connsiteY47" fmla="*/ 800100 h 857250"/>
              <a:gd name="connsiteX48" fmla="*/ 276225 w 1438275"/>
              <a:gd name="connsiteY48" fmla="*/ 790575 h 857250"/>
              <a:gd name="connsiteX49" fmla="*/ 247650 w 1438275"/>
              <a:gd name="connsiteY49" fmla="*/ 762000 h 857250"/>
              <a:gd name="connsiteX50" fmla="*/ 200025 w 1438275"/>
              <a:gd name="connsiteY50" fmla="*/ 733425 h 857250"/>
              <a:gd name="connsiteX51" fmla="*/ 142875 w 1438275"/>
              <a:gd name="connsiteY51" fmla="*/ 695325 h 857250"/>
              <a:gd name="connsiteX52" fmla="*/ 57150 w 1438275"/>
              <a:gd name="connsiteY52" fmla="*/ 676275 h 857250"/>
              <a:gd name="connsiteX53" fmla="*/ 19050 w 1438275"/>
              <a:gd name="connsiteY53" fmla="*/ 600075 h 857250"/>
              <a:gd name="connsiteX54" fmla="*/ 0 w 1438275"/>
              <a:gd name="connsiteY54" fmla="*/ 542925 h 857250"/>
              <a:gd name="connsiteX55" fmla="*/ 9525 w 1438275"/>
              <a:gd name="connsiteY55" fmla="*/ 352425 h 857250"/>
              <a:gd name="connsiteX56" fmla="*/ 28575 w 1438275"/>
              <a:gd name="connsiteY56" fmla="*/ 323850 h 857250"/>
              <a:gd name="connsiteX57" fmla="*/ 57150 w 1438275"/>
              <a:gd name="connsiteY57" fmla="*/ 314325 h 857250"/>
              <a:gd name="connsiteX58" fmla="*/ 95250 w 1438275"/>
              <a:gd name="connsiteY58" fmla="*/ 295275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438275" h="857250">
                <a:moveTo>
                  <a:pt x="47625" y="266700"/>
                </a:moveTo>
                <a:cubicBezTo>
                  <a:pt x="79375" y="254000"/>
                  <a:pt x="115049" y="248476"/>
                  <a:pt x="142875" y="228600"/>
                </a:cubicBezTo>
                <a:cubicBezTo>
                  <a:pt x="161506" y="215292"/>
                  <a:pt x="168275" y="190500"/>
                  <a:pt x="180975" y="171450"/>
                </a:cubicBezTo>
                <a:cubicBezTo>
                  <a:pt x="191792" y="155225"/>
                  <a:pt x="216785" y="116590"/>
                  <a:pt x="228600" y="104775"/>
                </a:cubicBezTo>
                <a:cubicBezTo>
                  <a:pt x="236695" y="96680"/>
                  <a:pt x="247860" y="92379"/>
                  <a:pt x="257175" y="85725"/>
                </a:cubicBezTo>
                <a:cubicBezTo>
                  <a:pt x="285050" y="65814"/>
                  <a:pt x="323229" y="33648"/>
                  <a:pt x="352425" y="19050"/>
                </a:cubicBezTo>
                <a:lnTo>
                  <a:pt x="390525" y="0"/>
                </a:lnTo>
                <a:cubicBezTo>
                  <a:pt x="412750" y="3175"/>
                  <a:pt x="436684" y="407"/>
                  <a:pt x="457200" y="9525"/>
                </a:cubicBezTo>
                <a:cubicBezTo>
                  <a:pt x="467661" y="14174"/>
                  <a:pt x="466542" y="32033"/>
                  <a:pt x="476250" y="38100"/>
                </a:cubicBezTo>
                <a:cubicBezTo>
                  <a:pt x="493278" y="48743"/>
                  <a:pt x="533400" y="57150"/>
                  <a:pt x="533400" y="57150"/>
                </a:cubicBezTo>
                <a:cubicBezTo>
                  <a:pt x="547914" y="78921"/>
                  <a:pt x="553811" y="95704"/>
                  <a:pt x="581025" y="104775"/>
                </a:cubicBezTo>
                <a:cubicBezTo>
                  <a:pt x="599347" y="110882"/>
                  <a:pt x="619322" y="110110"/>
                  <a:pt x="638175" y="114300"/>
                </a:cubicBezTo>
                <a:cubicBezTo>
                  <a:pt x="667751" y="120873"/>
                  <a:pt x="669637" y="125750"/>
                  <a:pt x="695325" y="142875"/>
                </a:cubicBezTo>
                <a:cubicBezTo>
                  <a:pt x="723900" y="139700"/>
                  <a:pt x="753158" y="140323"/>
                  <a:pt x="781050" y="133350"/>
                </a:cubicBezTo>
                <a:cubicBezTo>
                  <a:pt x="792156" y="130574"/>
                  <a:pt x="799164" y="118949"/>
                  <a:pt x="809625" y="114300"/>
                </a:cubicBezTo>
                <a:cubicBezTo>
                  <a:pt x="827975" y="106145"/>
                  <a:pt x="847725" y="101600"/>
                  <a:pt x="866775" y="95250"/>
                </a:cubicBezTo>
                <a:cubicBezTo>
                  <a:pt x="876300" y="92075"/>
                  <a:pt x="886370" y="90215"/>
                  <a:pt x="895350" y="85725"/>
                </a:cubicBezTo>
                <a:cubicBezTo>
                  <a:pt x="908050" y="79375"/>
                  <a:pt x="920267" y="71948"/>
                  <a:pt x="933450" y="66675"/>
                </a:cubicBezTo>
                <a:cubicBezTo>
                  <a:pt x="1018463" y="32670"/>
                  <a:pt x="964199" y="65226"/>
                  <a:pt x="1019175" y="28575"/>
                </a:cubicBezTo>
                <a:cubicBezTo>
                  <a:pt x="1069975" y="31750"/>
                  <a:pt x="1121888" y="27058"/>
                  <a:pt x="1171575" y="38100"/>
                </a:cubicBezTo>
                <a:cubicBezTo>
                  <a:pt x="1182750" y="40583"/>
                  <a:pt x="1181686" y="59524"/>
                  <a:pt x="1190625" y="66675"/>
                </a:cubicBezTo>
                <a:cubicBezTo>
                  <a:pt x="1198465" y="72947"/>
                  <a:pt x="1209675" y="73025"/>
                  <a:pt x="1219200" y="76200"/>
                </a:cubicBezTo>
                <a:cubicBezTo>
                  <a:pt x="1225550" y="85725"/>
                  <a:pt x="1230155" y="96680"/>
                  <a:pt x="1238250" y="104775"/>
                </a:cubicBezTo>
                <a:cubicBezTo>
                  <a:pt x="1256714" y="123239"/>
                  <a:pt x="1272159" y="125603"/>
                  <a:pt x="1295400" y="133350"/>
                </a:cubicBezTo>
                <a:cubicBezTo>
                  <a:pt x="1307666" y="149705"/>
                  <a:pt x="1331883" y="180526"/>
                  <a:pt x="1343025" y="200025"/>
                </a:cubicBezTo>
                <a:cubicBezTo>
                  <a:pt x="1350070" y="212353"/>
                  <a:pt x="1352985" y="227217"/>
                  <a:pt x="1362075" y="238125"/>
                </a:cubicBezTo>
                <a:cubicBezTo>
                  <a:pt x="1369404" y="246919"/>
                  <a:pt x="1381125" y="250825"/>
                  <a:pt x="1390650" y="257175"/>
                </a:cubicBezTo>
                <a:cubicBezTo>
                  <a:pt x="1393825" y="269875"/>
                  <a:pt x="1393680" y="283909"/>
                  <a:pt x="1400175" y="295275"/>
                </a:cubicBezTo>
                <a:cubicBezTo>
                  <a:pt x="1457254" y="395164"/>
                  <a:pt x="1408536" y="263208"/>
                  <a:pt x="1438275" y="352425"/>
                </a:cubicBezTo>
                <a:cubicBezTo>
                  <a:pt x="1435100" y="374650"/>
                  <a:pt x="1435201" y="397596"/>
                  <a:pt x="1428750" y="419100"/>
                </a:cubicBezTo>
                <a:cubicBezTo>
                  <a:pt x="1420370" y="447033"/>
                  <a:pt x="1379663" y="471705"/>
                  <a:pt x="1362075" y="485775"/>
                </a:cubicBezTo>
                <a:cubicBezTo>
                  <a:pt x="1339427" y="553719"/>
                  <a:pt x="1371541" y="471576"/>
                  <a:pt x="1323975" y="542925"/>
                </a:cubicBezTo>
                <a:cubicBezTo>
                  <a:pt x="1318406" y="551279"/>
                  <a:pt x="1320019" y="563146"/>
                  <a:pt x="1314450" y="571500"/>
                </a:cubicBezTo>
                <a:cubicBezTo>
                  <a:pt x="1301183" y="591400"/>
                  <a:pt x="1265381" y="615445"/>
                  <a:pt x="1247775" y="628650"/>
                </a:cubicBezTo>
                <a:cubicBezTo>
                  <a:pt x="1230799" y="679579"/>
                  <a:pt x="1248118" y="637660"/>
                  <a:pt x="1209675" y="695325"/>
                </a:cubicBezTo>
                <a:cubicBezTo>
                  <a:pt x="1199406" y="710729"/>
                  <a:pt x="1193148" y="728894"/>
                  <a:pt x="1181100" y="742950"/>
                </a:cubicBezTo>
                <a:cubicBezTo>
                  <a:pt x="1173650" y="751642"/>
                  <a:pt x="1160620" y="753905"/>
                  <a:pt x="1152525" y="762000"/>
                </a:cubicBezTo>
                <a:cubicBezTo>
                  <a:pt x="1138150" y="776375"/>
                  <a:pt x="1129861" y="796394"/>
                  <a:pt x="1114425" y="809625"/>
                </a:cubicBezTo>
                <a:cubicBezTo>
                  <a:pt x="1106802" y="816159"/>
                  <a:pt x="1095536" y="816508"/>
                  <a:pt x="1085850" y="819150"/>
                </a:cubicBezTo>
                <a:cubicBezTo>
                  <a:pt x="1060591" y="826039"/>
                  <a:pt x="1034488" y="829921"/>
                  <a:pt x="1009650" y="838200"/>
                </a:cubicBezTo>
                <a:cubicBezTo>
                  <a:pt x="965716" y="852845"/>
                  <a:pt x="990920" y="845756"/>
                  <a:pt x="933450" y="857250"/>
                </a:cubicBezTo>
                <a:cubicBezTo>
                  <a:pt x="885825" y="854075"/>
                  <a:pt x="837722" y="855169"/>
                  <a:pt x="790575" y="847725"/>
                </a:cubicBezTo>
                <a:cubicBezTo>
                  <a:pt x="776550" y="845510"/>
                  <a:pt x="764803" y="835720"/>
                  <a:pt x="752475" y="828675"/>
                </a:cubicBezTo>
                <a:cubicBezTo>
                  <a:pt x="742536" y="822995"/>
                  <a:pt x="733215" y="816279"/>
                  <a:pt x="723900" y="809625"/>
                </a:cubicBezTo>
                <a:cubicBezTo>
                  <a:pt x="710982" y="800398"/>
                  <a:pt x="699583" y="788926"/>
                  <a:pt x="685800" y="781050"/>
                </a:cubicBezTo>
                <a:cubicBezTo>
                  <a:pt x="677083" y="776069"/>
                  <a:pt x="666750" y="774700"/>
                  <a:pt x="657225" y="771525"/>
                </a:cubicBezTo>
                <a:cubicBezTo>
                  <a:pt x="609600" y="774700"/>
                  <a:pt x="561601" y="774300"/>
                  <a:pt x="514350" y="781050"/>
                </a:cubicBezTo>
                <a:cubicBezTo>
                  <a:pt x="494471" y="783890"/>
                  <a:pt x="457200" y="800100"/>
                  <a:pt x="457200" y="800100"/>
                </a:cubicBezTo>
                <a:cubicBezTo>
                  <a:pt x="396875" y="796925"/>
                  <a:pt x="335659" y="801381"/>
                  <a:pt x="276225" y="790575"/>
                </a:cubicBezTo>
                <a:cubicBezTo>
                  <a:pt x="262972" y="788165"/>
                  <a:pt x="258426" y="770082"/>
                  <a:pt x="247650" y="762000"/>
                </a:cubicBezTo>
                <a:cubicBezTo>
                  <a:pt x="232839" y="750892"/>
                  <a:pt x="215644" y="743364"/>
                  <a:pt x="200025" y="733425"/>
                </a:cubicBezTo>
                <a:cubicBezTo>
                  <a:pt x="180709" y="721133"/>
                  <a:pt x="165087" y="700878"/>
                  <a:pt x="142875" y="695325"/>
                </a:cubicBezTo>
                <a:cubicBezTo>
                  <a:pt x="89069" y="681873"/>
                  <a:pt x="117612" y="688367"/>
                  <a:pt x="57150" y="676275"/>
                </a:cubicBezTo>
                <a:cubicBezTo>
                  <a:pt x="15314" y="620493"/>
                  <a:pt x="36884" y="659521"/>
                  <a:pt x="19050" y="600075"/>
                </a:cubicBezTo>
                <a:cubicBezTo>
                  <a:pt x="13280" y="580841"/>
                  <a:pt x="0" y="542925"/>
                  <a:pt x="0" y="542925"/>
                </a:cubicBezTo>
                <a:cubicBezTo>
                  <a:pt x="3175" y="479425"/>
                  <a:pt x="1302" y="415470"/>
                  <a:pt x="9525" y="352425"/>
                </a:cubicBezTo>
                <a:cubicBezTo>
                  <a:pt x="11006" y="341074"/>
                  <a:pt x="19636" y="331001"/>
                  <a:pt x="28575" y="323850"/>
                </a:cubicBezTo>
                <a:cubicBezTo>
                  <a:pt x="36415" y="317578"/>
                  <a:pt x="48170" y="318815"/>
                  <a:pt x="57150" y="314325"/>
                </a:cubicBezTo>
                <a:cubicBezTo>
                  <a:pt x="98772" y="293514"/>
                  <a:pt x="71391" y="295275"/>
                  <a:pt x="95250" y="295275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: Shape 13">
            <a:extLst>
              <a:ext uri="{FF2B5EF4-FFF2-40B4-BE49-F238E27FC236}">
                <a16:creationId xmlns:a16="http://schemas.microsoft.com/office/drawing/2014/main" id="{B49A566D-0282-4D18-9197-B5FFCC1E9EDC}"/>
              </a:ext>
            </a:extLst>
          </p:cNvPr>
          <p:cNvSpPr/>
          <p:nvPr/>
        </p:nvSpPr>
        <p:spPr>
          <a:xfrm>
            <a:off x="512617" y="2656793"/>
            <a:ext cx="1558015" cy="857250"/>
          </a:xfrm>
          <a:custGeom>
            <a:avLst/>
            <a:gdLst>
              <a:gd name="connsiteX0" fmla="*/ 0 w 1558015"/>
              <a:gd name="connsiteY0" fmla="*/ 628650 h 857250"/>
              <a:gd name="connsiteX1" fmla="*/ 57150 w 1558015"/>
              <a:gd name="connsiteY1" fmla="*/ 676275 h 857250"/>
              <a:gd name="connsiteX2" fmla="*/ 104775 w 1558015"/>
              <a:gd name="connsiteY2" fmla="*/ 752475 h 857250"/>
              <a:gd name="connsiteX3" fmla="*/ 133350 w 1558015"/>
              <a:gd name="connsiteY3" fmla="*/ 771525 h 857250"/>
              <a:gd name="connsiteX4" fmla="*/ 152400 w 1558015"/>
              <a:gd name="connsiteY4" fmla="*/ 800100 h 857250"/>
              <a:gd name="connsiteX5" fmla="*/ 180975 w 1558015"/>
              <a:gd name="connsiteY5" fmla="*/ 809625 h 857250"/>
              <a:gd name="connsiteX6" fmla="*/ 209550 w 1558015"/>
              <a:gd name="connsiteY6" fmla="*/ 828675 h 857250"/>
              <a:gd name="connsiteX7" fmla="*/ 381000 w 1558015"/>
              <a:gd name="connsiteY7" fmla="*/ 847725 h 857250"/>
              <a:gd name="connsiteX8" fmla="*/ 1066800 w 1558015"/>
              <a:gd name="connsiteY8" fmla="*/ 857250 h 857250"/>
              <a:gd name="connsiteX9" fmla="*/ 1390650 w 1558015"/>
              <a:gd name="connsiteY9" fmla="*/ 847725 h 857250"/>
              <a:gd name="connsiteX10" fmla="*/ 1419225 w 1558015"/>
              <a:gd name="connsiteY10" fmla="*/ 838200 h 857250"/>
              <a:gd name="connsiteX11" fmla="*/ 1457325 w 1558015"/>
              <a:gd name="connsiteY11" fmla="*/ 809625 h 857250"/>
              <a:gd name="connsiteX12" fmla="*/ 1495425 w 1558015"/>
              <a:gd name="connsiteY12" fmla="*/ 762000 h 857250"/>
              <a:gd name="connsiteX13" fmla="*/ 1543050 w 1558015"/>
              <a:gd name="connsiteY13" fmla="*/ 685800 h 857250"/>
              <a:gd name="connsiteX14" fmla="*/ 1543050 w 1558015"/>
              <a:gd name="connsiteY14" fmla="*/ 247650 h 857250"/>
              <a:gd name="connsiteX15" fmla="*/ 1533525 w 1558015"/>
              <a:gd name="connsiteY15" fmla="*/ 219075 h 857250"/>
              <a:gd name="connsiteX16" fmla="*/ 1504950 w 1558015"/>
              <a:gd name="connsiteY16" fmla="*/ 180975 h 857250"/>
              <a:gd name="connsiteX17" fmla="*/ 1466850 w 1558015"/>
              <a:gd name="connsiteY17" fmla="*/ 104775 h 857250"/>
              <a:gd name="connsiteX18" fmla="*/ 1428750 w 1558015"/>
              <a:gd name="connsiteY18" fmla="*/ 76200 h 857250"/>
              <a:gd name="connsiteX19" fmla="*/ 1371600 w 1558015"/>
              <a:gd name="connsiteY19" fmla="*/ 19050 h 857250"/>
              <a:gd name="connsiteX20" fmla="*/ 1276350 w 1558015"/>
              <a:gd name="connsiteY20" fmla="*/ 0 h 857250"/>
              <a:gd name="connsiteX21" fmla="*/ 914400 w 1558015"/>
              <a:gd name="connsiteY21" fmla="*/ 9525 h 857250"/>
              <a:gd name="connsiteX22" fmla="*/ 809625 w 1558015"/>
              <a:gd name="connsiteY22" fmla="*/ 76200 h 857250"/>
              <a:gd name="connsiteX23" fmla="*/ 771525 w 1558015"/>
              <a:gd name="connsiteY23" fmla="*/ 104775 h 857250"/>
              <a:gd name="connsiteX24" fmla="*/ 733425 w 1558015"/>
              <a:gd name="connsiteY24" fmla="*/ 171450 h 857250"/>
              <a:gd name="connsiteX25" fmla="*/ 695325 w 1558015"/>
              <a:gd name="connsiteY25" fmla="*/ 190500 h 857250"/>
              <a:gd name="connsiteX26" fmla="*/ 561975 w 1558015"/>
              <a:gd name="connsiteY26" fmla="*/ 209550 h 857250"/>
              <a:gd name="connsiteX27" fmla="*/ 504825 w 1558015"/>
              <a:gd name="connsiteY27" fmla="*/ 200025 h 857250"/>
              <a:gd name="connsiteX28" fmla="*/ 476250 w 1558015"/>
              <a:gd name="connsiteY28" fmla="*/ 142875 h 857250"/>
              <a:gd name="connsiteX29" fmla="*/ 447675 w 1558015"/>
              <a:gd name="connsiteY29" fmla="*/ 133350 h 857250"/>
              <a:gd name="connsiteX30" fmla="*/ 333375 w 1558015"/>
              <a:gd name="connsiteY30" fmla="*/ 142875 h 857250"/>
              <a:gd name="connsiteX31" fmla="*/ 304800 w 1558015"/>
              <a:gd name="connsiteY31" fmla="*/ 152400 h 857250"/>
              <a:gd name="connsiteX32" fmla="*/ 257175 w 1558015"/>
              <a:gd name="connsiteY32" fmla="*/ 161925 h 857250"/>
              <a:gd name="connsiteX33" fmla="*/ 123825 w 1558015"/>
              <a:gd name="connsiteY33" fmla="*/ 171450 h 857250"/>
              <a:gd name="connsiteX34" fmla="*/ 95250 w 1558015"/>
              <a:gd name="connsiteY34" fmla="*/ 190500 h 857250"/>
              <a:gd name="connsiteX35" fmla="*/ 57150 w 1558015"/>
              <a:gd name="connsiteY35" fmla="*/ 247650 h 857250"/>
              <a:gd name="connsiteX36" fmla="*/ 28575 w 1558015"/>
              <a:gd name="connsiteY36" fmla="*/ 371475 h 857250"/>
              <a:gd name="connsiteX37" fmla="*/ 9525 w 1558015"/>
              <a:gd name="connsiteY37" fmla="*/ 447675 h 857250"/>
              <a:gd name="connsiteX38" fmla="*/ 19050 w 1558015"/>
              <a:gd name="connsiteY38" fmla="*/ 628650 h 857250"/>
              <a:gd name="connsiteX39" fmla="*/ 28575 w 1558015"/>
              <a:gd name="connsiteY39" fmla="*/ 704850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58015" h="857250">
                <a:moveTo>
                  <a:pt x="0" y="628650"/>
                </a:moveTo>
                <a:cubicBezTo>
                  <a:pt x="19050" y="644525"/>
                  <a:pt x="39615" y="658740"/>
                  <a:pt x="57150" y="676275"/>
                </a:cubicBezTo>
                <a:cubicBezTo>
                  <a:pt x="149365" y="768490"/>
                  <a:pt x="29325" y="661934"/>
                  <a:pt x="104775" y="752475"/>
                </a:cubicBezTo>
                <a:cubicBezTo>
                  <a:pt x="112104" y="761269"/>
                  <a:pt x="123825" y="765175"/>
                  <a:pt x="133350" y="771525"/>
                </a:cubicBezTo>
                <a:cubicBezTo>
                  <a:pt x="139700" y="781050"/>
                  <a:pt x="143461" y="792949"/>
                  <a:pt x="152400" y="800100"/>
                </a:cubicBezTo>
                <a:cubicBezTo>
                  <a:pt x="160240" y="806372"/>
                  <a:pt x="171995" y="805135"/>
                  <a:pt x="180975" y="809625"/>
                </a:cubicBezTo>
                <a:cubicBezTo>
                  <a:pt x="191214" y="814745"/>
                  <a:pt x="198690" y="825055"/>
                  <a:pt x="209550" y="828675"/>
                </a:cubicBezTo>
                <a:cubicBezTo>
                  <a:pt x="240359" y="838945"/>
                  <a:pt x="374254" y="847564"/>
                  <a:pt x="381000" y="847725"/>
                </a:cubicBezTo>
                <a:lnTo>
                  <a:pt x="1066800" y="857250"/>
                </a:lnTo>
                <a:cubicBezTo>
                  <a:pt x="1174750" y="854075"/>
                  <a:pt x="1282811" y="853554"/>
                  <a:pt x="1390650" y="847725"/>
                </a:cubicBezTo>
                <a:cubicBezTo>
                  <a:pt x="1400676" y="847183"/>
                  <a:pt x="1410508" y="843181"/>
                  <a:pt x="1419225" y="838200"/>
                </a:cubicBezTo>
                <a:cubicBezTo>
                  <a:pt x="1433008" y="830324"/>
                  <a:pt x="1446100" y="820850"/>
                  <a:pt x="1457325" y="809625"/>
                </a:cubicBezTo>
                <a:cubicBezTo>
                  <a:pt x="1471700" y="795250"/>
                  <a:pt x="1483227" y="778264"/>
                  <a:pt x="1495425" y="762000"/>
                </a:cubicBezTo>
                <a:cubicBezTo>
                  <a:pt x="1510085" y="742454"/>
                  <a:pt x="1532293" y="703728"/>
                  <a:pt x="1543050" y="685800"/>
                </a:cubicBezTo>
                <a:cubicBezTo>
                  <a:pt x="1566217" y="500465"/>
                  <a:pt x="1559511" y="585091"/>
                  <a:pt x="1543050" y="247650"/>
                </a:cubicBezTo>
                <a:cubicBezTo>
                  <a:pt x="1542561" y="237622"/>
                  <a:pt x="1538506" y="227792"/>
                  <a:pt x="1533525" y="219075"/>
                </a:cubicBezTo>
                <a:cubicBezTo>
                  <a:pt x="1525649" y="205292"/>
                  <a:pt x="1514475" y="193675"/>
                  <a:pt x="1504950" y="180975"/>
                </a:cubicBezTo>
                <a:cubicBezTo>
                  <a:pt x="1494732" y="150320"/>
                  <a:pt x="1491074" y="132460"/>
                  <a:pt x="1466850" y="104775"/>
                </a:cubicBezTo>
                <a:cubicBezTo>
                  <a:pt x="1456396" y="92828"/>
                  <a:pt x="1439975" y="87425"/>
                  <a:pt x="1428750" y="76200"/>
                </a:cubicBezTo>
                <a:cubicBezTo>
                  <a:pt x="1406286" y="53736"/>
                  <a:pt x="1404024" y="29027"/>
                  <a:pt x="1371600" y="19050"/>
                </a:cubicBezTo>
                <a:cubicBezTo>
                  <a:pt x="1340653" y="9528"/>
                  <a:pt x="1276350" y="0"/>
                  <a:pt x="1276350" y="0"/>
                </a:cubicBezTo>
                <a:cubicBezTo>
                  <a:pt x="1155700" y="3175"/>
                  <a:pt x="1034385" y="-3517"/>
                  <a:pt x="914400" y="9525"/>
                </a:cubicBezTo>
                <a:cubicBezTo>
                  <a:pt x="852711" y="16230"/>
                  <a:pt x="845682" y="45294"/>
                  <a:pt x="809625" y="76200"/>
                </a:cubicBezTo>
                <a:cubicBezTo>
                  <a:pt x="797572" y="86531"/>
                  <a:pt x="784225" y="95250"/>
                  <a:pt x="771525" y="104775"/>
                </a:cubicBezTo>
                <a:cubicBezTo>
                  <a:pt x="766440" y="114945"/>
                  <a:pt x="744965" y="161833"/>
                  <a:pt x="733425" y="171450"/>
                </a:cubicBezTo>
                <a:cubicBezTo>
                  <a:pt x="722517" y="180540"/>
                  <a:pt x="708376" y="184907"/>
                  <a:pt x="695325" y="190500"/>
                </a:cubicBezTo>
                <a:cubicBezTo>
                  <a:pt x="650924" y="209529"/>
                  <a:pt x="615822" y="204655"/>
                  <a:pt x="561975" y="209550"/>
                </a:cubicBezTo>
                <a:cubicBezTo>
                  <a:pt x="542925" y="206375"/>
                  <a:pt x="522099" y="208662"/>
                  <a:pt x="504825" y="200025"/>
                </a:cubicBezTo>
                <a:cubicBezTo>
                  <a:pt x="469494" y="182359"/>
                  <a:pt x="498790" y="165415"/>
                  <a:pt x="476250" y="142875"/>
                </a:cubicBezTo>
                <a:cubicBezTo>
                  <a:pt x="469150" y="135775"/>
                  <a:pt x="457200" y="136525"/>
                  <a:pt x="447675" y="133350"/>
                </a:cubicBezTo>
                <a:cubicBezTo>
                  <a:pt x="409575" y="136525"/>
                  <a:pt x="371272" y="137822"/>
                  <a:pt x="333375" y="142875"/>
                </a:cubicBezTo>
                <a:cubicBezTo>
                  <a:pt x="323423" y="144202"/>
                  <a:pt x="314540" y="149965"/>
                  <a:pt x="304800" y="152400"/>
                </a:cubicBezTo>
                <a:cubicBezTo>
                  <a:pt x="289094" y="156327"/>
                  <a:pt x="273275" y="160230"/>
                  <a:pt x="257175" y="161925"/>
                </a:cubicBezTo>
                <a:cubicBezTo>
                  <a:pt x="212857" y="166590"/>
                  <a:pt x="168275" y="168275"/>
                  <a:pt x="123825" y="171450"/>
                </a:cubicBezTo>
                <a:cubicBezTo>
                  <a:pt x="114300" y="177800"/>
                  <a:pt x="102788" y="181885"/>
                  <a:pt x="95250" y="190500"/>
                </a:cubicBezTo>
                <a:cubicBezTo>
                  <a:pt x="80173" y="207730"/>
                  <a:pt x="57150" y="247650"/>
                  <a:pt x="57150" y="247650"/>
                </a:cubicBezTo>
                <a:cubicBezTo>
                  <a:pt x="49594" y="285430"/>
                  <a:pt x="40063" y="337010"/>
                  <a:pt x="28575" y="371475"/>
                </a:cubicBezTo>
                <a:cubicBezTo>
                  <a:pt x="13930" y="415409"/>
                  <a:pt x="21019" y="390205"/>
                  <a:pt x="9525" y="447675"/>
                </a:cubicBezTo>
                <a:cubicBezTo>
                  <a:pt x="12700" y="508000"/>
                  <a:pt x="14233" y="568434"/>
                  <a:pt x="19050" y="628650"/>
                </a:cubicBezTo>
                <a:cubicBezTo>
                  <a:pt x="29619" y="760762"/>
                  <a:pt x="28575" y="643899"/>
                  <a:pt x="28575" y="70485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reeform: Shape 14">
            <a:extLst>
              <a:ext uri="{FF2B5EF4-FFF2-40B4-BE49-F238E27FC236}">
                <a16:creationId xmlns:a16="http://schemas.microsoft.com/office/drawing/2014/main" id="{090269AE-3A38-4B44-9FD4-436D3DEE67E3}"/>
              </a:ext>
            </a:extLst>
          </p:cNvPr>
          <p:cNvSpPr/>
          <p:nvPr/>
        </p:nvSpPr>
        <p:spPr>
          <a:xfrm>
            <a:off x="1369867" y="1580468"/>
            <a:ext cx="1476375" cy="1243057"/>
          </a:xfrm>
          <a:custGeom>
            <a:avLst/>
            <a:gdLst>
              <a:gd name="connsiteX0" fmla="*/ 171450 w 1476375"/>
              <a:gd name="connsiteY0" fmla="*/ 133350 h 1243057"/>
              <a:gd name="connsiteX1" fmla="*/ 257175 w 1476375"/>
              <a:gd name="connsiteY1" fmla="*/ 66675 h 1243057"/>
              <a:gd name="connsiteX2" fmla="*/ 352425 w 1476375"/>
              <a:gd name="connsiteY2" fmla="*/ 28575 h 1243057"/>
              <a:gd name="connsiteX3" fmla="*/ 381000 w 1476375"/>
              <a:gd name="connsiteY3" fmla="*/ 19050 h 1243057"/>
              <a:gd name="connsiteX4" fmla="*/ 409575 w 1476375"/>
              <a:gd name="connsiteY4" fmla="*/ 9525 h 1243057"/>
              <a:gd name="connsiteX5" fmla="*/ 476250 w 1476375"/>
              <a:gd name="connsiteY5" fmla="*/ 0 h 1243057"/>
              <a:gd name="connsiteX6" fmla="*/ 619125 w 1476375"/>
              <a:gd name="connsiteY6" fmla="*/ 9525 h 1243057"/>
              <a:gd name="connsiteX7" fmla="*/ 647700 w 1476375"/>
              <a:gd name="connsiteY7" fmla="*/ 19050 h 1243057"/>
              <a:gd name="connsiteX8" fmla="*/ 685800 w 1476375"/>
              <a:gd name="connsiteY8" fmla="*/ 76200 h 1243057"/>
              <a:gd name="connsiteX9" fmla="*/ 704850 w 1476375"/>
              <a:gd name="connsiteY9" fmla="*/ 104775 h 1243057"/>
              <a:gd name="connsiteX10" fmla="*/ 733425 w 1476375"/>
              <a:gd name="connsiteY10" fmla="*/ 171450 h 1243057"/>
              <a:gd name="connsiteX11" fmla="*/ 752475 w 1476375"/>
              <a:gd name="connsiteY11" fmla="*/ 238125 h 1243057"/>
              <a:gd name="connsiteX12" fmla="*/ 762000 w 1476375"/>
              <a:gd name="connsiteY12" fmla="*/ 266700 h 1243057"/>
              <a:gd name="connsiteX13" fmla="*/ 781050 w 1476375"/>
              <a:gd name="connsiteY13" fmla="*/ 295275 h 1243057"/>
              <a:gd name="connsiteX14" fmla="*/ 790575 w 1476375"/>
              <a:gd name="connsiteY14" fmla="*/ 333375 h 1243057"/>
              <a:gd name="connsiteX15" fmla="*/ 857250 w 1476375"/>
              <a:gd name="connsiteY15" fmla="*/ 447675 h 1243057"/>
              <a:gd name="connsiteX16" fmla="*/ 876300 w 1476375"/>
              <a:gd name="connsiteY16" fmla="*/ 495300 h 1243057"/>
              <a:gd name="connsiteX17" fmla="*/ 1019175 w 1476375"/>
              <a:gd name="connsiteY17" fmla="*/ 514350 h 1243057"/>
              <a:gd name="connsiteX18" fmla="*/ 1047750 w 1476375"/>
              <a:gd name="connsiteY18" fmla="*/ 523875 h 1243057"/>
              <a:gd name="connsiteX19" fmla="*/ 1200150 w 1476375"/>
              <a:gd name="connsiteY19" fmla="*/ 542925 h 1243057"/>
              <a:gd name="connsiteX20" fmla="*/ 1257300 w 1476375"/>
              <a:gd name="connsiteY20" fmla="*/ 561975 h 1243057"/>
              <a:gd name="connsiteX21" fmla="*/ 1285875 w 1476375"/>
              <a:gd name="connsiteY21" fmla="*/ 571500 h 1243057"/>
              <a:gd name="connsiteX22" fmla="*/ 1343025 w 1476375"/>
              <a:gd name="connsiteY22" fmla="*/ 609600 h 1243057"/>
              <a:gd name="connsiteX23" fmla="*/ 1371600 w 1476375"/>
              <a:gd name="connsiteY23" fmla="*/ 628650 h 1243057"/>
              <a:gd name="connsiteX24" fmla="*/ 1409700 w 1476375"/>
              <a:gd name="connsiteY24" fmla="*/ 638175 h 1243057"/>
              <a:gd name="connsiteX25" fmla="*/ 1466850 w 1476375"/>
              <a:gd name="connsiteY25" fmla="*/ 742950 h 1243057"/>
              <a:gd name="connsiteX26" fmla="*/ 1476375 w 1476375"/>
              <a:gd name="connsiteY26" fmla="*/ 781050 h 1243057"/>
              <a:gd name="connsiteX27" fmla="*/ 1466850 w 1476375"/>
              <a:gd name="connsiteY27" fmla="*/ 962025 h 1243057"/>
              <a:gd name="connsiteX28" fmla="*/ 1428750 w 1476375"/>
              <a:gd name="connsiteY28" fmla="*/ 1000125 h 1243057"/>
              <a:gd name="connsiteX29" fmla="*/ 1333500 w 1476375"/>
              <a:gd name="connsiteY29" fmla="*/ 1114425 h 1243057"/>
              <a:gd name="connsiteX30" fmla="*/ 1295400 w 1476375"/>
              <a:gd name="connsiteY30" fmla="*/ 1133475 h 1243057"/>
              <a:gd name="connsiteX31" fmla="*/ 1266825 w 1476375"/>
              <a:gd name="connsiteY31" fmla="*/ 1152525 h 1243057"/>
              <a:gd name="connsiteX32" fmla="*/ 1238250 w 1476375"/>
              <a:gd name="connsiteY32" fmla="*/ 1162050 h 1243057"/>
              <a:gd name="connsiteX33" fmla="*/ 1123950 w 1476375"/>
              <a:gd name="connsiteY33" fmla="*/ 1181100 h 1243057"/>
              <a:gd name="connsiteX34" fmla="*/ 1028700 w 1476375"/>
              <a:gd name="connsiteY34" fmla="*/ 1219200 h 1243057"/>
              <a:gd name="connsiteX35" fmla="*/ 981075 w 1476375"/>
              <a:gd name="connsiteY35" fmla="*/ 1238250 h 1243057"/>
              <a:gd name="connsiteX36" fmla="*/ 685800 w 1476375"/>
              <a:gd name="connsiteY36" fmla="*/ 1190625 h 1243057"/>
              <a:gd name="connsiteX37" fmla="*/ 638175 w 1476375"/>
              <a:gd name="connsiteY37" fmla="*/ 1133475 h 1243057"/>
              <a:gd name="connsiteX38" fmla="*/ 571500 w 1476375"/>
              <a:gd name="connsiteY38" fmla="*/ 1047750 h 1243057"/>
              <a:gd name="connsiteX39" fmla="*/ 561975 w 1476375"/>
              <a:gd name="connsiteY39" fmla="*/ 1019175 h 1243057"/>
              <a:gd name="connsiteX40" fmla="*/ 523875 w 1476375"/>
              <a:gd name="connsiteY40" fmla="*/ 962025 h 1243057"/>
              <a:gd name="connsiteX41" fmla="*/ 495300 w 1476375"/>
              <a:gd name="connsiteY41" fmla="*/ 904875 h 1243057"/>
              <a:gd name="connsiteX42" fmla="*/ 438150 w 1476375"/>
              <a:gd name="connsiteY42" fmla="*/ 828675 h 1243057"/>
              <a:gd name="connsiteX43" fmla="*/ 419100 w 1476375"/>
              <a:gd name="connsiteY43" fmla="*/ 800100 h 1243057"/>
              <a:gd name="connsiteX44" fmla="*/ 390525 w 1476375"/>
              <a:gd name="connsiteY44" fmla="*/ 771525 h 1243057"/>
              <a:gd name="connsiteX45" fmla="*/ 352425 w 1476375"/>
              <a:gd name="connsiteY45" fmla="*/ 714375 h 1243057"/>
              <a:gd name="connsiteX46" fmla="*/ 285750 w 1476375"/>
              <a:gd name="connsiteY46" fmla="*/ 685800 h 1243057"/>
              <a:gd name="connsiteX47" fmla="*/ 200025 w 1476375"/>
              <a:gd name="connsiteY47" fmla="*/ 676275 h 1243057"/>
              <a:gd name="connsiteX48" fmla="*/ 171450 w 1476375"/>
              <a:gd name="connsiteY48" fmla="*/ 619125 h 1243057"/>
              <a:gd name="connsiteX49" fmla="*/ 152400 w 1476375"/>
              <a:gd name="connsiteY49" fmla="*/ 590550 h 1243057"/>
              <a:gd name="connsiteX50" fmla="*/ 142875 w 1476375"/>
              <a:gd name="connsiteY50" fmla="*/ 561975 h 1243057"/>
              <a:gd name="connsiteX51" fmla="*/ 47625 w 1476375"/>
              <a:gd name="connsiteY51" fmla="*/ 504825 h 1243057"/>
              <a:gd name="connsiteX52" fmla="*/ 19050 w 1476375"/>
              <a:gd name="connsiteY52" fmla="*/ 466725 h 1243057"/>
              <a:gd name="connsiteX53" fmla="*/ 0 w 1476375"/>
              <a:gd name="connsiteY53" fmla="*/ 266700 h 1243057"/>
              <a:gd name="connsiteX54" fmla="*/ 19050 w 1476375"/>
              <a:gd name="connsiteY54" fmla="*/ 228600 h 1243057"/>
              <a:gd name="connsiteX55" fmla="*/ 47625 w 1476375"/>
              <a:gd name="connsiteY55" fmla="*/ 209550 h 1243057"/>
              <a:gd name="connsiteX56" fmla="*/ 142875 w 1476375"/>
              <a:gd name="connsiteY56" fmla="*/ 180975 h 1243057"/>
              <a:gd name="connsiteX57" fmla="*/ 171450 w 1476375"/>
              <a:gd name="connsiteY57" fmla="*/ 152400 h 1243057"/>
              <a:gd name="connsiteX58" fmla="*/ 180975 w 1476375"/>
              <a:gd name="connsiteY58" fmla="*/ 114300 h 1243057"/>
              <a:gd name="connsiteX59" fmla="*/ 209550 w 1476375"/>
              <a:gd name="connsiteY59" fmla="*/ 76200 h 1243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476375" h="1243057">
                <a:moveTo>
                  <a:pt x="171450" y="133350"/>
                </a:moveTo>
                <a:cubicBezTo>
                  <a:pt x="200025" y="111125"/>
                  <a:pt x="227411" y="87281"/>
                  <a:pt x="257175" y="66675"/>
                </a:cubicBezTo>
                <a:cubicBezTo>
                  <a:pt x="283203" y="48656"/>
                  <a:pt x="324277" y="37958"/>
                  <a:pt x="352425" y="28575"/>
                </a:cubicBezTo>
                <a:lnTo>
                  <a:pt x="381000" y="19050"/>
                </a:lnTo>
                <a:cubicBezTo>
                  <a:pt x="390525" y="15875"/>
                  <a:pt x="399636" y="10945"/>
                  <a:pt x="409575" y="9525"/>
                </a:cubicBezTo>
                <a:lnTo>
                  <a:pt x="476250" y="0"/>
                </a:lnTo>
                <a:cubicBezTo>
                  <a:pt x="523875" y="3175"/>
                  <a:pt x="571686" y="4254"/>
                  <a:pt x="619125" y="9525"/>
                </a:cubicBezTo>
                <a:cubicBezTo>
                  <a:pt x="629104" y="10634"/>
                  <a:pt x="640600" y="11950"/>
                  <a:pt x="647700" y="19050"/>
                </a:cubicBezTo>
                <a:cubicBezTo>
                  <a:pt x="663889" y="35239"/>
                  <a:pt x="673100" y="57150"/>
                  <a:pt x="685800" y="76200"/>
                </a:cubicBezTo>
                <a:lnTo>
                  <a:pt x="704850" y="104775"/>
                </a:lnTo>
                <a:cubicBezTo>
                  <a:pt x="724674" y="184069"/>
                  <a:pt x="700536" y="105671"/>
                  <a:pt x="733425" y="171450"/>
                </a:cubicBezTo>
                <a:cubicBezTo>
                  <a:pt x="741038" y="186675"/>
                  <a:pt x="748406" y="223883"/>
                  <a:pt x="752475" y="238125"/>
                </a:cubicBezTo>
                <a:cubicBezTo>
                  <a:pt x="755233" y="247779"/>
                  <a:pt x="757510" y="257720"/>
                  <a:pt x="762000" y="266700"/>
                </a:cubicBezTo>
                <a:cubicBezTo>
                  <a:pt x="767120" y="276939"/>
                  <a:pt x="774700" y="285750"/>
                  <a:pt x="781050" y="295275"/>
                </a:cubicBezTo>
                <a:cubicBezTo>
                  <a:pt x="784225" y="307975"/>
                  <a:pt x="784721" y="321666"/>
                  <a:pt x="790575" y="333375"/>
                </a:cubicBezTo>
                <a:cubicBezTo>
                  <a:pt x="810301" y="372827"/>
                  <a:pt x="840869" y="406721"/>
                  <a:pt x="857250" y="447675"/>
                </a:cubicBezTo>
                <a:cubicBezTo>
                  <a:pt x="863600" y="463550"/>
                  <a:pt x="860490" y="488790"/>
                  <a:pt x="876300" y="495300"/>
                </a:cubicBezTo>
                <a:cubicBezTo>
                  <a:pt x="920728" y="513594"/>
                  <a:pt x="971550" y="508000"/>
                  <a:pt x="1019175" y="514350"/>
                </a:cubicBezTo>
                <a:cubicBezTo>
                  <a:pt x="1028700" y="517525"/>
                  <a:pt x="1037833" y="522309"/>
                  <a:pt x="1047750" y="523875"/>
                </a:cubicBezTo>
                <a:cubicBezTo>
                  <a:pt x="1098319" y="531860"/>
                  <a:pt x="1200150" y="542925"/>
                  <a:pt x="1200150" y="542925"/>
                </a:cubicBezTo>
                <a:lnTo>
                  <a:pt x="1257300" y="561975"/>
                </a:lnTo>
                <a:cubicBezTo>
                  <a:pt x="1266825" y="565150"/>
                  <a:pt x="1277521" y="565931"/>
                  <a:pt x="1285875" y="571500"/>
                </a:cubicBezTo>
                <a:lnTo>
                  <a:pt x="1343025" y="609600"/>
                </a:lnTo>
                <a:cubicBezTo>
                  <a:pt x="1352550" y="615950"/>
                  <a:pt x="1360494" y="625874"/>
                  <a:pt x="1371600" y="628650"/>
                </a:cubicBezTo>
                <a:lnTo>
                  <a:pt x="1409700" y="638175"/>
                </a:lnTo>
                <a:cubicBezTo>
                  <a:pt x="1430565" y="669472"/>
                  <a:pt x="1458206" y="708374"/>
                  <a:pt x="1466850" y="742950"/>
                </a:cubicBezTo>
                <a:lnTo>
                  <a:pt x="1476375" y="781050"/>
                </a:lnTo>
                <a:cubicBezTo>
                  <a:pt x="1473200" y="841375"/>
                  <a:pt x="1479683" y="902995"/>
                  <a:pt x="1466850" y="962025"/>
                </a:cubicBezTo>
                <a:cubicBezTo>
                  <a:pt x="1463035" y="979576"/>
                  <a:pt x="1440123" y="986224"/>
                  <a:pt x="1428750" y="1000125"/>
                </a:cubicBezTo>
                <a:cubicBezTo>
                  <a:pt x="1384523" y="1054180"/>
                  <a:pt x="1386918" y="1072877"/>
                  <a:pt x="1333500" y="1114425"/>
                </a:cubicBezTo>
                <a:cubicBezTo>
                  <a:pt x="1322292" y="1123142"/>
                  <a:pt x="1307728" y="1126430"/>
                  <a:pt x="1295400" y="1133475"/>
                </a:cubicBezTo>
                <a:cubicBezTo>
                  <a:pt x="1285461" y="1139155"/>
                  <a:pt x="1277064" y="1147405"/>
                  <a:pt x="1266825" y="1152525"/>
                </a:cubicBezTo>
                <a:cubicBezTo>
                  <a:pt x="1257845" y="1157015"/>
                  <a:pt x="1248095" y="1160081"/>
                  <a:pt x="1238250" y="1162050"/>
                </a:cubicBezTo>
                <a:cubicBezTo>
                  <a:pt x="1200375" y="1169625"/>
                  <a:pt x="1161656" y="1172721"/>
                  <a:pt x="1123950" y="1181100"/>
                </a:cubicBezTo>
                <a:cubicBezTo>
                  <a:pt x="1068819" y="1193351"/>
                  <a:pt x="1073808" y="1199152"/>
                  <a:pt x="1028700" y="1219200"/>
                </a:cubicBezTo>
                <a:cubicBezTo>
                  <a:pt x="1013076" y="1226144"/>
                  <a:pt x="996950" y="1231900"/>
                  <a:pt x="981075" y="1238250"/>
                </a:cubicBezTo>
                <a:cubicBezTo>
                  <a:pt x="868553" y="1233749"/>
                  <a:pt x="766253" y="1271078"/>
                  <a:pt x="685800" y="1190625"/>
                </a:cubicBezTo>
                <a:cubicBezTo>
                  <a:pt x="602318" y="1107143"/>
                  <a:pt x="704480" y="1213041"/>
                  <a:pt x="638175" y="1133475"/>
                </a:cubicBezTo>
                <a:cubicBezTo>
                  <a:pt x="591895" y="1077939"/>
                  <a:pt x="619648" y="1134416"/>
                  <a:pt x="571500" y="1047750"/>
                </a:cubicBezTo>
                <a:cubicBezTo>
                  <a:pt x="566624" y="1038973"/>
                  <a:pt x="566851" y="1027952"/>
                  <a:pt x="561975" y="1019175"/>
                </a:cubicBezTo>
                <a:cubicBezTo>
                  <a:pt x="550856" y="999161"/>
                  <a:pt x="534114" y="982503"/>
                  <a:pt x="523875" y="962025"/>
                </a:cubicBezTo>
                <a:cubicBezTo>
                  <a:pt x="514350" y="942975"/>
                  <a:pt x="505643" y="923493"/>
                  <a:pt x="495300" y="904875"/>
                </a:cubicBezTo>
                <a:cubicBezTo>
                  <a:pt x="479919" y="877189"/>
                  <a:pt x="456859" y="853620"/>
                  <a:pt x="438150" y="828675"/>
                </a:cubicBezTo>
                <a:cubicBezTo>
                  <a:pt x="431281" y="819517"/>
                  <a:pt x="426429" y="808894"/>
                  <a:pt x="419100" y="800100"/>
                </a:cubicBezTo>
                <a:cubicBezTo>
                  <a:pt x="410476" y="789752"/>
                  <a:pt x="398795" y="782158"/>
                  <a:pt x="390525" y="771525"/>
                </a:cubicBezTo>
                <a:cubicBezTo>
                  <a:pt x="376469" y="753453"/>
                  <a:pt x="372903" y="724614"/>
                  <a:pt x="352425" y="714375"/>
                </a:cubicBezTo>
                <a:cubicBezTo>
                  <a:pt x="335075" y="705700"/>
                  <a:pt x="306773" y="689304"/>
                  <a:pt x="285750" y="685800"/>
                </a:cubicBezTo>
                <a:cubicBezTo>
                  <a:pt x="257390" y="681073"/>
                  <a:pt x="228600" y="679450"/>
                  <a:pt x="200025" y="676275"/>
                </a:cubicBezTo>
                <a:cubicBezTo>
                  <a:pt x="145430" y="594383"/>
                  <a:pt x="210885" y="697995"/>
                  <a:pt x="171450" y="619125"/>
                </a:cubicBezTo>
                <a:cubicBezTo>
                  <a:pt x="166330" y="608886"/>
                  <a:pt x="157520" y="600789"/>
                  <a:pt x="152400" y="590550"/>
                </a:cubicBezTo>
                <a:cubicBezTo>
                  <a:pt x="147910" y="581570"/>
                  <a:pt x="149975" y="569075"/>
                  <a:pt x="142875" y="561975"/>
                </a:cubicBezTo>
                <a:cubicBezTo>
                  <a:pt x="119887" y="538987"/>
                  <a:pt x="77690" y="519857"/>
                  <a:pt x="47625" y="504825"/>
                </a:cubicBezTo>
                <a:cubicBezTo>
                  <a:pt x="38100" y="492125"/>
                  <a:pt x="22163" y="482292"/>
                  <a:pt x="19050" y="466725"/>
                </a:cubicBezTo>
                <a:cubicBezTo>
                  <a:pt x="5915" y="401049"/>
                  <a:pt x="0" y="266700"/>
                  <a:pt x="0" y="266700"/>
                </a:cubicBezTo>
                <a:cubicBezTo>
                  <a:pt x="6350" y="254000"/>
                  <a:pt x="9960" y="239508"/>
                  <a:pt x="19050" y="228600"/>
                </a:cubicBezTo>
                <a:cubicBezTo>
                  <a:pt x="26379" y="219806"/>
                  <a:pt x="37164" y="214199"/>
                  <a:pt x="47625" y="209550"/>
                </a:cubicBezTo>
                <a:cubicBezTo>
                  <a:pt x="77440" y="196299"/>
                  <a:pt x="111210" y="188891"/>
                  <a:pt x="142875" y="180975"/>
                </a:cubicBezTo>
                <a:cubicBezTo>
                  <a:pt x="152400" y="171450"/>
                  <a:pt x="164767" y="164096"/>
                  <a:pt x="171450" y="152400"/>
                </a:cubicBezTo>
                <a:cubicBezTo>
                  <a:pt x="177945" y="141034"/>
                  <a:pt x="175818" y="126332"/>
                  <a:pt x="180975" y="114300"/>
                </a:cubicBezTo>
                <a:cubicBezTo>
                  <a:pt x="189053" y="95452"/>
                  <a:pt x="197211" y="88539"/>
                  <a:pt x="209550" y="7620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Freeform: Shape 15">
            <a:extLst>
              <a:ext uri="{FF2B5EF4-FFF2-40B4-BE49-F238E27FC236}">
                <a16:creationId xmlns:a16="http://schemas.microsoft.com/office/drawing/2014/main" id="{39C19D4C-23C9-4217-A31E-3BD3C3985154}"/>
              </a:ext>
            </a:extLst>
          </p:cNvPr>
          <p:cNvSpPr/>
          <p:nvPr/>
        </p:nvSpPr>
        <p:spPr>
          <a:xfrm>
            <a:off x="2922013" y="2047193"/>
            <a:ext cx="1143429" cy="1362075"/>
          </a:xfrm>
          <a:custGeom>
            <a:avLst/>
            <a:gdLst>
              <a:gd name="connsiteX0" fmla="*/ 429 w 1143429"/>
              <a:gd name="connsiteY0" fmla="*/ 1066800 h 1362075"/>
              <a:gd name="connsiteX1" fmla="*/ 38529 w 1143429"/>
              <a:gd name="connsiteY1" fmla="*/ 895350 h 1362075"/>
              <a:gd name="connsiteX2" fmla="*/ 48054 w 1143429"/>
              <a:gd name="connsiteY2" fmla="*/ 647700 h 1362075"/>
              <a:gd name="connsiteX3" fmla="*/ 76629 w 1143429"/>
              <a:gd name="connsiteY3" fmla="*/ 590550 h 1362075"/>
              <a:gd name="connsiteX4" fmla="*/ 143304 w 1143429"/>
              <a:gd name="connsiteY4" fmla="*/ 495300 h 1362075"/>
              <a:gd name="connsiteX5" fmla="*/ 171879 w 1143429"/>
              <a:gd name="connsiteY5" fmla="*/ 419100 h 1362075"/>
              <a:gd name="connsiteX6" fmla="*/ 200454 w 1143429"/>
              <a:gd name="connsiteY6" fmla="*/ 390525 h 1362075"/>
              <a:gd name="connsiteX7" fmla="*/ 238554 w 1143429"/>
              <a:gd name="connsiteY7" fmla="*/ 257175 h 1362075"/>
              <a:gd name="connsiteX8" fmla="*/ 248079 w 1143429"/>
              <a:gd name="connsiteY8" fmla="*/ 161925 h 1362075"/>
              <a:gd name="connsiteX9" fmla="*/ 276654 w 1143429"/>
              <a:gd name="connsiteY9" fmla="*/ 85725 h 1362075"/>
              <a:gd name="connsiteX10" fmla="*/ 295704 w 1143429"/>
              <a:gd name="connsiteY10" fmla="*/ 28575 h 1362075"/>
              <a:gd name="connsiteX11" fmla="*/ 305229 w 1143429"/>
              <a:gd name="connsiteY11" fmla="*/ 0 h 1362075"/>
              <a:gd name="connsiteX12" fmla="*/ 733854 w 1143429"/>
              <a:gd name="connsiteY12" fmla="*/ 0 h 1362075"/>
              <a:gd name="connsiteX13" fmla="*/ 924354 w 1143429"/>
              <a:gd name="connsiteY13" fmla="*/ 9525 h 1362075"/>
              <a:gd name="connsiteX14" fmla="*/ 1000554 w 1143429"/>
              <a:gd name="connsiteY14" fmla="*/ 95250 h 1362075"/>
              <a:gd name="connsiteX15" fmla="*/ 1019604 w 1143429"/>
              <a:gd name="connsiteY15" fmla="*/ 161925 h 1362075"/>
              <a:gd name="connsiteX16" fmla="*/ 1048179 w 1143429"/>
              <a:gd name="connsiteY16" fmla="*/ 180975 h 1362075"/>
              <a:gd name="connsiteX17" fmla="*/ 1057704 w 1143429"/>
              <a:gd name="connsiteY17" fmla="*/ 209550 h 1362075"/>
              <a:gd name="connsiteX18" fmla="*/ 1067229 w 1143429"/>
              <a:gd name="connsiteY18" fmla="*/ 247650 h 1362075"/>
              <a:gd name="connsiteX19" fmla="*/ 1095804 w 1143429"/>
              <a:gd name="connsiteY19" fmla="*/ 276225 h 1362075"/>
              <a:gd name="connsiteX20" fmla="*/ 1114854 w 1143429"/>
              <a:gd name="connsiteY20" fmla="*/ 390525 h 1362075"/>
              <a:gd name="connsiteX21" fmla="*/ 1124379 w 1143429"/>
              <a:gd name="connsiteY21" fmla="*/ 466725 h 1362075"/>
              <a:gd name="connsiteX22" fmla="*/ 1143429 w 1143429"/>
              <a:gd name="connsiteY22" fmla="*/ 561975 h 1362075"/>
              <a:gd name="connsiteX23" fmla="*/ 1133904 w 1143429"/>
              <a:gd name="connsiteY23" fmla="*/ 771525 h 1362075"/>
              <a:gd name="connsiteX24" fmla="*/ 1124379 w 1143429"/>
              <a:gd name="connsiteY24" fmla="*/ 800100 h 1362075"/>
              <a:gd name="connsiteX25" fmla="*/ 1105329 w 1143429"/>
              <a:gd name="connsiteY25" fmla="*/ 876300 h 1362075"/>
              <a:gd name="connsiteX26" fmla="*/ 1095804 w 1143429"/>
              <a:gd name="connsiteY26" fmla="*/ 914400 h 1362075"/>
              <a:gd name="connsiteX27" fmla="*/ 1076754 w 1143429"/>
              <a:gd name="connsiteY27" fmla="*/ 942975 h 1362075"/>
              <a:gd name="connsiteX28" fmla="*/ 1048179 w 1143429"/>
              <a:gd name="connsiteY28" fmla="*/ 1009650 h 1362075"/>
              <a:gd name="connsiteX29" fmla="*/ 1010079 w 1143429"/>
              <a:gd name="connsiteY29" fmla="*/ 1057275 h 1362075"/>
              <a:gd name="connsiteX30" fmla="*/ 1000554 w 1143429"/>
              <a:gd name="connsiteY30" fmla="*/ 1095375 h 1362075"/>
              <a:gd name="connsiteX31" fmla="*/ 905304 w 1143429"/>
              <a:gd name="connsiteY31" fmla="*/ 1238250 h 1362075"/>
              <a:gd name="connsiteX32" fmla="*/ 867204 w 1143429"/>
              <a:gd name="connsiteY32" fmla="*/ 1285875 h 1362075"/>
              <a:gd name="connsiteX33" fmla="*/ 791004 w 1143429"/>
              <a:gd name="connsiteY33" fmla="*/ 1323975 h 1362075"/>
              <a:gd name="connsiteX34" fmla="*/ 667179 w 1143429"/>
              <a:gd name="connsiteY34" fmla="*/ 1362075 h 1362075"/>
              <a:gd name="connsiteX35" fmla="*/ 200454 w 1143429"/>
              <a:gd name="connsiteY35" fmla="*/ 1343025 h 1362075"/>
              <a:gd name="connsiteX36" fmla="*/ 152829 w 1143429"/>
              <a:gd name="connsiteY36" fmla="*/ 1295400 h 1362075"/>
              <a:gd name="connsiteX37" fmla="*/ 86154 w 1143429"/>
              <a:gd name="connsiteY37" fmla="*/ 1190625 h 1362075"/>
              <a:gd name="connsiteX38" fmla="*/ 76629 w 1143429"/>
              <a:gd name="connsiteY38" fmla="*/ 1162050 h 1362075"/>
              <a:gd name="connsiteX39" fmla="*/ 67104 w 1143429"/>
              <a:gd name="connsiteY39" fmla="*/ 1104900 h 1362075"/>
              <a:gd name="connsiteX40" fmla="*/ 429 w 1143429"/>
              <a:gd name="connsiteY40" fmla="*/ 1066800 h 136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143429" h="1362075">
                <a:moveTo>
                  <a:pt x="429" y="1066800"/>
                </a:moveTo>
                <a:cubicBezTo>
                  <a:pt x="-4334" y="1031875"/>
                  <a:pt x="31919" y="953520"/>
                  <a:pt x="38529" y="895350"/>
                </a:cubicBezTo>
                <a:cubicBezTo>
                  <a:pt x="47857" y="813267"/>
                  <a:pt x="42370" y="730115"/>
                  <a:pt x="48054" y="647700"/>
                </a:cubicBezTo>
                <a:cubicBezTo>
                  <a:pt x="49648" y="624587"/>
                  <a:pt x="65180" y="608869"/>
                  <a:pt x="76629" y="590550"/>
                </a:cubicBezTo>
                <a:cubicBezTo>
                  <a:pt x="123099" y="516198"/>
                  <a:pt x="85474" y="567587"/>
                  <a:pt x="143304" y="495300"/>
                </a:cubicBezTo>
                <a:cubicBezTo>
                  <a:pt x="150974" y="464619"/>
                  <a:pt x="152722" y="445920"/>
                  <a:pt x="171879" y="419100"/>
                </a:cubicBezTo>
                <a:cubicBezTo>
                  <a:pt x="179709" y="408139"/>
                  <a:pt x="190929" y="400050"/>
                  <a:pt x="200454" y="390525"/>
                </a:cubicBezTo>
                <a:cubicBezTo>
                  <a:pt x="218198" y="337294"/>
                  <a:pt x="231695" y="308616"/>
                  <a:pt x="238554" y="257175"/>
                </a:cubicBezTo>
                <a:cubicBezTo>
                  <a:pt x="242771" y="225547"/>
                  <a:pt x="241157" y="193074"/>
                  <a:pt x="248079" y="161925"/>
                </a:cubicBezTo>
                <a:cubicBezTo>
                  <a:pt x="253964" y="135444"/>
                  <a:pt x="267530" y="111272"/>
                  <a:pt x="276654" y="85725"/>
                </a:cubicBezTo>
                <a:cubicBezTo>
                  <a:pt x="283408" y="66814"/>
                  <a:pt x="289354" y="47625"/>
                  <a:pt x="295704" y="28575"/>
                </a:cubicBezTo>
                <a:lnTo>
                  <a:pt x="305229" y="0"/>
                </a:lnTo>
                <a:cubicBezTo>
                  <a:pt x="493933" y="31451"/>
                  <a:pt x="282952" y="0"/>
                  <a:pt x="733854" y="0"/>
                </a:cubicBezTo>
                <a:cubicBezTo>
                  <a:pt x="797433" y="0"/>
                  <a:pt x="860854" y="6350"/>
                  <a:pt x="924354" y="9525"/>
                </a:cubicBezTo>
                <a:cubicBezTo>
                  <a:pt x="989599" y="74770"/>
                  <a:pt x="966560" y="44259"/>
                  <a:pt x="1000554" y="95250"/>
                </a:cubicBezTo>
                <a:cubicBezTo>
                  <a:pt x="1001176" y="97739"/>
                  <a:pt x="1014635" y="155714"/>
                  <a:pt x="1019604" y="161925"/>
                </a:cubicBezTo>
                <a:cubicBezTo>
                  <a:pt x="1026755" y="170864"/>
                  <a:pt x="1038654" y="174625"/>
                  <a:pt x="1048179" y="180975"/>
                </a:cubicBezTo>
                <a:cubicBezTo>
                  <a:pt x="1051354" y="190500"/>
                  <a:pt x="1054946" y="199896"/>
                  <a:pt x="1057704" y="209550"/>
                </a:cubicBezTo>
                <a:cubicBezTo>
                  <a:pt x="1061300" y="222137"/>
                  <a:pt x="1060734" y="236284"/>
                  <a:pt x="1067229" y="247650"/>
                </a:cubicBezTo>
                <a:cubicBezTo>
                  <a:pt x="1073912" y="259346"/>
                  <a:pt x="1086279" y="266700"/>
                  <a:pt x="1095804" y="276225"/>
                </a:cubicBezTo>
                <a:cubicBezTo>
                  <a:pt x="1108028" y="337345"/>
                  <a:pt x="1105402" y="319638"/>
                  <a:pt x="1114854" y="390525"/>
                </a:cubicBezTo>
                <a:cubicBezTo>
                  <a:pt x="1118237" y="415898"/>
                  <a:pt x="1120171" y="441476"/>
                  <a:pt x="1124379" y="466725"/>
                </a:cubicBezTo>
                <a:cubicBezTo>
                  <a:pt x="1129702" y="498663"/>
                  <a:pt x="1143429" y="561975"/>
                  <a:pt x="1143429" y="561975"/>
                </a:cubicBezTo>
                <a:cubicBezTo>
                  <a:pt x="1140254" y="631825"/>
                  <a:pt x="1139480" y="701826"/>
                  <a:pt x="1133904" y="771525"/>
                </a:cubicBezTo>
                <a:cubicBezTo>
                  <a:pt x="1133103" y="781533"/>
                  <a:pt x="1127021" y="790414"/>
                  <a:pt x="1124379" y="800100"/>
                </a:cubicBezTo>
                <a:cubicBezTo>
                  <a:pt x="1117490" y="825359"/>
                  <a:pt x="1111679" y="850900"/>
                  <a:pt x="1105329" y="876300"/>
                </a:cubicBezTo>
                <a:cubicBezTo>
                  <a:pt x="1102154" y="889000"/>
                  <a:pt x="1103066" y="903508"/>
                  <a:pt x="1095804" y="914400"/>
                </a:cubicBezTo>
                <a:cubicBezTo>
                  <a:pt x="1089454" y="923925"/>
                  <a:pt x="1081874" y="932736"/>
                  <a:pt x="1076754" y="942975"/>
                </a:cubicBezTo>
                <a:cubicBezTo>
                  <a:pt x="1051354" y="993775"/>
                  <a:pt x="1087820" y="950189"/>
                  <a:pt x="1048179" y="1009650"/>
                </a:cubicBezTo>
                <a:cubicBezTo>
                  <a:pt x="1036902" y="1026566"/>
                  <a:pt x="1022779" y="1041400"/>
                  <a:pt x="1010079" y="1057275"/>
                </a:cubicBezTo>
                <a:cubicBezTo>
                  <a:pt x="1006904" y="1069975"/>
                  <a:pt x="1005151" y="1083118"/>
                  <a:pt x="1000554" y="1095375"/>
                </a:cubicBezTo>
                <a:cubicBezTo>
                  <a:pt x="982241" y="1144209"/>
                  <a:pt x="928875" y="1206822"/>
                  <a:pt x="905304" y="1238250"/>
                </a:cubicBezTo>
                <a:cubicBezTo>
                  <a:pt x="893106" y="1254514"/>
                  <a:pt x="886080" y="1278325"/>
                  <a:pt x="867204" y="1285875"/>
                </a:cubicBezTo>
                <a:cubicBezTo>
                  <a:pt x="702405" y="1351795"/>
                  <a:pt x="905141" y="1266907"/>
                  <a:pt x="791004" y="1323975"/>
                </a:cubicBezTo>
                <a:cubicBezTo>
                  <a:pt x="747844" y="1345555"/>
                  <a:pt x="715906" y="1349893"/>
                  <a:pt x="667179" y="1362075"/>
                </a:cubicBezTo>
                <a:cubicBezTo>
                  <a:pt x="511604" y="1355725"/>
                  <a:pt x="354867" y="1363041"/>
                  <a:pt x="200454" y="1343025"/>
                </a:cubicBezTo>
                <a:cubicBezTo>
                  <a:pt x="178190" y="1340139"/>
                  <a:pt x="167202" y="1312647"/>
                  <a:pt x="152829" y="1295400"/>
                </a:cubicBezTo>
                <a:cubicBezTo>
                  <a:pt x="124500" y="1261405"/>
                  <a:pt x="103097" y="1230158"/>
                  <a:pt x="86154" y="1190625"/>
                </a:cubicBezTo>
                <a:cubicBezTo>
                  <a:pt x="82199" y="1181397"/>
                  <a:pt x="78807" y="1171851"/>
                  <a:pt x="76629" y="1162050"/>
                </a:cubicBezTo>
                <a:cubicBezTo>
                  <a:pt x="72439" y="1143197"/>
                  <a:pt x="71294" y="1123753"/>
                  <a:pt x="67104" y="1104900"/>
                </a:cubicBezTo>
                <a:cubicBezTo>
                  <a:pt x="62396" y="1083714"/>
                  <a:pt x="5192" y="1101725"/>
                  <a:pt x="429" y="106680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Freeform: Shape 20">
            <a:extLst>
              <a:ext uri="{FF2B5EF4-FFF2-40B4-BE49-F238E27FC236}">
                <a16:creationId xmlns:a16="http://schemas.microsoft.com/office/drawing/2014/main" id="{6C547D34-0858-4D11-AF51-49F656CACC69}"/>
              </a:ext>
            </a:extLst>
          </p:cNvPr>
          <p:cNvSpPr/>
          <p:nvPr/>
        </p:nvSpPr>
        <p:spPr>
          <a:xfrm>
            <a:off x="-11258" y="3923618"/>
            <a:ext cx="2085975" cy="2778841"/>
          </a:xfrm>
          <a:custGeom>
            <a:avLst/>
            <a:gdLst>
              <a:gd name="connsiteX0" fmla="*/ 333375 w 2085975"/>
              <a:gd name="connsiteY0" fmla="*/ 990600 h 2778841"/>
              <a:gd name="connsiteX1" fmla="*/ 371475 w 2085975"/>
              <a:gd name="connsiteY1" fmla="*/ 685800 h 2778841"/>
              <a:gd name="connsiteX2" fmla="*/ 390525 w 2085975"/>
              <a:gd name="connsiteY2" fmla="*/ 590550 h 2778841"/>
              <a:gd name="connsiteX3" fmla="*/ 409575 w 2085975"/>
              <a:gd name="connsiteY3" fmla="*/ 485775 h 2778841"/>
              <a:gd name="connsiteX4" fmla="*/ 419100 w 2085975"/>
              <a:gd name="connsiteY4" fmla="*/ 457200 h 2778841"/>
              <a:gd name="connsiteX5" fmla="*/ 447675 w 2085975"/>
              <a:gd name="connsiteY5" fmla="*/ 400050 h 2778841"/>
              <a:gd name="connsiteX6" fmla="*/ 495300 w 2085975"/>
              <a:gd name="connsiteY6" fmla="*/ 361950 h 2778841"/>
              <a:gd name="connsiteX7" fmla="*/ 514350 w 2085975"/>
              <a:gd name="connsiteY7" fmla="*/ 333375 h 2778841"/>
              <a:gd name="connsiteX8" fmla="*/ 542925 w 2085975"/>
              <a:gd name="connsiteY8" fmla="*/ 323850 h 2778841"/>
              <a:gd name="connsiteX9" fmla="*/ 571500 w 2085975"/>
              <a:gd name="connsiteY9" fmla="*/ 304800 h 2778841"/>
              <a:gd name="connsiteX10" fmla="*/ 609600 w 2085975"/>
              <a:gd name="connsiteY10" fmla="*/ 295275 h 2778841"/>
              <a:gd name="connsiteX11" fmla="*/ 762000 w 2085975"/>
              <a:gd name="connsiteY11" fmla="*/ 285750 h 2778841"/>
              <a:gd name="connsiteX12" fmla="*/ 800100 w 2085975"/>
              <a:gd name="connsiteY12" fmla="*/ 276225 h 2778841"/>
              <a:gd name="connsiteX13" fmla="*/ 828675 w 2085975"/>
              <a:gd name="connsiteY13" fmla="*/ 257175 h 2778841"/>
              <a:gd name="connsiteX14" fmla="*/ 857250 w 2085975"/>
              <a:gd name="connsiteY14" fmla="*/ 247650 h 2778841"/>
              <a:gd name="connsiteX15" fmla="*/ 895350 w 2085975"/>
              <a:gd name="connsiteY15" fmla="*/ 219075 h 2778841"/>
              <a:gd name="connsiteX16" fmla="*/ 923925 w 2085975"/>
              <a:gd name="connsiteY16" fmla="*/ 190500 h 2778841"/>
              <a:gd name="connsiteX17" fmla="*/ 962025 w 2085975"/>
              <a:gd name="connsiteY17" fmla="*/ 171450 h 2778841"/>
              <a:gd name="connsiteX18" fmla="*/ 990600 w 2085975"/>
              <a:gd name="connsiteY18" fmla="*/ 142875 h 2778841"/>
              <a:gd name="connsiteX19" fmla="*/ 1019175 w 2085975"/>
              <a:gd name="connsiteY19" fmla="*/ 133350 h 2778841"/>
              <a:gd name="connsiteX20" fmla="*/ 1047750 w 2085975"/>
              <a:gd name="connsiteY20" fmla="*/ 114300 h 2778841"/>
              <a:gd name="connsiteX21" fmla="*/ 1114425 w 2085975"/>
              <a:gd name="connsiteY21" fmla="*/ 76200 h 2778841"/>
              <a:gd name="connsiteX22" fmla="*/ 1190625 w 2085975"/>
              <a:gd name="connsiteY22" fmla="*/ 38100 h 2778841"/>
              <a:gd name="connsiteX23" fmla="*/ 1219200 w 2085975"/>
              <a:gd name="connsiteY23" fmla="*/ 19050 h 2778841"/>
              <a:gd name="connsiteX24" fmla="*/ 1314450 w 2085975"/>
              <a:gd name="connsiteY24" fmla="*/ 9525 h 2778841"/>
              <a:gd name="connsiteX25" fmla="*/ 1400175 w 2085975"/>
              <a:gd name="connsiteY25" fmla="*/ 0 h 2778841"/>
              <a:gd name="connsiteX26" fmla="*/ 1543050 w 2085975"/>
              <a:gd name="connsiteY26" fmla="*/ 9525 h 2778841"/>
              <a:gd name="connsiteX27" fmla="*/ 1600200 w 2085975"/>
              <a:gd name="connsiteY27" fmla="*/ 66675 h 2778841"/>
              <a:gd name="connsiteX28" fmla="*/ 1628775 w 2085975"/>
              <a:gd name="connsiteY28" fmla="*/ 85725 h 2778841"/>
              <a:gd name="connsiteX29" fmla="*/ 1657350 w 2085975"/>
              <a:gd name="connsiteY29" fmla="*/ 123825 h 2778841"/>
              <a:gd name="connsiteX30" fmla="*/ 1685925 w 2085975"/>
              <a:gd name="connsiteY30" fmla="*/ 133350 h 2778841"/>
              <a:gd name="connsiteX31" fmla="*/ 1714500 w 2085975"/>
              <a:gd name="connsiteY31" fmla="*/ 152400 h 2778841"/>
              <a:gd name="connsiteX32" fmla="*/ 1771650 w 2085975"/>
              <a:gd name="connsiteY32" fmla="*/ 200025 h 2778841"/>
              <a:gd name="connsiteX33" fmla="*/ 1857375 w 2085975"/>
              <a:gd name="connsiteY33" fmla="*/ 238125 h 2778841"/>
              <a:gd name="connsiteX34" fmla="*/ 1885950 w 2085975"/>
              <a:gd name="connsiteY34" fmla="*/ 285750 h 2778841"/>
              <a:gd name="connsiteX35" fmla="*/ 1914525 w 2085975"/>
              <a:gd name="connsiteY35" fmla="*/ 304800 h 2778841"/>
              <a:gd name="connsiteX36" fmla="*/ 1933575 w 2085975"/>
              <a:gd name="connsiteY36" fmla="*/ 371475 h 2778841"/>
              <a:gd name="connsiteX37" fmla="*/ 1952625 w 2085975"/>
              <a:gd name="connsiteY37" fmla="*/ 419100 h 2778841"/>
              <a:gd name="connsiteX38" fmla="*/ 1981200 w 2085975"/>
              <a:gd name="connsiteY38" fmla="*/ 504825 h 2778841"/>
              <a:gd name="connsiteX39" fmla="*/ 2028825 w 2085975"/>
              <a:gd name="connsiteY39" fmla="*/ 609600 h 2778841"/>
              <a:gd name="connsiteX40" fmla="*/ 2047875 w 2085975"/>
              <a:gd name="connsiteY40" fmla="*/ 742950 h 2778841"/>
              <a:gd name="connsiteX41" fmla="*/ 2057400 w 2085975"/>
              <a:gd name="connsiteY41" fmla="*/ 771525 h 2778841"/>
              <a:gd name="connsiteX42" fmla="*/ 2066925 w 2085975"/>
              <a:gd name="connsiteY42" fmla="*/ 809625 h 2778841"/>
              <a:gd name="connsiteX43" fmla="*/ 2076450 w 2085975"/>
              <a:gd name="connsiteY43" fmla="*/ 866775 h 2778841"/>
              <a:gd name="connsiteX44" fmla="*/ 2085975 w 2085975"/>
              <a:gd name="connsiteY44" fmla="*/ 914400 h 2778841"/>
              <a:gd name="connsiteX45" fmla="*/ 2076450 w 2085975"/>
              <a:gd name="connsiteY45" fmla="*/ 1247775 h 2778841"/>
              <a:gd name="connsiteX46" fmla="*/ 2066925 w 2085975"/>
              <a:gd name="connsiteY46" fmla="*/ 1285875 h 2778841"/>
              <a:gd name="connsiteX47" fmla="*/ 2057400 w 2085975"/>
              <a:gd name="connsiteY47" fmla="*/ 1333500 h 2778841"/>
              <a:gd name="connsiteX48" fmla="*/ 2019300 w 2085975"/>
              <a:gd name="connsiteY48" fmla="*/ 1419225 h 2778841"/>
              <a:gd name="connsiteX49" fmla="*/ 1990725 w 2085975"/>
              <a:gd name="connsiteY49" fmla="*/ 1457325 h 2778841"/>
              <a:gd name="connsiteX50" fmla="*/ 1924050 w 2085975"/>
              <a:gd name="connsiteY50" fmla="*/ 1504950 h 2778841"/>
              <a:gd name="connsiteX51" fmla="*/ 1905000 w 2085975"/>
              <a:gd name="connsiteY51" fmla="*/ 1533525 h 2778841"/>
              <a:gd name="connsiteX52" fmla="*/ 1838325 w 2085975"/>
              <a:gd name="connsiteY52" fmla="*/ 1562100 h 2778841"/>
              <a:gd name="connsiteX53" fmla="*/ 1762125 w 2085975"/>
              <a:gd name="connsiteY53" fmla="*/ 1600200 h 2778841"/>
              <a:gd name="connsiteX54" fmla="*/ 1704975 w 2085975"/>
              <a:gd name="connsiteY54" fmla="*/ 1619250 h 2778841"/>
              <a:gd name="connsiteX55" fmla="*/ 1647825 w 2085975"/>
              <a:gd name="connsiteY55" fmla="*/ 1685925 h 2778841"/>
              <a:gd name="connsiteX56" fmla="*/ 1590675 w 2085975"/>
              <a:gd name="connsiteY56" fmla="*/ 1743075 h 2778841"/>
              <a:gd name="connsiteX57" fmla="*/ 1571625 w 2085975"/>
              <a:gd name="connsiteY57" fmla="*/ 1771650 h 2778841"/>
              <a:gd name="connsiteX58" fmla="*/ 1562100 w 2085975"/>
              <a:gd name="connsiteY58" fmla="*/ 1800225 h 2778841"/>
              <a:gd name="connsiteX59" fmla="*/ 1514475 w 2085975"/>
              <a:gd name="connsiteY59" fmla="*/ 1857375 h 2778841"/>
              <a:gd name="connsiteX60" fmla="*/ 1504950 w 2085975"/>
              <a:gd name="connsiteY60" fmla="*/ 1885950 h 2778841"/>
              <a:gd name="connsiteX61" fmla="*/ 1438275 w 2085975"/>
              <a:gd name="connsiteY61" fmla="*/ 1933575 h 2778841"/>
              <a:gd name="connsiteX62" fmla="*/ 1428750 w 2085975"/>
              <a:gd name="connsiteY62" fmla="*/ 1962150 h 2778841"/>
              <a:gd name="connsiteX63" fmla="*/ 1390650 w 2085975"/>
              <a:gd name="connsiteY63" fmla="*/ 2009775 h 2778841"/>
              <a:gd name="connsiteX64" fmla="*/ 1371600 w 2085975"/>
              <a:gd name="connsiteY64" fmla="*/ 2038350 h 2778841"/>
              <a:gd name="connsiteX65" fmla="*/ 1343025 w 2085975"/>
              <a:gd name="connsiteY65" fmla="*/ 2124075 h 2778841"/>
              <a:gd name="connsiteX66" fmla="*/ 1333500 w 2085975"/>
              <a:gd name="connsiteY66" fmla="*/ 2171700 h 2778841"/>
              <a:gd name="connsiteX67" fmla="*/ 1314450 w 2085975"/>
              <a:gd name="connsiteY67" fmla="*/ 2209800 h 2778841"/>
              <a:gd name="connsiteX68" fmla="*/ 1304925 w 2085975"/>
              <a:gd name="connsiteY68" fmla="*/ 2238375 h 2778841"/>
              <a:gd name="connsiteX69" fmla="*/ 1276350 w 2085975"/>
              <a:gd name="connsiteY69" fmla="*/ 2286000 h 2778841"/>
              <a:gd name="connsiteX70" fmla="*/ 1257300 w 2085975"/>
              <a:gd name="connsiteY70" fmla="*/ 2343150 h 2778841"/>
              <a:gd name="connsiteX71" fmla="*/ 1238250 w 2085975"/>
              <a:gd name="connsiteY71" fmla="*/ 2381250 h 2778841"/>
              <a:gd name="connsiteX72" fmla="*/ 1209675 w 2085975"/>
              <a:gd name="connsiteY72" fmla="*/ 2505075 h 2778841"/>
              <a:gd name="connsiteX73" fmla="*/ 1152525 w 2085975"/>
              <a:gd name="connsiteY73" fmla="*/ 2552700 h 2778841"/>
              <a:gd name="connsiteX74" fmla="*/ 1085850 w 2085975"/>
              <a:gd name="connsiteY74" fmla="*/ 2619375 h 2778841"/>
              <a:gd name="connsiteX75" fmla="*/ 1076325 w 2085975"/>
              <a:gd name="connsiteY75" fmla="*/ 2647950 h 2778841"/>
              <a:gd name="connsiteX76" fmla="*/ 981075 w 2085975"/>
              <a:gd name="connsiteY76" fmla="*/ 2667000 h 2778841"/>
              <a:gd name="connsiteX77" fmla="*/ 942975 w 2085975"/>
              <a:gd name="connsiteY77" fmla="*/ 2676525 h 2778841"/>
              <a:gd name="connsiteX78" fmla="*/ 904875 w 2085975"/>
              <a:gd name="connsiteY78" fmla="*/ 2695575 h 2778841"/>
              <a:gd name="connsiteX79" fmla="*/ 876300 w 2085975"/>
              <a:gd name="connsiteY79" fmla="*/ 2705100 h 2778841"/>
              <a:gd name="connsiteX80" fmla="*/ 828675 w 2085975"/>
              <a:gd name="connsiteY80" fmla="*/ 2724150 h 2778841"/>
              <a:gd name="connsiteX81" fmla="*/ 771525 w 2085975"/>
              <a:gd name="connsiteY81" fmla="*/ 2743200 h 2778841"/>
              <a:gd name="connsiteX82" fmla="*/ 676275 w 2085975"/>
              <a:gd name="connsiteY82" fmla="*/ 2762250 h 2778841"/>
              <a:gd name="connsiteX83" fmla="*/ 600075 w 2085975"/>
              <a:gd name="connsiteY83" fmla="*/ 2724150 h 2778841"/>
              <a:gd name="connsiteX84" fmla="*/ 552450 w 2085975"/>
              <a:gd name="connsiteY84" fmla="*/ 2676525 h 2778841"/>
              <a:gd name="connsiteX85" fmla="*/ 514350 w 2085975"/>
              <a:gd name="connsiteY85" fmla="*/ 2609850 h 2778841"/>
              <a:gd name="connsiteX86" fmla="*/ 476250 w 2085975"/>
              <a:gd name="connsiteY86" fmla="*/ 2552700 h 2778841"/>
              <a:gd name="connsiteX87" fmla="*/ 438150 w 2085975"/>
              <a:gd name="connsiteY87" fmla="*/ 2371725 h 2778841"/>
              <a:gd name="connsiteX88" fmla="*/ 428625 w 2085975"/>
              <a:gd name="connsiteY88" fmla="*/ 2314575 h 2778841"/>
              <a:gd name="connsiteX89" fmla="*/ 381000 w 2085975"/>
              <a:gd name="connsiteY89" fmla="*/ 2219325 h 2778841"/>
              <a:gd name="connsiteX90" fmla="*/ 342900 w 2085975"/>
              <a:gd name="connsiteY90" fmla="*/ 2162175 h 2778841"/>
              <a:gd name="connsiteX91" fmla="*/ 304800 w 2085975"/>
              <a:gd name="connsiteY91" fmla="*/ 2095500 h 2778841"/>
              <a:gd name="connsiteX92" fmla="*/ 257175 w 2085975"/>
              <a:gd name="connsiteY92" fmla="*/ 2038350 h 2778841"/>
              <a:gd name="connsiteX93" fmla="*/ 200025 w 2085975"/>
              <a:gd name="connsiteY93" fmla="*/ 2000250 h 2778841"/>
              <a:gd name="connsiteX94" fmla="*/ 152400 w 2085975"/>
              <a:gd name="connsiteY94" fmla="*/ 1933575 h 2778841"/>
              <a:gd name="connsiteX95" fmla="*/ 114300 w 2085975"/>
              <a:gd name="connsiteY95" fmla="*/ 1905000 h 2778841"/>
              <a:gd name="connsiteX96" fmla="*/ 95250 w 2085975"/>
              <a:gd name="connsiteY96" fmla="*/ 1876425 h 2778841"/>
              <a:gd name="connsiteX97" fmla="*/ 66675 w 2085975"/>
              <a:gd name="connsiteY97" fmla="*/ 1838325 h 2778841"/>
              <a:gd name="connsiteX98" fmla="*/ 28575 w 2085975"/>
              <a:gd name="connsiteY98" fmla="*/ 1743075 h 2778841"/>
              <a:gd name="connsiteX99" fmla="*/ 19050 w 2085975"/>
              <a:gd name="connsiteY99" fmla="*/ 1714500 h 2778841"/>
              <a:gd name="connsiteX100" fmla="*/ 9525 w 2085975"/>
              <a:gd name="connsiteY100" fmla="*/ 1619250 h 2778841"/>
              <a:gd name="connsiteX101" fmla="*/ 0 w 2085975"/>
              <a:gd name="connsiteY101" fmla="*/ 1590675 h 2778841"/>
              <a:gd name="connsiteX102" fmla="*/ 19050 w 2085975"/>
              <a:gd name="connsiteY102" fmla="*/ 1447800 h 2778841"/>
              <a:gd name="connsiteX103" fmla="*/ 38100 w 2085975"/>
              <a:gd name="connsiteY103" fmla="*/ 1419225 h 2778841"/>
              <a:gd name="connsiteX104" fmla="*/ 76200 w 2085975"/>
              <a:gd name="connsiteY104" fmla="*/ 1362075 h 2778841"/>
              <a:gd name="connsiteX105" fmla="*/ 114300 w 2085975"/>
              <a:gd name="connsiteY105" fmla="*/ 1323975 h 2778841"/>
              <a:gd name="connsiteX106" fmla="*/ 161925 w 2085975"/>
              <a:gd name="connsiteY106" fmla="*/ 1285875 h 2778841"/>
              <a:gd name="connsiteX107" fmla="*/ 180975 w 2085975"/>
              <a:gd name="connsiteY107" fmla="*/ 1257300 h 2778841"/>
              <a:gd name="connsiteX108" fmla="*/ 238125 w 2085975"/>
              <a:gd name="connsiteY108" fmla="*/ 1200150 h 2778841"/>
              <a:gd name="connsiteX109" fmla="*/ 285750 w 2085975"/>
              <a:gd name="connsiteY109" fmla="*/ 1143000 h 2778841"/>
              <a:gd name="connsiteX110" fmla="*/ 314325 w 2085975"/>
              <a:gd name="connsiteY110" fmla="*/ 1038225 h 2778841"/>
              <a:gd name="connsiteX111" fmla="*/ 333375 w 2085975"/>
              <a:gd name="connsiteY111" fmla="*/ 990600 h 2778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2085975" h="2778841">
                <a:moveTo>
                  <a:pt x="333375" y="990600"/>
                </a:moveTo>
                <a:cubicBezTo>
                  <a:pt x="342900" y="931862"/>
                  <a:pt x="358118" y="787316"/>
                  <a:pt x="371475" y="685800"/>
                </a:cubicBezTo>
                <a:cubicBezTo>
                  <a:pt x="384029" y="590392"/>
                  <a:pt x="375722" y="664566"/>
                  <a:pt x="390525" y="590550"/>
                </a:cubicBezTo>
                <a:cubicBezTo>
                  <a:pt x="399017" y="548089"/>
                  <a:pt x="399359" y="526638"/>
                  <a:pt x="409575" y="485775"/>
                </a:cubicBezTo>
                <a:cubicBezTo>
                  <a:pt x="412010" y="476035"/>
                  <a:pt x="415022" y="466375"/>
                  <a:pt x="419100" y="457200"/>
                </a:cubicBezTo>
                <a:cubicBezTo>
                  <a:pt x="427750" y="437737"/>
                  <a:pt x="434370" y="416681"/>
                  <a:pt x="447675" y="400050"/>
                </a:cubicBezTo>
                <a:cubicBezTo>
                  <a:pt x="460375" y="384175"/>
                  <a:pt x="480925" y="376325"/>
                  <a:pt x="495300" y="361950"/>
                </a:cubicBezTo>
                <a:cubicBezTo>
                  <a:pt x="503395" y="353855"/>
                  <a:pt x="505411" y="340526"/>
                  <a:pt x="514350" y="333375"/>
                </a:cubicBezTo>
                <a:cubicBezTo>
                  <a:pt x="522190" y="327103"/>
                  <a:pt x="533945" y="328340"/>
                  <a:pt x="542925" y="323850"/>
                </a:cubicBezTo>
                <a:cubicBezTo>
                  <a:pt x="553164" y="318730"/>
                  <a:pt x="560978" y="309309"/>
                  <a:pt x="571500" y="304800"/>
                </a:cubicBezTo>
                <a:cubicBezTo>
                  <a:pt x="583532" y="299643"/>
                  <a:pt x="596574" y="296578"/>
                  <a:pt x="609600" y="295275"/>
                </a:cubicBezTo>
                <a:cubicBezTo>
                  <a:pt x="660247" y="290210"/>
                  <a:pt x="711200" y="288925"/>
                  <a:pt x="762000" y="285750"/>
                </a:cubicBezTo>
                <a:cubicBezTo>
                  <a:pt x="774700" y="282575"/>
                  <a:pt x="788068" y="281382"/>
                  <a:pt x="800100" y="276225"/>
                </a:cubicBezTo>
                <a:cubicBezTo>
                  <a:pt x="810622" y="271716"/>
                  <a:pt x="818436" y="262295"/>
                  <a:pt x="828675" y="257175"/>
                </a:cubicBezTo>
                <a:cubicBezTo>
                  <a:pt x="837655" y="252685"/>
                  <a:pt x="847725" y="250825"/>
                  <a:pt x="857250" y="247650"/>
                </a:cubicBezTo>
                <a:cubicBezTo>
                  <a:pt x="869950" y="238125"/>
                  <a:pt x="883297" y="229406"/>
                  <a:pt x="895350" y="219075"/>
                </a:cubicBezTo>
                <a:cubicBezTo>
                  <a:pt x="905577" y="210309"/>
                  <a:pt x="912964" y="198330"/>
                  <a:pt x="923925" y="190500"/>
                </a:cubicBezTo>
                <a:cubicBezTo>
                  <a:pt x="935479" y="182247"/>
                  <a:pt x="950471" y="179703"/>
                  <a:pt x="962025" y="171450"/>
                </a:cubicBezTo>
                <a:cubicBezTo>
                  <a:pt x="972986" y="163620"/>
                  <a:pt x="979392" y="150347"/>
                  <a:pt x="990600" y="142875"/>
                </a:cubicBezTo>
                <a:cubicBezTo>
                  <a:pt x="998954" y="137306"/>
                  <a:pt x="1010195" y="137840"/>
                  <a:pt x="1019175" y="133350"/>
                </a:cubicBezTo>
                <a:cubicBezTo>
                  <a:pt x="1029414" y="128230"/>
                  <a:pt x="1037811" y="119980"/>
                  <a:pt x="1047750" y="114300"/>
                </a:cubicBezTo>
                <a:cubicBezTo>
                  <a:pt x="1132343" y="65961"/>
                  <a:pt x="1044807" y="122612"/>
                  <a:pt x="1114425" y="76200"/>
                </a:cubicBezTo>
                <a:cubicBezTo>
                  <a:pt x="1149983" y="22862"/>
                  <a:pt x="1112406" y="64173"/>
                  <a:pt x="1190625" y="38100"/>
                </a:cubicBezTo>
                <a:cubicBezTo>
                  <a:pt x="1201485" y="34480"/>
                  <a:pt x="1208046" y="21624"/>
                  <a:pt x="1219200" y="19050"/>
                </a:cubicBezTo>
                <a:cubicBezTo>
                  <a:pt x="1250291" y="11875"/>
                  <a:pt x="1282717" y="12865"/>
                  <a:pt x="1314450" y="9525"/>
                </a:cubicBezTo>
                <a:lnTo>
                  <a:pt x="1400175" y="0"/>
                </a:lnTo>
                <a:lnTo>
                  <a:pt x="1543050" y="9525"/>
                </a:lnTo>
                <a:cubicBezTo>
                  <a:pt x="1568608" y="18044"/>
                  <a:pt x="1577784" y="51731"/>
                  <a:pt x="1600200" y="66675"/>
                </a:cubicBezTo>
                <a:cubicBezTo>
                  <a:pt x="1609725" y="73025"/>
                  <a:pt x="1620680" y="77630"/>
                  <a:pt x="1628775" y="85725"/>
                </a:cubicBezTo>
                <a:cubicBezTo>
                  <a:pt x="1640000" y="96950"/>
                  <a:pt x="1645154" y="113662"/>
                  <a:pt x="1657350" y="123825"/>
                </a:cubicBezTo>
                <a:cubicBezTo>
                  <a:pt x="1665063" y="130253"/>
                  <a:pt x="1676945" y="128860"/>
                  <a:pt x="1685925" y="133350"/>
                </a:cubicBezTo>
                <a:cubicBezTo>
                  <a:pt x="1696164" y="138470"/>
                  <a:pt x="1705706" y="145071"/>
                  <a:pt x="1714500" y="152400"/>
                </a:cubicBezTo>
                <a:cubicBezTo>
                  <a:pt x="1740135" y="173763"/>
                  <a:pt x="1741244" y="186511"/>
                  <a:pt x="1771650" y="200025"/>
                </a:cubicBezTo>
                <a:cubicBezTo>
                  <a:pt x="1873665" y="245365"/>
                  <a:pt x="1792706" y="195012"/>
                  <a:pt x="1857375" y="238125"/>
                </a:cubicBezTo>
                <a:cubicBezTo>
                  <a:pt x="1866900" y="254000"/>
                  <a:pt x="1873902" y="271694"/>
                  <a:pt x="1885950" y="285750"/>
                </a:cubicBezTo>
                <a:cubicBezTo>
                  <a:pt x="1893400" y="294442"/>
                  <a:pt x="1907374" y="295861"/>
                  <a:pt x="1914525" y="304800"/>
                </a:cubicBezTo>
                <a:cubicBezTo>
                  <a:pt x="1919767" y="311352"/>
                  <a:pt x="1932597" y="368541"/>
                  <a:pt x="1933575" y="371475"/>
                </a:cubicBezTo>
                <a:cubicBezTo>
                  <a:pt x="1938982" y="387695"/>
                  <a:pt x="1946874" y="402998"/>
                  <a:pt x="1952625" y="419100"/>
                </a:cubicBezTo>
                <a:cubicBezTo>
                  <a:pt x="1962756" y="447466"/>
                  <a:pt x="1967730" y="477884"/>
                  <a:pt x="1981200" y="504825"/>
                </a:cubicBezTo>
                <a:cubicBezTo>
                  <a:pt x="2023790" y="590005"/>
                  <a:pt x="2010320" y="554084"/>
                  <a:pt x="2028825" y="609600"/>
                </a:cubicBezTo>
                <a:cubicBezTo>
                  <a:pt x="2032944" y="642555"/>
                  <a:pt x="2040027" y="707636"/>
                  <a:pt x="2047875" y="742950"/>
                </a:cubicBezTo>
                <a:cubicBezTo>
                  <a:pt x="2050053" y="752751"/>
                  <a:pt x="2054642" y="761871"/>
                  <a:pt x="2057400" y="771525"/>
                </a:cubicBezTo>
                <a:cubicBezTo>
                  <a:pt x="2060996" y="784112"/>
                  <a:pt x="2064358" y="796788"/>
                  <a:pt x="2066925" y="809625"/>
                </a:cubicBezTo>
                <a:cubicBezTo>
                  <a:pt x="2070713" y="828563"/>
                  <a:pt x="2072995" y="847774"/>
                  <a:pt x="2076450" y="866775"/>
                </a:cubicBezTo>
                <a:cubicBezTo>
                  <a:pt x="2079346" y="882703"/>
                  <a:pt x="2082800" y="898525"/>
                  <a:pt x="2085975" y="914400"/>
                </a:cubicBezTo>
                <a:cubicBezTo>
                  <a:pt x="2082800" y="1025525"/>
                  <a:pt x="2082144" y="1136751"/>
                  <a:pt x="2076450" y="1247775"/>
                </a:cubicBezTo>
                <a:cubicBezTo>
                  <a:pt x="2075780" y="1260849"/>
                  <a:pt x="2069765" y="1273096"/>
                  <a:pt x="2066925" y="1285875"/>
                </a:cubicBezTo>
                <a:cubicBezTo>
                  <a:pt x="2063413" y="1301679"/>
                  <a:pt x="2061660" y="1317881"/>
                  <a:pt x="2057400" y="1333500"/>
                </a:cubicBezTo>
                <a:cubicBezTo>
                  <a:pt x="2043734" y="1383609"/>
                  <a:pt x="2044356" y="1384147"/>
                  <a:pt x="2019300" y="1419225"/>
                </a:cubicBezTo>
                <a:cubicBezTo>
                  <a:pt x="2010073" y="1432143"/>
                  <a:pt x="2001950" y="1446100"/>
                  <a:pt x="1990725" y="1457325"/>
                </a:cubicBezTo>
                <a:cubicBezTo>
                  <a:pt x="1978910" y="1469140"/>
                  <a:pt x="1940275" y="1494133"/>
                  <a:pt x="1924050" y="1504950"/>
                </a:cubicBezTo>
                <a:cubicBezTo>
                  <a:pt x="1917700" y="1514475"/>
                  <a:pt x="1913794" y="1526196"/>
                  <a:pt x="1905000" y="1533525"/>
                </a:cubicBezTo>
                <a:cubicBezTo>
                  <a:pt x="1880323" y="1554089"/>
                  <a:pt x="1864529" y="1550189"/>
                  <a:pt x="1838325" y="1562100"/>
                </a:cubicBezTo>
                <a:cubicBezTo>
                  <a:pt x="1812472" y="1573851"/>
                  <a:pt x="1789066" y="1591220"/>
                  <a:pt x="1762125" y="1600200"/>
                </a:cubicBezTo>
                <a:lnTo>
                  <a:pt x="1704975" y="1619250"/>
                </a:lnTo>
                <a:cubicBezTo>
                  <a:pt x="1602965" y="1721260"/>
                  <a:pt x="1757797" y="1563734"/>
                  <a:pt x="1647825" y="1685925"/>
                </a:cubicBezTo>
                <a:cubicBezTo>
                  <a:pt x="1629803" y="1705950"/>
                  <a:pt x="1605619" y="1720659"/>
                  <a:pt x="1590675" y="1743075"/>
                </a:cubicBezTo>
                <a:cubicBezTo>
                  <a:pt x="1584325" y="1752600"/>
                  <a:pt x="1576745" y="1761411"/>
                  <a:pt x="1571625" y="1771650"/>
                </a:cubicBezTo>
                <a:cubicBezTo>
                  <a:pt x="1567135" y="1780630"/>
                  <a:pt x="1567669" y="1791871"/>
                  <a:pt x="1562100" y="1800225"/>
                </a:cubicBezTo>
                <a:cubicBezTo>
                  <a:pt x="1519969" y="1863422"/>
                  <a:pt x="1545638" y="1795049"/>
                  <a:pt x="1514475" y="1857375"/>
                </a:cubicBezTo>
                <a:cubicBezTo>
                  <a:pt x="1509985" y="1866355"/>
                  <a:pt x="1510519" y="1877596"/>
                  <a:pt x="1504950" y="1885950"/>
                </a:cubicBezTo>
                <a:cubicBezTo>
                  <a:pt x="1485642" y="1914911"/>
                  <a:pt x="1468071" y="1918677"/>
                  <a:pt x="1438275" y="1933575"/>
                </a:cubicBezTo>
                <a:cubicBezTo>
                  <a:pt x="1435100" y="1943100"/>
                  <a:pt x="1434071" y="1953636"/>
                  <a:pt x="1428750" y="1962150"/>
                </a:cubicBezTo>
                <a:cubicBezTo>
                  <a:pt x="1417975" y="1979390"/>
                  <a:pt x="1402848" y="1993511"/>
                  <a:pt x="1390650" y="2009775"/>
                </a:cubicBezTo>
                <a:cubicBezTo>
                  <a:pt x="1383781" y="2018933"/>
                  <a:pt x="1377950" y="2028825"/>
                  <a:pt x="1371600" y="2038350"/>
                </a:cubicBezTo>
                <a:cubicBezTo>
                  <a:pt x="1344303" y="2174837"/>
                  <a:pt x="1382460" y="2005769"/>
                  <a:pt x="1343025" y="2124075"/>
                </a:cubicBezTo>
                <a:cubicBezTo>
                  <a:pt x="1337905" y="2139434"/>
                  <a:pt x="1338620" y="2156341"/>
                  <a:pt x="1333500" y="2171700"/>
                </a:cubicBezTo>
                <a:cubicBezTo>
                  <a:pt x="1329010" y="2185170"/>
                  <a:pt x="1320043" y="2196749"/>
                  <a:pt x="1314450" y="2209800"/>
                </a:cubicBezTo>
                <a:cubicBezTo>
                  <a:pt x="1310495" y="2219028"/>
                  <a:pt x="1309415" y="2229395"/>
                  <a:pt x="1304925" y="2238375"/>
                </a:cubicBezTo>
                <a:cubicBezTo>
                  <a:pt x="1296646" y="2254934"/>
                  <a:pt x="1284011" y="2269146"/>
                  <a:pt x="1276350" y="2286000"/>
                </a:cubicBezTo>
                <a:cubicBezTo>
                  <a:pt x="1268041" y="2304281"/>
                  <a:pt x="1266280" y="2325189"/>
                  <a:pt x="1257300" y="2343150"/>
                </a:cubicBezTo>
                <a:cubicBezTo>
                  <a:pt x="1250950" y="2355850"/>
                  <a:pt x="1243236" y="2367955"/>
                  <a:pt x="1238250" y="2381250"/>
                </a:cubicBezTo>
                <a:cubicBezTo>
                  <a:pt x="1226813" y="2411750"/>
                  <a:pt x="1219966" y="2487066"/>
                  <a:pt x="1209675" y="2505075"/>
                </a:cubicBezTo>
                <a:cubicBezTo>
                  <a:pt x="1197372" y="2526605"/>
                  <a:pt x="1170746" y="2535880"/>
                  <a:pt x="1152525" y="2552700"/>
                </a:cubicBezTo>
                <a:cubicBezTo>
                  <a:pt x="1129429" y="2574019"/>
                  <a:pt x="1085850" y="2619375"/>
                  <a:pt x="1085850" y="2619375"/>
                </a:cubicBezTo>
                <a:cubicBezTo>
                  <a:pt x="1082675" y="2628900"/>
                  <a:pt x="1085465" y="2643795"/>
                  <a:pt x="1076325" y="2647950"/>
                </a:cubicBezTo>
                <a:cubicBezTo>
                  <a:pt x="1046848" y="2661348"/>
                  <a:pt x="1012487" y="2659147"/>
                  <a:pt x="981075" y="2667000"/>
                </a:cubicBezTo>
                <a:cubicBezTo>
                  <a:pt x="968375" y="2670175"/>
                  <a:pt x="955232" y="2671928"/>
                  <a:pt x="942975" y="2676525"/>
                </a:cubicBezTo>
                <a:cubicBezTo>
                  <a:pt x="929680" y="2681511"/>
                  <a:pt x="917926" y="2689982"/>
                  <a:pt x="904875" y="2695575"/>
                </a:cubicBezTo>
                <a:cubicBezTo>
                  <a:pt x="895647" y="2699530"/>
                  <a:pt x="885701" y="2701575"/>
                  <a:pt x="876300" y="2705100"/>
                </a:cubicBezTo>
                <a:cubicBezTo>
                  <a:pt x="860291" y="2711103"/>
                  <a:pt x="844743" y="2718307"/>
                  <a:pt x="828675" y="2724150"/>
                </a:cubicBezTo>
                <a:cubicBezTo>
                  <a:pt x="809804" y="2731012"/>
                  <a:pt x="771525" y="2743200"/>
                  <a:pt x="771525" y="2743200"/>
                </a:cubicBezTo>
                <a:cubicBezTo>
                  <a:pt x="742327" y="2786997"/>
                  <a:pt x="754776" y="2786782"/>
                  <a:pt x="676275" y="2762250"/>
                </a:cubicBezTo>
                <a:cubicBezTo>
                  <a:pt x="649170" y="2753780"/>
                  <a:pt x="600075" y="2724150"/>
                  <a:pt x="600075" y="2724150"/>
                </a:cubicBezTo>
                <a:cubicBezTo>
                  <a:pt x="549275" y="2647950"/>
                  <a:pt x="615950" y="2740025"/>
                  <a:pt x="552450" y="2676525"/>
                </a:cubicBezTo>
                <a:cubicBezTo>
                  <a:pt x="535975" y="2660050"/>
                  <a:pt x="525556" y="2628527"/>
                  <a:pt x="514350" y="2609850"/>
                </a:cubicBezTo>
                <a:cubicBezTo>
                  <a:pt x="502570" y="2590217"/>
                  <a:pt x="476250" y="2552700"/>
                  <a:pt x="476250" y="2552700"/>
                </a:cubicBezTo>
                <a:cubicBezTo>
                  <a:pt x="459141" y="2475709"/>
                  <a:pt x="453024" y="2451055"/>
                  <a:pt x="438150" y="2371725"/>
                </a:cubicBezTo>
                <a:cubicBezTo>
                  <a:pt x="434591" y="2352743"/>
                  <a:pt x="433707" y="2333207"/>
                  <a:pt x="428625" y="2314575"/>
                </a:cubicBezTo>
                <a:cubicBezTo>
                  <a:pt x="418704" y="2278198"/>
                  <a:pt x="401042" y="2250820"/>
                  <a:pt x="381000" y="2219325"/>
                </a:cubicBezTo>
                <a:cubicBezTo>
                  <a:pt x="368708" y="2200009"/>
                  <a:pt x="350140" y="2183895"/>
                  <a:pt x="342900" y="2162175"/>
                </a:cubicBezTo>
                <a:cubicBezTo>
                  <a:pt x="324187" y="2106035"/>
                  <a:pt x="345989" y="2161403"/>
                  <a:pt x="304800" y="2095500"/>
                </a:cubicBezTo>
                <a:cubicBezTo>
                  <a:pt x="270272" y="2040255"/>
                  <a:pt x="305915" y="2070844"/>
                  <a:pt x="257175" y="2038350"/>
                </a:cubicBezTo>
                <a:cubicBezTo>
                  <a:pt x="215969" y="1976541"/>
                  <a:pt x="266264" y="2038101"/>
                  <a:pt x="200025" y="2000250"/>
                </a:cubicBezTo>
                <a:cubicBezTo>
                  <a:pt x="155910" y="1975042"/>
                  <a:pt x="183271" y="1969591"/>
                  <a:pt x="152400" y="1933575"/>
                </a:cubicBezTo>
                <a:cubicBezTo>
                  <a:pt x="142069" y="1921522"/>
                  <a:pt x="125525" y="1916225"/>
                  <a:pt x="114300" y="1905000"/>
                </a:cubicBezTo>
                <a:cubicBezTo>
                  <a:pt x="106205" y="1896905"/>
                  <a:pt x="101904" y="1885740"/>
                  <a:pt x="95250" y="1876425"/>
                </a:cubicBezTo>
                <a:cubicBezTo>
                  <a:pt x="86023" y="1863507"/>
                  <a:pt x="75089" y="1851787"/>
                  <a:pt x="66675" y="1838325"/>
                </a:cubicBezTo>
                <a:cubicBezTo>
                  <a:pt x="46653" y="1806290"/>
                  <a:pt x="40789" y="1779718"/>
                  <a:pt x="28575" y="1743075"/>
                </a:cubicBezTo>
                <a:lnTo>
                  <a:pt x="19050" y="1714500"/>
                </a:lnTo>
                <a:cubicBezTo>
                  <a:pt x="15875" y="1682750"/>
                  <a:pt x="14377" y="1650787"/>
                  <a:pt x="9525" y="1619250"/>
                </a:cubicBezTo>
                <a:cubicBezTo>
                  <a:pt x="7998" y="1609327"/>
                  <a:pt x="0" y="1600715"/>
                  <a:pt x="0" y="1590675"/>
                </a:cubicBezTo>
                <a:cubicBezTo>
                  <a:pt x="0" y="1569395"/>
                  <a:pt x="155" y="1485589"/>
                  <a:pt x="19050" y="1447800"/>
                </a:cubicBezTo>
                <a:cubicBezTo>
                  <a:pt x="24170" y="1437561"/>
                  <a:pt x="32980" y="1429464"/>
                  <a:pt x="38100" y="1419225"/>
                </a:cubicBezTo>
                <a:cubicBezTo>
                  <a:pt x="65669" y="1364086"/>
                  <a:pt x="22031" y="1416244"/>
                  <a:pt x="76200" y="1362075"/>
                </a:cubicBezTo>
                <a:cubicBezTo>
                  <a:pt x="96982" y="1299730"/>
                  <a:pt x="68118" y="1360920"/>
                  <a:pt x="114300" y="1323975"/>
                </a:cubicBezTo>
                <a:cubicBezTo>
                  <a:pt x="175848" y="1274736"/>
                  <a:pt x="90101" y="1309816"/>
                  <a:pt x="161925" y="1285875"/>
                </a:cubicBezTo>
                <a:cubicBezTo>
                  <a:pt x="168275" y="1276350"/>
                  <a:pt x="173370" y="1265856"/>
                  <a:pt x="180975" y="1257300"/>
                </a:cubicBezTo>
                <a:cubicBezTo>
                  <a:pt x="198873" y="1237164"/>
                  <a:pt x="223181" y="1222566"/>
                  <a:pt x="238125" y="1200150"/>
                </a:cubicBezTo>
                <a:cubicBezTo>
                  <a:pt x="264647" y="1160367"/>
                  <a:pt x="249080" y="1179670"/>
                  <a:pt x="285750" y="1143000"/>
                </a:cubicBezTo>
                <a:cubicBezTo>
                  <a:pt x="304353" y="1087190"/>
                  <a:pt x="305350" y="1092077"/>
                  <a:pt x="314325" y="1038225"/>
                </a:cubicBezTo>
                <a:cubicBezTo>
                  <a:pt x="314847" y="1035093"/>
                  <a:pt x="323850" y="1049338"/>
                  <a:pt x="333375" y="99060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Freeform: Shape 21">
            <a:extLst>
              <a:ext uri="{FF2B5EF4-FFF2-40B4-BE49-F238E27FC236}">
                <a16:creationId xmlns:a16="http://schemas.microsoft.com/office/drawing/2014/main" id="{0468BD77-4029-4664-BEE0-864AA68185E2}"/>
              </a:ext>
            </a:extLst>
          </p:cNvPr>
          <p:cNvSpPr/>
          <p:nvPr/>
        </p:nvSpPr>
        <p:spPr>
          <a:xfrm>
            <a:off x="1360894" y="4114118"/>
            <a:ext cx="2771223" cy="2590800"/>
          </a:xfrm>
          <a:custGeom>
            <a:avLst/>
            <a:gdLst>
              <a:gd name="connsiteX0" fmla="*/ 37548 w 2771223"/>
              <a:gd name="connsiteY0" fmla="*/ 2228850 h 2590800"/>
              <a:gd name="connsiteX1" fmla="*/ 47073 w 2771223"/>
              <a:gd name="connsiteY1" fmla="*/ 1952625 h 2590800"/>
              <a:gd name="connsiteX2" fmla="*/ 75648 w 2771223"/>
              <a:gd name="connsiteY2" fmla="*/ 1914525 h 2590800"/>
              <a:gd name="connsiteX3" fmla="*/ 94698 w 2771223"/>
              <a:gd name="connsiteY3" fmla="*/ 1885950 h 2590800"/>
              <a:gd name="connsiteX4" fmla="*/ 151848 w 2771223"/>
              <a:gd name="connsiteY4" fmla="*/ 1828800 h 2590800"/>
              <a:gd name="connsiteX5" fmla="*/ 266148 w 2771223"/>
              <a:gd name="connsiteY5" fmla="*/ 1752600 h 2590800"/>
              <a:gd name="connsiteX6" fmla="*/ 294723 w 2771223"/>
              <a:gd name="connsiteY6" fmla="*/ 1733550 h 2590800"/>
              <a:gd name="connsiteX7" fmla="*/ 332823 w 2771223"/>
              <a:gd name="connsiteY7" fmla="*/ 1704975 h 2590800"/>
              <a:gd name="connsiteX8" fmla="*/ 361398 w 2771223"/>
              <a:gd name="connsiteY8" fmla="*/ 1695450 h 2590800"/>
              <a:gd name="connsiteX9" fmla="*/ 409023 w 2771223"/>
              <a:gd name="connsiteY9" fmla="*/ 1638300 h 2590800"/>
              <a:gd name="connsiteX10" fmla="*/ 466173 w 2771223"/>
              <a:gd name="connsiteY10" fmla="*/ 1590675 h 2590800"/>
              <a:gd name="connsiteX11" fmla="*/ 475698 w 2771223"/>
              <a:gd name="connsiteY11" fmla="*/ 1562100 h 2590800"/>
              <a:gd name="connsiteX12" fmla="*/ 532848 w 2771223"/>
              <a:gd name="connsiteY12" fmla="*/ 1524000 h 2590800"/>
              <a:gd name="connsiteX13" fmla="*/ 561423 w 2771223"/>
              <a:gd name="connsiteY13" fmla="*/ 1495425 h 2590800"/>
              <a:gd name="connsiteX14" fmla="*/ 628098 w 2771223"/>
              <a:gd name="connsiteY14" fmla="*/ 1438275 h 2590800"/>
              <a:gd name="connsiteX15" fmla="*/ 647148 w 2771223"/>
              <a:gd name="connsiteY15" fmla="*/ 1400175 h 2590800"/>
              <a:gd name="connsiteX16" fmla="*/ 704298 w 2771223"/>
              <a:gd name="connsiteY16" fmla="*/ 1352550 h 2590800"/>
              <a:gd name="connsiteX17" fmla="*/ 713823 w 2771223"/>
              <a:gd name="connsiteY17" fmla="*/ 1323975 h 2590800"/>
              <a:gd name="connsiteX18" fmla="*/ 770973 w 2771223"/>
              <a:gd name="connsiteY18" fmla="*/ 1257300 h 2590800"/>
              <a:gd name="connsiteX19" fmla="*/ 799548 w 2771223"/>
              <a:gd name="connsiteY19" fmla="*/ 1219200 h 2590800"/>
              <a:gd name="connsiteX20" fmla="*/ 837648 w 2771223"/>
              <a:gd name="connsiteY20" fmla="*/ 1209675 h 2590800"/>
              <a:gd name="connsiteX21" fmla="*/ 856698 w 2771223"/>
              <a:gd name="connsiteY21" fmla="*/ 1181100 h 2590800"/>
              <a:gd name="connsiteX22" fmla="*/ 913848 w 2771223"/>
              <a:gd name="connsiteY22" fmla="*/ 1114425 h 2590800"/>
              <a:gd name="connsiteX23" fmla="*/ 923373 w 2771223"/>
              <a:gd name="connsiteY23" fmla="*/ 1085850 h 2590800"/>
              <a:gd name="connsiteX24" fmla="*/ 913848 w 2771223"/>
              <a:gd name="connsiteY24" fmla="*/ 771525 h 2590800"/>
              <a:gd name="connsiteX25" fmla="*/ 904323 w 2771223"/>
              <a:gd name="connsiteY25" fmla="*/ 685800 h 2590800"/>
              <a:gd name="connsiteX26" fmla="*/ 913848 w 2771223"/>
              <a:gd name="connsiteY26" fmla="*/ 209550 h 2590800"/>
              <a:gd name="connsiteX27" fmla="*/ 932898 w 2771223"/>
              <a:gd name="connsiteY27" fmla="*/ 171450 h 2590800"/>
              <a:gd name="connsiteX28" fmla="*/ 1018623 w 2771223"/>
              <a:gd name="connsiteY28" fmla="*/ 95250 h 2590800"/>
              <a:gd name="connsiteX29" fmla="*/ 1209123 w 2771223"/>
              <a:gd name="connsiteY29" fmla="*/ 28575 h 2590800"/>
              <a:gd name="connsiteX30" fmla="*/ 1237698 w 2771223"/>
              <a:gd name="connsiteY30" fmla="*/ 19050 h 2590800"/>
              <a:gd name="connsiteX31" fmla="*/ 1618698 w 2771223"/>
              <a:gd name="connsiteY31" fmla="*/ 0 h 2590800"/>
              <a:gd name="connsiteX32" fmla="*/ 1856823 w 2771223"/>
              <a:gd name="connsiteY32" fmla="*/ 19050 h 2590800"/>
              <a:gd name="connsiteX33" fmla="*/ 1952073 w 2771223"/>
              <a:gd name="connsiteY33" fmla="*/ 66675 h 2590800"/>
              <a:gd name="connsiteX34" fmla="*/ 2009223 w 2771223"/>
              <a:gd name="connsiteY34" fmla="*/ 85725 h 2590800"/>
              <a:gd name="connsiteX35" fmla="*/ 2066373 w 2771223"/>
              <a:gd name="connsiteY35" fmla="*/ 133350 h 2590800"/>
              <a:gd name="connsiteX36" fmla="*/ 2237823 w 2771223"/>
              <a:gd name="connsiteY36" fmla="*/ 123825 h 2590800"/>
              <a:gd name="connsiteX37" fmla="*/ 2523573 w 2771223"/>
              <a:gd name="connsiteY37" fmla="*/ 133350 h 2590800"/>
              <a:gd name="connsiteX38" fmla="*/ 2552148 w 2771223"/>
              <a:gd name="connsiteY38" fmla="*/ 161925 h 2590800"/>
              <a:gd name="connsiteX39" fmla="*/ 2571198 w 2771223"/>
              <a:gd name="connsiteY39" fmla="*/ 190500 h 2590800"/>
              <a:gd name="connsiteX40" fmla="*/ 2609298 w 2771223"/>
              <a:gd name="connsiteY40" fmla="*/ 238125 h 2590800"/>
              <a:gd name="connsiteX41" fmla="*/ 2637873 w 2771223"/>
              <a:gd name="connsiteY41" fmla="*/ 323850 h 2590800"/>
              <a:gd name="connsiteX42" fmla="*/ 2675973 w 2771223"/>
              <a:gd name="connsiteY42" fmla="*/ 390525 h 2590800"/>
              <a:gd name="connsiteX43" fmla="*/ 2704548 w 2771223"/>
              <a:gd name="connsiteY43" fmla="*/ 485775 h 2590800"/>
              <a:gd name="connsiteX44" fmla="*/ 2723598 w 2771223"/>
              <a:gd name="connsiteY44" fmla="*/ 533400 h 2590800"/>
              <a:gd name="connsiteX45" fmla="*/ 2742648 w 2771223"/>
              <a:gd name="connsiteY45" fmla="*/ 590550 h 2590800"/>
              <a:gd name="connsiteX46" fmla="*/ 2752173 w 2771223"/>
              <a:gd name="connsiteY46" fmla="*/ 619125 h 2590800"/>
              <a:gd name="connsiteX47" fmla="*/ 2771223 w 2771223"/>
              <a:gd name="connsiteY47" fmla="*/ 666750 h 2590800"/>
              <a:gd name="connsiteX48" fmla="*/ 2761698 w 2771223"/>
              <a:gd name="connsiteY48" fmla="*/ 1095375 h 2590800"/>
              <a:gd name="connsiteX49" fmla="*/ 2733123 w 2771223"/>
              <a:gd name="connsiteY49" fmla="*/ 1181100 h 2590800"/>
              <a:gd name="connsiteX50" fmla="*/ 2666448 w 2771223"/>
              <a:gd name="connsiteY50" fmla="*/ 1581150 h 2590800"/>
              <a:gd name="connsiteX51" fmla="*/ 2647398 w 2771223"/>
              <a:gd name="connsiteY51" fmla="*/ 1638300 h 2590800"/>
              <a:gd name="connsiteX52" fmla="*/ 2618823 w 2771223"/>
              <a:gd name="connsiteY52" fmla="*/ 1743075 h 2590800"/>
              <a:gd name="connsiteX53" fmla="*/ 2609298 w 2771223"/>
              <a:gd name="connsiteY53" fmla="*/ 1857375 h 2590800"/>
              <a:gd name="connsiteX54" fmla="*/ 2590248 w 2771223"/>
              <a:gd name="connsiteY54" fmla="*/ 1952625 h 2590800"/>
              <a:gd name="connsiteX55" fmla="*/ 2580723 w 2771223"/>
              <a:gd name="connsiteY55" fmla="*/ 2085975 h 2590800"/>
              <a:gd name="connsiteX56" fmla="*/ 2533098 w 2771223"/>
              <a:gd name="connsiteY56" fmla="*/ 2247900 h 2590800"/>
              <a:gd name="connsiteX57" fmla="*/ 2485473 w 2771223"/>
              <a:gd name="connsiteY57" fmla="*/ 2295525 h 2590800"/>
              <a:gd name="connsiteX58" fmla="*/ 2418798 w 2771223"/>
              <a:gd name="connsiteY58" fmla="*/ 2305050 h 2590800"/>
              <a:gd name="connsiteX59" fmla="*/ 2390223 w 2771223"/>
              <a:gd name="connsiteY59" fmla="*/ 2314575 h 2590800"/>
              <a:gd name="connsiteX60" fmla="*/ 2304498 w 2771223"/>
              <a:gd name="connsiteY60" fmla="*/ 2352675 h 2590800"/>
              <a:gd name="connsiteX61" fmla="*/ 2199723 w 2771223"/>
              <a:gd name="connsiteY61" fmla="*/ 2362200 h 2590800"/>
              <a:gd name="connsiteX62" fmla="*/ 1752048 w 2771223"/>
              <a:gd name="connsiteY62" fmla="*/ 2352675 h 2590800"/>
              <a:gd name="connsiteX63" fmla="*/ 1723473 w 2771223"/>
              <a:gd name="connsiteY63" fmla="*/ 2343150 h 2590800"/>
              <a:gd name="connsiteX64" fmla="*/ 1656798 w 2771223"/>
              <a:gd name="connsiteY64" fmla="*/ 2324100 h 2590800"/>
              <a:gd name="connsiteX65" fmla="*/ 1218648 w 2771223"/>
              <a:gd name="connsiteY65" fmla="*/ 2333625 h 2590800"/>
              <a:gd name="connsiteX66" fmla="*/ 1028148 w 2771223"/>
              <a:gd name="connsiteY66" fmla="*/ 2362200 h 2590800"/>
              <a:gd name="connsiteX67" fmla="*/ 923373 w 2771223"/>
              <a:gd name="connsiteY67" fmla="*/ 2371725 h 2590800"/>
              <a:gd name="connsiteX68" fmla="*/ 885273 w 2771223"/>
              <a:gd name="connsiteY68" fmla="*/ 2381250 h 2590800"/>
              <a:gd name="connsiteX69" fmla="*/ 809073 w 2771223"/>
              <a:gd name="connsiteY69" fmla="*/ 2409825 h 2590800"/>
              <a:gd name="connsiteX70" fmla="*/ 732873 w 2771223"/>
              <a:gd name="connsiteY70" fmla="*/ 2447925 h 2590800"/>
              <a:gd name="connsiteX71" fmla="*/ 666198 w 2771223"/>
              <a:gd name="connsiteY71" fmla="*/ 2476500 h 2590800"/>
              <a:gd name="connsiteX72" fmla="*/ 570948 w 2771223"/>
              <a:gd name="connsiteY72" fmla="*/ 2562225 h 2590800"/>
              <a:gd name="connsiteX73" fmla="*/ 542373 w 2771223"/>
              <a:gd name="connsiteY73" fmla="*/ 2581275 h 2590800"/>
              <a:gd name="connsiteX74" fmla="*/ 485223 w 2771223"/>
              <a:gd name="connsiteY74" fmla="*/ 2590800 h 2590800"/>
              <a:gd name="connsiteX75" fmla="*/ 275673 w 2771223"/>
              <a:gd name="connsiteY75" fmla="*/ 2581275 h 2590800"/>
              <a:gd name="connsiteX76" fmla="*/ 228048 w 2771223"/>
              <a:gd name="connsiteY76" fmla="*/ 2533650 h 2590800"/>
              <a:gd name="connsiteX77" fmla="*/ 199473 w 2771223"/>
              <a:gd name="connsiteY77" fmla="*/ 2524125 h 2590800"/>
              <a:gd name="connsiteX78" fmla="*/ 104223 w 2771223"/>
              <a:gd name="connsiteY78" fmla="*/ 2428875 h 2590800"/>
              <a:gd name="connsiteX79" fmla="*/ 47073 w 2771223"/>
              <a:gd name="connsiteY79" fmla="*/ 2409825 h 2590800"/>
              <a:gd name="connsiteX80" fmla="*/ 18498 w 2771223"/>
              <a:gd name="connsiteY80" fmla="*/ 2400300 h 2590800"/>
              <a:gd name="connsiteX81" fmla="*/ 37548 w 2771223"/>
              <a:gd name="connsiteY81" fmla="*/ 222885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2771223" h="2590800">
                <a:moveTo>
                  <a:pt x="37548" y="2228850"/>
                </a:moveTo>
                <a:cubicBezTo>
                  <a:pt x="42311" y="2154237"/>
                  <a:pt x="35987" y="2044085"/>
                  <a:pt x="47073" y="1952625"/>
                </a:cubicBezTo>
                <a:cubicBezTo>
                  <a:pt x="48983" y="1936865"/>
                  <a:pt x="66421" y="1927443"/>
                  <a:pt x="75648" y="1914525"/>
                </a:cubicBezTo>
                <a:cubicBezTo>
                  <a:pt x="82302" y="1905210"/>
                  <a:pt x="87093" y="1894506"/>
                  <a:pt x="94698" y="1885950"/>
                </a:cubicBezTo>
                <a:cubicBezTo>
                  <a:pt x="112596" y="1865814"/>
                  <a:pt x="129432" y="1843744"/>
                  <a:pt x="151848" y="1828800"/>
                </a:cubicBezTo>
                <a:lnTo>
                  <a:pt x="266148" y="1752600"/>
                </a:lnTo>
                <a:cubicBezTo>
                  <a:pt x="275673" y="1746250"/>
                  <a:pt x="285565" y="1740419"/>
                  <a:pt x="294723" y="1733550"/>
                </a:cubicBezTo>
                <a:cubicBezTo>
                  <a:pt x="307423" y="1724025"/>
                  <a:pt x="319040" y="1712851"/>
                  <a:pt x="332823" y="1704975"/>
                </a:cubicBezTo>
                <a:cubicBezTo>
                  <a:pt x="341540" y="1699994"/>
                  <a:pt x="351873" y="1698625"/>
                  <a:pt x="361398" y="1695450"/>
                </a:cubicBezTo>
                <a:cubicBezTo>
                  <a:pt x="380129" y="1667353"/>
                  <a:pt x="381521" y="1661219"/>
                  <a:pt x="409023" y="1638300"/>
                </a:cubicBezTo>
                <a:cubicBezTo>
                  <a:pt x="488589" y="1571995"/>
                  <a:pt x="382691" y="1674157"/>
                  <a:pt x="466173" y="1590675"/>
                </a:cubicBezTo>
                <a:cubicBezTo>
                  <a:pt x="469348" y="1581150"/>
                  <a:pt x="470129" y="1570454"/>
                  <a:pt x="475698" y="1562100"/>
                </a:cubicBezTo>
                <a:cubicBezTo>
                  <a:pt x="496083" y="1531522"/>
                  <a:pt x="502890" y="1533986"/>
                  <a:pt x="532848" y="1524000"/>
                </a:cubicBezTo>
                <a:cubicBezTo>
                  <a:pt x="542373" y="1514475"/>
                  <a:pt x="551196" y="1504191"/>
                  <a:pt x="561423" y="1495425"/>
                </a:cubicBezTo>
                <a:cubicBezTo>
                  <a:pt x="585384" y="1474887"/>
                  <a:pt x="609439" y="1464398"/>
                  <a:pt x="628098" y="1438275"/>
                </a:cubicBezTo>
                <a:cubicBezTo>
                  <a:pt x="636351" y="1426721"/>
                  <a:pt x="638895" y="1411729"/>
                  <a:pt x="647148" y="1400175"/>
                </a:cubicBezTo>
                <a:cubicBezTo>
                  <a:pt x="663816" y="1376840"/>
                  <a:pt x="681513" y="1367740"/>
                  <a:pt x="704298" y="1352550"/>
                </a:cubicBezTo>
                <a:cubicBezTo>
                  <a:pt x="707473" y="1343025"/>
                  <a:pt x="708842" y="1332692"/>
                  <a:pt x="713823" y="1323975"/>
                </a:cubicBezTo>
                <a:cubicBezTo>
                  <a:pt x="737698" y="1282194"/>
                  <a:pt x="742019" y="1291080"/>
                  <a:pt x="770973" y="1257300"/>
                </a:cubicBezTo>
                <a:cubicBezTo>
                  <a:pt x="781304" y="1245247"/>
                  <a:pt x="786630" y="1228427"/>
                  <a:pt x="799548" y="1219200"/>
                </a:cubicBezTo>
                <a:cubicBezTo>
                  <a:pt x="810200" y="1211591"/>
                  <a:pt x="824948" y="1212850"/>
                  <a:pt x="837648" y="1209675"/>
                </a:cubicBezTo>
                <a:cubicBezTo>
                  <a:pt x="843998" y="1200150"/>
                  <a:pt x="849248" y="1189792"/>
                  <a:pt x="856698" y="1181100"/>
                </a:cubicBezTo>
                <a:cubicBezTo>
                  <a:pt x="884820" y="1148291"/>
                  <a:pt x="896354" y="1149413"/>
                  <a:pt x="913848" y="1114425"/>
                </a:cubicBezTo>
                <a:cubicBezTo>
                  <a:pt x="918338" y="1105445"/>
                  <a:pt x="920198" y="1095375"/>
                  <a:pt x="923373" y="1085850"/>
                </a:cubicBezTo>
                <a:cubicBezTo>
                  <a:pt x="920198" y="981075"/>
                  <a:pt x="918834" y="876229"/>
                  <a:pt x="913848" y="771525"/>
                </a:cubicBezTo>
                <a:cubicBezTo>
                  <a:pt x="912480" y="742807"/>
                  <a:pt x="904323" y="714551"/>
                  <a:pt x="904323" y="685800"/>
                </a:cubicBezTo>
                <a:cubicBezTo>
                  <a:pt x="904323" y="527018"/>
                  <a:pt x="905040" y="368087"/>
                  <a:pt x="913848" y="209550"/>
                </a:cubicBezTo>
                <a:cubicBezTo>
                  <a:pt x="914636" y="195373"/>
                  <a:pt x="924028" y="182538"/>
                  <a:pt x="932898" y="171450"/>
                </a:cubicBezTo>
                <a:cubicBezTo>
                  <a:pt x="954346" y="144640"/>
                  <a:pt x="986242" y="112912"/>
                  <a:pt x="1018623" y="95250"/>
                </a:cubicBezTo>
                <a:cubicBezTo>
                  <a:pt x="1146390" y="25559"/>
                  <a:pt x="1044537" y="83437"/>
                  <a:pt x="1209123" y="28575"/>
                </a:cubicBezTo>
                <a:cubicBezTo>
                  <a:pt x="1218648" y="25400"/>
                  <a:pt x="1227682" y="19749"/>
                  <a:pt x="1237698" y="19050"/>
                </a:cubicBezTo>
                <a:cubicBezTo>
                  <a:pt x="1364548" y="10200"/>
                  <a:pt x="1491698" y="6350"/>
                  <a:pt x="1618698" y="0"/>
                </a:cubicBezTo>
                <a:cubicBezTo>
                  <a:pt x="1678828" y="2863"/>
                  <a:pt x="1783966" y="-5236"/>
                  <a:pt x="1856823" y="19050"/>
                </a:cubicBezTo>
                <a:cubicBezTo>
                  <a:pt x="1955019" y="51782"/>
                  <a:pt x="1853642" y="21934"/>
                  <a:pt x="1952073" y="66675"/>
                </a:cubicBezTo>
                <a:cubicBezTo>
                  <a:pt x="1970354" y="74984"/>
                  <a:pt x="2009223" y="85725"/>
                  <a:pt x="2009223" y="85725"/>
                </a:cubicBezTo>
                <a:cubicBezTo>
                  <a:pt x="2028273" y="101600"/>
                  <a:pt x="2041913" y="129273"/>
                  <a:pt x="2066373" y="133350"/>
                </a:cubicBezTo>
                <a:cubicBezTo>
                  <a:pt x="2122832" y="142760"/>
                  <a:pt x="2180585" y="123825"/>
                  <a:pt x="2237823" y="123825"/>
                </a:cubicBezTo>
                <a:cubicBezTo>
                  <a:pt x="2333126" y="123825"/>
                  <a:pt x="2428323" y="130175"/>
                  <a:pt x="2523573" y="133350"/>
                </a:cubicBezTo>
                <a:cubicBezTo>
                  <a:pt x="2533098" y="142875"/>
                  <a:pt x="2543524" y="151577"/>
                  <a:pt x="2552148" y="161925"/>
                </a:cubicBezTo>
                <a:cubicBezTo>
                  <a:pt x="2559477" y="170719"/>
                  <a:pt x="2564329" y="181342"/>
                  <a:pt x="2571198" y="190500"/>
                </a:cubicBezTo>
                <a:cubicBezTo>
                  <a:pt x="2583396" y="206764"/>
                  <a:pt x="2596598" y="222250"/>
                  <a:pt x="2609298" y="238125"/>
                </a:cubicBezTo>
                <a:cubicBezTo>
                  <a:pt x="2618823" y="266700"/>
                  <a:pt x="2625800" y="296255"/>
                  <a:pt x="2637873" y="323850"/>
                </a:cubicBezTo>
                <a:cubicBezTo>
                  <a:pt x="2648133" y="347301"/>
                  <a:pt x="2666227" y="366855"/>
                  <a:pt x="2675973" y="390525"/>
                </a:cubicBezTo>
                <a:cubicBezTo>
                  <a:pt x="2688594" y="421176"/>
                  <a:pt x="2694066" y="454328"/>
                  <a:pt x="2704548" y="485775"/>
                </a:cubicBezTo>
                <a:cubicBezTo>
                  <a:pt x="2709955" y="501995"/>
                  <a:pt x="2717755" y="517332"/>
                  <a:pt x="2723598" y="533400"/>
                </a:cubicBezTo>
                <a:cubicBezTo>
                  <a:pt x="2730460" y="552271"/>
                  <a:pt x="2736298" y="571500"/>
                  <a:pt x="2742648" y="590550"/>
                </a:cubicBezTo>
                <a:cubicBezTo>
                  <a:pt x="2745823" y="600075"/>
                  <a:pt x="2748444" y="609803"/>
                  <a:pt x="2752173" y="619125"/>
                </a:cubicBezTo>
                <a:lnTo>
                  <a:pt x="2771223" y="666750"/>
                </a:lnTo>
                <a:cubicBezTo>
                  <a:pt x="2768048" y="809625"/>
                  <a:pt x="2772255" y="952855"/>
                  <a:pt x="2761698" y="1095375"/>
                </a:cubicBezTo>
                <a:cubicBezTo>
                  <a:pt x="2759473" y="1125413"/>
                  <a:pt x="2740022" y="1151780"/>
                  <a:pt x="2733123" y="1181100"/>
                </a:cubicBezTo>
                <a:cubicBezTo>
                  <a:pt x="2626136" y="1635793"/>
                  <a:pt x="2727655" y="1229210"/>
                  <a:pt x="2666448" y="1581150"/>
                </a:cubicBezTo>
                <a:cubicBezTo>
                  <a:pt x="2663007" y="1600934"/>
                  <a:pt x="2653303" y="1619108"/>
                  <a:pt x="2647398" y="1638300"/>
                </a:cubicBezTo>
                <a:cubicBezTo>
                  <a:pt x="2632300" y="1687367"/>
                  <a:pt x="2629679" y="1699652"/>
                  <a:pt x="2618823" y="1743075"/>
                </a:cubicBezTo>
                <a:cubicBezTo>
                  <a:pt x="2615648" y="1781175"/>
                  <a:pt x="2614464" y="1819494"/>
                  <a:pt x="2609298" y="1857375"/>
                </a:cubicBezTo>
                <a:cubicBezTo>
                  <a:pt x="2604923" y="1889457"/>
                  <a:pt x="2594264" y="1920496"/>
                  <a:pt x="2590248" y="1952625"/>
                </a:cubicBezTo>
                <a:cubicBezTo>
                  <a:pt x="2584721" y="1996844"/>
                  <a:pt x="2587499" y="2041930"/>
                  <a:pt x="2580723" y="2085975"/>
                </a:cubicBezTo>
                <a:cubicBezTo>
                  <a:pt x="2574764" y="2124707"/>
                  <a:pt x="2555082" y="2203932"/>
                  <a:pt x="2533098" y="2247900"/>
                </a:cubicBezTo>
                <a:cubicBezTo>
                  <a:pt x="2523386" y="2267324"/>
                  <a:pt x="2507885" y="2288801"/>
                  <a:pt x="2485473" y="2295525"/>
                </a:cubicBezTo>
                <a:cubicBezTo>
                  <a:pt x="2463969" y="2301976"/>
                  <a:pt x="2441023" y="2301875"/>
                  <a:pt x="2418798" y="2305050"/>
                </a:cubicBezTo>
                <a:cubicBezTo>
                  <a:pt x="2409273" y="2308225"/>
                  <a:pt x="2399203" y="2310085"/>
                  <a:pt x="2390223" y="2314575"/>
                </a:cubicBezTo>
                <a:cubicBezTo>
                  <a:pt x="2349467" y="2334953"/>
                  <a:pt x="2364567" y="2347214"/>
                  <a:pt x="2304498" y="2352675"/>
                </a:cubicBezTo>
                <a:lnTo>
                  <a:pt x="2199723" y="2362200"/>
                </a:lnTo>
                <a:lnTo>
                  <a:pt x="1752048" y="2352675"/>
                </a:lnTo>
                <a:cubicBezTo>
                  <a:pt x="1742016" y="2352274"/>
                  <a:pt x="1733127" y="2345908"/>
                  <a:pt x="1723473" y="2343150"/>
                </a:cubicBezTo>
                <a:cubicBezTo>
                  <a:pt x="1639752" y="2319230"/>
                  <a:pt x="1725311" y="2346938"/>
                  <a:pt x="1656798" y="2324100"/>
                </a:cubicBezTo>
                <a:cubicBezTo>
                  <a:pt x="1510748" y="2327275"/>
                  <a:pt x="1364556" y="2326449"/>
                  <a:pt x="1218648" y="2333625"/>
                </a:cubicBezTo>
                <a:cubicBezTo>
                  <a:pt x="957992" y="2346444"/>
                  <a:pt x="1157166" y="2346073"/>
                  <a:pt x="1028148" y="2362200"/>
                </a:cubicBezTo>
                <a:cubicBezTo>
                  <a:pt x="993350" y="2366550"/>
                  <a:pt x="958298" y="2368550"/>
                  <a:pt x="923373" y="2371725"/>
                </a:cubicBezTo>
                <a:cubicBezTo>
                  <a:pt x="910673" y="2374900"/>
                  <a:pt x="897860" y="2377654"/>
                  <a:pt x="885273" y="2381250"/>
                </a:cubicBezTo>
                <a:cubicBezTo>
                  <a:pt x="864314" y="2387238"/>
                  <a:pt x="825428" y="2402276"/>
                  <a:pt x="809073" y="2409825"/>
                </a:cubicBezTo>
                <a:cubicBezTo>
                  <a:pt x="783289" y="2421725"/>
                  <a:pt x="759814" y="2438945"/>
                  <a:pt x="732873" y="2447925"/>
                </a:cubicBezTo>
                <a:cubicBezTo>
                  <a:pt x="690828" y="2461940"/>
                  <a:pt x="713278" y="2452960"/>
                  <a:pt x="666198" y="2476500"/>
                </a:cubicBezTo>
                <a:cubicBezTo>
                  <a:pt x="632614" y="2526876"/>
                  <a:pt x="647770" y="2511010"/>
                  <a:pt x="570948" y="2562225"/>
                </a:cubicBezTo>
                <a:cubicBezTo>
                  <a:pt x="561423" y="2568575"/>
                  <a:pt x="553233" y="2577655"/>
                  <a:pt x="542373" y="2581275"/>
                </a:cubicBezTo>
                <a:cubicBezTo>
                  <a:pt x="524051" y="2587382"/>
                  <a:pt x="504273" y="2587625"/>
                  <a:pt x="485223" y="2590800"/>
                </a:cubicBezTo>
                <a:cubicBezTo>
                  <a:pt x="415373" y="2587625"/>
                  <a:pt x="345097" y="2589606"/>
                  <a:pt x="275673" y="2581275"/>
                </a:cubicBezTo>
                <a:cubicBezTo>
                  <a:pt x="242055" y="2577241"/>
                  <a:pt x="248966" y="2550384"/>
                  <a:pt x="228048" y="2533650"/>
                </a:cubicBezTo>
                <a:cubicBezTo>
                  <a:pt x="220208" y="2527378"/>
                  <a:pt x="208998" y="2527300"/>
                  <a:pt x="199473" y="2524125"/>
                </a:cubicBezTo>
                <a:cubicBezTo>
                  <a:pt x="170444" y="2480582"/>
                  <a:pt x="158652" y="2447018"/>
                  <a:pt x="104223" y="2428875"/>
                </a:cubicBezTo>
                <a:lnTo>
                  <a:pt x="47073" y="2409825"/>
                </a:lnTo>
                <a:lnTo>
                  <a:pt x="18498" y="2400300"/>
                </a:lnTo>
                <a:cubicBezTo>
                  <a:pt x="-30492" y="2326815"/>
                  <a:pt x="32785" y="2303463"/>
                  <a:pt x="37548" y="222885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594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13" name="Picture 12" descr="A painting on the wall  Description automatically generated">
            <a:extLst>
              <a:ext uri="{FF2B5EF4-FFF2-40B4-BE49-F238E27FC236}">
                <a16:creationId xmlns:a16="http://schemas.microsoft.com/office/drawing/2014/main" id="{0E83D757-22E5-4EA4-9E21-676A3A282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6163" y="3056895"/>
            <a:ext cx="3009454" cy="4377389"/>
          </a:xfrm>
          <a:prstGeom prst="rect">
            <a:avLst/>
          </a:prstGeom>
        </p:spPr>
      </p:pic>
      <p:pic>
        <p:nvPicPr>
          <p:cNvPr id="14" name="Picture 13" descr="A painting on the wall  Description automatically generated">
            <a:extLst>
              <a:ext uri="{FF2B5EF4-FFF2-40B4-BE49-F238E27FC236}">
                <a16:creationId xmlns:a16="http://schemas.microsoft.com/office/drawing/2014/main" id="{38A582B6-5511-415C-9AB6-BDD2706BF0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6162" y="-53966"/>
            <a:ext cx="3009455" cy="4377390"/>
          </a:xfrm>
          <a:prstGeom prst="rect">
            <a:avLst/>
          </a:prstGeom>
        </p:spPr>
      </p:pic>
      <p:sp>
        <p:nvSpPr>
          <p:cNvPr id="15" name="Freeform: Shape 16">
            <a:extLst>
              <a:ext uri="{FF2B5EF4-FFF2-40B4-BE49-F238E27FC236}">
                <a16:creationId xmlns:a16="http://schemas.microsoft.com/office/drawing/2014/main" id="{7F6C5869-DCA7-47A6-BEBD-B74108A5A00B}"/>
              </a:ext>
            </a:extLst>
          </p:cNvPr>
          <p:cNvSpPr/>
          <p:nvPr/>
        </p:nvSpPr>
        <p:spPr>
          <a:xfrm>
            <a:off x="627387" y="770844"/>
            <a:ext cx="1769714" cy="1533525"/>
          </a:xfrm>
          <a:custGeom>
            <a:avLst/>
            <a:gdLst>
              <a:gd name="connsiteX0" fmla="*/ 7589 w 1769714"/>
              <a:gd name="connsiteY0" fmla="*/ 590550 h 1533525"/>
              <a:gd name="connsiteX1" fmla="*/ 112364 w 1769714"/>
              <a:gd name="connsiteY1" fmla="*/ 476250 h 1533525"/>
              <a:gd name="connsiteX2" fmla="*/ 121889 w 1769714"/>
              <a:gd name="connsiteY2" fmla="*/ 447675 h 1533525"/>
              <a:gd name="connsiteX3" fmla="*/ 140939 w 1769714"/>
              <a:gd name="connsiteY3" fmla="*/ 371475 h 1533525"/>
              <a:gd name="connsiteX4" fmla="*/ 150464 w 1769714"/>
              <a:gd name="connsiteY4" fmla="*/ 323850 h 1533525"/>
              <a:gd name="connsiteX5" fmla="*/ 188564 w 1769714"/>
              <a:gd name="connsiteY5" fmla="*/ 314325 h 1533525"/>
              <a:gd name="connsiteX6" fmla="*/ 217139 w 1769714"/>
              <a:gd name="connsiteY6" fmla="*/ 295275 h 1533525"/>
              <a:gd name="connsiteX7" fmla="*/ 255239 w 1769714"/>
              <a:gd name="connsiteY7" fmla="*/ 266700 h 1533525"/>
              <a:gd name="connsiteX8" fmla="*/ 293339 w 1769714"/>
              <a:gd name="connsiteY8" fmla="*/ 257175 h 1533525"/>
              <a:gd name="connsiteX9" fmla="*/ 331439 w 1769714"/>
              <a:gd name="connsiteY9" fmla="*/ 238125 h 1533525"/>
              <a:gd name="connsiteX10" fmla="*/ 369539 w 1769714"/>
              <a:gd name="connsiteY10" fmla="*/ 228600 h 1533525"/>
              <a:gd name="connsiteX11" fmla="*/ 407639 w 1769714"/>
              <a:gd name="connsiteY11" fmla="*/ 209550 h 1533525"/>
              <a:gd name="connsiteX12" fmla="*/ 483839 w 1769714"/>
              <a:gd name="connsiteY12" fmla="*/ 190500 h 1533525"/>
              <a:gd name="connsiteX13" fmla="*/ 540989 w 1769714"/>
              <a:gd name="connsiteY13" fmla="*/ 161925 h 1533525"/>
              <a:gd name="connsiteX14" fmla="*/ 598139 w 1769714"/>
              <a:gd name="connsiteY14" fmla="*/ 123825 h 1533525"/>
              <a:gd name="connsiteX15" fmla="*/ 683864 w 1769714"/>
              <a:gd name="connsiteY15" fmla="*/ 76200 h 1533525"/>
              <a:gd name="connsiteX16" fmla="*/ 750539 w 1769714"/>
              <a:gd name="connsiteY16" fmla="*/ 57150 h 1533525"/>
              <a:gd name="connsiteX17" fmla="*/ 779114 w 1769714"/>
              <a:gd name="connsiteY17" fmla="*/ 47625 h 1533525"/>
              <a:gd name="connsiteX18" fmla="*/ 817214 w 1769714"/>
              <a:gd name="connsiteY18" fmla="*/ 38100 h 1533525"/>
              <a:gd name="connsiteX19" fmla="*/ 845789 w 1769714"/>
              <a:gd name="connsiteY19" fmla="*/ 28575 h 1533525"/>
              <a:gd name="connsiteX20" fmla="*/ 931514 w 1769714"/>
              <a:gd name="connsiteY20" fmla="*/ 9525 h 1533525"/>
              <a:gd name="connsiteX21" fmla="*/ 1083914 w 1769714"/>
              <a:gd name="connsiteY21" fmla="*/ 0 h 1533525"/>
              <a:gd name="connsiteX22" fmla="*/ 1350614 w 1769714"/>
              <a:gd name="connsiteY22" fmla="*/ 9525 h 1533525"/>
              <a:gd name="connsiteX23" fmla="*/ 1436339 w 1769714"/>
              <a:gd name="connsiteY23" fmla="*/ 85725 h 1533525"/>
              <a:gd name="connsiteX24" fmla="*/ 1455389 w 1769714"/>
              <a:gd name="connsiteY24" fmla="*/ 114300 h 1533525"/>
              <a:gd name="connsiteX25" fmla="*/ 1474439 w 1769714"/>
              <a:gd name="connsiteY25" fmla="*/ 161925 h 1533525"/>
              <a:gd name="connsiteX26" fmla="*/ 1531589 w 1769714"/>
              <a:gd name="connsiteY26" fmla="*/ 228600 h 1533525"/>
              <a:gd name="connsiteX27" fmla="*/ 1550639 w 1769714"/>
              <a:gd name="connsiteY27" fmla="*/ 257175 h 1533525"/>
              <a:gd name="connsiteX28" fmla="*/ 1607789 w 1769714"/>
              <a:gd name="connsiteY28" fmla="*/ 333375 h 1533525"/>
              <a:gd name="connsiteX29" fmla="*/ 1645889 w 1769714"/>
              <a:gd name="connsiteY29" fmla="*/ 419100 h 1533525"/>
              <a:gd name="connsiteX30" fmla="*/ 1664939 w 1769714"/>
              <a:gd name="connsiteY30" fmla="*/ 476250 h 1533525"/>
              <a:gd name="connsiteX31" fmla="*/ 1683989 w 1769714"/>
              <a:gd name="connsiteY31" fmla="*/ 504825 h 1533525"/>
              <a:gd name="connsiteX32" fmla="*/ 1693514 w 1769714"/>
              <a:gd name="connsiteY32" fmla="*/ 533400 h 1533525"/>
              <a:gd name="connsiteX33" fmla="*/ 1722089 w 1769714"/>
              <a:gd name="connsiteY33" fmla="*/ 561975 h 1533525"/>
              <a:gd name="connsiteX34" fmla="*/ 1750664 w 1769714"/>
              <a:gd name="connsiteY34" fmla="*/ 609600 h 1533525"/>
              <a:gd name="connsiteX35" fmla="*/ 1760189 w 1769714"/>
              <a:gd name="connsiteY35" fmla="*/ 657225 h 1533525"/>
              <a:gd name="connsiteX36" fmla="*/ 1769714 w 1769714"/>
              <a:gd name="connsiteY36" fmla="*/ 685800 h 1533525"/>
              <a:gd name="connsiteX37" fmla="*/ 1760189 w 1769714"/>
              <a:gd name="connsiteY37" fmla="*/ 1000125 h 1533525"/>
              <a:gd name="connsiteX38" fmla="*/ 1741139 w 1769714"/>
              <a:gd name="connsiteY38" fmla="*/ 1104900 h 1533525"/>
              <a:gd name="connsiteX39" fmla="*/ 1731614 w 1769714"/>
              <a:gd name="connsiteY39" fmla="*/ 1162050 h 1533525"/>
              <a:gd name="connsiteX40" fmla="*/ 1722089 w 1769714"/>
              <a:gd name="connsiteY40" fmla="*/ 1200150 h 1533525"/>
              <a:gd name="connsiteX41" fmla="*/ 1703039 w 1769714"/>
              <a:gd name="connsiteY41" fmla="*/ 1304925 h 1533525"/>
              <a:gd name="connsiteX42" fmla="*/ 1683989 w 1769714"/>
              <a:gd name="connsiteY42" fmla="*/ 1362075 h 1533525"/>
              <a:gd name="connsiteX43" fmla="*/ 1674464 w 1769714"/>
              <a:gd name="connsiteY43" fmla="*/ 1390650 h 1533525"/>
              <a:gd name="connsiteX44" fmla="*/ 1664939 w 1769714"/>
              <a:gd name="connsiteY44" fmla="*/ 1447800 h 1533525"/>
              <a:gd name="connsiteX45" fmla="*/ 1645889 w 1769714"/>
              <a:gd name="connsiteY45" fmla="*/ 1476375 h 1533525"/>
              <a:gd name="connsiteX46" fmla="*/ 1560164 w 1769714"/>
              <a:gd name="connsiteY46" fmla="*/ 1504950 h 1533525"/>
              <a:gd name="connsiteX47" fmla="*/ 1503014 w 1769714"/>
              <a:gd name="connsiteY47" fmla="*/ 1524000 h 1533525"/>
              <a:gd name="connsiteX48" fmla="*/ 1464914 w 1769714"/>
              <a:gd name="connsiteY48" fmla="*/ 1533525 h 1533525"/>
              <a:gd name="connsiteX49" fmla="*/ 1169639 w 1769714"/>
              <a:gd name="connsiteY49" fmla="*/ 1524000 h 1533525"/>
              <a:gd name="connsiteX50" fmla="*/ 1141064 w 1769714"/>
              <a:gd name="connsiteY50" fmla="*/ 1514475 h 1533525"/>
              <a:gd name="connsiteX51" fmla="*/ 1112489 w 1769714"/>
              <a:gd name="connsiteY51" fmla="*/ 1476375 h 1533525"/>
              <a:gd name="connsiteX52" fmla="*/ 1064864 w 1769714"/>
              <a:gd name="connsiteY52" fmla="*/ 1400175 h 1533525"/>
              <a:gd name="connsiteX53" fmla="*/ 1045814 w 1769714"/>
              <a:gd name="connsiteY53" fmla="*/ 1343025 h 1533525"/>
              <a:gd name="connsiteX54" fmla="*/ 1036289 w 1769714"/>
              <a:gd name="connsiteY54" fmla="*/ 1314450 h 1533525"/>
              <a:gd name="connsiteX55" fmla="*/ 979139 w 1769714"/>
              <a:gd name="connsiteY55" fmla="*/ 1276350 h 1533525"/>
              <a:gd name="connsiteX56" fmla="*/ 950564 w 1769714"/>
              <a:gd name="connsiteY56" fmla="*/ 1257300 h 1533525"/>
              <a:gd name="connsiteX57" fmla="*/ 921989 w 1769714"/>
              <a:gd name="connsiteY57" fmla="*/ 1247775 h 1533525"/>
              <a:gd name="connsiteX58" fmla="*/ 893414 w 1769714"/>
              <a:gd name="connsiteY58" fmla="*/ 1228725 h 1533525"/>
              <a:gd name="connsiteX59" fmla="*/ 855314 w 1769714"/>
              <a:gd name="connsiteY59" fmla="*/ 1219200 h 1533525"/>
              <a:gd name="connsiteX60" fmla="*/ 817214 w 1769714"/>
              <a:gd name="connsiteY60" fmla="*/ 1200150 h 1533525"/>
              <a:gd name="connsiteX61" fmla="*/ 760064 w 1769714"/>
              <a:gd name="connsiteY61" fmla="*/ 1181100 h 1533525"/>
              <a:gd name="connsiteX62" fmla="*/ 731489 w 1769714"/>
              <a:gd name="connsiteY62" fmla="*/ 1171575 h 1533525"/>
              <a:gd name="connsiteX63" fmla="*/ 702914 w 1769714"/>
              <a:gd name="connsiteY63" fmla="*/ 1162050 h 1533525"/>
              <a:gd name="connsiteX64" fmla="*/ 645764 w 1769714"/>
              <a:gd name="connsiteY64" fmla="*/ 1095375 h 1533525"/>
              <a:gd name="connsiteX65" fmla="*/ 560039 w 1769714"/>
              <a:gd name="connsiteY65" fmla="*/ 1028700 h 1533525"/>
              <a:gd name="connsiteX66" fmla="*/ 502889 w 1769714"/>
              <a:gd name="connsiteY66" fmla="*/ 1009650 h 1533525"/>
              <a:gd name="connsiteX67" fmla="*/ 302864 w 1769714"/>
              <a:gd name="connsiteY67" fmla="*/ 990600 h 1533525"/>
              <a:gd name="connsiteX68" fmla="*/ 274289 w 1769714"/>
              <a:gd name="connsiteY68" fmla="*/ 981075 h 1533525"/>
              <a:gd name="connsiteX69" fmla="*/ 150464 w 1769714"/>
              <a:gd name="connsiteY69" fmla="*/ 962025 h 1533525"/>
              <a:gd name="connsiteX70" fmla="*/ 93314 w 1769714"/>
              <a:gd name="connsiteY70" fmla="*/ 952500 h 1533525"/>
              <a:gd name="connsiteX71" fmla="*/ 64739 w 1769714"/>
              <a:gd name="connsiteY71" fmla="*/ 933450 h 1533525"/>
              <a:gd name="connsiteX72" fmla="*/ 45689 w 1769714"/>
              <a:gd name="connsiteY72" fmla="*/ 904875 h 1533525"/>
              <a:gd name="connsiteX73" fmla="*/ 7589 w 1769714"/>
              <a:gd name="connsiteY73" fmla="*/ 59055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769714" h="1533525">
                <a:moveTo>
                  <a:pt x="7589" y="590550"/>
                </a:moveTo>
                <a:cubicBezTo>
                  <a:pt x="18702" y="519112"/>
                  <a:pt x="80076" y="516609"/>
                  <a:pt x="112364" y="476250"/>
                </a:cubicBezTo>
                <a:cubicBezTo>
                  <a:pt x="118636" y="468410"/>
                  <a:pt x="119247" y="457361"/>
                  <a:pt x="121889" y="447675"/>
                </a:cubicBezTo>
                <a:cubicBezTo>
                  <a:pt x="128778" y="422416"/>
                  <a:pt x="135804" y="397148"/>
                  <a:pt x="140939" y="371475"/>
                </a:cubicBezTo>
                <a:cubicBezTo>
                  <a:pt x="144114" y="355600"/>
                  <a:pt x="140100" y="336287"/>
                  <a:pt x="150464" y="323850"/>
                </a:cubicBezTo>
                <a:cubicBezTo>
                  <a:pt x="158845" y="313793"/>
                  <a:pt x="175864" y="317500"/>
                  <a:pt x="188564" y="314325"/>
                </a:cubicBezTo>
                <a:cubicBezTo>
                  <a:pt x="198089" y="307975"/>
                  <a:pt x="207824" y="301929"/>
                  <a:pt x="217139" y="295275"/>
                </a:cubicBezTo>
                <a:cubicBezTo>
                  <a:pt x="230057" y="286048"/>
                  <a:pt x="241040" y="273800"/>
                  <a:pt x="255239" y="266700"/>
                </a:cubicBezTo>
                <a:cubicBezTo>
                  <a:pt x="266948" y="260846"/>
                  <a:pt x="281082" y="261772"/>
                  <a:pt x="293339" y="257175"/>
                </a:cubicBezTo>
                <a:cubicBezTo>
                  <a:pt x="306634" y="252189"/>
                  <a:pt x="318144" y="243111"/>
                  <a:pt x="331439" y="238125"/>
                </a:cubicBezTo>
                <a:cubicBezTo>
                  <a:pt x="343696" y="233528"/>
                  <a:pt x="357282" y="233197"/>
                  <a:pt x="369539" y="228600"/>
                </a:cubicBezTo>
                <a:cubicBezTo>
                  <a:pt x="382834" y="223614"/>
                  <a:pt x="394588" y="215143"/>
                  <a:pt x="407639" y="209550"/>
                </a:cubicBezTo>
                <a:cubicBezTo>
                  <a:pt x="433267" y="198567"/>
                  <a:pt x="455886" y="196091"/>
                  <a:pt x="483839" y="190500"/>
                </a:cubicBezTo>
                <a:cubicBezTo>
                  <a:pt x="610694" y="105930"/>
                  <a:pt x="422683" y="227650"/>
                  <a:pt x="540989" y="161925"/>
                </a:cubicBezTo>
                <a:cubicBezTo>
                  <a:pt x="561003" y="150806"/>
                  <a:pt x="578823" y="136117"/>
                  <a:pt x="598139" y="123825"/>
                </a:cubicBezTo>
                <a:cubicBezTo>
                  <a:pt x="622977" y="108019"/>
                  <a:pt x="656021" y="88133"/>
                  <a:pt x="683864" y="76200"/>
                </a:cubicBezTo>
                <a:cubicBezTo>
                  <a:pt x="706702" y="66412"/>
                  <a:pt x="726372" y="64055"/>
                  <a:pt x="750539" y="57150"/>
                </a:cubicBezTo>
                <a:cubicBezTo>
                  <a:pt x="760193" y="54392"/>
                  <a:pt x="769460" y="50383"/>
                  <a:pt x="779114" y="47625"/>
                </a:cubicBezTo>
                <a:cubicBezTo>
                  <a:pt x="791701" y="44029"/>
                  <a:pt x="804627" y="41696"/>
                  <a:pt x="817214" y="38100"/>
                </a:cubicBezTo>
                <a:cubicBezTo>
                  <a:pt x="826868" y="35342"/>
                  <a:pt x="836135" y="31333"/>
                  <a:pt x="845789" y="28575"/>
                </a:cubicBezTo>
                <a:cubicBezTo>
                  <a:pt x="862617" y="23767"/>
                  <a:pt x="916783" y="10928"/>
                  <a:pt x="931514" y="9525"/>
                </a:cubicBezTo>
                <a:cubicBezTo>
                  <a:pt x="982184" y="4699"/>
                  <a:pt x="1033114" y="3175"/>
                  <a:pt x="1083914" y="0"/>
                </a:cubicBezTo>
                <a:cubicBezTo>
                  <a:pt x="1172814" y="3175"/>
                  <a:pt x="1262604" y="-3418"/>
                  <a:pt x="1350614" y="9525"/>
                </a:cubicBezTo>
                <a:cubicBezTo>
                  <a:pt x="1388547" y="15103"/>
                  <a:pt x="1416510" y="57964"/>
                  <a:pt x="1436339" y="85725"/>
                </a:cubicBezTo>
                <a:cubicBezTo>
                  <a:pt x="1442993" y="95040"/>
                  <a:pt x="1450269" y="104061"/>
                  <a:pt x="1455389" y="114300"/>
                </a:cubicBezTo>
                <a:cubicBezTo>
                  <a:pt x="1463035" y="129593"/>
                  <a:pt x="1466136" y="146979"/>
                  <a:pt x="1474439" y="161925"/>
                </a:cubicBezTo>
                <a:cubicBezTo>
                  <a:pt x="1498220" y="204731"/>
                  <a:pt x="1502714" y="193951"/>
                  <a:pt x="1531589" y="228600"/>
                </a:cubicBezTo>
                <a:cubicBezTo>
                  <a:pt x="1538918" y="237394"/>
                  <a:pt x="1543310" y="248381"/>
                  <a:pt x="1550639" y="257175"/>
                </a:cubicBezTo>
                <a:cubicBezTo>
                  <a:pt x="1610162" y="328602"/>
                  <a:pt x="1547742" y="233296"/>
                  <a:pt x="1607789" y="333375"/>
                </a:cubicBezTo>
                <a:cubicBezTo>
                  <a:pt x="1629104" y="439952"/>
                  <a:pt x="1599092" y="325506"/>
                  <a:pt x="1645889" y="419100"/>
                </a:cubicBezTo>
                <a:cubicBezTo>
                  <a:pt x="1654869" y="437061"/>
                  <a:pt x="1656784" y="457900"/>
                  <a:pt x="1664939" y="476250"/>
                </a:cubicBezTo>
                <a:cubicBezTo>
                  <a:pt x="1669588" y="486711"/>
                  <a:pt x="1678869" y="494586"/>
                  <a:pt x="1683989" y="504825"/>
                </a:cubicBezTo>
                <a:cubicBezTo>
                  <a:pt x="1688479" y="513805"/>
                  <a:pt x="1687945" y="525046"/>
                  <a:pt x="1693514" y="533400"/>
                </a:cubicBezTo>
                <a:cubicBezTo>
                  <a:pt x="1700986" y="544608"/>
                  <a:pt x="1714007" y="551199"/>
                  <a:pt x="1722089" y="561975"/>
                </a:cubicBezTo>
                <a:cubicBezTo>
                  <a:pt x="1733197" y="576786"/>
                  <a:pt x="1741139" y="593725"/>
                  <a:pt x="1750664" y="609600"/>
                </a:cubicBezTo>
                <a:cubicBezTo>
                  <a:pt x="1753839" y="625475"/>
                  <a:pt x="1756262" y="641519"/>
                  <a:pt x="1760189" y="657225"/>
                </a:cubicBezTo>
                <a:cubicBezTo>
                  <a:pt x="1762624" y="666965"/>
                  <a:pt x="1769714" y="675760"/>
                  <a:pt x="1769714" y="685800"/>
                </a:cubicBezTo>
                <a:cubicBezTo>
                  <a:pt x="1769714" y="790623"/>
                  <a:pt x="1765424" y="895433"/>
                  <a:pt x="1760189" y="1000125"/>
                </a:cubicBezTo>
                <a:cubicBezTo>
                  <a:pt x="1756961" y="1064693"/>
                  <a:pt x="1751358" y="1053805"/>
                  <a:pt x="1741139" y="1104900"/>
                </a:cubicBezTo>
                <a:cubicBezTo>
                  <a:pt x="1737351" y="1123838"/>
                  <a:pt x="1735402" y="1143112"/>
                  <a:pt x="1731614" y="1162050"/>
                </a:cubicBezTo>
                <a:cubicBezTo>
                  <a:pt x="1729047" y="1174887"/>
                  <a:pt x="1724656" y="1187313"/>
                  <a:pt x="1722089" y="1200150"/>
                </a:cubicBezTo>
                <a:cubicBezTo>
                  <a:pt x="1716643" y="1227378"/>
                  <a:pt x="1710701" y="1276832"/>
                  <a:pt x="1703039" y="1304925"/>
                </a:cubicBezTo>
                <a:cubicBezTo>
                  <a:pt x="1697755" y="1324298"/>
                  <a:pt x="1690339" y="1343025"/>
                  <a:pt x="1683989" y="1362075"/>
                </a:cubicBezTo>
                <a:cubicBezTo>
                  <a:pt x="1680814" y="1371600"/>
                  <a:pt x="1676115" y="1380746"/>
                  <a:pt x="1674464" y="1390650"/>
                </a:cubicBezTo>
                <a:cubicBezTo>
                  <a:pt x="1671289" y="1409700"/>
                  <a:pt x="1671046" y="1429478"/>
                  <a:pt x="1664939" y="1447800"/>
                </a:cubicBezTo>
                <a:cubicBezTo>
                  <a:pt x="1661319" y="1458660"/>
                  <a:pt x="1653984" y="1468280"/>
                  <a:pt x="1645889" y="1476375"/>
                </a:cubicBezTo>
                <a:cubicBezTo>
                  <a:pt x="1616579" y="1505685"/>
                  <a:pt x="1602736" y="1494307"/>
                  <a:pt x="1560164" y="1504950"/>
                </a:cubicBezTo>
                <a:cubicBezTo>
                  <a:pt x="1540683" y="1509820"/>
                  <a:pt x="1522495" y="1519130"/>
                  <a:pt x="1503014" y="1524000"/>
                </a:cubicBezTo>
                <a:lnTo>
                  <a:pt x="1464914" y="1533525"/>
                </a:lnTo>
                <a:cubicBezTo>
                  <a:pt x="1366489" y="1530350"/>
                  <a:pt x="1267945" y="1529783"/>
                  <a:pt x="1169639" y="1524000"/>
                </a:cubicBezTo>
                <a:cubicBezTo>
                  <a:pt x="1159616" y="1523410"/>
                  <a:pt x="1148777" y="1520903"/>
                  <a:pt x="1141064" y="1514475"/>
                </a:cubicBezTo>
                <a:cubicBezTo>
                  <a:pt x="1128868" y="1504312"/>
                  <a:pt x="1120903" y="1489837"/>
                  <a:pt x="1112489" y="1476375"/>
                </a:cubicBezTo>
                <a:cubicBezTo>
                  <a:pt x="1047115" y="1371777"/>
                  <a:pt x="1145812" y="1508106"/>
                  <a:pt x="1064864" y="1400175"/>
                </a:cubicBezTo>
                <a:lnTo>
                  <a:pt x="1045814" y="1343025"/>
                </a:lnTo>
                <a:cubicBezTo>
                  <a:pt x="1042639" y="1333500"/>
                  <a:pt x="1044643" y="1320019"/>
                  <a:pt x="1036289" y="1314450"/>
                </a:cubicBezTo>
                <a:lnTo>
                  <a:pt x="979139" y="1276350"/>
                </a:lnTo>
                <a:cubicBezTo>
                  <a:pt x="969614" y="1270000"/>
                  <a:pt x="961424" y="1260920"/>
                  <a:pt x="950564" y="1257300"/>
                </a:cubicBezTo>
                <a:cubicBezTo>
                  <a:pt x="941039" y="1254125"/>
                  <a:pt x="930969" y="1252265"/>
                  <a:pt x="921989" y="1247775"/>
                </a:cubicBezTo>
                <a:cubicBezTo>
                  <a:pt x="911750" y="1242655"/>
                  <a:pt x="903936" y="1233234"/>
                  <a:pt x="893414" y="1228725"/>
                </a:cubicBezTo>
                <a:cubicBezTo>
                  <a:pt x="881382" y="1223568"/>
                  <a:pt x="867571" y="1223797"/>
                  <a:pt x="855314" y="1219200"/>
                </a:cubicBezTo>
                <a:cubicBezTo>
                  <a:pt x="842019" y="1214214"/>
                  <a:pt x="830397" y="1205423"/>
                  <a:pt x="817214" y="1200150"/>
                </a:cubicBezTo>
                <a:cubicBezTo>
                  <a:pt x="798570" y="1192692"/>
                  <a:pt x="779114" y="1187450"/>
                  <a:pt x="760064" y="1181100"/>
                </a:cubicBezTo>
                <a:lnTo>
                  <a:pt x="731489" y="1171575"/>
                </a:lnTo>
                <a:lnTo>
                  <a:pt x="702914" y="1162050"/>
                </a:lnTo>
                <a:cubicBezTo>
                  <a:pt x="672617" y="1101456"/>
                  <a:pt x="699860" y="1141743"/>
                  <a:pt x="645764" y="1095375"/>
                </a:cubicBezTo>
                <a:cubicBezTo>
                  <a:pt x="614385" y="1068478"/>
                  <a:pt x="605647" y="1043903"/>
                  <a:pt x="560039" y="1028700"/>
                </a:cubicBezTo>
                <a:cubicBezTo>
                  <a:pt x="540989" y="1022350"/>
                  <a:pt x="522455" y="1014165"/>
                  <a:pt x="502889" y="1009650"/>
                </a:cubicBezTo>
                <a:cubicBezTo>
                  <a:pt x="453224" y="998189"/>
                  <a:pt x="337276" y="993058"/>
                  <a:pt x="302864" y="990600"/>
                </a:cubicBezTo>
                <a:cubicBezTo>
                  <a:pt x="293339" y="987425"/>
                  <a:pt x="284090" y="983253"/>
                  <a:pt x="274289" y="981075"/>
                </a:cubicBezTo>
                <a:cubicBezTo>
                  <a:pt x="247560" y="975135"/>
                  <a:pt x="175151" y="965823"/>
                  <a:pt x="150464" y="962025"/>
                </a:cubicBezTo>
                <a:cubicBezTo>
                  <a:pt x="131376" y="959088"/>
                  <a:pt x="112364" y="955675"/>
                  <a:pt x="93314" y="952500"/>
                </a:cubicBezTo>
                <a:cubicBezTo>
                  <a:pt x="83789" y="946150"/>
                  <a:pt x="72834" y="941545"/>
                  <a:pt x="64739" y="933450"/>
                </a:cubicBezTo>
                <a:cubicBezTo>
                  <a:pt x="56644" y="925355"/>
                  <a:pt x="51369" y="914814"/>
                  <a:pt x="45689" y="904875"/>
                </a:cubicBezTo>
                <a:cubicBezTo>
                  <a:pt x="-10278" y="806932"/>
                  <a:pt x="-3524" y="661988"/>
                  <a:pt x="7589" y="59055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reeform: Shape 17">
            <a:extLst>
              <a:ext uri="{FF2B5EF4-FFF2-40B4-BE49-F238E27FC236}">
                <a16:creationId xmlns:a16="http://schemas.microsoft.com/office/drawing/2014/main" id="{BC9568A9-1F5A-4F48-9600-605C64533E94}"/>
              </a:ext>
            </a:extLst>
          </p:cNvPr>
          <p:cNvSpPr/>
          <p:nvPr/>
        </p:nvSpPr>
        <p:spPr>
          <a:xfrm>
            <a:off x="349226" y="1961469"/>
            <a:ext cx="1256737" cy="1581150"/>
          </a:xfrm>
          <a:custGeom>
            <a:avLst/>
            <a:gdLst>
              <a:gd name="connsiteX0" fmla="*/ 1152525 w 1256737"/>
              <a:gd name="connsiteY0" fmla="*/ 1238250 h 1581150"/>
              <a:gd name="connsiteX1" fmla="*/ 1085850 w 1256737"/>
              <a:gd name="connsiteY1" fmla="*/ 1428750 h 1581150"/>
              <a:gd name="connsiteX2" fmla="*/ 1066800 w 1256737"/>
              <a:gd name="connsiteY2" fmla="*/ 1457325 h 1581150"/>
              <a:gd name="connsiteX3" fmla="*/ 1047750 w 1256737"/>
              <a:gd name="connsiteY3" fmla="*/ 1495425 h 1581150"/>
              <a:gd name="connsiteX4" fmla="*/ 1009650 w 1256737"/>
              <a:gd name="connsiteY4" fmla="*/ 1552575 h 1581150"/>
              <a:gd name="connsiteX5" fmla="*/ 904875 w 1256737"/>
              <a:gd name="connsiteY5" fmla="*/ 1581150 h 1581150"/>
              <a:gd name="connsiteX6" fmla="*/ 790575 w 1256737"/>
              <a:gd name="connsiteY6" fmla="*/ 1571625 h 1581150"/>
              <a:gd name="connsiteX7" fmla="*/ 714375 w 1256737"/>
              <a:gd name="connsiteY7" fmla="*/ 1533525 h 1581150"/>
              <a:gd name="connsiteX8" fmla="*/ 676275 w 1256737"/>
              <a:gd name="connsiteY8" fmla="*/ 1524000 h 1581150"/>
              <a:gd name="connsiteX9" fmla="*/ 638175 w 1256737"/>
              <a:gd name="connsiteY9" fmla="*/ 1495425 h 1581150"/>
              <a:gd name="connsiteX10" fmla="*/ 590550 w 1256737"/>
              <a:gd name="connsiteY10" fmla="*/ 1466850 h 1581150"/>
              <a:gd name="connsiteX11" fmla="*/ 581025 w 1256737"/>
              <a:gd name="connsiteY11" fmla="*/ 1438275 h 1581150"/>
              <a:gd name="connsiteX12" fmla="*/ 523875 w 1256737"/>
              <a:gd name="connsiteY12" fmla="*/ 1400175 h 1581150"/>
              <a:gd name="connsiteX13" fmla="*/ 495300 w 1256737"/>
              <a:gd name="connsiteY13" fmla="*/ 1381125 h 1581150"/>
              <a:gd name="connsiteX14" fmla="*/ 466725 w 1256737"/>
              <a:gd name="connsiteY14" fmla="*/ 1371600 h 1581150"/>
              <a:gd name="connsiteX15" fmla="*/ 409575 w 1256737"/>
              <a:gd name="connsiteY15" fmla="*/ 1333500 h 1581150"/>
              <a:gd name="connsiteX16" fmla="*/ 381000 w 1256737"/>
              <a:gd name="connsiteY16" fmla="*/ 1266825 h 1581150"/>
              <a:gd name="connsiteX17" fmla="*/ 361950 w 1256737"/>
              <a:gd name="connsiteY17" fmla="*/ 1200150 h 1581150"/>
              <a:gd name="connsiteX18" fmla="*/ 323850 w 1256737"/>
              <a:gd name="connsiteY18" fmla="*/ 1133475 h 1581150"/>
              <a:gd name="connsiteX19" fmla="*/ 295275 w 1256737"/>
              <a:gd name="connsiteY19" fmla="*/ 1066800 h 1581150"/>
              <a:gd name="connsiteX20" fmla="*/ 228600 w 1256737"/>
              <a:gd name="connsiteY20" fmla="*/ 981075 h 1581150"/>
              <a:gd name="connsiteX21" fmla="*/ 161925 w 1256737"/>
              <a:gd name="connsiteY21" fmla="*/ 866775 h 1581150"/>
              <a:gd name="connsiteX22" fmla="*/ 133350 w 1256737"/>
              <a:gd name="connsiteY22" fmla="*/ 800100 h 1581150"/>
              <a:gd name="connsiteX23" fmla="*/ 85725 w 1256737"/>
              <a:gd name="connsiteY23" fmla="*/ 704850 h 1581150"/>
              <a:gd name="connsiteX24" fmla="*/ 57150 w 1256737"/>
              <a:gd name="connsiteY24" fmla="*/ 676275 h 1581150"/>
              <a:gd name="connsiteX25" fmla="*/ 38100 w 1256737"/>
              <a:gd name="connsiteY25" fmla="*/ 638175 h 1581150"/>
              <a:gd name="connsiteX26" fmla="*/ 19050 w 1256737"/>
              <a:gd name="connsiteY26" fmla="*/ 609600 h 1581150"/>
              <a:gd name="connsiteX27" fmla="*/ 0 w 1256737"/>
              <a:gd name="connsiteY27" fmla="*/ 552450 h 1581150"/>
              <a:gd name="connsiteX28" fmla="*/ 9525 w 1256737"/>
              <a:gd name="connsiteY28" fmla="*/ 266700 h 1581150"/>
              <a:gd name="connsiteX29" fmla="*/ 19050 w 1256737"/>
              <a:gd name="connsiteY29" fmla="*/ 238125 h 1581150"/>
              <a:gd name="connsiteX30" fmla="*/ 76200 w 1256737"/>
              <a:gd name="connsiteY30" fmla="*/ 200025 h 1581150"/>
              <a:gd name="connsiteX31" fmla="*/ 104775 w 1256737"/>
              <a:gd name="connsiteY31" fmla="*/ 180975 h 1581150"/>
              <a:gd name="connsiteX32" fmla="*/ 133350 w 1256737"/>
              <a:gd name="connsiteY32" fmla="*/ 152400 h 1581150"/>
              <a:gd name="connsiteX33" fmla="*/ 161925 w 1256737"/>
              <a:gd name="connsiteY33" fmla="*/ 142875 h 1581150"/>
              <a:gd name="connsiteX34" fmla="*/ 228600 w 1256737"/>
              <a:gd name="connsiteY34" fmla="*/ 114300 h 1581150"/>
              <a:gd name="connsiteX35" fmla="*/ 257175 w 1256737"/>
              <a:gd name="connsiteY35" fmla="*/ 95250 h 1581150"/>
              <a:gd name="connsiteX36" fmla="*/ 323850 w 1256737"/>
              <a:gd name="connsiteY36" fmla="*/ 76200 h 1581150"/>
              <a:gd name="connsiteX37" fmla="*/ 352425 w 1256737"/>
              <a:gd name="connsiteY37" fmla="*/ 66675 h 1581150"/>
              <a:gd name="connsiteX38" fmla="*/ 381000 w 1256737"/>
              <a:gd name="connsiteY38" fmla="*/ 47625 h 1581150"/>
              <a:gd name="connsiteX39" fmla="*/ 438150 w 1256737"/>
              <a:gd name="connsiteY39" fmla="*/ 28575 h 1581150"/>
              <a:gd name="connsiteX40" fmla="*/ 466725 w 1256737"/>
              <a:gd name="connsiteY40" fmla="*/ 19050 h 1581150"/>
              <a:gd name="connsiteX41" fmla="*/ 495300 w 1256737"/>
              <a:gd name="connsiteY41" fmla="*/ 9525 h 1581150"/>
              <a:gd name="connsiteX42" fmla="*/ 581025 w 1256737"/>
              <a:gd name="connsiteY42" fmla="*/ 0 h 1581150"/>
              <a:gd name="connsiteX43" fmla="*/ 876300 w 1256737"/>
              <a:gd name="connsiteY43" fmla="*/ 9525 h 1581150"/>
              <a:gd name="connsiteX44" fmla="*/ 1000125 w 1256737"/>
              <a:gd name="connsiteY44" fmla="*/ 38100 h 1581150"/>
              <a:gd name="connsiteX45" fmla="*/ 1057275 w 1256737"/>
              <a:gd name="connsiteY45" fmla="*/ 57150 h 1581150"/>
              <a:gd name="connsiteX46" fmla="*/ 1114425 w 1256737"/>
              <a:gd name="connsiteY46" fmla="*/ 85725 h 1581150"/>
              <a:gd name="connsiteX47" fmla="*/ 1143000 w 1256737"/>
              <a:gd name="connsiteY47" fmla="*/ 114300 h 1581150"/>
              <a:gd name="connsiteX48" fmla="*/ 1200150 w 1256737"/>
              <a:gd name="connsiteY48" fmla="*/ 209550 h 1581150"/>
              <a:gd name="connsiteX49" fmla="*/ 1219200 w 1256737"/>
              <a:gd name="connsiteY49" fmla="*/ 285750 h 1581150"/>
              <a:gd name="connsiteX50" fmla="*/ 1238250 w 1256737"/>
              <a:gd name="connsiteY50" fmla="*/ 352425 h 1581150"/>
              <a:gd name="connsiteX51" fmla="*/ 1238250 w 1256737"/>
              <a:gd name="connsiteY51" fmla="*/ 904875 h 1581150"/>
              <a:gd name="connsiteX52" fmla="*/ 1219200 w 1256737"/>
              <a:gd name="connsiteY52" fmla="*/ 962025 h 1581150"/>
              <a:gd name="connsiteX53" fmla="*/ 1190625 w 1256737"/>
              <a:gd name="connsiteY53" fmla="*/ 1019175 h 1581150"/>
              <a:gd name="connsiteX54" fmla="*/ 1171575 w 1256737"/>
              <a:gd name="connsiteY54" fmla="*/ 1057275 h 1581150"/>
              <a:gd name="connsiteX55" fmla="*/ 1152525 w 1256737"/>
              <a:gd name="connsiteY55" fmla="*/ 1085850 h 1581150"/>
              <a:gd name="connsiteX56" fmla="*/ 1143000 w 1256737"/>
              <a:gd name="connsiteY56" fmla="*/ 1304925 h 158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56737" h="1581150">
                <a:moveTo>
                  <a:pt x="1152525" y="1238250"/>
                </a:moveTo>
                <a:cubicBezTo>
                  <a:pt x="1130300" y="1301750"/>
                  <a:pt x="1110366" y="1366099"/>
                  <a:pt x="1085850" y="1428750"/>
                </a:cubicBezTo>
                <a:cubicBezTo>
                  <a:pt x="1081678" y="1439411"/>
                  <a:pt x="1072480" y="1447386"/>
                  <a:pt x="1066800" y="1457325"/>
                </a:cubicBezTo>
                <a:cubicBezTo>
                  <a:pt x="1059755" y="1469653"/>
                  <a:pt x="1053343" y="1482374"/>
                  <a:pt x="1047750" y="1495425"/>
                </a:cubicBezTo>
                <a:cubicBezTo>
                  <a:pt x="1035444" y="1524140"/>
                  <a:pt x="1043341" y="1533858"/>
                  <a:pt x="1009650" y="1552575"/>
                </a:cubicBezTo>
                <a:cubicBezTo>
                  <a:pt x="982459" y="1567681"/>
                  <a:pt x="935654" y="1574994"/>
                  <a:pt x="904875" y="1581150"/>
                </a:cubicBezTo>
                <a:cubicBezTo>
                  <a:pt x="866775" y="1577975"/>
                  <a:pt x="828472" y="1576678"/>
                  <a:pt x="790575" y="1571625"/>
                </a:cubicBezTo>
                <a:cubicBezTo>
                  <a:pt x="758848" y="1567395"/>
                  <a:pt x="744036" y="1546708"/>
                  <a:pt x="714375" y="1533525"/>
                </a:cubicBezTo>
                <a:cubicBezTo>
                  <a:pt x="702412" y="1528208"/>
                  <a:pt x="688975" y="1527175"/>
                  <a:pt x="676275" y="1524000"/>
                </a:cubicBezTo>
                <a:cubicBezTo>
                  <a:pt x="663575" y="1514475"/>
                  <a:pt x="651384" y="1504231"/>
                  <a:pt x="638175" y="1495425"/>
                </a:cubicBezTo>
                <a:cubicBezTo>
                  <a:pt x="622771" y="1485156"/>
                  <a:pt x="603641" y="1479941"/>
                  <a:pt x="590550" y="1466850"/>
                </a:cubicBezTo>
                <a:cubicBezTo>
                  <a:pt x="583450" y="1459750"/>
                  <a:pt x="588125" y="1445375"/>
                  <a:pt x="581025" y="1438275"/>
                </a:cubicBezTo>
                <a:cubicBezTo>
                  <a:pt x="564836" y="1422086"/>
                  <a:pt x="542925" y="1412875"/>
                  <a:pt x="523875" y="1400175"/>
                </a:cubicBezTo>
                <a:cubicBezTo>
                  <a:pt x="514350" y="1393825"/>
                  <a:pt x="506160" y="1384745"/>
                  <a:pt x="495300" y="1381125"/>
                </a:cubicBezTo>
                <a:cubicBezTo>
                  <a:pt x="485775" y="1377950"/>
                  <a:pt x="475502" y="1376476"/>
                  <a:pt x="466725" y="1371600"/>
                </a:cubicBezTo>
                <a:cubicBezTo>
                  <a:pt x="446711" y="1360481"/>
                  <a:pt x="409575" y="1333500"/>
                  <a:pt x="409575" y="1333500"/>
                </a:cubicBezTo>
                <a:cubicBezTo>
                  <a:pt x="392642" y="1299633"/>
                  <a:pt x="390343" y="1299527"/>
                  <a:pt x="381000" y="1266825"/>
                </a:cubicBezTo>
                <a:cubicBezTo>
                  <a:pt x="376931" y="1252583"/>
                  <a:pt x="369563" y="1215375"/>
                  <a:pt x="361950" y="1200150"/>
                </a:cubicBezTo>
                <a:cubicBezTo>
                  <a:pt x="314121" y="1104491"/>
                  <a:pt x="373947" y="1250367"/>
                  <a:pt x="323850" y="1133475"/>
                </a:cubicBezTo>
                <a:cubicBezTo>
                  <a:pt x="309727" y="1100521"/>
                  <a:pt x="318968" y="1101023"/>
                  <a:pt x="295275" y="1066800"/>
                </a:cubicBezTo>
                <a:cubicBezTo>
                  <a:pt x="274669" y="1037036"/>
                  <a:pt x="250825" y="1009650"/>
                  <a:pt x="228600" y="981075"/>
                </a:cubicBezTo>
                <a:cubicBezTo>
                  <a:pt x="211183" y="893989"/>
                  <a:pt x="233501" y="965192"/>
                  <a:pt x="161925" y="866775"/>
                </a:cubicBezTo>
                <a:cubicBezTo>
                  <a:pt x="136106" y="831273"/>
                  <a:pt x="148977" y="833958"/>
                  <a:pt x="133350" y="800100"/>
                </a:cubicBezTo>
                <a:cubicBezTo>
                  <a:pt x="118474" y="767870"/>
                  <a:pt x="110826" y="729951"/>
                  <a:pt x="85725" y="704850"/>
                </a:cubicBezTo>
                <a:cubicBezTo>
                  <a:pt x="76200" y="695325"/>
                  <a:pt x="64980" y="687236"/>
                  <a:pt x="57150" y="676275"/>
                </a:cubicBezTo>
                <a:cubicBezTo>
                  <a:pt x="48897" y="664721"/>
                  <a:pt x="45145" y="650503"/>
                  <a:pt x="38100" y="638175"/>
                </a:cubicBezTo>
                <a:cubicBezTo>
                  <a:pt x="32420" y="628236"/>
                  <a:pt x="23699" y="620061"/>
                  <a:pt x="19050" y="609600"/>
                </a:cubicBezTo>
                <a:cubicBezTo>
                  <a:pt x="10895" y="591250"/>
                  <a:pt x="0" y="552450"/>
                  <a:pt x="0" y="552450"/>
                </a:cubicBezTo>
                <a:cubicBezTo>
                  <a:pt x="3175" y="457200"/>
                  <a:pt x="3760" y="361828"/>
                  <a:pt x="9525" y="266700"/>
                </a:cubicBezTo>
                <a:cubicBezTo>
                  <a:pt x="10132" y="256678"/>
                  <a:pt x="11950" y="245225"/>
                  <a:pt x="19050" y="238125"/>
                </a:cubicBezTo>
                <a:cubicBezTo>
                  <a:pt x="35239" y="221936"/>
                  <a:pt x="57150" y="212725"/>
                  <a:pt x="76200" y="200025"/>
                </a:cubicBezTo>
                <a:cubicBezTo>
                  <a:pt x="85725" y="193675"/>
                  <a:pt x="96680" y="189070"/>
                  <a:pt x="104775" y="180975"/>
                </a:cubicBezTo>
                <a:cubicBezTo>
                  <a:pt x="114300" y="171450"/>
                  <a:pt x="122142" y="159872"/>
                  <a:pt x="133350" y="152400"/>
                </a:cubicBezTo>
                <a:cubicBezTo>
                  <a:pt x="141704" y="146831"/>
                  <a:pt x="152945" y="147365"/>
                  <a:pt x="161925" y="142875"/>
                </a:cubicBezTo>
                <a:cubicBezTo>
                  <a:pt x="227704" y="109986"/>
                  <a:pt x="149306" y="134124"/>
                  <a:pt x="228600" y="114300"/>
                </a:cubicBezTo>
                <a:cubicBezTo>
                  <a:pt x="238125" y="107950"/>
                  <a:pt x="246936" y="100370"/>
                  <a:pt x="257175" y="95250"/>
                </a:cubicBezTo>
                <a:cubicBezTo>
                  <a:pt x="272400" y="87637"/>
                  <a:pt x="309608" y="80269"/>
                  <a:pt x="323850" y="76200"/>
                </a:cubicBezTo>
                <a:cubicBezTo>
                  <a:pt x="333504" y="73442"/>
                  <a:pt x="343445" y="71165"/>
                  <a:pt x="352425" y="66675"/>
                </a:cubicBezTo>
                <a:cubicBezTo>
                  <a:pt x="362664" y="61555"/>
                  <a:pt x="370539" y="52274"/>
                  <a:pt x="381000" y="47625"/>
                </a:cubicBezTo>
                <a:cubicBezTo>
                  <a:pt x="399350" y="39470"/>
                  <a:pt x="419100" y="34925"/>
                  <a:pt x="438150" y="28575"/>
                </a:cubicBezTo>
                <a:lnTo>
                  <a:pt x="466725" y="19050"/>
                </a:lnTo>
                <a:cubicBezTo>
                  <a:pt x="476250" y="15875"/>
                  <a:pt x="485321" y="10634"/>
                  <a:pt x="495300" y="9525"/>
                </a:cubicBezTo>
                <a:lnTo>
                  <a:pt x="581025" y="0"/>
                </a:lnTo>
                <a:cubicBezTo>
                  <a:pt x="679450" y="3175"/>
                  <a:pt x="778100" y="2160"/>
                  <a:pt x="876300" y="9525"/>
                </a:cubicBezTo>
                <a:cubicBezTo>
                  <a:pt x="877308" y="9601"/>
                  <a:pt x="977229" y="31231"/>
                  <a:pt x="1000125" y="38100"/>
                </a:cubicBezTo>
                <a:cubicBezTo>
                  <a:pt x="1019359" y="43870"/>
                  <a:pt x="1040567" y="46011"/>
                  <a:pt x="1057275" y="57150"/>
                </a:cubicBezTo>
                <a:cubicBezTo>
                  <a:pt x="1094204" y="81769"/>
                  <a:pt x="1074990" y="72580"/>
                  <a:pt x="1114425" y="85725"/>
                </a:cubicBezTo>
                <a:cubicBezTo>
                  <a:pt x="1123950" y="95250"/>
                  <a:pt x="1134730" y="103667"/>
                  <a:pt x="1143000" y="114300"/>
                </a:cubicBezTo>
                <a:cubicBezTo>
                  <a:pt x="1164545" y="142001"/>
                  <a:pt x="1186012" y="176562"/>
                  <a:pt x="1200150" y="209550"/>
                </a:cubicBezTo>
                <a:cubicBezTo>
                  <a:pt x="1211934" y="237045"/>
                  <a:pt x="1212319" y="254786"/>
                  <a:pt x="1219200" y="285750"/>
                </a:cubicBezTo>
                <a:cubicBezTo>
                  <a:pt x="1227173" y="321630"/>
                  <a:pt x="1227643" y="320604"/>
                  <a:pt x="1238250" y="352425"/>
                </a:cubicBezTo>
                <a:cubicBezTo>
                  <a:pt x="1265568" y="570971"/>
                  <a:pt x="1260080" y="497379"/>
                  <a:pt x="1238250" y="904875"/>
                </a:cubicBezTo>
                <a:cubicBezTo>
                  <a:pt x="1237176" y="924927"/>
                  <a:pt x="1225550" y="942975"/>
                  <a:pt x="1219200" y="962025"/>
                </a:cubicBezTo>
                <a:cubicBezTo>
                  <a:pt x="1201736" y="1014416"/>
                  <a:pt x="1220168" y="967474"/>
                  <a:pt x="1190625" y="1019175"/>
                </a:cubicBezTo>
                <a:cubicBezTo>
                  <a:pt x="1183580" y="1031503"/>
                  <a:pt x="1178620" y="1044947"/>
                  <a:pt x="1171575" y="1057275"/>
                </a:cubicBezTo>
                <a:cubicBezTo>
                  <a:pt x="1165895" y="1067214"/>
                  <a:pt x="1157645" y="1075611"/>
                  <a:pt x="1152525" y="1085850"/>
                </a:cubicBezTo>
                <a:cubicBezTo>
                  <a:pt x="1122920" y="1145061"/>
                  <a:pt x="1143000" y="1291626"/>
                  <a:pt x="1143000" y="1304925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91C7E1F-E7DC-476E-929B-3D10A352AC16}"/>
              </a:ext>
            </a:extLst>
          </p:cNvPr>
          <p:cNvSpPr/>
          <p:nvPr/>
        </p:nvSpPr>
        <p:spPr>
          <a:xfrm>
            <a:off x="1663676" y="2047194"/>
            <a:ext cx="2333625" cy="1419658"/>
          </a:xfrm>
          <a:custGeom>
            <a:avLst/>
            <a:gdLst>
              <a:gd name="connsiteX0" fmla="*/ 85725 w 2333625"/>
              <a:gd name="connsiteY0" fmla="*/ 714375 h 1419658"/>
              <a:gd name="connsiteX1" fmla="*/ 533400 w 2333625"/>
              <a:gd name="connsiteY1" fmla="*/ 523875 h 1419658"/>
              <a:gd name="connsiteX2" fmla="*/ 619125 w 2333625"/>
              <a:gd name="connsiteY2" fmla="*/ 447675 h 1419658"/>
              <a:gd name="connsiteX3" fmla="*/ 657225 w 2333625"/>
              <a:gd name="connsiteY3" fmla="*/ 419100 h 1419658"/>
              <a:gd name="connsiteX4" fmla="*/ 676275 w 2333625"/>
              <a:gd name="connsiteY4" fmla="*/ 333375 h 1419658"/>
              <a:gd name="connsiteX5" fmla="*/ 714375 w 2333625"/>
              <a:gd name="connsiteY5" fmla="*/ 200025 h 1419658"/>
              <a:gd name="connsiteX6" fmla="*/ 742950 w 2333625"/>
              <a:gd name="connsiteY6" fmla="*/ 171450 h 1419658"/>
              <a:gd name="connsiteX7" fmla="*/ 800100 w 2333625"/>
              <a:gd name="connsiteY7" fmla="*/ 142875 h 1419658"/>
              <a:gd name="connsiteX8" fmla="*/ 876300 w 2333625"/>
              <a:gd name="connsiteY8" fmla="*/ 66675 h 1419658"/>
              <a:gd name="connsiteX9" fmla="*/ 904875 w 2333625"/>
              <a:gd name="connsiteY9" fmla="*/ 38100 h 1419658"/>
              <a:gd name="connsiteX10" fmla="*/ 971550 w 2333625"/>
              <a:gd name="connsiteY10" fmla="*/ 19050 h 1419658"/>
              <a:gd name="connsiteX11" fmla="*/ 1038225 w 2333625"/>
              <a:gd name="connsiteY11" fmla="*/ 0 h 1419658"/>
              <a:gd name="connsiteX12" fmla="*/ 1323975 w 2333625"/>
              <a:gd name="connsiteY12" fmla="*/ 9525 h 1419658"/>
              <a:gd name="connsiteX13" fmla="*/ 1352550 w 2333625"/>
              <a:gd name="connsiteY13" fmla="*/ 19050 h 1419658"/>
              <a:gd name="connsiteX14" fmla="*/ 1390650 w 2333625"/>
              <a:gd name="connsiteY14" fmla="*/ 28575 h 1419658"/>
              <a:gd name="connsiteX15" fmla="*/ 1438275 w 2333625"/>
              <a:gd name="connsiteY15" fmla="*/ 57150 h 1419658"/>
              <a:gd name="connsiteX16" fmla="*/ 1495425 w 2333625"/>
              <a:gd name="connsiteY16" fmla="*/ 76200 h 1419658"/>
              <a:gd name="connsiteX17" fmla="*/ 1524000 w 2333625"/>
              <a:gd name="connsiteY17" fmla="*/ 85725 h 1419658"/>
              <a:gd name="connsiteX18" fmla="*/ 1552575 w 2333625"/>
              <a:gd name="connsiteY18" fmla="*/ 104775 h 1419658"/>
              <a:gd name="connsiteX19" fmla="*/ 1609725 w 2333625"/>
              <a:gd name="connsiteY19" fmla="*/ 161925 h 1419658"/>
              <a:gd name="connsiteX20" fmla="*/ 1647825 w 2333625"/>
              <a:gd name="connsiteY20" fmla="*/ 238125 h 1419658"/>
              <a:gd name="connsiteX21" fmla="*/ 1695450 w 2333625"/>
              <a:gd name="connsiteY21" fmla="*/ 323850 h 1419658"/>
              <a:gd name="connsiteX22" fmla="*/ 1752600 w 2333625"/>
              <a:gd name="connsiteY22" fmla="*/ 361950 h 1419658"/>
              <a:gd name="connsiteX23" fmla="*/ 1781175 w 2333625"/>
              <a:gd name="connsiteY23" fmla="*/ 371475 h 1419658"/>
              <a:gd name="connsiteX24" fmla="*/ 1876425 w 2333625"/>
              <a:gd name="connsiteY24" fmla="*/ 419100 h 1419658"/>
              <a:gd name="connsiteX25" fmla="*/ 1943100 w 2333625"/>
              <a:gd name="connsiteY25" fmla="*/ 457200 h 1419658"/>
              <a:gd name="connsiteX26" fmla="*/ 2000250 w 2333625"/>
              <a:gd name="connsiteY26" fmla="*/ 504825 h 1419658"/>
              <a:gd name="connsiteX27" fmla="*/ 2009775 w 2333625"/>
              <a:gd name="connsiteY27" fmla="*/ 533400 h 1419658"/>
              <a:gd name="connsiteX28" fmla="*/ 2057400 w 2333625"/>
              <a:gd name="connsiteY28" fmla="*/ 609600 h 1419658"/>
              <a:gd name="connsiteX29" fmla="*/ 2095500 w 2333625"/>
              <a:gd name="connsiteY29" fmla="*/ 676275 h 1419658"/>
              <a:gd name="connsiteX30" fmla="*/ 2124075 w 2333625"/>
              <a:gd name="connsiteY30" fmla="*/ 695325 h 1419658"/>
              <a:gd name="connsiteX31" fmla="*/ 2143125 w 2333625"/>
              <a:gd name="connsiteY31" fmla="*/ 723900 h 1419658"/>
              <a:gd name="connsiteX32" fmla="*/ 2219325 w 2333625"/>
              <a:gd name="connsiteY32" fmla="*/ 752475 h 1419658"/>
              <a:gd name="connsiteX33" fmla="*/ 2276475 w 2333625"/>
              <a:gd name="connsiteY33" fmla="*/ 800100 h 1419658"/>
              <a:gd name="connsiteX34" fmla="*/ 2286000 w 2333625"/>
              <a:gd name="connsiteY34" fmla="*/ 828675 h 1419658"/>
              <a:gd name="connsiteX35" fmla="*/ 2305050 w 2333625"/>
              <a:gd name="connsiteY35" fmla="*/ 857250 h 1419658"/>
              <a:gd name="connsiteX36" fmla="*/ 2333625 w 2333625"/>
              <a:gd name="connsiteY36" fmla="*/ 981075 h 1419658"/>
              <a:gd name="connsiteX37" fmla="*/ 2324100 w 2333625"/>
              <a:gd name="connsiteY37" fmla="*/ 1152525 h 1419658"/>
              <a:gd name="connsiteX38" fmla="*/ 2286000 w 2333625"/>
              <a:gd name="connsiteY38" fmla="*/ 1238250 h 1419658"/>
              <a:gd name="connsiteX39" fmla="*/ 2257425 w 2333625"/>
              <a:gd name="connsiteY39" fmla="*/ 1276350 h 1419658"/>
              <a:gd name="connsiteX40" fmla="*/ 2238375 w 2333625"/>
              <a:gd name="connsiteY40" fmla="*/ 1304925 h 1419658"/>
              <a:gd name="connsiteX41" fmla="*/ 2143125 w 2333625"/>
              <a:gd name="connsiteY41" fmla="*/ 1343025 h 1419658"/>
              <a:gd name="connsiteX42" fmla="*/ 2066925 w 2333625"/>
              <a:gd name="connsiteY42" fmla="*/ 1362075 h 1419658"/>
              <a:gd name="connsiteX43" fmla="*/ 1971675 w 2333625"/>
              <a:gd name="connsiteY43" fmla="*/ 1371600 h 1419658"/>
              <a:gd name="connsiteX44" fmla="*/ 1914525 w 2333625"/>
              <a:gd name="connsiteY44" fmla="*/ 1381125 h 1419658"/>
              <a:gd name="connsiteX45" fmla="*/ 1885950 w 2333625"/>
              <a:gd name="connsiteY45" fmla="*/ 1390650 h 1419658"/>
              <a:gd name="connsiteX46" fmla="*/ 1819275 w 2333625"/>
              <a:gd name="connsiteY46" fmla="*/ 1400175 h 1419658"/>
              <a:gd name="connsiteX47" fmla="*/ 1381125 w 2333625"/>
              <a:gd name="connsiteY47" fmla="*/ 1390650 h 1419658"/>
              <a:gd name="connsiteX48" fmla="*/ 1066800 w 2333625"/>
              <a:gd name="connsiteY48" fmla="*/ 1381125 h 1419658"/>
              <a:gd name="connsiteX49" fmla="*/ 352425 w 2333625"/>
              <a:gd name="connsiteY49" fmla="*/ 1400175 h 1419658"/>
              <a:gd name="connsiteX50" fmla="*/ 95250 w 2333625"/>
              <a:gd name="connsiteY50" fmla="*/ 1400175 h 1419658"/>
              <a:gd name="connsiteX51" fmla="*/ 38100 w 2333625"/>
              <a:gd name="connsiteY51" fmla="*/ 1362075 h 1419658"/>
              <a:gd name="connsiteX52" fmla="*/ 19050 w 2333625"/>
              <a:gd name="connsiteY52" fmla="*/ 1333500 h 1419658"/>
              <a:gd name="connsiteX53" fmla="*/ 0 w 2333625"/>
              <a:gd name="connsiteY53" fmla="*/ 1247775 h 1419658"/>
              <a:gd name="connsiteX54" fmla="*/ 9525 w 2333625"/>
              <a:gd name="connsiteY54" fmla="*/ 828675 h 1419658"/>
              <a:gd name="connsiteX55" fmla="*/ 28575 w 2333625"/>
              <a:gd name="connsiteY55" fmla="*/ 800100 h 1419658"/>
              <a:gd name="connsiteX56" fmla="*/ 66675 w 2333625"/>
              <a:gd name="connsiteY56" fmla="*/ 771525 h 1419658"/>
              <a:gd name="connsiteX57" fmla="*/ 85725 w 2333625"/>
              <a:gd name="connsiteY57" fmla="*/ 714375 h 141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333625" h="1419658">
                <a:moveTo>
                  <a:pt x="85725" y="714375"/>
                </a:moveTo>
                <a:cubicBezTo>
                  <a:pt x="163512" y="673100"/>
                  <a:pt x="386725" y="593061"/>
                  <a:pt x="533400" y="523875"/>
                </a:cubicBezTo>
                <a:cubicBezTo>
                  <a:pt x="569029" y="507069"/>
                  <a:pt x="590327" y="472359"/>
                  <a:pt x="619125" y="447675"/>
                </a:cubicBezTo>
                <a:cubicBezTo>
                  <a:pt x="631178" y="437344"/>
                  <a:pt x="644525" y="428625"/>
                  <a:pt x="657225" y="419100"/>
                </a:cubicBezTo>
                <a:cubicBezTo>
                  <a:pt x="664564" y="382403"/>
                  <a:pt x="666667" y="367965"/>
                  <a:pt x="676275" y="333375"/>
                </a:cubicBezTo>
                <a:cubicBezTo>
                  <a:pt x="688648" y="288833"/>
                  <a:pt x="696773" y="242772"/>
                  <a:pt x="714375" y="200025"/>
                </a:cubicBezTo>
                <a:cubicBezTo>
                  <a:pt x="719504" y="187569"/>
                  <a:pt x="732602" y="180074"/>
                  <a:pt x="742950" y="171450"/>
                </a:cubicBezTo>
                <a:cubicBezTo>
                  <a:pt x="767569" y="150934"/>
                  <a:pt x="771461" y="152421"/>
                  <a:pt x="800100" y="142875"/>
                </a:cubicBezTo>
                <a:cubicBezTo>
                  <a:pt x="843646" y="55784"/>
                  <a:pt x="784348" y="158627"/>
                  <a:pt x="876300" y="66675"/>
                </a:cubicBezTo>
                <a:cubicBezTo>
                  <a:pt x="885825" y="57150"/>
                  <a:pt x="893667" y="45572"/>
                  <a:pt x="904875" y="38100"/>
                </a:cubicBezTo>
                <a:cubicBezTo>
                  <a:pt x="913439" y="32391"/>
                  <a:pt x="965993" y="20638"/>
                  <a:pt x="971550" y="19050"/>
                </a:cubicBezTo>
                <a:cubicBezTo>
                  <a:pt x="1067203" y="-8279"/>
                  <a:pt x="919118" y="29777"/>
                  <a:pt x="1038225" y="0"/>
                </a:cubicBezTo>
                <a:cubicBezTo>
                  <a:pt x="1133475" y="3175"/>
                  <a:pt x="1228847" y="3760"/>
                  <a:pt x="1323975" y="9525"/>
                </a:cubicBezTo>
                <a:cubicBezTo>
                  <a:pt x="1333997" y="10132"/>
                  <a:pt x="1342896" y="16292"/>
                  <a:pt x="1352550" y="19050"/>
                </a:cubicBezTo>
                <a:cubicBezTo>
                  <a:pt x="1365137" y="22646"/>
                  <a:pt x="1377950" y="25400"/>
                  <a:pt x="1390650" y="28575"/>
                </a:cubicBezTo>
                <a:cubicBezTo>
                  <a:pt x="1406525" y="38100"/>
                  <a:pt x="1421421" y="49489"/>
                  <a:pt x="1438275" y="57150"/>
                </a:cubicBezTo>
                <a:cubicBezTo>
                  <a:pt x="1456556" y="65459"/>
                  <a:pt x="1476375" y="69850"/>
                  <a:pt x="1495425" y="76200"/>
                </a:cubicBezTo>
                <a:cubicBezTo>
                  <a:pt x="1504950" y="79375"/>
                  <a:pt x="1515646" y="80156"/>
                  <a:pt x="1524000" y="85725"/>
                </a:cubicBezTo>
                <a:cubicBezTo>
                  <a:pt x="1533525" y="92075"/>
                  <a:pt x="1544019" y="97170"/>
                  <a:pt x="1552575" y="104775"/>
                </a:cubicBezTo>
                <a:cubicBezTo>
                  <a:pt x="1572711" y="122673"/>
                  <a:pt x="1594781" y="139509"/>
                  <a:pt x="1609725" y="161925"/>
                </a:cubicBezTo>
                <a:cubicBezTo>
                  <a:pt x="1636030" y="201383"/>
                  <a:pt x="1627852" y="184864"/>
                  <a:pt x="1647825" y="238125"/>
                </a:cubicBezTo>
                <a:cubicBezTo>
                  <a:pt x="1659405" y="269005"/>
                  <a:pt x="1663605" y="302620"/>
                  <a:pt x="1695450" y="323850"/>
                </a:cubicBezTo>
                <a:cubicBezTo>
                  <a:pt x="1714500" y="336550"/>
                  <a:pt x="1730880" y="354710"/>
                  <a:pt x="1752600" y="361950"/>
                </a:cubicBezTo>
                <a:cubicBezTo>
                  <a:pt x="1762125" y="365125"/>
                  <a:pt x="1772398" y="366599"/>
                  <a:pt x="1781175" y="371475"/>
                </a:cubicBezTo>
                <a:cubicBezTo>
                  <a:pt x="1873960" y="423022"/>
                  <a:pt x="1801966" y="400485"/>
                  <a:pt x="1876425" y="419100"/>
                </a:cubicBezTo>
                <a:cubicBezTo>
                  <a:pt x="1930710" y="473385"/>
                  <a:pt x="1875942" y="428418"/>
                  <a:pt x="1943100" y="457200"/>
                </a:cubicBezTo>
                <a:cubicBezTo>
                  <a:pt x="1966307" y="467146"/>
                  <a:pt x="1983086" y="487661"/>
                  <a:pt x="2000250" y="504825"/>
                </a:cubicBezTo>
                <a:cubicBezTo>
                  <a:pt x="2003425" y="514350"/>
                  <a:pt x="2005285" y="524420"/>
                  <a:pt x="2009775" y="533400"/>
                </a:cubicBezTo>
                <a:cubicBezTo>
                  <a:pt x="2045702" y="605255"/>
                  <a:pt x="2027176" y="556708"/>
                  <a:pt x="2057400" y="609600"/>
                </a:cubicBezTo>
                <a:cubicBezTo>
                  <a:pt x="2067361" y="627031"/>
                  <a:pt x="2080029" y="660804"/>
                  <a:pt x="2095500" y="676275"/>
                </a:cubicBezTo>
                <a:cubicBezTo>
                  <a:pt x="2103595" y="684370"/>
                  <a:pt x="2114550" y="688975"/>
                  <a:pt x="2124075" y="695325"/>
                </a:cubicBezTo>
                <a:cubicBezTo>
                  <a:pt x="2130425" y="704850"/>
                  <a:pt x="2133810" y="717246"/>
                  <a:pt x="2143125" y="723900"/>
                </a:cubicBezTo>
                <a:cubicBezTo>
                  <a:pt x="2175882" y="747298"/>
                  <a:pt x="2188735" y="737180"/>
                  <a:pt x="2219325" y="752475"/>
                </a:cubicBezTo>
                <a:cubicBezTo>
                  <a:pt x="2245847" y="765736"/>
                  <a:pt x="2255409" y="779034"/>
                  <a:pt x="2276475" y="800100"/>
                </a:cubicBezTo>
                <a:cubicBezTo>
                  <a:pt x="2279650" y="809625"/>
                  <a:pt x="2281510" y="819695"/>
                  <a:pt x="2286000" y="828675"/>
                </a:cubicBezTo>
                <a:cubicBezTo>
                  <a:pt x="2291120" y="838914"/>
                  <a:pt x="2301138" y="846492"/>
                  <a:pt x="2305050" y="857250"/>
                </a:cubicBezTo>
                <a:cubicBezTo>
                  <a:pt x="2315262" y="885332"/>
                  <a:pt x="2326858" y="947242"/>
                  <a:pt x="2333625" y="981075"/>
                </a:cubicBezTo>
                <a:cubicBezTo>
                  <a:pt x="2330450" y="1038225"/>
                  <a:pt x="2331200" y="1095729"/>
                  <a:pt x="2324100" y="1152525"/>
                </a:cubicBezTo>
                <a:cubicBezTo>
                  <a:pt x="2319407" y="1190072"/>
                  <a:pt x="2305940" y="1210333"/>
                  <a:pt x="2286000" y="1238250"/>
                </a:cubicBezTo>
                <a:cubicBezTo>
                  <a:pt x="2276773" y="1251168"/>
                  <a:pt x="2266652" y="1263432"/>
                  <a:pt x="2257425" y="1276350"/>
                </a:cubicBezTo>
                <a:cubicBezTo>
                  <a:pt x="2250771" y="1285665"/>
                  <a:pt x="2247169" y="1297596"/>
                  <a:pt x="2238375" y="1304925"/>
                </a:cubicBezTo>
                <a:cubicBezTo>
                  <a:pt x="2219688" y="1320497"/>
                  <a:pt x="2160891" y="1337103"/>
                  <a:pt x="2143125" y="1343025"/>
                </a:cubicBezTo>
                <a:cubicBezTo>
                  <a:pt x="2111072" y="1353709"/>
                  <a:pt x="2105239" y="1356967"/>
                  <a:pt x="2066925" y="1362075"/>
                </a:cubicBezTo>
                <a:cubicBezTo>
                  <a:pt x="2035297" y="1366292"/>
                  <a:pt x="2003337" y="1367642"/>
                  <a:pt x="1971675" y="1371600"/>
                </a:cubicBezTo>
                <a:cubicBezTo>
                  <a:pt x="1952511" y="1373995"/>
                  <a:pt x="1933378" y="1376935"/>
                  <a:pt x="1914525" y="1381125"/>
                </a:cubicBezTo>
                <a:cubicBezTo>
                  <a:pt x="1904724" y="1383303"/>
                  <a:pt x="1895795" y="1388681"/>
                  <a:pt x="1885950" y="1390650"/>
                </a:cubicBezTo>
                <a:cubicBezTo>
                  <a:pt x="1863935" y="1395053"/>
                  <a:pt x="1841500" y="1397000"/>
                  <a:pt x="1819275" y="1400175"/>
                </a:cubicBezTo>
                <a:lnTo>
                  <a:pt x="1381125" y="1390650"/>
                </a:lnTo>
                <a:cubicBezTo>
                  <a:pt x="1276335" y="1387997"/>
                  <a:pt x="1171619" y="1380154"/>
                  <a:pt x="1066800" y="1381125"/>
                </a:cubicBezTo>
                <a:cubicBezTo>
                  <a:pt x="828601" y="1383331"/>
                  <a:pt x="352425" y="1400175"/>
                  <a:pt x="352425" y="1400175"/>
                </a:cubicBezTo>
                <a:cubicBezTo>
                  <a:pt x="256104" y="1424255"/>
                  <a:pt x="256542" y="1427984"/>
                  <a:pt x="95250" y="1400175"/>
                </a:cubicBezTo>
                <a:cubicBezTo>
                  <a:pt x="72688" y="1396285"/>
                  <a:pt x="38100" y="1362075"/>
                  <a:pt x="38100" y="1362075"/>
                </a:cubicBezTo>
                <a:cubicBezTo>
                  <a:pt x="31750" y="1352550"/>
                  <a:pt x="24170" y="1343739"/>
                  <a:pt x="19050" y="1333500"/>
                </a:cubicBezTo>
                <a:cubicBezTo>
                  <a:pt x="7326" y="1310052"/>
                  <a:pt x="3658" y="1269725"/>
                  <a:pt x="0" y="1247775"/>
                </a:cubicBezTo>
                <a:cubicBezTo>
                  <a:pt x="3175" y="1108075"/>
                  <a:pt x="624" y="968127"/>
                  <a:pt x="9525" y="828675"/>
                </a:cubicBezTo>
                <a:cubicBezTo>
                  <a:pt x="10254" y="817251"/>
                  <a:pt x="20480" y="808195"/>
                  <a:pt x="28575" y="800100"/>
                </a:cubicBezTo>
                <a:cubicBezTo>
                  <a:pt x="39800" y="788875"/>
                  <a:pt x="54479" y="781688"/>
                  <a:pt x="66675" y="771525"/>
                </a:cubicBezTo>
                <a:cubicBezTo>
                  <a:pt x="73574" y="765776"/>
                  <a:pt x="7938" y="755650"/>
                  <a:pt x="85725" y="714375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AE01BDB-1736-4557-8FF1-FF7F60FE5DD8}"/>
              </a:ext>
            </a:extLst>
          </p:cNvPr>
          <p:cNvSpPr/>
          <p:nvPr/>
        </p:nvSpPr>
        <p:spPr>
          <a:xfrm>
            <a:off x="2577165" y="799419"/>
            <a:ext cx="1706118" cy="1971675"/>
          </a:xfrm>
          <a:custGeom>
            <a:avLst/>
            <a:gdLst>
              <a:gd name="connsiteX0" fmla="*/ 19961 w 1706118"/>
              <a:gd name="connsiteY0" fmla="*/ 333375 h 1971675"/>
              <a:gd name="connsiteX1" fmla="*/ 410486 w 1706118"/>
              <a:gd name="connsiteY1" fmla="*/ 9525 h 1971675"/>
              <a:gd name="connsiteX2" fmla="*/ 448586 w 1706118"/>
              <a:gd name="connsiteY2" fmla="*/ 0 h 1971675"/>
              <a:gd name="connsiteX3" fmla="*/ 972461 w 1706118"/>
              <a:gd name="connsiteY3" fmla="*/ 9525 h 1971675"/>
              <a:gd name="connsiteX4" fmla="*/ 1020086 w 1706118"/>
              <a:gd name="connsiteY4" fmla="*/ 28575 h 1971675"/>
              <a:gd name="connsiteX5" fmla="*/ 1058186 w 1706118"/>
              <a:gd name="connsiteY5" fmla="*/ 38100 h 1971675"/>
              <a:gd name="connsiteX6" fmla="*/ 1086761 w 1706118"/>
              <a:gd name="connsiteY6" fmla="*/ 47625 h 1971675"/>
              <a:gd name="connsiteX7" fmla="*/ 1162961 w 1706118"/>
              <a:gd name="connsiteY7" fmla="*/ 66675 h 1971675"/>
              <a:gd name="connsiteX8" fmla="*/ 1191536 w 1706118"/>
              <a:gd name="connsiteY8" fmla="*/ 85725 h 1971675"/>
              <a:gd name="connsiteX9" fmla="*/ 1220111 w 1706118"/>
              <a:gd name="connsiteY9" fmla="*/ 95250 h 1971675"/>
              <a:gd name="connsiteX10" fmla="*/ 1258211 w 1706118"/>
              <a:gd name="connsiteY10" fmla="*/ 123825 h 1971675"/>
              <a:gd name="connsiteX11" fmla="*/ 1362986 w 1706118"/>
              <a:gd name="connsiteY11" fmla="*/ 171450 h 1971675"/>
              <a:gd name="connsiteX12" fmla="*/ 1420136 w 1706118"/>
              <a:gd name="connsiteY12" fmla="*/ 228600 h 1971675"/>
              <a:gd name="connsiteX13" fmla="*/ 1448711 w 1706118"/>
              <a:gd name="connsiteY13" fmla="*/ 257175 h 1971675"/>
              <a:gd name="connsiteX14" fmla="*/ 1505861 w 1706118"/>
              <a:gd name="connsiteY14" fmla="*/ 352425 h 1971675"/>
              <a:gd name="connsiteX15" fmla="*/ 1534436 w 1706118"/>
              <a:gd name="connsiteY15" fmla="*/ 428625 h 1971675"/>
              <a:gd name="connsiteX16" fmla="*/ 1543961 w 1706118"/>
              <a:gd name="connsiteY16" fmla="*/ 590550 h 1971675"/>
              <a:gd name="connsiteX17" fmla="*/ 1582061 w 1706118"/>
              <a:gd name="connsiteY17" fmla="*/ 647700 h 1971675"/>
              <a:gd name="connsiteX18" fmla="*/ 1610636 w 1706118"/>
              <a:gd name="connsiteY18" fmla="*/ 695325 h 1971675"/>
              <a:gd name="connsiteX19" fmla="*/ 1629686 w 1706118"/>
              <a:gd name="connsiteY19" fmla="*/ 723900 h 1971675"/>
              <a:gd name="connsiteX20" fmla="*/ 1639211 w 1706118"/>
              <a:gd name="connsiteY20" fmla="*/ 752475 h 1971675"/>
              <a:gd name="connsiteX21" fmla="*/ 1658261 w 1706118"/>
              <a:gd name="connsiteY21" fmla="*/ 790575 h 1971675"/>
              <a:gd name="connsiteX22" fmla="*/ 1686836 w 1706118"/>
              <a:gd name="connsiteY22" fmla="*/ 866775 h 1971675"/>
              <a:gd name="connsiteX23" fmla="*/ 1696361 w 1706118"/>
              <a:gd name="connsiteY23" fmla="*/ 933450 h 1971675"/>
              <a:gd name="connsiteX24" fmla="*/ 1705886 w 1706118"/>
              <a:gd name="connsiteY24" fmla="*/ 971550 h 1971675"/>
              <a:gd name="connsiteX25" fmla="*/ 1696361 w 1706118"/>
              <a:gd name="connsiteY25" fmla="*/ 1781175 h 1971675"/>
              <a:gd name="connsiteX26" fmla="*/ 1639211 w 1706118"/>
              <a:gd name="connsiteY26" fmla="*/ 1838325 h 1971675"/>
              <a:gd name="connsiteX27" fmla="*/ 1591586 w 1706118"/>
              <a:gd name="connsiteY27" fmla="*/ 1895475 h 1971675"/>
              <a:gd name="connsiteX28" fmla="*/ 1534436 w 1706118"/>
              <a:gd name="connsiteY28" fmla="*/ 1952625 h 1971675"/>
              <a:gd name="connsiteX29" fmla="*/ 1420136 w 1706118"/>
              <a:gd name="connsiteY29" fmla="*/ 1971675 h 1971675"/>
              <a:gd name="connsiteX30" fmla="*/ 1343936 w 1706118"/>
              <a:gd name="connsiteY30" fmla="*/ 1962150 h 1971675"/>
              <a:gd name="connsiteX31" fmla="*/ 1286786 w 1706118"/>
              <a:gd name="connsiteY31" fmla="*/ 1885950 h 1971675"/>
              <a:gd name="connsiteX32" fmla="*/ 1258211 w 1706118"/>
              <a:gd name="connsiteY32" fmla="*/ 1866900 h 1971675"/>
              <a:gd name="connsiteX33" fmla="*/ 1201061 w 1706118"/>
              <a:gd name="connsiteY33" fmla="*/ 1809750 h 1971675"/>
              <a:gd name="connsiteX34" fmla="*/ 1077236 w 1706118"/>
              <a:gd name="connsiteY34" fmla="*/ 1790700 h 1971675"/>
              <a:gd name="connsiteX35" fmla="*/ 1020086 w 1706118"/>
              <a:gd name="connsiteY35" fmla="*/ 1733550 h 1971675"/>
              <a:gd name="connsiteX36" fmla="*/ 991511 w 1706118"/>
              <a:gd name="connsiteY36" fmla="*/ 1714500 h 1971675"/>
              <a:gd name="connsiteX37" fmla="*/ 953411 w 1706118"/>
              <a:gd name="connsiteY37" fmla="*/ 1628775 h 1971675"/>
              <a:gd name="connsiteX38" fmla="*/ 905786 w 1706118"/>
              <a:gd name="connsiteY38" fmla="*/ 1562100 h 1971675"/>
              <a:gd name="connsiteX39" fmla="*/ 877211 w 1706118"/>
              <a:gd name="connsiteY39" fmla="*/ 1552575 h 1971675"/>
              <a:gd name="connsiteX40" fmla="*/ 820061 w 1706118"/>
              <a:gd name="connsiteY40" fmla="*/ 1485900 h 1971675"/>
              <a:gd name="connsiteX41" fmla="*/ 801011 w 1706118"/>
              <a:gd name="connsiteY41" fmla="*/ 1457325 h 1971675"/>
              <a:gd name="connsiteX42" fmla="*/ 743861 w 1706118"/>
              <a:gd name="connsiteY42" fmla="*/ 1409700 h 1971675"/>
              <a:gd name="connsiteX43" fmla="*/ 696236 w 1706118"/>
              <a:gd name="connsiteY43" fmla="*/ 1352550 h 1971675"/>
              <a:gd name="connsiteX44" fmla="*/ 658136 w 1706118"/>
              <a:gd name="connsiteY44" fmla="*/ 1295400 h 1971675"/>
              <a:gd name="connsiteX45" fmla="*/ 648611 w 1706118"/>
              <a:gd name="connsiteY45" fmla="*/ 1266825 h 1971675"/>
              <a:gd name="connsiteX46" fmla="*/ 581936 w 1706118"/>
              <a:gd name="connsiteY46" fmla="*/ 1238250 h 1971675"/>
              <a:gd name="connsiteX47" fmla="*/ 486686 w 1706118"/>
              <a:gd name="connsiteY47" fmla="*/ 1200150 h 1971675"/>
              <a:gd name="connsiteX48" fmla="*/ 391436 w 1706118"/>
              <a:gd name="connsiteY48" fmla="*/ 1162050 h 1971675"/>
              <a:gd name="connsiteX49" fmla="*/ 362861 w 1706118"/>
              <a:gd name="connsiteY49" fmla="*/ 1143000 h 1971675"/>
              <a:gd name="connsiteX50" fmla="*/ 286661 w 1706118"/>
              <a:gd name="connsiteY50" fmla="*/ 1114425 h 1971675"/>
              <a:gd name="connsiteX51" fmla="*/ 229511 w 1706118"/>
              <a:gd name="connsiteY51" fmla="*/ 1076325 h 1971675"/>
              <a:gd name="connsiteX52" fmla="*/ 210461 w 1706118"/>
              <a:gd name="connsiteY52" fmla="*/ 1047750 h 1971675"/>
              <a:gd name="connsiteX53" fmla="*/ 181886 w 1706118"/>
              <a:gd name="connsiteY53" fmla="*/ 1019175 h 1971675"/>
              <a:gd name="connsiteX54" fmla="*/ 153311 w 1706118"/>
              <a:gd name="connsiteY54" fmla="*/ 923925 h 1971675"/>
              <a:gd name="connsiteX55" fmla="*/ 134261 w 1706118"/>
              <a:gd name="connsiteY55" fmla="*/ 866775 h 1971675"/>
              <a:gd name="connsiteX56" fmla="*/ 124736 w 1706118"/>
              <a:gd name="connsiteY56" fmla="*/ 838200 h 1971675"/>
              <a:gd name="connsiteX57" fmla="*/ 67586 w 1706118"/>
              <a:gd name="connsiteY57" fmla="*/ 733425 h 1971675"/>
              <a:gd name="connsiteX58" fmla="*/ 39011 w 1706118"/>
              <a:gd name="connsiteY58" fmla="*/ 647700 h 1971675"/>
              <a:gd name="connsiteX59" fmla="*/ 29486 w 1706118"/>
              <a:gd name="connsiteY59" fmla="*/ 619125 h 1971675"/>
              <a:gd name="connsiteX60" fmla="*/ 19961 w 1706118"/>
              <a:gd name="connsiteY60" fmla="*/ 581025 h 1971675"/>
              <a:gd name="connsiteX61" fmla="*/ 911 w 1706118"/>
              <a:gd name="connsiteY61" fmla="*/ 495300 h 1971675"/>
              <a:gd name="connsiteX62" fmla="*/ 911 w 1706118"/>
              <a:gd name="connsiteY62" fmla="*/ 390525 h 197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706118" h="1971675">
                <a:moveTo>
                  <a:pt x="19961" y="333375"/>
                </a:moveTo>
                <a:cubicBezTo>
                  <a:pt x="155161" y="215964"/>
                  <a:pt x="245040" y="56795"/>
                  <a:pt x="410486" y="9525"/>
                </a:cubicBezTo>
                <a:cubicBezTo>
                  <a:pt x="423073" y="5929"/>
                  <a:pt x="435886" y="3175"/>
                  <a:pt x="448586" y="0"/>
                </a:cubicBezTo>
                <a:cubicBezTo>
                  <a:pt x="623211" y="3175"/>
                  <a:pt x="798025" y="803"/>
                  <a:pt x="972461" y="9525"/>
                </a:cubicBezTo>
                <a:cubicBezTo>
                  <a:pt x="989538" y="10379"/>
                  <a:pt x="1003866" y="23168"/>
                  <a:pt x="1020086" y="28575"/>
                </a:cubicBezTo>
                <a:cubicBezTo>
                  <a:pt x="1032505" y="32715"/>
                  <a:pt x="1045599" y="34504"/>
                  <a:pt x="1058186" y="38100"/>
                </a:cubicBezTo>
                <a:cubicBezTo>
                  <a:pt x="1067840" y="40858"/>
                  <a:pt x="1077075" y="44983"/>
                  <a:pt x="1086761" y="47625"/>
                </a:cubicBezTo>
                <a:cubicBezTo>
                  <a:pt x="1112020" y="54514"/>
                  <a:pt x="1162961" y="66675"/>
                  <a:pt x="1162961" y="66675"/>
                </a:cubicBezTo>
                <a:cubicBezTo>
                  <a:pt x="1172486" y="73025"/>
                  <a:pt x="1181297" y="80605"/>
                  <a:pt x="1191536" y="85725"/>
                </a:cubicBezTo>
                <a:cubicBezTo>
                  <a:pt x="1200516" y="90215"/>
                  <a:pt x="1211394" y="90269"/>
                  <a:pt x="1220111" y="95250"/>
                </a:cubicBezTo>
                <a:cubicBezTo>
                  <a:pt x="1233894" y="103126"/>
                  <a:pt x="1244499" y="115826"/>
                  <a:pt x="1258211" y="123825"/>
                </a:cubicBezTo>
                <a:cubicBezTo>
                  <a:pt x="1314998" y="156951"/>
                  <a:pt x="1317509" y="156291"/>
                  <a:pt x="1362986" y="171450"/>
                </a:cubicBezTo>
                <a:cubicBezTo>
                  <a:pt x="1435997" y="226208"/>
                  <a:pt x="1373710" y="172888"/>
                  <a:pt x="1420136" y="228600"/>
                </a:cubicBezTo>
                <a:cubicBezTo>
                  <a:pt x="1428760" y="238948"/>
                  <a:pt x="1440441" y="246542"/>
                  <a:pt x="1448711" y="257175"/>
                </a:cubicBezTo>
                <a:cubicBezTo>
                  <a:pt x="1472226" y="287409"/>
                  <a:pt x="1490502" y="317867"/>
                  <a:pt x="1505861" y="352425"/>
                </a:cubicBezTo>
                <a:cubicBezTo>
                  <a:pt x="1521047" y="386593"/>
                  <a:pt x="1523963" y="397206"/>
                  <a:pt x="1534436" y="428625"/>
                </a:cubicBezTo>
                <a:cubicBezTo>
                  <a:pt x="1537611" y="482600"/>
                  <a:pt x="1532475" y="537716"/>
                  <a:pt x="1543961" y="590550"/>
                </a:cubicBezTo>
                <a:cubicBezTo>
                  <a:pt x="1548825" y="612923"/>
                  <a:pt x="1570281" y="628067"/>
                  <a:pt x="1582061" y="647700"/>
                </a:cubicBezTo>
                <a:cubicBezTo>
                  <a:pt x="1591586" y="663575"/>
                  <a:pt x="1600824" y="679626"/>
                  <a:pt x="1610636" y="695325"/>
                </a:cubicBezTo>
                <a:cubicBezTo>
                  <a:pt x="1616703" y="705033"/>
                  <a:pt x="1624566" y="713661"/>
                  <a:pt x="1629686" y="723900"/>
                </a:cubicBezTo>
                <a:cubicBezTo>
                  <a:pt x="1634176" y="732880"/>
                  <a:pt x="1635256" y="743247"/>
                  <a:pt x="1639211" y="752475"/>
                </a:cubicBezTo>
                <a:cubicBezTo>
                  <a:pt x="1644804" y="765526"/>
                  <a:pt x="1653275" y="777280"/>
                  <a:pt x="1658261" y="790575"/>
                </a:cubicBezTo>
                <a:cubicBezTo>
                  <a:pt x="1697167" y="894325"/>
                  <a:pt x="1633798" y="760700"/>
                  <a:pt x="1686836" y="866775"/>
                </a:cubicBezTo>
                <a:cubicBezTo>
                  <a:pt x="1690011" y="889000"/>
                  <a:pt x="1692345" y="911361"/>
                  <a:pt x="1696361" y="933450"/>
                </a:cubicBezTo>
                <a:cubicBezTo>
                  <a:pt x="1698703" y="946330"/>
                  <a:pt x="1705886" y="958459"/>
                  <a:pt x="1705886" y="971550"/>
                </a:cubicBezTo>
                <a:cubicBezTo>
                  <a:pt x="1705886" y="1241444"/>
                  <a:pt x="1708479" y="1511553"/>
                  <a:pt x="1696361" y="1781175"/>
                </a:cubicBezTo>
                <a:cubicBezTo>
                  <a:pt x="1695266" y="1805534"/>
                  <a:pt x="1656226" y="1826982"/>
                  <a:pt x="1639211" y="1838325"/>
                </a:cubicBezTo>
                <a:cubicBezTo>
                  <a:pt x="1591913" y="1909271"/>
                  <a:pt x="1652702" y="1822136"/>
                  <a:pt x="1591586" y="1895475"/>
                </a:cubicBezTo>
                <a:cubicBezTo>
                  <a:pt x="1560117" y="1933238"/>
                  <a:pt x="1586705" y="1922757"/>
                  <a:pt x="1534436" y="1952625"/>
                </a:cubicBezTo>
                <a:cubicBezTo>
                  <a:pt x="1507474" y="1968032"/>
                  <a:pt x="1433117" y="1970233"/>
                  <a:pt x="1420136" y="1971675"/>
                </a:cubicBezTo>
                <a:cubicBezTo>
                  <a:pt x="1394736" y="1968500"/>
                  <a:pt x="1365468" y="1975992"/>
                  <a:pt x="1343936" y="1962150"/>
                </a:cubicBezTo>
                <a:cubicBezTo>
                  <a:pt x="1317229" y="1944981"/>
                  <a:pt x="1313204" y="1903562"/>
                  <a:pt x="1286786" y="1885950"/>
                </a:cubicBezTo>
                <a:cubicBezTo>
                  <a:pt x="1277261" y="1879600"/>
                  <a:pt x="1266767" y="1874505"/>
                  <a:pt x="1258211" y="1866900"/>
                </a:cubicBezTo>
                <a:cubicBezTo>
                  <a:pt x="1238075" y="1849002"/>
                  <a:pt x="1227197" y="1816284"/>
                  <a:pt x="1201061" y="1809750"/>
                </a:cubicBezTo>
                <a:cubicBezTo>
                  <a:pt x="1135069" y="1793252"/>
                  <a:pt x="1175972" y="1801671"/>
                  <a:pt x="1077236" y="1790700"/>
                </a:cubicBezTo>
                <a:cubicBezTo>
                  <a:pt x="1009893" y="1745805"/>
                  <a:pt x="1090973" y="1804437"/>
                  <a:pt x="1020086" y="1733550"/>
                </a:cubicBezTo>
                <a:cubicBezTo>
                  <a:pt x="1011991" y="1725455"/>
                  <a:pt x="1001036" y="1720850"/>
                  <a:pt x="991511" y="1714500"/>
                </a:cubicBezTo>
                <a:cubicBezTo>
                  <a:pt x="958250" y="1614717"/>
                  <a:pt x="989637" y="1692171"/>
                  <a:pt x="953411" y="1628775"/>
                </a:cubicBezTo>
                <a:cubicBezTo>
                  <a:pt x="935075" y="1596687"/>
                  <a:pt x="938009" y="1583582"/>
                  <a:pt x="905786" y="1562100"/>
                </a:cubicBezTo>
                <a:cubicBezTo>
                  <a:pt x="897432" y="1556531"/>
                  <a:pt x="886736" y="1555750"/>
                  <a:pt x="877211" y="1552575"/>
                </a:cubicBezTo>
                <a:cubicBezTo>
                  <a:pt x="833477" y="1486973"/>
                  <a:pt x="889353" y="1566741"/>
                  <a:pt x="820061" y="1485900"/>
                </a:cubicBezTo>
                <a:cubicBezTo>
                  <a:pt x="812611" y="1477208"/>
                  <a:pt x="809106" y="1465420"/>
                  <a:pt x="801011" y="1457325"/>
                </a:cubicBezTo>
                <a:cubicBezTo>
                  <a:pt x="759239" y="1415553"/>
                  <a:pt x="782871" y="1464315"/>
                  <a:pt x="743861" y="1409700"/>
                </a:cubicBezTo>
                <a:cubicBezTo>
                  <a:pt x="699916" y="1348178"/>
                  <a:pt x="752568" y="1390105"/>
                  <a:pt x="696236" y="1352550"/>
                </a:cubicBezTo>
                <a:cubicBezTo>
                  <a:pt x="683536" y="1333500"/>
                  <a:pt x="665376" y="1317120"/>
                  <a:pt x="658136" y="1295400"/>
                </a:cubicBezTo>
                <a:cubicBezTo>
                  <a:pt x="654961" y="1285875"/>
                  <a:pt x="654883" y="1274665"/>
                  <a:pt x="648611" y="1266825"/>
                </a:cubicBezTo>
                <a:cubicBezTo>
                  <a:pt x="629766" y="1243268"/>
                  <a:pt x="607560" y="1247401"/>
                  <a:pt x="581936" y="1238250"/>
                </a:cubicBezTo>
                <a:cubicBezTo>
                  <a:pt x="549732" y="1226749"/>
                  <a:pt x="519127" y="1210964"/>
                  <a:pt x="486686" y="1200150"/>
                </a:cubicBezTo>
                <a:cubicBezTo>
                  <a:pt x="439850" y="1184538"/>
                  <a:pt x="430678" y="1184474"/>
                  <a:pt x="391436" y="1162050"/>
                </a:cubicBezTo>
                <a:cubicBezTo>
                  <a:pt x="381497" y="1156370"/>
                  <a:pt x="373383" y="1147509"/>
                  <a:pt x="362861" y="1143000"/>
                </a:cubicBezTo>
                <a:cubicBezTo>
                  <a:pt x="283737" y="1109090"/>
                  <a:pt x="366026" y="1162044"/>
                  <a:pt x="286661" y="1114425"/>
                </a:cubicBezTo>
                <a:cubicBezTo>
                  <a:pt x="267028" y="1102645"/>
                  <a:pt x="229511" y="1076325"/>
                  <a:pt x="229511" y="1076325"/>
                </a:cubicBezTo>
                <a:cubicBezTo>
                  <a:pt x="223161" y="1066800"/>
                  <a:pt x="217790" y="1056544"/>
                  <a:pt x="210461" y="1047750"/>
                </a:cubicBezTo>
                <a:cubicBezTo>
                  <a:pt x="201837" y="1037402"/>
                  <a:pt x="188428" y="1030950"/>
                  <a:pt x="181886" y="1019175"/>
                </a:cubicBezTo>
                <a:cubicBezTo>
                  <a:pt x="167244" y="992820"/>
                  <a:pt x="162134" y="953334"/>
                  <a:pt x="153311" y="923925"/>
                </a:cubicBezTo>
                <a:cubicBezTo>
                  <a:pt x="147541" y="904691"/>
                  <a:pt x="140611" y="885825"/>
                  <a:pt x="134261" y="866775"/>
                </a:cubicBezTo>
                <a:cubicBezTo>
                  <a:pt x="131086" y="857250"/>
                  <a:pt x="130305" y="846554"/>
                  <a:pt x="124736" y="838200"/>
                </a:cubicBezTo>
                <a:cubicBezTo>
                  <a:pt x="101548" y="803419"/>
                  <a:pt x="81993" y="776645"/>
                  <a:pt x="67586" y="733425"/>
                </a:cubicBezTo>
                <a:lnTo>
                  <a:pt x="39011" y="647700"/>
                </a:lnTo>
                <a:cubicBezTo>
                  <a:pt x="35836" y="638175"/>
                  <a:pt x="31921" y="628865"/>
                  <a:pt x="29486" y="619125"/>
                </a:cubicBezTo>
                <a:cubicBezTo>
                  <a:pt x="26311" y="606425"/>
                  <a:pt x="23557" y="593612"/>
                  <a:pt x="19961" y="581025"/>
                </a:cubicBezTo>
                <a:cubicBezTo>
                  <a:pt x="8484" y="540855"/>
                  <a:pt x="4094" y="549415"/>
                  <a:pt x="911" y="495300"/>
                </a:cubicBezTo>
                <a:cubicBezTo>
                  <a:pt x="-1140" y="460435"/>
                  <a:pt x="911" y="425450"/>
                  <a:pt x="911" y="390525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Freeform: Shape 22">
            <a:extLst>
              <a:ext uri="{FF2B5EF4-FFF2-40B4-BE49-F238E27FC236}">
                <a16:creationId xmlns:a16="http://schemas.microsoft.com/office/drawing/2014/main" id="{83E19054-3BF6-4E4B-B831-437ECD64F479}"/>
              </a:ext>
            </a:extLst>
          </p:cNvPr>
          <p:cNvSpPr/>
          <p:nvPr/>
        </p:nvSpPr>
        <p:spPr>
          <a:xfrm>
            <a:off x="282067" y="4971369"/>
            <a:ext cx="2267434" cy="1733550"/>
          </a:xfrm>
          <a:custGeom>
            <a:avLst/>
            <a:gdLst>
              <a:gd name="connsiteX0" fmla="*/ 171934 w 2267434"/>
              <a:gd name="connsiteY0" fmla="*/ 247650 h 1733550"/>
              <a:gd name="connsiteX1" fmla="*/ 467209 w 2267434"/>
              <a:gd name="connsiteY1" fmla="*/ 66675 h 1733550"/>
              <a:gd name="connsiteX2" fmla="*/ 495784 w 2267434"/>
              <a:gd name="connsiteY2" fmla="*/ 57150 h 1733550"/>
              <a:gd name="connsiteX3" fmla="*/ 524359 w 2267434"/>
              <a:gd name="connsiteY3" fmla="*/ 38100 h 1733550"/>
              <a:gd name="connsiteX4" fmla="*/ 571984 w 2267434"/>
              <a:gd name="connsiteY4" fmla="*/ 28575 h 1733550"/>
              <a:gd name="connsiteX5" fmla="*/ 629134 w 2267434"/>
              <a:gd name="connsiteY5" fmla="*/ 9525 h 1733550"/>
              <a:gd name="connsiteX6" fmla="*/ 667234 w 2267434"/>
              <a:gd name="connsiteY6" fmla="*/ 0 h 1733550"/>
              <a:gd name="connsiteX7" fmla="*/ 905359 w 2267434"/>
              <a:gd name="connsiteY7" fmla="*/ 9525 h 1733550"/>
              <a:gd name="connsiteX8" fmla="*/ 972034 w 2267434"/>
              <a:gd name="connsiteY8" fmla="*/ 47625 h 1733550"/>
              <a:gd name="connsiteX9" fmla="*/ 1029184 w 2267434"/>
              <a:gd name="connsiteY9" fmla="*/ 57150 h 1733550"/>
              <a:gd name="connsiteX10" fmla="*/ 1191109 w 2267434"/>
              <a:gd name="connsiteY10" fmla="*/ 66675 h 1733550"/>
              <a:gd name="connsiteX11" fmla="*/ 1229209 w 2267434"/>
              <a:gd name="connsiteY11" fmla="*/ 85725 h 1733550"/>
              <a:gd name="connsiteX12" fmla="*/ 1257784 w 2267434"/>
              <a:gd name="connsiteY12" fmla="*/ 95250 h 1733550"/>
              <a:gd name="connsiteX13" fmla="*/ 1286359 w 2267434"/>
              <a:gd name="connsiteY13" fmla="*/ 114300 h 1733550"/>
              <a:gd name="connsiteX14" fmla="*/ 1305409 w 2267434"/>
              <a:gd name="connsiteY14" fmla="*/ 142875 h 1733550"/>
              <a:gd name="connsiteX15" fmla="*/ 1333984 w 2267434"/>
              <a:gd name="connsiteY15" fmla="*/ 171450 h 1733550"/>
              <a:gd name="connsiteX16" fmla="*/ 1381609 w 2267434"/>
              <a:gd name="connsiteY16" fmla="*/ 247650 h 1733550"/>
              <a:gd name="connsiteX17" fmla="*/ 1400659 w 2267434"/>
              <a:gd name="connsiteY17" fmla="*/ 342900 h 1733550"/>
              <a:gd name="connsiteX18" fmla="*/ 1438759 w 2267434"/>
              <a:gd name="connsiteY18" fmla="*/ 466725 h 1733550"/>
              <a:gd name="connsiteX19" fmla="*/ 1467334 w 2267434"/>
              <a:gd name="connsiteY19" fmla="*/ 485775 h 1733550"/>
              <a:gd name="connsiteX20" fmla="*/ 1524484 w 2267434"/>
              <a:gd name="connsiteY20" fmla="*/ 542925 h 1733550"/>
              <a:gd name="connsiteX21" fmla="*/ 1600684 w 2267434"/>
              <a:gd name="connsiteY21" fmla="*/ 628650 h 1733550"/>
              <a:gd name="connsiteX22" fmla="*/ 1648309 w 2267434"/>
              <a:gd name="connsiteY22" fmla="*/ 647700 h 1733550"/>
              <a:gd name="connsiteX23" fmla="*/ 1676884 w 2267434"/>
              <a:gd name="connsiteY23" fmla="*/ 676275 h 1733550"/>
              <a:gd name="connsiteX24" fmla="*/ 1705459 w 2267434"/>
              <a:gd name="connsiteY24" fmla="*/ 695325 h 1733550"/>
              <a:gd name="connsiteX25" fmla="*/ 1753084 w 2267434"/>
              <a:gd name="connsiteY25" fmla="*/ 733425 h 1733550"/>
              <a:gd name="connsiteX26" fmla="*/ 1810234 w 2267434"/>
              <a:gd name="connsiteY26" fmla="*/ 781050 h 1733550"/>
              <a:gd name="connsiteX27" fmla="*/ 1829284 w 2267434"/>
              <a:gd name="connsiteY27" fmla="*/ 809625 h 1733550"/>
              <a:gd name="connsiteX28" fmla="*/ 1886434 w 2267434"/>
              <a:gd name="connsiteY28" fmla="*/ 828675 h 1733550"/>
              <a:gd name="connsiteX29" fmla="*/ 1943584 w 2267434"/>
              <a:gd name="connsiteY29" fmla="*/ 847725 h 1733550"/>
              <a:gd name="connsiteX30" fmla="*/ 1972159 w 2267434"/>
              <a:gd name="connsiteY30" fmla="*/ 857250 h 1733550"/>
              <a:gd name="connsiteX31" fmla="*/ 2057884 w 2267434"/>
              <a:gd name="connsiteY31" fmla="*/ 933450 h 1733550"/>
              <a:gd name="connsiteX32" fmla="*/ 2076934 w 2267434"/>
              <a:gd name="connsiteY32" fmla="*/ 962025 h 1733550"/>
              <a:gd name="connsiteX33" fmla="*/ 2115034 w 2267434"/>
              <a:gd name="connsiteY33" fmla="*/ 981075 h 1733550"/>
              <a:gd name="connsiteX34" fmla="*/ 2153134 w 2267434"/>
              <a:gd name="connsiteY34" fmla="*/ 1009650 h 1733550"/>
              <a:gd name="connsiteX35" fmla="*/ 2210284 w 2267434"/>
              <a:gd name="connsiteY35" fmla="*/ 1066800 h 1733550"/>
              <a:gd name="connsiteX36" fmla="*/ 2267434 w 2267434"/>
              <a:gd name="connsiteY36" fmla="*/ 1171575 h 1733550"/>
              <a:gd name="connsiteX37" fmla="*/ 2238859 w 2267434"/>
              <a:gd name="connsiteY37" fmla="*/ 1323975 h 1733550"/>
              <a:gd name="connsiteX38" fmla="*/ 2210284 w 2267434"/>
              <a:gd name="connsiteY38" fmla="*/ 1343025 h 1733550"/>
              <a:gd name="connsiteX39" fmla="*/ 2172184 w 2267434"/>
              <a:gd name="connsiteY39" fmla="*/ 1362075 h 1733550"/>
              <a:gd name="connsiteX40" fmla="*/ 2105509 w 2267434"/>
              <a:gd name="connsiteY40" fmla="*/ 1400175 h 1733550"/>
              <a:gd name="connsiteX41" fmla="*/ 2086459 w 2267434"/>
              <a:gd name="connsiteY41" fmla="*/ 1428750 h 1733550"/>
              <a:gd name="connsiteX42" fmla="*/ 2019784 w 2267434"/>
              <a:gd name="connsiteY42" fmla="*/ 1457325 h 1733550"/>
              <a:gd name="connsiteX43" fmla="*/ 1953109 w 2267434"/>
              <a:gd name="connsiteY43" fmla="*/ 1485900 h 1733550"/>
              <a:gd name="connsiteX44" fmla="*/ 1857859 w 2267434"/>
              <a:gd name="connsiteY44" fmla="*/ 1581150 h 1733550"/>
              <a:gd name="connsiteX45" fmla="*/ 1829284 w 2267434"/>
              <a:gd name="connsiteY45" fmla="*/ 1600200 h 1733550"/>
              <a:gd name="connsiteX46" fmla="*/ 1781659 w 2267434"/>
              <a:gd name="connsiteY46" fmla="*/ 1647825 h 1733550"/>
              <a:gd name="connsiteX47" fmla="*/ 1743559 w 2267434"/>
              <a:gd name="connsiteY47" fmla="*/ 1685925 h 1733550"/>
              <a:gd name="connsiteX48" fmla="*/ 1705459 w 2267434"/>
              <a:gd name="connsiteY48" fmla="*/ 1695450 h 1733550"/>
              <a:gd name="connsiteX49" fmla="*/ 1667359 w 2267434"/>
              <a:gd name="connsiteY49" fmla="*/ 1714500 h 1733550"/>
              <a:gd name="connsiteX50" fmla="*/ 1562584 w 2267434"/>
              <a:gd name="connsiteY50" fmla="*/ 1724025 h 1733550"/>
              <a:gd name="connsiteX51" fmla="*/ 1505434 w 2267434"/>
              <a:gd name="connsiteY51" fmla="*/ 1733550 h 1733550"/>
              <a:gd name="connsiteX52" fmla="*/ 1353034 w 2267434"/>
              <a:gd name="connsiteY52" fmla="*/ 1724025 h 1733550"/>
              <a:gd name="connsiteX53" fmla="*/ 895834 w 2267434"/>
              <a:gd name="connsiteY53" fmla="*/ 1714500 h 1733550"/>
              <a:gd name="connsiteX54" fmla="*/ 867259 w 2267434"/>
              <a:gd name="connsiteY54" fmla="*/ 1704975 h 1733550"/>
              <a:gd name="connsiteX55" fmla="*/ 752959 w 2267434"/>
              <a:gd name="connsiteY55" fmla="*/ 1685925 h 1733550"/>
              <a:gd name="connsiteX56" fmla="*/ 695809 w 2267434"/>
              <a:gd name="connsiteY56" fmla="*/ 1657350 h 1733550"/>
              <a:gd name="connsiteX57" fmla="*/ 667234 w 2267434"/>
              <a:gd name="connsiteY57" fmla="*/ 1647825 h 1733550"/>
              <a:gd name="connsiteX58" fmla="*/ 610084 w 2267434"/>
              <a:gd name="connsiteY58" fmla="*/ 1609725 h 1733550"/>
              <a:gd name="connsiteX59" fmla="*/ 581509 w 2267434"/>
              <a:gd name="connsiteY59" fmla="*/ 1590675 h 1733550"/>
              <a:gd name="connsiteX60" fmla="*/ 514834 w 2267434"/>
              <a:gd name="connsiteY60" fmla="*/ 1552575 h 1733550"/>
              <a:gd name="connsiteX61" fmla="*/ 457684 w 2267434"/>
              <a:gd name="connsiteY61" fmla="*/ 1524000 h 1733550"/>
              <a:gd name="connsiteX62" fmla="*/ 381484 w 2267434"/>
              <a:gd name="connsiteY62" fmla="*/ 1476375 h 1733550"/>
              <a:gd name="connsiteX63" fmla="*/ 324334 w 2267434"/>
              <a:gd name="connsiteY63" fmla="*/ 1428750 h 1733550"/>
              <a:gd name="connsiteX64" fmla="*/ 257659 w 2267434"/>
              <a:gd name="connsiteY64" fmla="*/ 1352550 h 1733550"/>
              <a:gd name="connsiteX65" fmla="*/ 248134 w 2267434"/>
              <a:gd name="connsiteY65" fmla="*/ 1323975 h 1733550"/>
              <a:gd name="connsiteX66" fmla="*/ 190984 w 2267434"/>
              <a:gd name="connsiteY66" fmla="*/ 1238250 h 1733550"/>
              <a:gd name="connsiteX67" fmla="*/ 181459 w 2267434"/>
              <a:gd name="connsiteY67" fmla="*/ 1209675 h 1733550"/>
              <a:gd name="connsiteX68" fmla="*/ 171934 w 2267434"/>
              <a:gd name="connsiteY68" fmla="*/ 1171575 h 1733550"/>
              <a:gd name="connsiteX69" fmla="*/ 152884 w 2267434"/>
              <a:gd name="connsiteY69" fmla="*/ 1143000 h 1733550"/>
              <a:gd name="connsiteX70" fmla="*/ 133834 w 2267434"/>
              <a:gd name="connsiteY70" fmla="*/ 1085850 h 1733550"/>
              <a:gd name="connsiteX71" fmla="*/ 114784 w 2267434"/>
              <a:gd name="connsiteY71" fmla="*/ 1038225 h 1733550"/>
              <a:gd name="connsiteX72" fmla="*/ 95734 w 2267434"/>
              <a:gd name="connsiteY72" fmla="*/ 1009650 h 1733550"/>
              <a:gd name="connsiteX73" fmla="*/ 67159 w 2267434"/>
              <a:gd name="connsiteY73" fmla="*/ 952500 h 1733550"/>
              <a:gd name="connsiteX74" fmla="*/ 57634 w 2267434"/>
              <a:gd name="connsiteY74" fmla="*/ 914400 h 1733550"/>
              <a:gd name="connsiteX75" fmla="*/ 48109 w 2267434"/>
              <a:gd name="connsiteY75" fmla="*/ 866775 h 1733550"/>
              <a:gd name="connsiteX76" fmla="*/ 29059 w 2267434"/>
              <a:gd name="connsiteY76" fmla="*/ 819150 h 1733550"/>
              <a:gd name="connsiteX77" fmla="*/ 19534 w 2267434"/>
              <a:gd name="connsiteY77" fmla="*/ 352425 h 1733550"/>
              <a:gd name="connsiteX78" fmla="*/ 48109 w 2267434"/>
              <a:gd name="connsiteY78" fmla="*/ 333375 h 1733550"/>
              <a:gd name="connsiteX79" fmla="*/ 133834 w 2267434"/>
              <a:gd name="connsiteY79" fmla="*/ 314325 h 1733550"/>
              <a:gd name="connsiteX80" fmla="*/ 210034 w 2267434"/>
              <a:gd name="connsiteY80" fmla="*/ 304800 h 1733550"/>
              <a:gd name="connsiteX81" fmla="*/ 229084 w 2267434"/>
              <a:gd name="connsiteY81" fmla="*/ 276225 h 1733550"/>
              <a:gd name="connsiteX82" fmla="*/ 238609 w 2267434"/>
              <a:gd name="connsiteY82" fmla="*/ 180975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267434" h="1733550">
                <a:moveTo>
                  <a:pt x="171934" y="247650"/>
                </a:moveTo>
                <a:cubicBezTo>
                  <a:pt x="270359" y="187325"/>
                  <a:pt x="367707" y="125206"/>
                  <a:pt x="467209" y="66675"/>
                </a:cubicBezTo>
                <a:cubicBezTo>
                  <a:pt x="475863" y="61584"/>
                  <a:pt x="486804" y="61640"/>
                  <a:pt x="495784" y="57150"/>
                </a:cubicBezTo>
                <a:cubicBezTo>
                  <a:pt x="506023" y="52030"/>
                  <a:pt x="513640" y="42120"/>
                  <a:pt x="524359" y="38100"/>
                </a:cubicBezTo>
                <a:cubicBezTo>
                  <a:pt x="539518" y="32416"/>
                  <a:pt x="556365" y="32835"/>
                  <a:pt x="571984" y="28575"/>
                </a:cubicBezTo>
                <a:cubicBezTo>
                  <a:pt x="591357" y="23291"/>
                  <a:pt x="609653" y="14395"/>
                  <a:pt x="629134" y="9525"/>
                </a:cubicBezTo>
                <a:lnTo>
                  <a:pt x="667234" y="0"/>
                </a:lnTo>
                <a:cubicBezTo>
                  <a:pt x="746609" y="3175"/>
                  <a:pt x="826122" y="3865"/>
                  <a:pt x="905359" y="9525"/>
                </a:cubicBezTo>
                <a:cubicBezTo>
                  <a:pt x="945292" y="12377"/>
                  <a:pt x="931756" y="31514"/>
                  <a:pt x="972034" y="47625"/>
                </a:cubicBezTo>
                <a:cubicBezTo>
                  <a:pt x="989965" y="54798"/>
                  <a:pt x="1009944" y="55477"/>
                  <a:pt x="1029184" y="57150"/>
                </a:cubicBezTo>
                <a:cubicBezTo>
                  <a:pt x="1083049" y="61834"/>
                  <a:pt x="1137134" y="63500"/>
                  <a:pt x="1191109" y="66675"/>
                </a:cubicBezTo>
                <a:cubicBezTo>
                  <a:pt x="1203809" y="73025"/>
                  <a:pt x="1216158" y="80132"/>
                  <a:pt x="1229209" y="85725"/>
                </a:cubicBezTo>
                <a:cubicBezTo>
                  <a:pt x="1238437" y="89680"/>
                  <a:pt x="1248804" y="90760"/>
                  <a:pt x="1257784" y="95250"/>
                </a:cubicBezTo>
                <a:cubicBezTo>
                  <a:pt x="1268023" y="100370"/>
                  <a:pt x="1276834" y="107950"/>
                  <a:pt x="1286359" y="114300"/>
                </a:cubicBezTo>
                <a:cubicBezTo>
                  <a:pt x="1292709" y="123825"/>
                  <a:pt x="1298080" y="134081"/>
                  <a:pt x="1305409" y="142875"/>
                </a:cubicBezTo>
                <a:cubicBezTo>
                  <a:pt x="1314033" y="153223"/>
                  <a:pt x="1325218" y="161223"/>
                  <a:pt x="1333984" y="171450"/>
                </a:cubicBezTo>
                <a:cubicBezTo>
                  <a:pt x="1353963" y="194759"/>
                  <a:pt x="1370768" y="218741"/>
                  <a:pt x="1381609" y="247650"/>
                </a:cubicBezTo>
                <a:cubicBezTo>
                  <a:pt x="1394466" y="281936"/>
                  <a:pt x="1390976" y="306105"/>
                  <a:pt x="1400659" y="342900"/>
                </a:cubicBezTo>
                <a:cubicBezTo>
                  <a:pt x="1411649" y="384663"/>
                  <a:pt x="1420497" y="427592"/>
                  <a:pt x="1438759" y="466725"/>
                </a:cubicBezTo>
                <a:cubicBezTo>
                  <a:pt x="1443600" y="477099"/>
                  <a:pt x="1458778" y="478170"/>
                  <a:pt x="1467334" y="485775"/>
                </a:cubicBezTo>
                <a:cubicBezTo>
                  <a:pt x="1487470" y="503673"/>
                  <a:pt x="1506586" y="522789"/>
                  <a:pt x="1524484" y="542925"/>
                </a:cubicBezTo>
                <a:cubicBezTo>
                  <a:pt x="1553117" y="575138"/>
                  <a:pt x="1548055" y="607598"/>
                  <a:pt x="1600684" y="628650"/>
                </a:cubicBezTo>
                <a:lnTo>
                  <a:pt x="1648309" y="647700"/>
                </a:lnTo>
                <a:cubicBezTo>
                  <a:pt x="1657834" y="657225"/>
                  <a:pt x="1666536" y="667651"/>
                  <a:pt x="1676884" y="676275"/>
                </a:cubicBezTo>
                <a:cubicBezTo>
                  <a:pt x="1685678" y="683604"/>
                  <a:pt x="1697364" y="687230"/>
                  <a:pt x="1705459" y="695325"/>
                </a:cubicBezTo>
                <a:cubicBezTo>
                  <a:pt x="1748543" y="738409"/>
                  <a:pt x="1697454" y="714882"/>
                  <a:pt x="1753084" y="733425"/>
                </a:cubicBezTo>
                <a:cubicBezTo>
                  <a:pt x="1799496" y="803043"/>
                  <a:pt x="1737725" y="720626"/>
                  <a:pt x="1810234" y="781050"/>
                </a:cubicBezTo>
                <a:cubicBezTo>
                  <a:pt x="1819028" y="788379"/>
                  <a:pt x="1819576" y="803558"/>
                  <a:pt x="1829284" y="809625"/>
                </a:cubicBezTo>
                <a:cubicBezTo>
                  <a:pt x="1846312" y="820268"/>
                  <a:pt x="1867384" y="822325"/>
                  <a:pt x="1886434" y="828675"/>
                </a:cubicBezTo>
                <a:lnTo>
                  <a:pt x="1943584" y="847725"/>
                </a:lnTo>
                <a:lnTo>
                  <a:pt x="1972159" y="857250"/>
                </a:lnTo>
                <a:cubicBezTo>
                  <a:pt x="2037404" y="922495"/>
                  <a:pt x="2006893" y="899456"/>
                  <a:pt x="2057884" y="933450"/>
                </a:cubicBezTo>
                <a:cubicBezTo>
                  <a:pt x="2064234" y="942975"/>
                  <a:pt x="2068140" y="954696"/>
                  <a:pt x="2076934" y="962025"/>
                </a:cubicBezTo>
                <a:cubicBezTo>
                  <a:pt x="2087842" y="971115"/>
                  <a:pt x="2102993" y="973550"/>
                  <a:pt x="2115034" y="981075"/>
                </a:cubicBezTo>
                <a:cubicBezTo>
                  <a:pt x="2128496" y="989489"/>
                  <a:pt x="2141334" y="999030"/>
                  <a:pt x="2153134" y="1009650"/>
                </a:cubicBezTo>
                <a:cubicBezTo>
                  <a:pt x="2173159" y="1027672"/>
                  <a:pt x="2193858" y="1045446"/>
                  <a:pt x="2210284" y="1066800"/>
                </a:cubicBezTo>
                <a:cubicBezTo>
                  <a:pt x="2226407" y="1087760"/>
                  <a:pt x="2253035" y="1142776"/>
                  <a:pt x="2267434" y="1171575"/>
                </a:cubicBezTo>
                <a:cubicBezTo>
                  <a:pt x="2257909" y="1222375"/>
                  <a:pt x="2255203" y="1274942"/>
                  <a:pt x="2238859" y="1323975"/>
                </a:cubicBezTo>
                <a:cubicBezTo>
                  <a:pt x="2235239" y="1334835"/>
                  <a:pt x="2220223" y="1337345"/>
                  <a:pt x="2210284" y="1343025"/>
                </a:cubicBezTo>
                <a:cubicBezTo>
                  <a:pt x="2197956" y="1350070"/>
                  <a:pt x="2184225" y="1354550"/>
                  <a:pt x="2172184" y="1362075"/>
                </a:cubicBezTo>
                <a:cubicBezTo>
                  <a:pt x="2106281" y="1403264"/>
                  <a:pt x="2161649" y="1381462"/>
                  <a:pt x="2105509" y="1400175"/>
                </a:cubicBezTo>
                <a:cubicBezTo>
                  <a:pt x="2099159" y="1409700"/>
                  <a:pt x="2094554" y="1420655"/>
                  <a:pt x="2086459" y="1428750"/>
                </a:cubicBezTo>
                <a:cubicBezTo>
                  <a:pt x="2059981" y="1455228"/>
                  <a:pt x="2054136" y="1444833"/>
                  <a:pt x="2019784" y="1457325"/>
                </a:cubicBezTo>
                <a:cubicBezTo>
                  <a:pt x="1997060" y="1465588"/>
                  <a:pt x="1973702" y="1473227"/>
                  <a:pt x="1953109" y="1485900"/>
                </a:cubicBezTo>
                <a:cubicBezTo>
                  <a:pt x="1879087" y="1531452"/>
                  <a:pt x="1912478" y="1526531"/>
                  <a:pt x="1857859" y="1581150"/>
                </a:cubicBezTo>
                <a:cubicBezTo>
                  <a:pt x="1849764" y="1589245"/>
                  <a:pt x="1838809" y="1593850"/>
                  <a:pt x="1829284" y="1600200"/>
                </a:cubicBezTo>
                <a:cubicBezTo>
                  <a:pt x="1792595" y="1655233"/>
                  <a:pt x="1831048" y="1605492"/>
                  <a:pt x="1781659" y="1647825"/>
                </a:cubicBezTo>
                <a:cubicBezTo>
                  <a:pt x="1768022" y="1659514"/>
                  <a:pt x="1758789" y="1676406"/>
                  <a:pt x="1743559" y="1685925"/>
                </a:cubicBezTo>
                <a:cubicBezTo>
                  <a:pt x="1732458" y="1692863"/>
                  <a:pt x="1717716" y="1690853"/>
                  <a:pt x="1705459" y="1695450"/>
                </a:cubicBezTo>
                <a:cubicBezTo>
                  <a:pt x="1692164" y="1700436"/>
                  <a:pt x="1681282" y="1711715"/>
                  <a:pt x="1667359" y="1714500"/>
                </a:cubicBezTo>
                <a:cubicBezTo>
                  <a:pt x="1632971" y="1721378"/>
                  <a:pt x="1597413" y="1719927"/>
                  <a:pt x="1562584" y="1724025"/>
                </a:cubicBezTo>
                <a:cubicBezTo>
                  <a:pt x="1543404" y="1726282"/>
                  <a:pt x="1524484" y="1730375"/>
                  <a:pt x="1505434" y="1733550"/>
                </a:cubicBezTo>
                <a:cubicBezTo>
                  <a:pt x="1454634" y="1730375"/>
                  <a:pt x="1403908" y="1725615"/>
                  <a:pt x="1353034" y="1724025"/>
                </a:cubicBezTo>
                <a:cubicBezTo>
                  <a:pt x="1200675" y="1719264"/>
                  <a:pt x="1048150" y="1720473"/>
                  <a:pt x="895834" y="1714500"/>
                </a:cubicBezTo>
                <a:cubicBezTo>
                  <a:pt x="885801" y="1714107"/>
                  <a:pt x="877104" y="1706944"/>
                  <a:pt x="867259" y="1704975"/>
                </a:cubicBezTo>
                <a:cubicBezTo>
                  <a:pt x="786614" y="1688846"/>
                  <a:pt x="821116" y="1702964"/>
                  <a:pt x="752959" y="1685925"/>
                </a:cubicBezTo>
                <a:cubicBezTo>
                  <a:pt x="705076" y="1673954"/>
                  <a:pt x="742370" y="1680630"/>
                  <a:pt x="695809" y="1657350"/>
                </a:cubicBezTo>
                <a:cubicBezTo>
                  <a:pt x="686829" y="1652860"/>
                  <a:pt x="676011" y="1652701"/>
                  <a:pt x="667234" y="1647825"/>
                </a:cubicBezTo>
                <a:cubicBezTo>
                  <a:pt x="647220" y="1636706"/>
                  <a:pt x="629134" y="1622425"/>
                  <a:pt x="610084" y="1609725"/>
                </a:cubicBezTo>
                <a:cubicBezTo>
                  <a:pt x="600559" y="1603375"/>
                  <a:pt x="589604" y="1598770"/>
                  <a:pt x="581509" y="1590675"/>
                </a:cubicBezTo>
                <a:cubicBezTo>
                  <a:pt x="543677" y="1552843"/>
                  <a:pt x="566002" y="1565367"/>
                  <a:pt x="514834" y="1552575"/>
                </a:cubicBezTo>
                <a:cubicBezTo>
                  <a:pt x="399220" y="1475499"/>
                  <a:pt x="566131" y="1583153"/>
                  <a:pt x="457684" y="1524000"/>
                </a:cubicBezTo>
                <a:cubicBezTo>
                  <a:pt x="431388" y="1509657"/>
                  <a:pt x="381484" y="1476375"/>
                  <a:pt x="381484" y="1476375"/>
                </a:cubicBezTo>
                <a:cubicBezTo>
                  <a:pt x="341567" y="1416500"/>
                  <a:pt x="388786" y="1477089"/>
                  <a:pt x="324334" y="1428750"/>
                </a:cubicBezTo>
                <a:cubicBezTo>
                  <a:pt x="296148" y="1407611"/>
                  <a:pt x="278326" y="1380105"/>
                  <a:pt x="257659" y="1352550"/>
                </a:cubicBezTo>
                <a:cubicBezTo>
                  <a:pt x="254484" y="1343025"/>
                  <a:pt x="252624" y="1332955"/>
                  <a:pt x="248134" y="1323975"/>
                </a:cubicBezTo>
                <a:cubicBezTo>
                  <a:pt x="229763" y="1287232"/>
                  <a:pt x="214914" y="1270156"/>
                  <a:pt x="190984" y="1238250"/>
                </a:cubicBezTo>
                <a:cubicBezTo>
                  <a:pt x="187809" y="1228725"/>
                  <a:pt x="184217" y="1219329"/>
                  <a:pt x="181459" y="1209675"/>
                </a:cubicBezTo>
                <a:cubicBezTo>
                  <a:pt x="177863" y="1197088"/>
                  <a:pt x="177091" y="1183607"/>
                  <a:pt x="171934" y="1171575"/>
                </a:cubicBezTo>
                <a:cubicBezTo>
                  <a:pt x="167425" y="1161053"/>
                  <a:pt x="157533" y="1153461"/>
                  <a:pt x="152884" y="1143000"/>
                </a:cubicBezTo>
                <a:cubicBezTo>
                  <a:pt x="144729" y="1124650"/>
                  <a:pt x="141292" y="1104494"/>
                  <a:pt x="133834" y="1085850"/>
                </a:cubicBezTo>
                <a:cubicBezTo>
                  <a:pt x="127484" y="1069975"/>
                  <a:pt x="122430" y="1053518"/>
                  <a:pt x="114784" y="1038225"/>
                </a:cubicBezTo>
                <a:cubicBezTo>
                  <a:pt x="109664" y="1027986"/>
                  <a:pt x="100854" y="1019889"/>
                  <a:pt x="95734" y="1009650"/>
                </a:cubicBezTo>
                <a:cubicBezTo>
                  <a:pt x="56299" y="930780"/>
                  <a:pt x="121754" y="1034392"/>
                  <a:pt x="67159" y="952500"/>
                </a:cubicBezTo>
                <a:cubicBezTo>
                  <a:pt x="63984" y="939800"/>
                  <a:pt x="60474" y="927179"/>
                  <a:pt x="57634" y="914400"/>
                </a:cubicBezTo>
                <a:cubicBezTo>
                  <a:pt x="54122" y="898596"/>
                  <a:pt x="52761" y="882282"/>
                  <a:pt x="48109" y="866775"/>
                </a:cubicBezTo>
                <a:cubicBezTo>
                  <a:pt x="43196" y="850398"/>
                  <a:pt x="35409" y="835025"/>
                  <a:pt x="29059" y="819150"/>
                </a:cubicBezTo>
                <a:cubicBezTo>
                  <a:pt x="8909" y="631081"/>
                  <a:pt x="-19649" y="532666"/>
                  <a:pt x="19534" y="352425"/>
                </a:cubicBezTo>
                <a:cubicBezTo>
                  <a:pt x="21966" y="341239"/>
                  <a:pt x="37870" y="338495"/>
                  <a:pt x="48109" y="333375"/>
                </a:cubicBezTo>
                <a:cubicBezTo>
                  <a:pt x="70797" y="322031"/>
                  <a:pt x="113348" y="317252"/>
                  <a:pt x="133834" y="314325"/>
                </a:cubicBezTo>
                <a:cubicBezTo>
                  <a:pt x="159174" y="310705"/>
                  <a:pt x="184634" y="307975"/>
                  <a:pt x="210034" y="304800"/>
                </a:cubicBezTo>
                <a:cubicBezTo>
                  <a:pt x="216384" y="295275"/>
                  <a:pt x="223964" y="286464"/>
                  <a:pt x="229084" y="276225"/>
                </a:cubicBezTo>
                <a:cubicBezTo>
                  <a:pt x="245637" y="243119"/>
                  <a:pt x="238609" y="221048"/>
                  <a:pt x="238609" y="180975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Freeform: Shape 24">
            <a:extLst>
              <a:ext uri="{FF2B5EF4-FFF2-40B4-BE49-F238E27FC236}">
                <a16:creationId xmlns:a16="http://schemas.microsoft.com/office/drawing/2014/main" id="{B6BC92C4-B2E4-424D-AF60-93B701D286DE}"/>
              </a:ext>
            </a:extLst>
          </p:cNvPr>
          <p:cNvSpPr/>
          <p:nvPr/>
        </p:nvSpPr>
        <p:spPr>
          <a:xfrm>
            <a:off x="2492351" y="4104594"/>
            <a:ext cx="1863490" cy="2563088"/>
          </a:xfrm>
          <a:custGeom>
            <a:avLst/>
            <a:gdLst>
              <a:gd name="connsiteX0" fmla="*/ 47625 w 1863490"/>
              <a:gd name="connsiteY0" fmla="*/ 209550 h 2563088"/>
              <a:gd name="connsiteX1" fmla="*/ 152400 w 1863490"/>
              <a:gd name="connsiteY1" fmla="*/ 133350 h 2563088"/>
              <a:gd name="connsiteX2" fmla="*/ 219075 w 1863490"/>
              <a:gd name="connsiteY2" fmla="*/ 95250 h 2563088"/>
              <a:gd name="connsiteX3" fmla="*/ 304800 w 1863490"/>
              <a:gd name="connsiteY3" fmla="*/ 85725 h 2563088"/>
              <a:gd name="connsiteX4" fmla="*/ 352425 w 1863490"/>
              <a:gd name="connsiteY4" fmla="*/ 76200 h 2563088"/>
              <a:gd name="connsiteX5" fmla="*/ 438150 w 1863490"/>
              <a:gd name="connsiteY5" fmla="*/ 66675 h 2563088"/>
              <a:gd name="connsiteX6" fmla="*/ 514350 w 1863490"/>
              <a:gd name="connsiteY6" fmla="*/ 57150 h 2563088"/>
              <a:gd name="connsiteX7" fmla="*/ 666750 w 1863490"/>
              <a:gd name="connsiteY7" fmla="*/ 47625 h 2563088"/>
              <a:gd name="connsiteX8" fmla="*/ 942975 w 1863490"/>
              <a:gd name="connsiteY8" fmla="*/ 28575 h 2563088"/>
              <a:gd name="connsiteX9" fmla="*/ 1000125 w 1863490"/>
              <a:gd name="connsiteY9" fmla="*/ 47625 h 2563088"/>
              <a:gd name="connsiteX10" fmla="*/ 1114425 w 1863490"/>
              <a:gd name="connsiteY10" fmla="*/ 28575 h 2563088"/>
              <a:gd name="connsiteX11" fmla="*/ 1190625 w 1863490"/>
              <a:gd name="connsiteY11" fmla="*/ 9525 h 2563088"/>
              <a:gd name="connsiteX12" fmla="*/ 1343025 w 1863490"/>
              <a:gd name="connsiteY12" fmla="*/ 0 h 2563088"/>
              <a:gd name="connsiteX13" fmla="*/ 1552575 w 1863490"/>
              <a:gd name="connsiteY13" fmla="*/ 9525 h 2563088"/>
              <a:gd name="connsiteX14" fmla="*/ 1609725 w 1863490"/>
              <a:gd name="connsiteY14" fmla="*/ 19050 h 2563088"/>
              <a:gd name="connsiteX15" fmla="*/ 1638300 w 1863490"/>
              <a:gd name="connsiteY15" fmla="*/ 38100 h 2563088"/>
              <a:gd name="connsiteX16" fmla="*/ 1676400 w 1863490"/>
              <a:gd name="connsiteY16" fmla="*/ 47625 h 2563088"/>
              <a:gd name="connsiteX17" fmla="*/ 1704975 w 1863490"/>
              <a:gd name="connsiteY17" fmla="*/ 57150 h 2563088"/>
              <a:gd name="connsiteX18" fmla="*/ 1762125 w 1863490"/>
              <a:gd name="connsiteY18" fmla="*/ 114300 h 2563088"/>
              <a:gd name="connsiteX19" fmla="*/ 1800225 w 1863490"/>
              <a:gd name="connsiteY19" fmla="*/ 171450 h 2563088"/>
              <a:gd name="connsiteX20" fmla="*/ 1819275 w 1863490"/>
              <a:gd name="connsiteY20" fmla="*/ 238125 h 2563088"/>
              <a:gd name="connsiteX21" fmla="*/ 1828800 w 1863490"/>
              <a:gd name="connsiteY21" fmla="*/ 304800 h 2563088"/>
              <a:gd name="connsiteX22" fmla="*/ 1847850 w 1863490"/>
              <a:gd name="connsiteY22" fmla="*/ 895350 h 2563088"/>
              <a:gd name="connsiteX23" fmla="*/ 1838325 w 1863490"/>
              <a:gd name="connsiteY23" fmla="*/ 1447800 h 2563088"/>
              <a:gd name="connsiteX24" fmla="*/ 1828800 w 1863490"/>
              <a:gd name="connsiteY24" fmla="*/ 1485900 h 2563088"/>
              <a:gd name="connsiteX25" fmla="*/ 1809750 w 1863490"/>
              <a:gd name="connsiteY25" fmla="*/ 1581150 h 2563088"/>
              <a:gd name="connsiteX26" fmla="*/ 1800225 w 1863490"/>
              <a:gd name="connsiteY26" fmla="*/ 1638300 h 2563088"/>
              <a:gd name="connsiteX27" fmla="*/ 1781175 w 1863490"/>
              <a:gd name="connsiteY27" fmla="*/ 1704975 h 2563088"/>
              <a:gd name="connsiteX28" fmla="*/ 1771650 w 1863490"/>
              <a:gd name="connsiteY28" fmla="*/ 1762125 h 2563088"/>
              <a:gd name="connsiteX29" fmla="*/ 1752600 w 1863490"/>
              <a:gd name="connsiteY29" fmla="*/ 1819275 h 2563088"/>
              <a:gd name="connsiteX30" fmla="*/ 1714500 w 1863490"/>
              <a:gd name="connsiteY30" fmla="*/ 1933575 h 2563088"/>
              <a:gd name="connsiteX31" fmla="*/ 1695450 w 1863490"/>
              <a:gd name="connsiteY31" fmla="*/ 1990725 h 2563088"/>
              <a:gd name="connsiteX32" fmla="*/ 1685925 w 1863490"/>
              <a:gd name="connsiteY32" fmla="*/ 2019300 h 2563088"/>
              <a:gd name="connsiteX33" fmla="*/ 1647825 w 1863490"/>
              <a:gd name="connsiteY33" fmla="*/ 2114550 h 2563088"/>
              <a:gd name="connsiteX34" fmla="*/ 1533525 w 1863490"/>
              <a:gd name="connsiteY34" fmla="*/ 2219325 h 2563088"/>
              <a:gd name="connsiteX35" fmla="*/ 1495425 w 1863490"/>
              <a:gd name="connsiteY35" fmla="*/ 2247900 h 2563088"/>
              <a:gd name="connsiteX36" fmla="*/ 1371600 w 1863490"/>
              <a:gd name="connsiteY36" fmla="*/ 2352675 h 2563088"/>
              <a:gd name="connsiteX37" fmla="*/ 1343025 w 1863490"/>
              <a:gd name="connsiteY37" fmla="*/ 2362200 h 2563088"/>
              <a:gd name="connsiteX38" fmla="*/ 1323975 w 1863490"/>
              <a:gd name="connsiteY38" fmla="*/ 2400300 h 2563088"/>
              <a:gd name="connsiteX39" fmla="*/ 1228725 w 1863490"/>
              <a:gd name="connsiteY39" fmla="*/ 2486025 h 2563088"/>
              <a:gd name="connsiteX40" fmla="*/ 1181100 w 1863490"/>
              <a:gd name="connsiteY40" fmla="*/ 2533650 h 2563088"/>
              <a:gd name="connsiteX41" fmla="*/ 1123950 w 1863490"/>
              <a:gd name="connsiteY41" fmla="*/ 2552700 h 2563088"/>
              <a:gd name="connsiteX42" fmla="*/ 1095375 w 1863490"/>
              <a:gd name="connsiteY42" fmla="*/ 2562225 h 2563088"/>
              <a:gd name="connsiteX43" fmla="*/ 923925 w 1863490"/>
              <a:gd name="connsiteY43" fmla="*/ 2552700 h 2563088"/>
              <a:gd name="connsiteX44" fmla="*/ 895350 w 1863490"/>
              <a:gd name="connsiteY44" fmla="*/ 2495550 h 2563088"/>
              <a:gd name="connsiteX45" fmla="*/ 866775 w 1863490"/>
              <a:gd name="connsiteY45" fmla="*/ 2476500 h 2563088"/>
              <a:gd name="connsiteX46" fmla="*/ 838200 w 1863490"/>
              <a:gd name="connsiteY46" fmla="*/ 2419350 h 2563088"/>
              <a:gd name="connsiteX47" fmla="*/ 790575 w 1863490"/>
              <a:gd name="connsiteY47" fmla="*/ 2352675 h 2563088"/>
              <a:gd name="connsiteX48" fmla="*/ 752475 w 1863490"/>
              <a:gd name="connsiteY48" fmla="*/ 2295525 h 2563088"/>
              <a:gd name="connsiteX49" fmla="*/ 742950 w 1863490"/>
              <a:gd name="connsiteY49" fmla="*/ 2266950 h 2563088"/>
              <a:gd name="connsiteX50" fmla="*/ 714375 w 1863490"/>
              <a:gd name="connsiteY50" fmla="*/ 2219325 h 2563088"/>
              <a:gd name="connsiteX51" fmla="*/ 704850 w 1863490"/>
              <a:gd name="connsiteY51" fmla="*/ 2181225 h 2563088"/>
              <a:gd name="connsiteX52" fmla="*/ 676275 w 1863490"/>
              <a:gd name="connsiteY52" fmla="*/ 2105025 h 2563088"/>
              <a:gd name="connsiteX53" fmla="*/ 695325 w 1863490"/>
              <a:gd name="connsiteY53" fmla="*/ 1800225 h 2563088"/>
              <a:gd name="connsiteX54" fmla="*/ 704850 w 1863490"/>
              <a:gd name="connsiteY54" fmla="*/ 1771650 h 2563088"/>
              <a:gd name="connsiteX55" fmla="*/ 714375 w 1863490"/>
              <a:gd name="connsiteY55" fmla="*/ 1619250 h 2563088"/>
              <a:gd name="connsiteX56" fmla="*/ 704850 w 1863490"/>
              <a:gd name="connsiteY56" fmla="*/ 1257300 h 2563088"/>
              <a:gd name="connsiteX57" fmla="*/ 657225 w 1863490"/>
              <a:gd name="connsiteY57" fmla="*/ 990600 h 2563088"/>
              <a:gd name="connsiteX58" fmla="*/ 638175 w 1863490"/>
              <a:gd name="connsiteY58" fmla="*/ 942975 h 2563088"/>
              <a:gd name="connsiteX59" fmla="*/ 628650 w 1863490"/>
              <a:gd name="connsiteY59" fmla="*/ 914400 h 2563088"/>
              <a:gd name="connsiteX60" fmla="*/ 600075 w 1863490"/>
              <a:gd name="connsiteY60" fmla="*/ 904875 h 2563088"/>
              <a:gd name="connsiteX61" fmla="*/ 542925 w 1863490"/>
              <a:gd name="connsiteY61" fmla="*/ 866775 h 2563088"/>
              <a:gd name="connsiteX62" fmla="*/ 485775 w 1863490"/>
              <a:gd name="connsiteY62" fmla="*/ 828675 h 2563088"/>
              <a:gd name="connsiteX63" fmla="*/ 457200 w 1863490"/>
              <a:gd name="connsiteY63" fmla="*/ 819150 h 2563088"/>
              <a:gd name="connsiteX64" fmla="*/ 361950 w 1863490"/>
              <a:gd name="connsiteY64" fmla="*/ 762000 h 2563088"/>
              <a:gd name="connsiteX65" fmla="*/ 190500 w 1863490"/>
              <a:gd name="connsiteY65" fmla="*/ 733425 h 2563088"/>
              <a:gd name="connsiteX66" fmla="*/ 142875 w 1863490"/>
              <a:gd name="connsiteY66" fmla="*/ 723900 h 2563088"/>
              <a:gd name="connsiteX67" fmla="*/ 114300 w 1863490"/>
              <a:gd name="connsiteY67" fmla="*/ 704850 h 2563088"/>
              <a:gd name="connsiteX68" fmla="*/ 76200 w 1863490"/>
              <a:gd name="connsiteY68" fmla="*/ 695325 h 2563088"/>
              <a:gd name="connsiteX69" fmla="*/ 47625 w 1863490"/>
              <a:gd name="connsiteY69" fmla="*/ 666750 h 2563088"/>
              <a:gd name="connsiteX70" fmla="*/ 28575 w 1863490"/>
              <a:gd name="connsiteY70" fmla="*/ 638175 h 2563088"/>
              <a:gd name="connsiteX71" fmla="*/ 0 w 1863490"/>
              <a:gd name="connsiteY71" fmla="*/ 523875 h 2563088"/>
              <a:gd name="connsiteX72" fmla="*/ 9525 w 1863490"/>
              <a:gd name="connsiteY72" fmla="*/ 314325 h 2563088"/>
              <a:gd name="connsiteX73" fmla="*/ 28575 w 1863490"/>
              <a:gd name="connsiteY73" fmla="*/ 238125 h 2563088"/>
              <a:gd name="connsiteX74" fmla="*/ 57150 w 1863490"/>
              <a:gd name="connsiteY74" fmla="*/ 219075 h 2563088"/>
              <a:gd name="connsiteX75" fmla="*/ 66675 w 1863490"/>
              <a:gd name="connsiteY75" fmla="*/ 285750 h 2563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863490" h="2563088">
                <a:moveTo>
                  <a:pt x="47625" y="209550"/>
                </a:moveTo>
                <a:cubicBezTo>
                  <a:pt x="221909" y="57051"/>
                  <a:pt x="64876" y="177112"/>
                  <a:pt x="152400" y="133350"/>
                </a:cubicBezTo>
                <a:cubicBezTo>
                  <a:pt x="178820" y="120140"/>
                  <a:pt x="188063" y="102407"/>
                  <a:pt x="219075" y="95250"/>
                </a:cubicBezTo>
                <a:cubicBezTo>
                  <a:pt x="247090" y="88785"/>
                  <a:pt x="276338" y="89791"/>
                  <a:pt x="304800" y="85725"/>
                </a:cubicBezTo>
                <a:cubicBezTo>
                  <a:pt x="320827" y="83435"/>
                  <a:pt x="336398" y="78490"/>
                  <a:pt x="352425" y="76200"/>
                </a:cubicBezTo>
                <a:cubicBezTo>
                  <a:pt x="380887" y="72134"/>
                  <a:pt x="409596" y="70034"/>
                  <a:pt x="438150" y="66675"/>
                </a:cubicBezTo>
                <a:cubicBezTo>
                  <a:pt x="463572" y="63684"/>
                  <a:pt x="488841" y="59276"/>
                  <a:pt x="514350" y="57150"/>
                </a:cubicBezTo>
                <a:cubicBezTo>
                  <a:pt x="565073" y="52923"/>
                  <a:pt x="615950" y="50800"/>
                  <a:pt x="666750" y="47625"/>
                </a:cubicBezTo>
                <a:cubicBezTo>
                  <a:pt x="768788" y="33048"/>
                  <a:pt x="816442" y="24056"/>
                  <a:pt x="942975" y="28575"/>
                </a:cubicBezTo>
                <a:cubicBezTo>
                  <a:pt x="963043" y="29292"/>
                  <a:pt x="981075" y="41275"/>
                  <a:pt x="1000125" y="47625"/>
                </a:cubicBezTo>
                <a:cubicBezTo>
                  <a:pt x="1037759" y="42249"/>
                  <a:pt x="1077284" y="37860"/>
                  <a:pt x="1114425" y="28575"/>
                </a:cubicBezTo>
                <a:cubicBezTo>
                  <a:pt x="1157889" y="17709"/>
                  <a:pt x="1133913" y="14926"/>
                  <a:pt x="1190625" y="9525"/>
                </a:cubicBezTo>
                <a:cubicBezTo>
                  <a:pt x="1241295" y="4699"/>
                  <a:pt x="1292225" y="3175"/>
                  <a:pt x="1343025" y="0"/>
                </a:cubicBezTo>
                <a:cubicBezTo>
                  <a:pt x="1412875" y="3175"/>
                  <a:pt x="1482831" y="4543"/>
                  <a:pt x="1552575" y="9525"/>
                </a:cubicBezTo>
                <a:cubicBezTo>
                  <a:pt x="1571839" y="10901"/>
                  <a:pt x="1591403" y="12943"/>
                  <a:pt x="1609725" y="19050"/>
                </a:cubicBezTo>
                <a:cubicBezTo>
                  <a:pt x="1620585" y="22670"/>
                  <a:pt x="1627778" y="33591"/>
                  <a:pt x="1638300" y="38100"/>
                </a:cubicBezTo>
                <a:cubicBezTo>
                  <a:pt x="1650332" y="43257"/>
                  <a:pt x="1663813" y="44029"/>
                  <a:pt x="1676400" y="47625"/>
                </a:cubicBezTo>
                <a:cubicBezTo>
                  <a:pt x="1686054" y="50383"/>
                  <a:pt x="1695450" y="53975"/>
                  <a:pt x="1704975" y="57150"/>
                </a:cubicBezTo>
                <a:cubicBezTo>
                  <a:pt x="1724025" y="76200"/>
                  <a:pt x="1747181" y="91884"/>
                  <a:pt x="1762125" y="114300"/>
                </a:cubicBezTo>
                <a:cubicBezTo>
                  <a:pt x="1774825" y="133350"/>
                  <a:pt x="1792985" y="149730"/>
                  <a:pt x="1800225" y="171450"/>
                </a:cubicBezTo>
                <a:cubicBezTo>
                  <a:pt x="1808386" y="195933"/>
                  <a:pt x="1814491" y="211813"/>
                  <a:pt x="1819275" y="238125"/>
                </a:cubicBezTo>
                <a:cubicBezTo>
                  <a:pt x="1823291" y="260214"/>
                  <a:pt x="1825625" y="282575"/>
                  <a:pt x="1828800" y="304800"/>
                </a:cubicBezTo>
                <a:cubicBezTo>
                  <a:pt x="1835150" y="501650"/>
                  <a:pt x="1840082" y="698551"/>
                  <a:pt x="1847850" y="895350"/>
                </a:cubicBezTo>
                <a:cubicBezTo>
                  <a:pt x="1861020" y="1228992"/>
                  <a:pt x="1879226" y="793377"/>
                  <a:pt x="1838325" y="1447800"/>
                </a:cubicBezTo>
                <a:cubicBezTo>
                  <a:pt x="1837508" y="1460865"/>
                  <a:pt x="1831543" y="1473100"/>
                  <a:pt x="1828800" y="1485900"/>
                </a:cubicBezTo>
                <a:cubicBezTo>
                  <a:pt x="1822016" y="1517560"/>
                  <a:pt x="1815073" y="1549212"/>
                  <a:pt x="1809750" y="1581150"/>
                </a:cubicBezTo>
                <a:cubicBezTo>
                  <a:pt x="1806575" y="1600200"/>
                  <a:pt x="1804415" y="1619447"/>
                  <a:pt x="1800225" y="1638300"/>
                </a:cubicBezTo>
                <a:cubicBezTo>
                  <a:pt x="1763912" y="1801708"/>
                  <a:pt x="1822665" y="1497527"/>
                  <a:pt x="1781175" y="1704975"/>
                </a:cubicBezTo>
                <a:cubicBezTo>
                  <a:pt x="1777387" y="1723913"/>
                  <a:pt x="1776334" y="1743389"/>
                  <a:pt x="1771650" y="1762125"/>
                </a:cubicBezTo>
                <a:cubicBezTo>
                  <a:pt x="1766780" y="1781606"/>
                  <a:pt x="1758950" y="1800225"/>
                  <a:pt x="1752600" y="1819275"/>
                </a:cubicBezTo>
                <a:lnTo>
                  <a:pt x="1714500" y="1933575"/>
                </a:lnTo>
                <a:lnTo>
                  <a:pt x="1695450" y="1990725"/>
                </a:lnTo>
                <a:cubicBezTo>
                  <a:pt x="1692275" y="2000250"/>
                  <a:pt x="1687894" y="2009455"/>
                  <a:pt x="1685925" y="2019300"/>
                </a:cubicBezTo>
                <a:cubicBezTo>
                  <a:pt x="1676566" y="2066095"/>
                  <a:pt x="1680388" y="2074751"/>
                  <a:pt x="1647825" y="2114550"/>
                </a:cubicBezTo>
                <a:cubicBezTo>
                  <a:pt x="1619125" y="2149628"/>
                  <a:pt x="1569045" y="2190909"/>
                  <a:pt x="1533525" y="2219325"/>
                </a:cubicBezTo>
                <a:cubicBezTo>
                  <a:pt x="1521129" y="2229242"/>
                  <a:pt x="1507127" y="2237173"/>
                  <a:pt x="1495425" y="2247900"/>
                </a:cubicBezTo>
                <a:cubicBezTo>
                  <a:pt x="1424797" y="2312642"/>
                  <a:pt x="1440408" y="2318271"/>
                  <a:pt x="1371600" y="2352675"/>
                </a:cubicBezTo>
                <a:cubicBezTo>
                  <a:pt x="1362620" y="2357165"/>
                  <a:pt x="1352550" y="2359025"/>
                  <a:pt x="1343025" y="2362200"/>
                </a:cubicBezTo>
                <a:cubicBezTo>
                  <a:pt x="1336675" y="2374900"/>
                  <a:pt x="1332845" y="2389212"/>
                  <a:pt x="1323975" y="2400300"/>
                </a:cubicBezTo>
                <a:cubicBezTo>
                  <a:pt x="1264000" y="2475268"/>
                  <a:pt x="1283427" y="2437401"/>
                  <a:pt x="1228725" y="2486025"/>
                </a:cubicBezTo>
                <a:cubicBezTo>
                  <a:pt x="1211945" y="2500940"/>
                  <a:pt x="1200041" y="2521597"/>
                  <a:pt x="1181100" y="2533650"/>
                </a:cubicBezTo>
                <a:cubicBezTo>
                  <a:pt x="1164159" y="2544431"/>
                  <a:pt x="1143000" y="2546350"/>
                  <a:pt x="1123950" y="2552700"/>
                </a:cubicBezTo>
                <a:lnTo>
                  <a:pt x="1095375" y="2562225"/>
                </a:lnTo>
                <a:cubicBezTo>
                  <a:pt x="1038225" y="2559050"/>
                  <a:pt x="978226" y="2570800"/>
                  <a:pt x="923925" y="2552700"/>
                </a:cubicBezTo>
                <a:cubicBezTo>
                  <a:pt x="903719" y="2545965"/>
                  <a:pt x="908129" y="2512589"/>
                  <a:pt x="895350" y="2495550"/>
                </a:cubicBezTo>
                <a:cubicBezTo>
                  <a:pt x="888481" y="2486392"/>
                  <a:pt x="876300" y="2482850"/>
                  <a:pt x="866775" y="2476500"/>
                </a:cubicBezTo>
                <a:cubicBezTo>
                  <a:pt x="842834" y="2404676"/>
                  <a:pt x="875129" y="2493208"/>
                  <a:pt x="838200" y="2419350"/>
                </a:cubicBezTo>
                <a:cubicBezTo>
                  <a:pt x="806160" y="2355271"/>
                  <a:pt x="839227" y="2385110"/>
                  <a:pt x="790575" y="2352675"/>
                </a:cubicBezTo>
                <a:cubicBezTo>
                  <a:pt x="768700" y="2265175"/>
                  <a:pt x="800314" y="2355324"/>
                  <a:pt x="752475" y="2295525"/>
                </a:cubicBezTo>
                <a:cubicBezTo>
                  <a:pt x="746203" y="2287685"/>
                  <a:pt x="747440" y="2275930"/>
                  <a:pt x="742950" y="2266950"/>
                </a:cubicBezTo>
                <a:cubicBezTo>
                  <a:pt x="734671" y="2250391"/>
                  <a:pt x="723900" y="2235200"/>
                  <a:pt x="714375" y="2219325"/>
                </a:cubicBezTo>
                <a:cubicBezTo>
                  <a:pt x="711200" y="2206625"/>
                  <a:pt x="708446" y="2193812"/>
                  <a:pt x="704850" y="2181225"/>
                </a:cubicBezTo>
                <a:cubicBezTo>
                  <a:pt x="697384" y="2155094"/>
                  <a:pt x="686340" y="2130187"/>
                  <a:pt x="676275" y="2105025"/>
                </a:cubicBezTo>
                <a:cubicBezTo>
                  <a:pt x="679352" y="2028102"/>
                  <a:pt x="676642" y="1893642"/>
                  <a:pt x="695325" y="1800225"/>
                </a:cubicBezTo>
                <a:cubicBezTo>
                  <a:pt x="697294" y="1790380"/>
                  <a:pt x="701675" y="1781175"/>
                  <a:pt x="704850" y="1771650"/>
                </a:cubicBezTo>
                <a:cubicBezTo>
                  <a:pt x="708025" y="1720850"/>
                  <a:pt x="714375" y="1670149"/>
                  <a:pt x="714375" y="1619250"/>
                </a:cubicBezTo>
                <a:cubicBezTo>
                  <a:pt x="714375" y="1498558"/>
                  <a:pt x="711306" y="1377819"/>
                  <a:pt x="704850" y="1257300"/>
                </a:cubicBezTo>
                <a:cubicBezTo>
                  <a:pt x="699879" y="1164506"/>
                  <a:pt x="691547" y="1076405"/>
                  <a:pt x="657225" y="990600"/>
                </a:cubicBezTo>
                <a:cubicBezTo>
                  <a:pt x="650875" y="974725"/>
                  <a:pt x="644178" y="958984"/>
                  <a:pt x="638175" y="942975"/>
                </a:cubicBezTo>
                <a:cubicBezTo>
                  <a:pt x="634650" y="933574"/>
                  <a:pt x="635750" y="921500"/>
                  <a:pt x="628650" y="914400"/>
                </a:cubicBezTo>
                <a:cubicBezTo>
                  <a:pt x="621550" y="907300"/>
                  <a:pt x="609600" y="908050"/>
                  <a:pt x="600075" y="904875"/>
                </a:cubicBezTo>
                <a:cubicBezTo>
                  <a:pt x="536659" y="841459"/>
                  <a:pt x="604956" y="901237"/>
                  <a:pt x="542925" y="866775"/>
                </a:cubicBezTo>
                <a:cubicBezTo>
                  <a:pt x="522911" y="855656"/>
                  <a:pt x="507495" y="835915"/>
                  <a:pt x="485775" y="828675"/>
                </a:cubicBezTo>
                <a:cubicBezTo>
                  <a:pt x="476250" y="825500"/>
                  <a:pt x="465977" y="824026"/>
                  <a:pt x="457200" y="819150"/>
                </a:cubicBezTo>
                <a:cubicBezTo>
                  <a:pt x="434847" y="806731"/>
                  <a:pt x="391621" y="770478"/>
                  <a:pt x="361950" y="762000"/>
                </a:cubicBezTo>
                <a:cubicBezTo>
                  <a:pt x="289853" y="741401"/>
                  <a:pt x="260681" y="744222"/>
                  <a:pt x="190500" y="733425"/>
                </a:cubicBezTo>
                <a:cubicBezTo>
                  <a:pt x="174499" y="730963"/>
                  <a:pt x="158750" y="727075"/>
                  <a:pt x="142875" y="723900"/>
                </a:cubicBezTo>
                <a:cubicBezTo>
                  <a:pt x="133350" y="717550"/>
                  <a:pt x="124822" y="709359"/>
                  <a:pt x="114300" y="704850"/>
                </a:cubicBezTo>
                <a:cubicBezTo>
                  <a:pt x="102268" y="699693"/>
                  <a:pt x="87566" y="701820"/>
                  <a:pt x="76200" y="695325"/>
                </a:cubicBezTo>
                <a:cubicBezTo>
                  <a:pt x="64504" y="688642"/>
                  <a:pt x="56249" y="677098"/>
                  <a:pt x="47625" y="666750"/>
                </a:cubicBezTo>
                <a:cubicBezTo>
                  <a:pt x="40296" y="657956"/>
                  <a:pt x="33224" y="648636"/>
                  <a:pt x="28575" y="638175"/>
                </a:cubicBezTo>
                <a:cubicBezTo>
                  <a:pt x="8449" y="592892"/>
                  <a:pt x="7987" y="571798"/>
                  <a:pt x="0" y="523875"/>
                </a:cubicBezTo>
                <a:cubicBezTo>
                  <a:pt x="3175" y="454025"/>
                  <a:pt x="4360" y="384056"/>
                  <a:pt x="9525" y="314325"/>
                </a:cubicBezTo>
                <a:cubicBezTo>
                  <a:pt x="9670" y="312365"/>
                  <a:pt x="20969" y="247633"/>
                  <a:pt x="28575" y="238125"/>
                </a:cubicBezTo>
                <a:cubicBezTo>
                  <a:pt x="35726" y="229186"/>
                  <a:pt x="47625" y="225425"/>
                  <a:pt x="57150" y="219075"/>
                </a:cubicBezTo>
                <a:lnTo>
                  <a:pt x="66675" y="28575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Freeform: Shape 25">
            <a:extLst>
              <a:ext uri="{FF2B5EF4-FFF2-40B4-BE49-F238E27FC236}">
                <a16:creationId xmlns:a16="http://schemas.microsoft.com/office/drawing/2014/main" id="{517555CF-F87E-4956-B27C-76A00A51C047}"/>
              </a:ext>
            </a:extLst>
          </p:cNvPr>
          <p:cNvSpPr/>
          <p:nvPr/>
        </p:nvSpPr>
        <p:spPr>
          <a:xfrm>
            <a:off x="482455" y="3933144"/>
            <a:ext cx="2581773" cy="2085975"/>
          </a:xfrm>
          <a:custGeom>
            <a:avLst/>
            <a:gdLst>
              <a:gd name="connsiteX0" fmla="*/ 190621 w 2581773"/>
              <a:gd name="connsiteY0" fmla="*/ 847725 h 2085975"/>
              <a:gd name="connsiteX1" fmla="*/ 142996 w 2581773"/>
              <a:gd name="connsiteY1" fmla="*/ 809625 h 2085975"/>
              <a:gd name="connsiteX2" fmla="*/ 85846 w 2581773"/>
              <a:gd name="connsiteY2" fmla="*/ 752475 h 2085975"/>
              <a:gd name="connsiteX3" fmla="*/ 19171 w 2581773"/>
              <a:gd name="connsiteY3" fmla="*/ 704850 h 2085975"/>
              <a:gd name="connsiteX4" fmla="*/ 121 w 2581773"/>
              <a:gd name="connsiteY4" fmla="*/ 628650 h 2085975"/>
              <a:gd name="connsiteX5" fmla="*/ 9646 w 2581773"/>
              <a:gd name="connsiteY5" fmla="*/ 552450 h 2085975"/>
              <a:gd name="connsiteX6" fmla="*/ 95371 w 2581773"/>
              <a:gd name="connsiteY6" fmla="*/ 485775 h 2085975"/>
              <a:gd name="connsiteX7" fmla="*/ 142996 w 2581773"/>
              <a:gd name="connsiteY7" fmla="*/ 419100 h 2085975"/>
              <a:gd name="connsiteX8" fmla="*/ 171571 w 2581773"/>
              <a:gd name="connsiteY8" fmla="*/ 400050 h 2085975"/>
              <a:gd name="connsiteX9" fmla="*/ 200146 w 2581773"/>
              <a:gd name="connsiteY9" fmla="*/ 371475 h 2085975"/>
              <a:gd name="connsiteX10" fmla="*/ 228721 w 2581773"/>
              <a:gd name="connsiteY10" fmla="*/ 361950 h 2085975"/>
              <a:gd name="connsiteX11" fmla="*/ 295396 w 2581773"/>
              <a:gd name="connsiteY11" fmla="*/ 342900 h 2085975"/>
              <a:gd name="connsiteX12" fmla="*/ 352546 w 2581773"/>
              <a:gd name="connsiteY12" fmla="*/ 304800 h 2085975"/>
              <a:gd name="connsiteX13" fmla="*/ 428746 w 2581773"/>
              <a:gd name="connsiteY13" fmla="*/ 266700 h 2085975"/>
              <a:gd name="connsiteX14" fmla="*/ 476371 w 2581773"/>
              <a:gd name="connsiteY14" fmla="*/ 228600 h 2085975"/>
              <a:gd name="connsiteX15" fmla="*/ 495421 w 2581773"/>
              <a:gd name="connsiteY15" fmla="*/ 200025 h 2085975"/>
              <a:gd name="connsiteX16" fmla="*/ 552571 w 2581773"/>
              <a:gd name="connsiteY16" fmla="*/ 180975 h 2085975"/>
              <a:gd name="connsiteX17" fmla="*/ 609721 w 2581773"/>
              <a:gd name="connsiteY17" fmla="*/ 152400 h 2085975"/>
              <a:gd name="connsiteX18" fmla="*/ 685921 w 2581773"/>
              <a:gd name="connsiteY18" fmla="*/ 133350 h 2085975"/>
              <a:gd name="connsiteX19" fmla="*/ 828796 w 2581773"/>
              <a:gd name="connsiteY19" fmla="*/ 133350 h 2085975"/>
              <a:gd name="connsiteX20" fmla="*/ 895471 w 2581773"/>
              <a:gd name="connsiteY20" fmla="*/ 85725 h 2085975"/>
              <a:gd name="connsiteX21" fmla="*/ 990721 w 2581773"/>
              <a:gd name="connsiteY21" fmla="*/ 66675 h 2085975"/>
              <a:gd name="connsiteX22" fmla="*/ 1047871 w 2581773"/>
              <a:gd name="connsiteY22" fmla="*/ 47625 h 2085975"/>
              <a:gd name="connsiteX23" fmla="*/ 1257421 w 2581773"/>
              <a:gd name="connsiteY23" fmla="*/ 38100 h 2085975"/>
              <a:gd name="connsiteX24" fmla="*/ 1324096 w 2581773"/>
              <a:gd name="connsiteY24" fmla="*/ 9525 h 2085975"/>
              <a:gd name="connsiteX25" fmla="*/ 1362196 w 2581773"/>
              <a:gd name="connsiteY25" fmla="*/ 0 h 2085975"/>
              <a:gd name="connsiteX26" fmla="*/ 1619371 w 2581773"/>
              <a:gd name="connsiteY26" fmla="*/ 9525 h 2085975"/>
              <a:gd name="connsiteX27" fmla="*/ 1647946 w 2581773"/>
              <a:gd name="connsiteY27" fmla="*/ 66675 h 2085975"/>
              <a:gd name="connsiteX28" fmla="*/ 1686046 w 2581773"/>
              <a:gd name="connsiteY28" fmla="*/ 123825 h 2085975"/>
              <a:gd name="connsiteX29" fmla="*/ 1705096 w 2581773"/>
              <a:gd name="connsiteY29" fmla="*/ 466725 h 2085975"/>
              <a:gd name="connsiteX30" fmla="*/ 1733671 w 2581773"/>
              <a:gd name="connsiteY30" fmla="*/ 581025 h 2085975"/>
              <a:gd name="connsiteX31" fmla="*/ 1743196 w 2581773"/>
              <a:gd name="connsiteY31" fmla="*/ 609600 h 2085975"/>
              <a:gd name="connsiteX32" fmla="*/ 1781296 w 2581773"/>
              <a:gd name="connsiteY32" fmla="*/ 666750 h 2085975"/>
              <a:gd name="connsiteX33" fmla="*/ 1847971 w 2581773"/>
              <a:gd name="connsiteY33" fmla="*/ 781050 h 2085975"/>
              <a:gd name="connsiteX34" fmla="*/ 1886071 w 2581773"/>
              <a:gd name="connsiteY34" fmla="*/ 914400 h 2085975"/>
              <a:gd name="connsiteX35" fmla="*/ 1895596 w 2581773"/>
              <a:gd name="connsiteY35" fmla="*/ 942975 h 2085975"/>
              <a:gd name="connsiteX36" fmla="*/ 1943221 w 2581773"/>
              <a:gd name="connsiteY36" fmla="*/ 1000125 h 2085975"/>
              <a:gd name="connsiteX37" fmla="*/ 1962271 w 2581773"/>
              <a:gd name="connsiteY37" fmla="*/ 1057275 h 2085975"/>
              <a:gd name="connsiteX38" fmla="*/ 1971796 w 2581773"/>
              <a:gd name="connsiteY38" fmla="*/ 1095375 h 2085975"/>
              <a:gd name="connsiteX39" fmla="*/ 2114671 w 2581773"/>
              <a:gd name="connsiteY39" fmla="*/ 1104900 h 2085975"/>
              <a:gd name="connsiteX40" fmla="*/ 2162296 w 2581773"/>
              <a:gd name="connsiteY40" fmla="*/ 1123950 h 2085975"/>
              <a:gd name="connsiteX41" fmla="*/ 2200396 w 2581773"/>
              <a:gd name="connsiteY41" fmla="*/ 1143000 h 2085975"/>
              <a:gd name="connsiteX42" fmla="*/ 2267071 w 2581773"/>
              <a:gd name="connsiteY42" fmla="*/ 1162050 h 2085975"/>
              <a:gd name="connsiteX43" fmla="*/ 2295646 w 2581773"/>
              <a:gd name="connsiteY43" fmla="*/ 1181100 h 2085975"/>
              <a:gd name="connsiteX44" fmla="*/ 2381371 w 2581773"/>
              <a:gd name="connsiteY44" fmla="*/ 1219200 h 2085975"/>
              <a:gd name="connsiteX45" fmla="*/ 2400421 w 2581773"/>
              <a:gd name="connsiteY45" fmla="*/ 1247775 h 2085975"/>
              <a:gd name="connsiteX46" fmla="*/ 2486146 w 2581773"/>
              <a:gd name="connsiteY46" fmla="*/ 1323975 h 2085975"/>
              <a:gd name="connsiteX47" fmla="*/ 2533771 w 2581773"/>
              <a:gd name="connsiteY47" fmla="*/ 1381125 h 2085975"/>
              <a:gd name="connsiteX48" fmla="*/ 2552821 w 2581773"/>
              <a:gd name="connsiteY48" fmla="*/ 1447800 h 2085975"/>
              <a:gd name="connsiteX49" fmla="*/ 2562346 w 2581773"/>
              <a:gd name="connsiteY49" fmla="*/ 1524000 h 2085975"/>
              <a:gd name="connsiteX50" fmla="*/ 2571871 w 2581773"/>
              <a:gd name="connsiteY50" fmla="*/ 1571625 h 2085975"/>
              <a:gd name="connsiteX51" fmla="*/ 2571871 w 2581773"/>
              <a:gd name="connsiteY51" fmla="*/ 2066925 h 2085975"/>
              <a:gd name="connsiteX52" fmla="*/ 2533771 w 2581773"/>
              <a:gd name="connsiteY52" fmla="*/ 2085975 h 2085975"/>
              <a:gd name="connsiteX53" fmla="*/ 2200396 w 2581773"/>
              <a:gd name="connsiteY53" fmla="*/ 2076450 h 2085975"/>
              <a:gd name="connsiteX54" fmla="*/ 2133721 w 2581773"/>
              <a:gd name="connsiteY54" fmla="*/ 2057400 h 2085975"/>
              <a:gd name="connsiteX55" fmla="*/ 2019421 w 2581773"/>
              <a:gd name="connsiteY55" fmla="*/ 2038350 h 2085975"/>
              <a:gd name="connsiteX56" fmla="*/ 1990846 w 2581773"/>
              <a:gd name="connsiteY56" fmla="*/ 2028825 h 2085975"/>
              <a:gd name="connsiteX57" fmla="*/ 1924171 w 2581773"/>
              <a:gd name="connsiteY57" fmla="*/ 1981200 h 2085975"/>
              <a:gd name="connsiteX58" fmla="*/ 1895596 w 2581773"/>
              <a:gd name="connsiteY58" fmla="*/ 1952625 h 2085975"/>
              <a:gd name="connsiteX59" fmla="*/ 1838446 w 2581773"/>
              <a:gd name="connsiteY59" fmla="*/ 1847850 h 2085975"/>
              <a:gd name="connsiteX60" fmla="*/ 1819396 w 2581773"/>
              <a:gd name="connsiteY60" fmla="*/ 1819275 h 2085975"/>
              <a:gd name="connsiteX61" fmla="*/ 1809871 w 2581773"/>
              <a:gd name="connsiteY61" fmla="*/ 1790700 h 2085975"/>
              <a:gd name="connsiteX62" fmla="*/ 1800346 w 2581773"/>
              <a:gd name="connsiteY62" fmla="*/ 1752600 h 2085975"/>
              <a:gd name="connsiteX63" fmla="*/ 1762246 w 2581773"/>
              <a:gd name="connsiteY63" fmla="*/ 1724025 h 2085975"/>
              <a:gd name="connsiteX64" fmla="*/ 1705096 w 2581773"/>
              <a:gd name="connsiteY64" fmla="*/ 1685925 h 2085975"/>
              <a:gd name="connsiteX65" fmla="*/ 1676521 w 2581773"/>
              <a:gd name="connsiteY65" fmla="*/ 1666875 h 2085975"/>
              <a:gd name="connsiteX66" fmla="*/ 1666996 w 2581773"/>
              <a:gd name="connsiteY66" fmla="*/ 1638300 h 2085975"/>
              <a:gd name="connsiteX67" fmla="*/ 1638421 w 2581773"/>
              <a:gd name="connsiteY67" fmla="*/ 1628775 h 2085975"/>
              <a:gd name="connsiteX68" fmla="*/ 1590796 w 2581773"/>
              <a:gd name="connsiteY68" fmla="*/ 1609725 h 2085975"/>
              <a:gd name="connsiteX69" fmla="*/ 1562221 w 2581773"/>
              <a:gd name="connsiteY69" fmla="*/ 1581150 h 2085975"/>
              <a:gd name="connsiteX70" fmla="*/ 1495546 w 2581773"/>
              <a:gd name="connsiteY70" fmla="*/ 1562100 h 2085975"/>
              <a:gd name="connsiteX71" fmla="*/ 1409821 w 2581773"/>
              <a:gd name="connsiteY71" fmla="*/ 1524000 h 2085975"/>
              <a:gd name="connsiteX72" fmla="*/ 1381246 w 2581773"/>
              <a:gd name="connsiteY72" fmla="*/ 1514475 h 2085975"/>
              <a:gd name="connsiteX73" fmla="*/ 1324096 w 2581773"/>
              <a:gd name="connsiteY73" fmla="*/ 1466850 h 2085975"/>
              <a:gd name="connsiteX74" fmla="*/ 1295521 w 2581773"/>
              <a:gd name="connsiteY74" fmla="*/ 1409700 h 2085975"/>
              <a:gd name="connsiteX75" fmla="*/ 1266946 w 2581773"/>
              <a:gd name="connsiteY75" fmla="*/ 1390650 h 2085975"/>
              <a:gd name="connsiteX76" fmla="*/ 1257421 w 2581773"/>
              <a:gd name="connsiteY76" fmla="*/ 1362075 h 2085975"/>
              <a:gd name="connsiteX77" fmla="*/ 1219321 w 2581773"/>
              <a:gd name="connsiteY77" fmla="*/ 1304925 h 2085975"/>
              <a:gd name="connsiteX78" fmla="*/ 1200271 w 2581773"/>
              <a:gd name="connsiteY78" fmla="*/ 1247775 h 2085975"/>
              <a:gd name="connsiteX79" fmla="*/ 1181221 w 2581773"/>
              <a:gd name="connsiteY79" fmla="*/ 1219200 h 2085975"/>
              <a:gd name="connsiteX80" fmla="*/ 1171696 w 2581773"/>
              <a:gd name="connsiteY80" fmla="*/ 1190625 h 2085975"/>
              <a:gd name="connsiteX81" fmla="*/ 1143121 w 2581773"/>
              <a:gd name="connsiteY81" fmla="*/ 1171575 h 2085975"/>
              <a:gd name="connsiteX82" fmla="*/ 1114546 w 2581773"/>
              <a:gd name="connsiteY82" fmla="*/ 1114425 h 2085975"/>
              <a:gd name="connsiteX83" fmla="*/ 1076446 w 2581773"/>
              <a:gd name="connsiteY83" fmla="*/ 1085850 h 2085975"/>
              <a:gd name="connsiteX84" fmla="*/ 1028821 w 2581773"/>
              <a:gd name="connsiteY84" fmla="*/ 1009650 h 2085975"/>
              <a:gd name="connsiteX85" fmla="*/ 1009771 w 2581773"/>
              <a:gd name="connsiteY85" fmla="*/ 981075 h 2085975"/>
              <a:gd name="connsiteX86" fmla="*/ 971671 w 2581773"/>
              <a:gd name="connsiteY86" fmla="*/ 962025 h 2085975"/>
              <a:gd name="connsiteX87" fmla="*/ 943096 w 2581773"/>
              <a:gd name="connsiteY87" fmla="*/ 933450 h 2085975"/>
              <a:gd name="connsiteX88" fmla="*/ 914521 w 2581773"/>
              <a:gd name="connsiteY88" fmla="*/ 914400 h 2085975"/>
              <a:gd name="connsiteX89" fmla="*/ 857371 w 2581773"/>
              <a:gd name="connsiteY89" fmla="*/ 895350 h 2085975"/>
              <a:gd name="connsiteX90" fmla="*/ 762121 w 2581773"/>
              <a:gd name="connsiteY90" fmla="*/ 914400 h 2085975"/>
              <a:gd name="connsiteX91" fmla="*/ 733546 w 2581773"/>
              <a:gd name="connsiteY91" fmla="*/ 923925 h 2085975"/>
              <a:gd name="connsiteX92" fmla="*/ 676396 w 2581773"/>
              <a:gd name="connsiteY92" fmla="*/ 952500 h 2085975"/>
              <a:gd name="connsiteX93" fmla="*/ 590671 w 2581773"/>
              <a:gd name="connsiteY93" fmla="*/ 962025 h 2085975"/>
              <a:gd name="connsiteX94" fmla="*/ 457321 w 2581773"/>
              <a:gd name="connsiteY94" fmla="*/ 952500 h 2085975"/>
              <a:gd name="connsiteX95" fmla="*/ 428746 w 2581773"/>
              <a:gd name="connsiteY95" fmla="*/ 933450 h 2085975"/>
              <a:gd name="connsiteX96" fmla="*/ 371596 w 2581773"/>
              <a:gd name="connsiteY96" fmla="*/ 914400 h 2085975"/>
              <a:gd name="connsiteX97" fmla="*/ 314446 w 2581773"/>
              <a:gd name="connsiteY97" fmla="*/ 876300 h 2085975"/>
              <a:gd name="connsiteX98" fmla="*/ 247771 w 2581773"/>
              <a:gd name="connsiteY98" fmla="*/ 866775 h 2085975"/>
              <a:gd name="connsiteX99" fmla="*/ 190621 w 2581773"/>
              <a:gd name="connsiteY99" fmla="*/ 847725 h 208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581773" h="2085975">
                <a:moveTo>
                  <a:pt x="190621" y="847725"/>
                </a:moveTo>
                <a:cubicBezTo>
                  <a:pt x="173158" y="838200"/>
                  <a:pt x="158039" y="823300"/>
                  <a:pt x="142996" y="809625"/>
                </a:cubicBezTo>
                <a:cubicBezTo>
                  <a:pt x="123061" y="791503"/>
                  <a:pt x="109943" y="764523"/>
                  <a:pt x="85846" y="752475"/>
                </a:cubicBezTo>
                <a:cubicBezTo>
                  <a:pt x="35698" y="727401"/>
                  <a:pt x="57786" y="743465"/>
                  <a:pt x="19171" y="704850"/>
                </a:cubicBezTo>
                <a:cubicBezTo>
                  <a:pt x="11655" y="682301"/>
                  <a:pt x="121" y="651638"/>
                  <a:pt x="121" y="628650"/>
                </a:cubicBezTo>
                <a:cubicBezTo>
                  <a:pt x="121" y="603052"/>
                  <a:pt x="-1802" y="575345"/>
                  <a:pt x="9646" y="552450"/>
                </a:cubicBezTo>
                <a:cubicBezTo>
                  <a:pt x="35346" y="501050"/>
                  <a:pt x="55604" y="499031"/>
                  <a:pt x="95371" y="485775"/>
                </a:cubicBezTo>
                <a:cubicBezTo>
                  <a:pt x="106188" y="469550"/>
                  <a:pt x="131181" y="430915"/>
                  <a:pt x="142996" y="419100"/>
                </a:cubicBezTo>
                <a:cubicBezTo>
                  <a:pt x="151091" y="411005"/>
                  <a:pt x="162777" y="407379"/>
                  <a:pt x="171571" y="400050"/>
                </a:cubicBezTo>
                <a:cubicBezTo>
                  <a:pt x="181919" y="391426"/>
                  <a:pt x="188938" y="378947"/>
                  <a:pt x="200146" y="371475"/>
                </a:cubicBezTo>
                <a:cubicBezTo>
                  <a:pt x="208500" y="365906"/>
                  <a:pt x="219067" y="364708"/>
                  <a:pt x="228721" y="361950"/>
                </a:cubicBezTo>
                <a:cubicBezTo>
                  <a:pt x="238876" y="359049"/>
                  <a:pt x="283305" y="349617"/>
                  <a:pt x="295396" y="342900"/>
                </a:cubicBezTo>
                <a:cubicBezTo>
                  <a:pt x="315410" y="331781"/>
                  <a:pt x="332068" y="315039"/>
                  <a:pt x="352546" y="304800"/>
                </a:cubicBezTo>
                <a:cubicBezTo>
                  <a:pt x="377946" y="292100"/>
                  <a:pt x="406571" y="284440"/>
                  <a:pt x="428746" y="266700"/>
                </a:cubicBezTo>
                <a:cubicBezTo>
                  <a:pt x="444621" y="254000"/>
                  <a:pt x="461996" y="242975"/>
                  <a:pt x="476371" y="228600"/>
                </a:cubicBezTo>
                <a:cubicBezTo>
                  <a:pt x="484466" y="220505"/>
                  <a:pt x="485713" y="206092"/>
                  <a:pt x="495421" y="200025"/>
                </a:cubicBezTo>
                <a:cubicBezTo>
                  <a:pt x="512449" y="189382"/>
                  <a:pt x="535863" y="192114"/>
                  <a:pt x="552571" y="180975"/>
                </a:cubicBezTo>
                <a:cubicBezTo>
                  <a:pt x="582583" y="160967"/>
                  <a:pt x="576353" y="161500"/>
                  <a:pt x="609721" y="152400"/>
                </a:cubicBezTo>
                <a:cubicBezTo>
                  <a:pt x="634980" y="145511"/>
                  <a:pt x="685921" y="133350"/>
                  <a:pt x="685921" y="133350"/>
                </a:cubicBezTo>
                <a:cubicBezTo>
                  <a:pt x="757110" y="153690"/>
                  <a:pt x="753574" y="164692"/>
                  <a:pt x="828796" y="133350"/>
                </a:cubicBezTo>
                <a:cubicBezTo>
                  <a:pt x="829735" y="132959"/>
                  <a:pt x="887088" y="88304"/>
                  <a:pt x="895471" y="85725"/>
                </a:cubicBezTo>
                <a:cubicBezTo>
                  <a:pt x="926418" y="76203"/>
                  <a:pt x="960004" y="76914"/>
                  <a:pt x="990721" y="66675"/>
                </a:cubicBezTo>
                <a:cubicBezTo>
                  <a:pt x="1009771" y="60325"/>
                  <a:pt x="1027811" y="48537"/>
                  <a:pt x="1047871" y="47625"/>
                </a:cubicBezTo>
                <a:lnTo>
                  <a:pt x="1257421" y="38100"/>
                </a:lnTo>
                <a:cubicBezTo>
                  <a:pt x="1366804" y="10754"/>
                  <a:pt x="1232006" y="48992"/>
                  <a:pt x="1324096" y="9525"/>
                </a:cubicBezTo>
                <a:cubicBezTo>
                  <a:pt x="1336128" y="4368"/>
                  <a:pt x="1349496" y="3175"/>
                  <a:pt x="1362196" y="0"/>
                </a:cubicBezTo>
                <a:cubicBezTo>
                  <a:pt x="1447921" y="3175"/>
                  <a:pt x="1534392" y="-2196"/>
                  <a:pt x="1619371" y="9525"/>
                </a:cubicBezTo>
                <a:cubicBezTo>
                  <a:pt x="1634636" y="11630"/>
                  <a:pt x="1643005" y="57782"/>
                  <a:pt x="1647946" y="66675"/>
                </a:cubicBezTo>
                <a:cubicBezTo>
                  <a:pt x="1659065" y="86689"/>
                  <a:pt x="1686046" y="123825"/>
                  <a:pt x="1686046" y="123825"/>
                </a:cubicBezTo>
                <a:cubicBezTo>
                  <a:pt x="1724063" y="275892"/>
                  <a:pt x="1665360" y="29634"/>
                  <a:pt x="1705096" y="466725"/>
                </a:cubicBezTo>
                <a:cubicBezTo>
                  <a:pt x="1708652" y="505836"/>
                  <a:pt x="1721252" y="543768"/>
                  <a:pt x="1733671" y="581025"/>
                </a:cubicBezTo>
                <a:cubicBezTo>
                  <a:pt x="1736846" y="590550"/>
                  <a:pt x="1738320" y="600823"/>
                  <a:pt x="1743196" y="609600"/>
                </a:cubicBezTo>
                <a:cubicBezTo>
                  <a:pt x="1754315" y="629614"/>
                  <a:pt x="1771057" y="646272"/>
                  <a:pt x="1781296" y="666750"/>
                </a:cubicBezTo>
                <a:cubicBezTo>
                  <a:pt x="1826496" y="757149"/>
                  <a:pt x="1802357" y="720232"/>
                  <a:pt x="1847971" y="781050"/>
                </a:cubicBezTo>
                <a:cubicBezTo>
                  <a:pt x="1871891" y="876731"/>
                  <a:pt x="1858742" y="832412"/>
                  <a:pt x="1886071" y="914400"/>
                </a:cubicBezTo>
                <a:cubicBezTo>
                  <a:pt x="1889246" y="923925"/>
                  <a:pt x="1890027" y="934621"/>
                  <a:pt x="1895596" y="942975"/>
                </a:cubicBezTo>
                <a:cubicBezTo>
                  <a:pt x="1922118" y="982758"/>
                  <a:pt x="1906551" y="963455"/>
                  <a:pt x="1943221" y="1000125"/>
                </a:cubicBezTo>
                <a:cubicBezTo>
                  <a:pt x="1949571" y="1019175"/>
                  <a:pt x="1957401" y="1037794"/>
                  <a:pt x="1962271" y="1057275"/>
                </a:cubicBezTo>
                <a:cubicBezTo>
                  <a:pt x="1965446" y="1069975"/>
                  <a:pt x="1959301" y="1091470"/>
                  <a:pt x="1971796" y="1095375"/>
                </a:cubicBezTo>
                <a:cubicBezTo>
                  <a:pt x="2017354" y="1109612"/>
                  <a:pt x="2067046" y="1101725"/>
                  <a:pt x="2114671" y="1104900"/>
                </a:cubicBezTo>
                <a:cubicBezTo>
                  <a:pt x="2130546" y="1111250"/>
                  <a:pt x="2146672" y="1117006"/>
                  <a:pt x="2162296" y="1123950"/>
                </a:cubicBezTo>
                <a:cubicBezTo>
                  <a:pt x="2175271" y="1129717"/>
                  <a:pt x="2187101" y="1138014"/>
                  <a:pt x="2200396" y="1143000"/>
                </a:cubicBezTo>
                <a:cubicBezTo>
                  <a:pt x="2224811" y="1152155"/>
                  <a:pt x="2244044" y="1150536"/>
                  <a:pt x="2267071" y="1162050"/>
                </a:cubicBezTo>
                <a:cubicBezTo>
                  <a:pt x="2277310" y="1167170"/>
                  <a:pt x="2285185" y="1176451"/>
                  <a:pt x="2295646" y="1181100"/>
                </a:cubicBezTo>
                <a:cubicBezTo>
                  <a:pt x="2397661" y="1226440"/>
                  <a:pt x="2316702" y="1176087"/>
                  <a:pt x="2381371" y="1219200"/>
                </a:cubicBezTo>
                <a:cubicBezTo>
                  <a:pt x="2387721" y="1228725"/>
                  <a:pt x="2392816" y="1239219"/>
                  <a:pt x="2400421" y="1247775"/>
                </a:cubicBezTo>
                <a:cubicBezTo>
                  <a:pt x="2447872" y="1301157"/>
                  <a:pt x="2442716" y="1295022"/>
                  <a:pt x="2486146" y="1323975"/>
                </a:cubicBezTo>
                <a:cubicBezTo>
                  <a:pt x="2549280" y="1450242"/>
                  <a:pt x="2461968" y="1291371"/>
                  <a:pt x="2533771" y="1381125"/>
                </a:cubicBezTo>
                <a:cubicBezTo>
                  <a:pt x="2538539" y="1387085"/>
                  <a:pt x="2552461" y="1445638"/>
                  <a:pt x="2552821" y="1447800"/>
                </a:cubicBezTo>
                <a:cubicBezTo>
                  <a:pt x="2557029" y="1473049"/>
                  <a:pt x="2558454" y="1498700"/>
                  <a:pt x="2562346" y="1524000"/>
                </a:cubicBezTo>
                <a:cubicBezTo>
                  <a:pt x="2564808" y="1540001"/>
                  <a:pt x="2568696" y="1555750"/>
                  <a:pt x="2571871" y="1571625"/>
                </a:cubicBezTo>
                <a:cubicBezTo>
                  <a:pt x="2574889" y="1659139"/>
                  <a:pt x="2592559" y="1963484"/>
                  <a:pt x="2571871" y="2066925"/>
                </a:cubicBezTo>
                <a:cubicBezTo>
                  <a:pt x="2569086" y="2080848"/>
                  <a:pt x="2546471" y="2079625"/>
                  <a:pt x="2533771" y="2085975"/>
                </a:cubicBezTo>
                <a:cubicBezTo>
                  <a:pt x="2422646" y="2082800"/>
                  <a:pt x="2311420" y="2082144"/>
                  <a:pt x="2200396" y="2076450"/>
                </a:cubicBezTo>
                <a:cubicBezTo>
                  <a:pt x="2168560" y="2074817"/>
                  <a:pt x="2162440" y="2063144"/>
                  <a:pt x="2133721" y="2057400"/>
                </a:cubicBezTo>
                <a:cubicBezTo>
                  <a:pt x="2053076" y="2041271"/>
                  <a:pt x="2087578" y="2055389"/>
                  <a:pt x="2019421" y="2038350"/>
                </a:cubicBezTo>
                <a:cubicBezTo>
                  <a:pt x="2009681" y="2035915"/>
                  <a:pt x="1999826" y="2033315"/>
                  <a:pt x="1990846" y="2028825"/>
                </a:cubicBezTo>
                <a:cubicBezTo>
                  <a:pt x="1978785" y="2022794"/>
                  <a:pt x="1930211" y="1986377"/>
                  <a:pt x="1924171" y="1981200"/>
                </a:cubicBezTo>
                <a:cubicBezTo>
                  <a:pt x="1913944" y="1972434"/>
                  <a:pt x="1903321" y="1963660"/>
                  <a:pt x="1895596" y="1952625"/>
                </a:cubicBezTo>
                <a:cubicBezTo>
                  <a:pt x="1852833" y="1891536"/>
                  <a:pt x="1867622" y="1898908"/>
                  <a:pt x="1838446" y="1847850"/>
                </a:cubicBezTo>
                <a:cubicBezTo>
                  <a:pt x="1832766" y="1837911"/>
                  <a:pt x="1824516" y="1829514"/>
                  <a:pt x="1819396" y="1819275"/>
                </a:cubicBezTo>
                <a:cubicBezTo>
                  <a:pt x="1814906" y="1810295"/>
                  <a:pt x="1812629" y="1800354"/>
                  <a:pt x="1809871" y="1790700"/>
                </a:cubicBezTo>
                <a:cubicBezTo>
                  <a:pt x="1806275" y="1778113"/>
                  <a:pt x="1807955" y="1763252"/>
                  <a:pt x="1800346" y="1752600"/>
                </a:cubicBezTo>
                <a:cubicBezTo>
                  <a:pt x="1791119" y="1739682"/>
                  <a:pt x="1775251" y="1733129"/>
                  <a:pt x="1762246" y="1724025"/>
                </a:cubicBezTo>
                <a:cubicBezTo>
                  <a:pt x="1743489" y="1710895"/>
                  <a:pt x="1724146" y="1698625"/>
                  <a:pt x="1705096" y="1685925"/>
                </a:cubicBezTo>
                <a:lnTo>
                  <a:pt x="1676521" y="1666875"/>
                </a:lnTo>
                <a:cubicBezTo>
                  <a:pt x="1673346" y="1657350"/>
                  <a:pt x="1674096" y="1645400"/>
                  <a:pt x="1666996" y="1638300"/>
                </a:cubicBezTo>
                <a:cubicBezTo>
                  <a:pt x="1659896" y="1631200"/>
                  <a:pt x="1647822" y="1632300"/>
                  <a:pt x="1638421" y="1628775"/>
                </a:cubicBezTo>
                <a:cubicBezTo>
                  <a:pt x="1622412" y="1622772"/>
                  <a:pt x="1606671" y="1616075"/>
                  <a:pt x="1590796" y="1609725"/>
                </a:cubicBezTo>
                <a:cubicBezTo>
                  <a:pt x="1581271" y="1600200"/>
                  <a:pt x="1573429" y="1588622"/>
                  <a:pt x="1562221" y="1581150"/>
                </a:cubicBezTo>
                <a:cubicBezTo>
                  <a:pt x="1554022" y="1575684"/>
                  <a:pt x="1500627" y="1563370"/>
                  <a:pt x="1495546" y="1562100"/>
                </a:cubicBezTo>
                <a:cubicBezTo>
                  <a:pt x="1450263" y="1531911"/>
                  <a:pt x="1477831" y="1546670"/>
                  <a:pt x="1409821" y="1524000"/>
                </a:cubicBezTo>
                <a:cubicBezTo>
                  <a:pt x="1400296" y="1520825"/>
                  <a:pt x="1389600" y="1520044"/>
                  <a:pt x="1381246" y="1514475"/>
                </a:cubicBezTo>
                <a:cubicBezTo>
                  <a:pt x="1341463" y="1487953"/>
                  <a:pt x="1360766" y="1503520"/>
                  <a:pt x="1324096" y="1466850"/>
                </a:cubicBezTo>
                <a:cubicBezTo>
                  <a:pt x="1316349" y="1443609"/>
                  <a:pt x="1313985" y="1428164"/>
                  <a:pt x="1295521" y="1409700"/>
                </a:cubicBezTo>
                <a:cubicBezTo>
                  <a:pt x="1287426" y="1401605"/>
                  <a:pt x="1276471" y="1397000"/>
                  <a:pt x="1266946" y="1390650"/>
                </a:cubicBezTo>
                <a:cubicBezTo>
                  <a:pt x="1263771" y="1381125"/>
                  <a:pt x="1262297" y="1370852"/>
                  <a:pt x="1257421" y="1362075"/>
                </a:cubicBezTo>
                <a:cubicBezTo>
                  <a:pt x="1246302" y="1342061"/>
                  <a:pt x="1226561" y="1326645"/>
                  <a:pt x="1219321" y="1304925"/>
                </a:cubicBezTo>
                <a:cubicBezTo>
                  <a:pt x="1212971" y="1285875"/>
                  <a:pt x="1211410" y="1264483"/>
                  <a:pt x="1200271" y="1247775"/>
                </a:cubicBezTo>
                <a:cubicBezTo>
                  <a:pt x="1193921" y="1238250"/>
                  <a:pt x="1186341" y="1229439"/>
                  <a:pt x="1181221" y="1219200"/>
                </a:cubicBezTo>
                <a:cubicBezTo>
                  <a:pt x="1176731" y="1210220"/>
                  <a:pt x="1177968" y="1198465"/>
                  <a:pt x="1171696" y="1190625"/>
                </a:cubicBezTo>
                <a:cubicBezTo>
                  <a:pt x="1164545" y="1181686"/>
                  <a:pt x="1152646" y="1177925"/>
                  <a:pt x="1143121" y="1171575"/>
                </a:cubicBezTo>
                <a:cubicBezTo>
                  <a:pt x="1135374" y="1148334"/>
                  <a:pt x="1133010" y="1132889"/>
                  <a:pt x="1114546" y="1114425"/>
                </a:cubicBezTo>
                <a:cubicBezTo>
                  <a:pt x="1103321" y="1103200"/>
                  <a:pt x="1089146" y="1095375"/>
                  <a:pt x="1076446" y="1085850"/>
                </a:cubicBezTo>
                <a:cubicBezTo>
                  <a:pt x="1046610" y="1026178"/>
                  <a:pt x="1070037" y="1067352"/>
                  <a:pt x="1028821" y="1009650"/>
                </a:cubicBezTo>
                <a:cubicBezTo>
                  <a:pt x="1022167" y="1000335"/>
                  <a:pt x="1018565" y="988404"/>
                  <a:pt x="1009771" y="981075"/>
                </a:cubicBezTo>
                <a:cubicBezTo>
                  <a:pt x="998863" y="971985"/>
                  <a:pt x="983225" y="970278"/>
                  <a:pt x="971671" y="962025"/>
                </a:cubicBezTo>
                <a:cubicBezTo>
                  <a:pt x="960710" y="954195"/>
                  <a:pt x="953444" y="942074"/>
                  <a:pt x="943096" y="933450"/>
                </a:cubicBezTo>
                <a:cubicBezTo>
                  <a:pt x="934302" y="926121"/>
                  <a:pt x="924982" y="919049"/>
                  <a:pt x="914521" y="914400"/>
                </a:cubicBezTo>
                <a:cubicBezTo>
                  <a:pt x="896171" y="906245"/>
                  <a:pt x="857371" y="895350"/>
                  <a:pt x="857371" y="895350"/>
                </a:cubicBezTo>
                <a:cubicBezTo>
                  <a:pt x="812463" y="902835"/>
                  <a:pt x="801906" y="903033"/>
                  <a:pt x="762121" y="914400"/>
                </a:cubicBezTo>
                <a:cubicBezTo>
                  <a:pt x="752467" y="917158"/>
                  <a:pt x="742526" y="919435"/>
                  <a:pt x="733546" y="923925"/>
                </a:cubicBezTo>
                <a:cubicBezTo>
                  <a:pt x="700634" y="940381"/>
                  <a:pt x="712308" y="946515"/>
                  <a:pt x="676396" y="952500"/>
                </a:cubicBezTo>
                <a:cubicBezTo>
                  <a:pt x="648036" y="957227"/>
                  <a:pt x="619246" y="958850"/>
                  <a:pt x="590671" y="962025"/>
                </a:cubicBezTo>
                <a:cubicBezTo>
                  <a:pt x="546221" y="958850"/>
                  <a:pt x="501206" y="960244"/>
                  <a:pt x="457321" y="952500"/>
                </a:cubicBezTo>
                <a:cubicBezTo>
                  <a:pt x="446048" y="950511"/>
                  <a:pt x="439207" y="938099"/>
                  <a:pt x="428746" y="933450"/>
                </a:cubicBezTo>
                <a:cubicBezTo>
                  <a:pt x="410396" y="925295"/>
                  <a:pt x="388304" y="925539"/>
                  <a:pt x="371596" y="914400"/>
                </a:cubicBezTo>
                <a:cubicBezTo>
                  <a:pt x="352546" y="901700"/>
                  <a:pt x="337111" y="879538"/>
                  <a:pt x="314446" y="876300"/>
                </a:cubicBezTo>
                <a:cubicBezTo>
                  <a:pt x="292221" y="873125"/>
                  <a:pt x="269860" y="870791"/>
                  <a:pt x="247771" y="866775"/>
                </a:cubicBezTo>
                <a:cubicBezTo>
                  <a:pt x="191148" y="856480"/>
                  <a:pt x="208084" y="857250"/>
                  <a:pt x="190621" y="847725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821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B1DEE9-4CFE-4DF7-9F89-4F46494F93E3}"/>
              </a:ext>
            </a:extLst>
          </p:cNvPr>
          <p:cNvSpPr txBox="1"/>
          <p:nvPr/>
        </p:nvSpPr>
        <p:spPr>
          <a:xfrm>
            <a:off x="1046747" y="1270609"/>
            <a:ext cx="703847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 today’s lesson we are going to carry on looking</a:t>
            </a:r>
            <a:r>
              <a:rPr lang="en-GB" sz="2400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at our equal groups and we are going to look carefully at which numbers represents how many objects are in a group, and which number represents how many groups we have.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003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59B95042-B1BF-4581-B23B-A1D1A1366F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26" b="61808"/>
          <a:stretch/>
        </p:blipFill>
        <p:spPr bwMode="auto">
          <a:xfrm>
            <a:off x="3290732" y="2015682"/>
            <a:ext cx="2255629" cy="1267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678898" y="3447738"/>
            <a:ext cx="5666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There is </a:t>
            </a:r>
            <a:r>
              <a:rPr lang="en-GB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group.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78898" y="4145310"/>
            <a:ext cx="5666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There are </a:t>
            </a:r>
            <a:r>
              <a:rPr lang="en-GB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in the group.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85405" y="4886415"/>
            <a:ext cx="5666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There is </a:t>
            </a:r>
            <a:r>
              <a:rPr lang="en-GB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group of </a:t>
            </a:r>
            <a:r>
              <a:rPr lang="en-GB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880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B95042-B1BF-4581-B23B-A1D1A1366F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4455" b="45995"/>
          <a:stretch/>
        </p:blipFill>
        <p:spPr bwMode="auto">
          <a:xfrm>
            <a:off x="2346351" y="1377729"/>
            <a:ext cx="4354251" cy="1791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6454" y="3795254"/>
            <a:ext cx="7232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There are __</a:t>
            </a:r>
            <a:r>
              <a:rPr lang="en-GB" sz="2800" u="sng" dirty="0">
                <a:latin typeface="Arial" panose="020B0604020202020204" pitchFamily="34" charset="0"/>
                <a:cs typeface="Arial" panose="020B0604020202020204" pitchFamily="34" charset="0"/>
              </a:rPr>
              <a:t>_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  equal groups of  ________.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4199" y="4497508"/>
            <a:ext cx="5666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There are _______ in each group.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6060" y="5228912"/>
            <a:ext cx="6209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There are ____   groups of _______.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77491" y="3777630"/>
            <a:ext cx="790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97704" y="3777630"/>
            <a:ext cx="1700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77491" y="4497508"/>
            <a:ext cx="1063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56284" y="5206962"/>
            <a:ext cx="800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86587" y="5228912"/>
            <a:ext cx="1063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424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5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1|9.1|5.4|9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2.2|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8.3|4.5|1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1|6|3.3|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7|9.2|1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12.3|14.9|10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18.5|15.5|16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2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9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5.9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e2f7c1fb-8b39-4d5b-953e-de45d1606e4d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8E14B16-E031-4FE5-94C2-1E82025B6D99}"/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354</Words>
  <Application>Microsoft Office PowerPoint</Application>
  <PresentationFormat>On-screen Show (4:3)</PresentationFormat>
  <Paragraphs>102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Myriad Pro</vt:lpstr>
      <vt:lpstr>Myriad Pro Semibold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2020-08-25T13:21:35Z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