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7" r:id="rId6"/>
    <p:sldId id="372" r:id="rId7"/>
    <p:sldId id="281" r:id="rId8"/>
    <p:sldId id="282" r:id="rId9"/>
    <p:sldId id="384" r:id="rId10"/>
    <p:sldId id="378" r:id="rId11"/>
    <p:sldId id="379" r:id="rId12"/>
    <p:sldId id="380" r:id="rId13"/>
    <p:sldId id="381" r:id="rId14"/>
    <p:sldId id="376" r:id="rId15"/>
    <p:sldId id="383" r:id="rId16"/>
    <p:sldId id="373" r:id="rId17"/>
    <p:sldId id="377" r:id="rId18"/>
    <p:sldId id="38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40D877-2CAC-4A2C-A8C7-2E3CCC582A82}" v="3" dt="2020-08-25T13:07:34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67746" autoAdjust="0"/>
  </p:normalViewPr>
  <p:slideViewPr>
    <p:cSldViewPr snapToGrid="0">
      <p:cViewPr varScale="1">
        <p:scale>
          <a:sx n="49" d="100"/>
          <a:sy n="49" d="100"/>
        </p:scale>
        <p:origin x="198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38" d="100"/>
          <a:sy n="38" d="100"/>
        </p:scale>
        <p:origin x="2366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7A73740-206F-4551-8A02-7835F5F66F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E8A185-2E5B-4C77-BD47-CDCD9A609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A5463-7746-478E-9D63-B85823CEDDC8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878E2-42B4-404C-9B2E-70B35FE0DD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1FEE54-5B22-4A4D-B951-2B84A2A854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34E46-D463-483B-A5C1-E9FCF8C0F1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792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25/08/2020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0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266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5963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257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i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336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12E4AB71-9627-49E9-BF61-5ADD617A1A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5EE733-5975-418D-9CD4-BC25F42D5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i="0" dirty="0"/>
          </a:p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88CFB7FB-93F1-44DD-9CD1-990227A44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AEB285-4726-4B0F-8852-872815669CDD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276815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DC7241B7-B03D-40EA-8941-F59AA64C7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E94FCB-181A-4061-8C81-47FB3A0F1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0" dirty="0"/>
              <a:t> 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47D1DD34-741E-4D5B-8FB8-AB6A74F3B1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AAD89C-9490-41F9-BDF8-99711A131B13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616561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DC7241B7-B03D-40EA-8941-F59AA64C7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E94FCB-181A-4061-8C81-47FB3A0F1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i="0" dirty="0"/>
              <a:t> 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47D1DD34-741E-4D5B-8FB8-AB6A74F3B1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AAD89C-9490-41F9-BDF8-99711A131B13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54942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0878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424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2834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0730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203164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76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254204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760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11" Type="http://schemas.openxmlformats.org/officeDocument/2006/relationships/image" Target="../media/image20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936435" cy="3121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KS1 Multiplication 2  </a:t>
            </a:r>
          </a:p>
          <a:p>
            <a:pPr marL="0" indent="0">
              <a:buNone/>
            </a:pPr>
            <a:r>
              <a:rPr lang="en-GB" dirty="0"/>
              <a:t>Lesson 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8D64B687-8741-4561-B790-B2ACD5E8ACC0}"/>
              </a:ext>
            </a:extLst>
          </p:cNvPr>
          <p:cNvSpPr/>
          <p:nvPr/>
        </p:nvSpPr>
        <p:spPr>
          <a:xfrm>
            <a:off x="422295" y="2640953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741BDBD-D9FD-4649-8260-7229F672F2CC}"/>
              </a:ext>
            </a:extLst>
          </p:cNvPr>
          <p:cNvSpPr/>
          <p:nvPr/>
        </p:nvSpPr>
        <p:spPr>
          <a:xfrm>
            <a:off x="468222" y="4748529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E541201-3E5C-4738-8090-27CC5587A527}"/>
              </a:ext>
            </a:extLst>
          </p:cNvPr>
          <p:cNvSpPr/>
          <p:nvPr/>
        </p:nvSpPr>
        <p:spPr>
          <a:xfrm>
            <a:off x="3444622" y="4748529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00E0930-3AFC-492D-B81F-6AD7FCE7E267}"/>
              </a:ext>
            </a:extLst>
          </p:cNvPr>
          <p:cNvSpPr/>
          <p:nvPr/>
        </p:nvSpPr>
        <p:spPr>
          <a:xfrm>
            <a:off x="6392170" y="4748529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C9588AF-3F9A-455E-BB14-A7876915603D}"/>
              </a:ext>
            </a:extLst>
          </p:cNvPr>
          <p:cNvSpPr/>
          <p:nvPr/>
        </p:nvSpPr>
        <p:spPr>
          <a:xfrm>
            <a:off x="6425352" y="2671003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FA6871-FBEA-42FE-9055-E237943C9E5F}"/>
              </a:ext>
            </a:extLst>
          </p:cNvPr>
          <p:cNvSpPr/>
          <p:nvPr/>
        </p:nvSpPr>
        <p:spPr>
          <a:xfrm>
            <a:off x="3398695" y="2640953"/>
            <a:ext cx="2288093" cy="2019778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B063DB-AE6F-454A-909F-DC0A9A15F2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DC61F-A88F-4E7E-A753-908DC6CBC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514" y="664697"/>
            <a:ext cx="994846" cy="887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89C689-5852-4F6D-961C-C1D4D368A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4813" y="630001"/>
            <a:ext cx="994847" cy="8896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C6C289-12D4-4848-8F1B-3317121C91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816" y="630001"/>
            <a:ext cx="994847" cy="8910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67BDCB-CC51-40CA-8E7C-4BD28F2D09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3822" y="630001"/>
            <a:ext cx="994847" cy="887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D0F295-A644-4A41-9C90-901FF122B2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379" y="694775"/>
            <a:ext cx="994846" cy="8896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5B1AD6-B7AD-4F5B-B28D-1F061F6208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6216" y="1665280"/>
            <a:ext cx="991258" cy="8878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C7E727-6F3F-4490-B52C-A9605F78EF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9399" y="630000"/>
            <a:ext cx="991257" cy="887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936076-1371-475D-82B8-3FDFE1791A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486" y="1740383"/>
            <a:ext cx="991257" cy="8878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CF1B28-312D-4327-BBA5-E4669603F2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4759" y="1725380"/>
            <a:ext cx="991258" cy="8878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0FB4B1-7541-4666-8D46-8A84968F0C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0744" y="1740383"/>
            <a:ext cx="991256" cy="887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15FF82-F4D1-44DB-9D04-FA23C8C430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420" y="1725380"/>
            <a:ext cx="991258" cy="8878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AB1D3B-B1BD-4F3E-9E22-E065E3C101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2170" y="1725380"/>
            <a:ext cx="991258" cy="88787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2B2DE98-D3CC-4DA9-910E-464344611D00}"/>
              </a:ext>
            </a:extLst>
          </p:cNvPr>
          <p:cNvSpPr txBox="1"/>
          <p:nvPr/>
        </p:nvSpPr>
        <p:spPr>
          <a:xfrm>
            <a:off x="829431" y="827120"/>
            <a:ext cx="5563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six equal groups of cubes.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407463-5418-4D6B-A918-811B6CBE65CC}"/>
              </a:ext>
            </a:extLst>
          </p:cNvPr>
          <p:cNvSpPr txBox="1"/>
          <p:nvPr/>
        </p:nvSpPr>
        <p:spPr>
          <a:xfrm>
            <a:off x="829431" y="1519332"/>
            <a:ext cx="5657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two cubes in each group.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8426E0-D09B-4A05-83AF-E125E43D3D5F}"/>
              </a:ext>
            </a:extLst>
          </p:cNvPr>
          <p:cNvSpPr txBox="1"/>
          <p:nvPr/>
        </p:nvSpPr>
        <p:spPr>
          <a:xfrm>
            <a:off x="763286" y="2242595"/>
            <a:ext cx="4373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six groups of two.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74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176 L -0.03802 0.39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-0.0651 0.383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1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257 L -0.00365 0.3747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9 -0.03958 L -0.04879 0.3583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8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0.02066 0.376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66 -0.04074 L -0.00069 0.376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9" y="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-0.03281 0.5377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2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07447 0.5317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3" y="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00105 0.531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04045 0.533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0217 0.5442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2 -0.00301 L 0.00121 0.5217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928460-047A-4D43-A965-0C25A2CC6D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3121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152961-2298-44D4-BEE2-D54D9DA81987}"/>
              </a:ext>
            </a:extLst>
          </p:cNvPr>
          <p:cNvSpPr txBox="1">
            <a:spLocks noChangeArrowheads="1"/>
          </p:cNvSpPr>
          <p:nvPr/>
        </p:nvSpPr>
        <p:spPr>
          <a:xfrm>
            <a:off x="3252757" y="830099"/>
            <a:ext cx="2638487" cy="4616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EEBCBB-2540-4E37-9E46-C3ADE469A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212" y="3884777"/>
            <a:ext cx="1362075" cy="10001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4D7A1F-7B19-49FA-AA96-5CF5FCCFF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" y="3884777"/>
            <a:ext cx="1362075" cy="10001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F827BB-2582-4E36-B2B9-E293E687E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212" y="2820234"/>
            <a:ext cx="1362075" cy="10001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F5C6EC-4DBF-4397-9CBF-747F25E01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" y="2820235"/>
            <a:ext cx="1362075" cy="10001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2195EDC-30B1-4515-A106-980D482E2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212" y="1755691"/>
            <a:ext cx="1362075" cy="10001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3CC485-1388-426E-8C08-F7203E26D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" y="1755692"/>
            <a:ext cx="1362075" cy="100012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29A0449-EF31-477C-A901-47EE7EAADD10}"/>
              </a:ext>
            </a:extLst>
          </p:cNvPr>
          <p:cNvSpPr txBox="1"/>
          <p:nvPr/>
        </p:nvSpPr>
        <p:spPr>
          <a:xfrm>
            <a:off x="3205161" y="1851322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equal groups of cubes.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899822-A4C4-4B91-B105-9B0681A34D99}"/>
              </a:ext>
            </a:extLst>
          </p:cNvPr>
          <p:cNvSpPr txBox="1"/>
          <p:nvPr/>
        </p:nvSpPr>
        <p:spPr>
          <a:xfrm>
            <a:off x="3205160" y="2637217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…... cubes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9A8D9B-F3E9-4150-8CE7-A989CC93A73D}"/>
              </a:ext>
            </a:extLst>
          </p:cNvPr>
          <p:cNvSpPr txBox="1"/>
          <p:nvPr/>
        </p:nvSpPr>
        <p:spPr>
          <a:xfrm>
            <a:off x="3205161" y="3423112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…... groups of 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973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928460-047A-4D43-A965-0C25A2CC6D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3121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152961-2298-44D4-BEE2-D54D9DA81987}"/>
              </a:ext>
            </a:extLst>
          </p:cNvPr>
          <p:cNvSpPr txBox="1">
            <a:spLocks noChangeArrowheads="1"/>
          </p:cNvSpPr>
          <p:nvPr/>
        </p:nvSpPr>
        <p:spPr>
          <a:xfrm>
            <a:off x="3305766" y="572924"/>
            <a:ext cx="2532469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0B993B-4502-405F-8CA2-24D5E2E36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10" y="4831078"/>
            <a:ext cx="2994972" cy="1811022"/>
          </a:xfrm>
          <a:prstGeom prst="rect">
            <a:avLst/>
          </a:prstGeom>
        </p:spPr>
      </p:pic>
      <p:pic>
        <p:nvPicPr>
          <p:cNvPr id="7" name="Picture 6" descr="A hand holding a piece of wood  Description automatically generated">
            <a:extLst>
              <a:ext uri="{FF2B5EF4-FFF2-40B4-BE49-F238E27FC236}">
                <a16:creationId xmlns:a16="http://schemas.microsoft.com/office/drawing/2014/main" id="{18F1C125-6A18-44D4-A689-0F25B8298C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364" y="4889987"/>
            <a:ext cx="1719261" cy="1752113"/>
          </a:xfrm>
          <a:prstGeom prst="rect">
            <a:avLst/>
          </a:prstGeom>
        </p:spPr>
      </p:pic>
      <p:pic>
        <p:nvPicPr>
          <p:cNvPr id="9" name="Picture 8" descr="A close up of a persons hand  Description automatically generated">
            <a:extLst>
              <a:ext uri="{FF2B5EF4-FFF2-40B4-BE49-F238E27FC236}">
                <a16:creationId xmlns:a16="http://schemas.microsoft.com/office/drawing/2014/main" id="{FF7A13E8-E9F7-4AAF-9D5A-845B77CD5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231" y="4845857"/>
            <a:ext cx="1423151" cy="1752113"/>
          </a:xfrm>
          <a:prstGeom prst="rect">
            <a:avLst/>
          </a:prstGeom>
        </p:spPr>
      </p:pic>
      <p:pic>
        <p:nvPicPr>
          <p:cNvPr id="11" name="Picture 10" descr="A picture containing wooden, wood, table, holding  Description automatically generated">
            <a:extLst>
              <a:ext uri="{FF2B5EF4-FFF2-40B4-BE49-F238E27FC236}">
                <a16:creationId xmlns:a16="http://schemas.microsoft.com/office/drawing/2014/main" id="{542788A3-9F15-44F9-8C1D-94183CBC8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74" y="4889987"/>
            <a:ext cx="1691884" cy="1752113"/>
          </a:xfrm>
          <a:prstGeom prst="rect">
            <a:avLst/>
          </a:prstGeom>
        </p:spPr>
      </p:pic>
      <p:pic>
        <p:nvPicPr>
          <p:cNvPr id="15" name="Picture 14" descr="A picture containing table, sitting, wooden, food  Description automatically generated">
            <a:extLst>
              <a:ext uri="{FF2B5EF4-FFF2-40B4-BE49-F238E27FC236}">
                <a16:creationId xmlns:a16="http://schemas.microsoft.com/office/drawing/2014/main" id="{CDC9B56E-D4C0-4AD2-9BFA-66BCC17CCED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9" t="6396" b="20157"/>
          <a:stretch/>
        </p:blipFill>
        <p:spPr>
          <a:xfrm>
            <a:off x="2543821" y="3081871"/>
            <a:ext cx="2322296" cy="1374804"/>
          </a:xfrm>
          <a:prstGeom prst="rect">
            <a:avLst/>
          </a:prstGeom>
        </p:spPr>
      </p:pic>
      <p:pic>
        <p:nvPicPr>
          <p:cNvPr id="17" name="Picture 16" descr="A picture containing indoor, food, table, sitting  Description automatically generated">
            <a:extLst>
              <a:ext uri="{FF2B5EF4-FFF2-40B4-BE49-F238E27FC236}">
                <a16:creationId xmlns:a16="http://schemas.microsoft.com/office/drawing/2014/main" id="{85BB8D71-D5F5-4DCA-81C6-FB4F17E9BD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" t="5955" b="18088"/>
          <a:stretch/>
        </p:blipFill>
        <p:spPr>
          <a:xfrm>
            <a:off x="215900" y="2973530"/>
            <a:ext cx="2015464" cy="1697518"/>
          </a:xfrm>
          <a:prstGeom prst="rect">
            <a:avLst/>
          </a:prstGeom>
        </p:spPr>
      </p:pic>
      <p:pic>
        <p:nvPicPr>
          <p:cNvPr id="19" name="Picture 18" descr="A picture containing person, holding, indoor, hand  Description automatically generated">
            <a:extLst>
              <a:ext uri="{FF2B5EF4-FFF2-40B4-BE49-F238E27FC236}">
                <a16:creationId xmlns:a16="http://schemas.microsoft.com/office/drawing/2014/main" id="{A4D59030-F5E9-4668-A640-B9D37A7808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2" t="16201" r="13498" b="7841"/>
          <a:stretch/>
        </p:blipFill>
        <p:spPr>
          <a:xfrm>
            <a:off x="6172190" y="1034015"/>
            <a:ext cx="1847265" cy="1919438"/>
          </a:xfrm>
          <a:prstGeom prst="rect">
            <a:avLst/>
          </a:prstGeom>
        </p:spPr>
      </p:pic>
      <p:pic>
        <p:nvPicPr>
          <p:cNvPr id="21" name="Picture 20" descr="A hand holding a half eaten banana  Description automatically generated">
            <a:extLst>
              <a:ext uri="{FF2B5EF4-FFF2-40B4-BE49-F238E27FC236}">
                <a16:creationId xmlns:a16="http://schemas.microsoft.com/office/drawing/2014/main" id="{88ECA30C-E997-4DA4-86FC-276E2D771FC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64"/>
          <a:stretch/>
        </p:blipFill>
        <p:spPr>
          <a:xfrm>
            <a:off x="3885348" y="984705"/>
            <a:ext cx="2088730" cy="1752113"/>
          </a:xfrm>
          <a:prstGeom prst="rect">
            <a:avLst/>
          </a:prstGeom>
        </p:spPr>
      </p:pic>
      <p:pic>
        <p:nvPicPr>
          <p:cNvPr id="23" name="Picture 22" descr="A picture containing sitting, food, cutting, table  Description automatically generated">
            <a:extLst>
              <a:ext uri="{FF2B5EF4-FFF2-40B4-BE49-F238E27FC236}">
                <a16:creationId xmlns:a16="http://schemas.microsoft.com/office/drawing/2014/main" id="{A0E5D040-AC5F-43F3-B873-6B2AC492D9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426" y="1002478"/>
            <a:ext cx="1595712" cy="1752113"/>
          </a:xfrm>
          <a:prstGeom prst="rect">
            <a:avLst/>
          </a:prstGeom>
        </p:spPr>
      </p:pic>
      <p:pic>
        <p:nvPicPr>
          <p:cNvPr id="25" name="Picture 24" descr="A wooden cutting board  Description automatically generated">
            <a:extLst>
              <a:ext uri="{FF2B5EF4-FFF2-40B4-BE49-F238E27FC236}">
                <a16:creationId xmlns:a16="http://schemas.microsoft.com/office/drawing/2014/main" id="{02D3818C-7C49-4A96-83B9-26A845C41BD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1" t="4278" r="12815" b="18658"/>
          <a:stretch/>
        </p:blipFill>
        <p:spPr>
          <a:xfrm>
            <a:off x="343022" y="1012386"/>
            <a:ext cx="1595712" cy="1395641"/>
          </a:xfrm>
          <a:prstGeom prst="rect">
            <a:avLst/>
          </a:prstGeom>
        </p:spPr>
      </p:pic>
      <p:pic>
        <p:nvPicPr>
          <p:cNvPr id="13" name="Picture 12" descr="A painting on the wall  Description automatically generated">
            <a:extLst>
              <a:ext uri="{FF2B5EF4-FFF2-40B4-BE49-F238E27FC236}">
                <a16:creationId xmlns:a16="http://schemas.microsoft.com/office/drawing/2014/main" id="{340EA286-3E1B-4782-81A3-8920BA74D5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4660" y="2680034"/>
            <a:ext cx="1596579" cy="232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42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BF9735-E4AA-4B43-9B86-DA836A290D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 descr="A painting on the wall  Description automatically generated">
            <a:extLst>
              <a:ext uri="{FF2B5EF4-FFF2-40B4-BE49-F238E27FC236}">
                <a16:creationId xmlns:a16="http://schemas.microsoft.com/office/drawing/2014/main" id="{C0705472-D743-4CC0-B1A7-F9BD157CD5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3142" y="-497989"/>
            <a:ext cx="4963151" cy="7219130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498CDBD-FA70-437C-9140-E17DAD7877EE}"/>
              </a:ext>
            </a:extLst>
          </p:cNvPr>
          <p:cNvSpPr/>
          <p:nvPr/>
        </p:nvSpPr>
        <p:spPr>
          <a:xfrm>
            <a:off x="226775" y="878273"/>
            <a:ext cx="3316526" cy="3357562"/>
          </a:xfrm>
          <a:custGeom>
            <a:avLst/>
            <a:gdLst>
              <a:gd name="connsiteX0" fmla="*/ 16113 w 3316526"/>
              <a:gd name="connsiteY0" fmla="*/ 2428875 h 3357562"/>
              <a:gd name="connsiteX1" fmla="*/ 30401 w 3316526"/>
              <a:gd name="connsiteY1" fmla="*/ 2257425 h 3357562"/>
              <a:gd name="connsiteX2" fmla="*/ 58976 w 3316526"/>
              <a:gd name="connsiteY2" fmla="*/ 2200275 h 3357562"/>
              <a:gd name="connsiteX3" fmla="*/ 73263 w 3316526"/>
              <a:gd name="connsiteY3" fmla="*/ 2143125 h 3357562"/>
              <a:gd name="connsiteX4" fmla="*/ 101838 w 3316526"/>
              <a:gd name="connsiteY4" fmla="*/ 2057400 h 3357562"/>
              <a:gd name="connsiteX5" fmla="*/ 116126 w 3316526"/>
              <a:gd name="connsiteY5" fmla="*/ 2014537 h 3357562"/>
              <a:gd name="connsiteX6" fmla="*/ 130413 w 3316526"/>
              <a:gd name="connsiteY6" fmla="*/ 1971675 h 3357562"/>
              <a:gd name="connsiteX7" fmla="*/ 201851 w 3316526"/>
              <a:gd name="connsiteY7" fmla="*/ 1885950 h 3357562"/>
              <a:gd name="connsiteX8" fmla="*/ 259001 w 3316526"/>
              <a:gd name="connsiteY8" fmla="*/ 1785937 h 3357562"/>
              <a:gd name="connsiteX9" fmla="*/ 273288 w 3316526"/>
              <a:gd name="connsiteY9" fmla="*/ 1728787 h 3357562"/>
              <a:gd name="connsiteX10" fmla="*/ 301863 w 3316526"/>
              <a:gd name="connsiteY10" fmla="*/ 1614487 h 3357562"/>
              <a:gd name="connsiteX11" fmla="*/ 359013 w 3316526"/>
              <a:gd name="connsiteY11" fmla="*/ 1471612 h 3357562"/>
              <a:gd name="connsiteX12" fmla="*/ 387588 w 3316526"/>
              <a:gd name="connsiteY12" fmla="*/ 1343025 h 3357562"/>
              <a:gd name="connsiteX13" fmla="*/ 401876 w 3316526"/>
              <a:gd name="connsiteY13" fmla="*/ 1271587 h 3357562"/>
              <a:gd name="connsiteX14" fmla="*/ 430451 w 3316526"/>
              <a:gd name="connsiteY14" fmla="*/ 1185862 h 3357562"/>
              <a:gd name="connsiteX15" fmla="*/ 516176 w 3316526"/>
              <a:gd name="connsiteY15" fmla="*/ 1128712 h 3357562"/>
              <a:gd name="connsiteX16" fmla="*/ 587613 w 3316526"/>
              <a:gd name="connsiteY16" fmla="*/ 1057275 h 3357562"/>
              <a:gd name="connsiteX17" fmla="*/ 630476 w 3316526"/>
              <a:gd name="connsiteY17" fmla="*/ 1000125 h 3357562"/>
              <a:gd name="connsiteX18" fmla="*/ 687626 w 3316526"/>
              <a:gd name="connsiteY18" fmla="*/ 914400 h 3357562"/>
              <a:gd name="connsiteX19" fmla="*/ 759063 w 3316526"/>
              <a:gd name="connsiteY19" fmla="*/ 857250 h 3357562"/>
              <a:gd name="connsiteX20" fmla="*/ 801926 w 3316526"/>
              <a:gd name="connsiteY20" fmla="*/ 828675 h 3357562"/>
              <a:gd name="connsiteX21" fmla="*/ 887651 w 3316526"/>
              <a:gd name="connsiteY21" fmla="*/ 742950 h 3357562"/>
              <a:gd name="connsiteX22" fmla="*/ 1001951 w 3316526"/>
              <a:gd name="connsiteY22" fmla="*/ 657225 h 3357562"/>
              <a:gd name="connsiteX23" fmla="*/ 1044813 w 3316526"/>
              <a:gd name="connsiteY23" fmla="*/ 628650 h 3357562"/>
              <a:gd name="connsiteX24" fmla="*/ 1144826 w 3316526"/>
              <a:gd name="connsiteY24" fmla="*/ 528637 h 3357562"/>
              <a:gd name="connsiteX25" fmla="*/ 1216263 w 3316526"/>
              <a:gd name="connsiteY25" fmla="*/ 457200 h 3357562"/>
              <a:gd name="connsiteX26" fmla="*/ 1287701 w 3316526"/>
              <a:gd name="connsiteY26" fmla="*/ 371475 h 3357562"/>
              <a:gd name="connsiteX27" fmla="*/ 1359138 w 3316526"/>
              <a:gd name="connsiteY27" fmla="*/ 285750 h 3357562"/>
              <a:gd name="connsiteX28" fmla="*/ 1444863 w 3316526"/>
              <a:gd name="connsiteY28" fmla="*/ 257175 h 3357562"/>
              <a:gd name="connsiteX29" fmla="*/ 1616313 w 3316526"/>
              <a:gd name="connsiteY29" fmla="*/ 214312 h 3357562"/>
              <a:gd name="connsiteX30" fmla="*/ 1716326 w 3316526"/>
              <a:gd name="connsiteY30" fmla="*/ 185737 h 3357562"/>
              <a:gd name="connsiteX31" fmla="*/ 1930638 w 3316526"/>
              <a:gd name="connsiteY31" fmla="*/ 142875 h 3357562"/>
              <a:gd name="connsiteX32" fmla="*/ 2059226 w 3316526"/>
              <a:gd name="connsiteY32" fmla="*/ 100012 h 3357562"/>
              <a:gd name="connsiteX33" fmla="*/ 2102088 w 3316526"/>
              <a:gd name="connsiteY33" fmla="*/ 85725 h 3357562"/>
              <a:gd name="connsiteX34" fmla="*/ 2173526 w 3316526"/>
              <a:gd name="connsiteY34" fmla="*/ 71437 h 3357562"/>
              <a:gd name="connsiteX35" fmla="*/ 2230676 w 3316526"/>
              <a:gd name="connsiteY35" fmla="*/ 57150 h 3357562"/>
              <a:gd name="connsiteX36" fmla="*/ 2316401 w 3316526"/>
              <a:gd name="connsiteY36" fmla="*/ 42862 h 3357562"/>
              <a:gd name="connsiteX37" fmla="*/ 2359263 w 3316526"/>
              <a:gd name="connsiteY37" fmla="*/ 28575 h 3357562"/>
              <a:gd name="connsiteX38" fmla="*/ 2473563 w 3316526"/>
              <a:gd name="connsiteY38" fmla="*/ 0 h 3357562"/>
              <a:gd name="connsiteX39" fmla="*/ 2787888 w 3316526"/>
              <a:gd name="connsiteY39" fmla="*/ 14287 h 3357562"/>
              <a:gd name="connsiteX40" fmla="*/ 2873613 w 3316526"/>
              <a:gd name="connsiteY40" fmla="*/ 71437 h 3357562"/>
              <a:gd name="connsiteX41" fmla="*/ 2902188 w 3316526"/>
              <a:gd name="connsiteY41" fmla="*/ 114300 h 3357562"/>
              <a:gd name="connsiteX42" fmla="*/ 3016488 w 3316526"/>
              <a:gd name="connsiteY42" fmla="*/ 142875 h 3357562"/>
              <a:gd name="connsiteX43" fmla="*/ 3059351 w 3316526"/>
              <a:gd name="connsiteY43" fmla="*/ 157162 h 3357562"/>
              <a:gd name="connsiteX44" fmla="*/ 3087926 w 3316526"/>
              <a:gd name="connsiteY44" fmla="*/ 200025 h 3357562"/>
              <a:gd name="connsiteX45" fmla="*/ 3130788 w 3316526"/>
              <a:gd name="connsiteY45" fmla="*/ 214312 h 3357562"/>
              <a:gd name="connsiteX46" fmla="*/ 3173651 w 3316526"/>
              <a:gd name="connsiteY46" fmla="*/ 242887 h 3357562"/>
              <a:gd name="connsiteX47" fmla="*/ 3202226 w 3316526"/>
              <a:gd name="connsiteY47" fmla="*/ 300037 h 3357562"/>
              <a:gd name="connsiteX48" fmla="*/ 3230801 w 3316526"/>
              <a:gd name="connsiteY48" fmla="*/ 342900 h 3357562"/>
              <a:gd name="connsiteX49" fmla="*/ 3273663 w 3316526"/>
              <a:gd name="connsiteY49" fmla="*/ 428625 h 3357562"/>
              <a:gd name="connsiteX50" fmla="*/ 3316526 w 3316526"/>
              <a:gd name="connsiteY50" fmla="*/ 685800 h 3357562"/>
              <a:gd name="connsiteX51" fmla="*/ 3287951 w 3316526"/>
              <a:gd name="connsiteY51" fmla="*/ 985837 h 3357562"/>
              <a:gd name="connsiteX52" fmla="*/ 3259376 w 3316526"/>
              <a:gd name="connsiteY52" fmla="*/ 1042987 h 3357562"/>
              <a:gd name="connsiteX53" fmla="*/ 3216513 w 3316526"/>
              <a:gd name="connsiteY53" fmla="*/ 1057275 h 3357562"/>
              <a:gd name="connsiteX54" fmla="*/ 3130788 w 3316526"/>
              <a:gd name="connsiteY54" fmla="*/ 1143000 h 3357562"/>
              <a:gd name="connsiteX55" fmla="*/ 3016488 w 3316526"/>
              <a:gd name="connsiteY55" fmla="*/ 1171575 h 3357562"/>
              <a:gd name="connsiteX56" fmla="*/ 2973626 w 3316526"/>
              <a:gd name="connsiteY56" fmla="*/ 1200150 h 3357562"/>
              <a:gd name="connsiteX57" fmla="*/ 2930763 w 3316526"/>
              <a:gd name="connsiteY57" fmla="*/ 1214437 h 3357562"/>
              <a:gd name="connsiteX58" fmla="*/ 2816463 w 3316526"/>
              <a:gd name="connsiteY58" fmla="*/ 1243012 h 3357562"/>
              <a:gd name="connsiteX59" fmla="*/ 2759313 w 3316526"/>
              <a:gd name="connsiteY59" fmla="*/ 1257300 h 3357562"/>
              <a:gd name="connsiteX60" fmla="*/ 2659301 w 3316526"/>
              <a:gd name="connsiteY60" fmla="*/ 1285875 h 3357562"/>
              <a:gd name="connsiteX61" fmla="*/ 2487851 w 3316526"/>
              <a:gd name="connsiteY61" fmla="*/ 1300162 h 3357562"/>
              <a:gd name="connsiteX62" fmla="*/ 2387838 w 3316526"/>
              <a:gd name="connsiteY62" fmla="*/ 1328737 h 3357562"/>
              <a:gd name="connsiteX63" fmla="*/ 2244963 w 3316526"/>
              <a:gd name="connsiteY63" fmla="*/ 1357312 h 3357562"/>
              <a:gd name="connsiteX64" fmla="*/ 2187813 w 3316526"/>
              <a:gd name="connsiteY64" fmla="*/ 1385887 h 3357562"/>
              <a:gd name="connsiteX65" fmla="*/ 2144951 w 3316526"/>
              <a:gd name="connsiteY65" fmla="*/ 1400175 h 3357562"/>
              <a:gd name="connsiteX66" fmla="*/ 2102088 w 3316526"/>
              <a:gd name="connsiteY66" fmla="*/ 1428750 h 3357562"/>
              <a:gd name="connsiteX67" fmla="*/ 2016363 w 3316526"/>
              <a:gd name="connsiteY67" fmla="*/ 1457325 h 3357562"/>
              <a:gd name="connsiteX68" fmla="*/ 1916351 w 3316526"/>
              <a:gd name="connsiteY68" fmla="*/ 1514475 h 3357562"/>
              <a:gd name="connsiteX69" fmla="*/ 1830626 w 3316526"/>
              <a:gd name="connsiteY69" fmla="*/ 1557337 h 3357562"/>
              <a:gd name="connsiteX70" fmla="*/ 1730613 w 3316526"/>
              <a:gd name="connsiteY70" fmla="*/ 1628775 h 3357562"/>
              <a:gd name="connsiteX71" fmla="*/ 1702038 w 3316526"/>
              <a:gd name="connsiteY71" fmla="*/ 1671637 h 3357562"/>
              <a:gd name="connsiteX72" fmla="*/ 1644888 w 3316526"/>
              <a:gd name="connsiteY72" fmla="*/ 1685925 h 3357562"/>
              <a:gd name="connsiteX73" fmla="*/ 1559163 w 3316526"/>
              <a:gd name="connsiteY73" fmla="*/ 1714500 h 3357562"/>
              <a:gd name="connsiteX74" fmla="*/ 1473438 w 3316526"/>
              <a:gd name="connsiteY74" fmla="*/ 1757362 h 3357562"/>
              <a:gd name="connsiteX75" fmla="*/ 1444863 w 3316526"/>
              <a:gd name="connsiteY75" fmla="*/ 1800225 h 3357562"/>
              <a:gd name="connsiteX76" fmla="*/ 1359138 w 3316526"/>
              <a:gd name="connsiteY76" fmla="*/ 1885950 h 3357562"/>
              <a:gd name="connsiteX77" fmla="*/ 1330563 w 3316526"/>
              <a:gd name="connsiteY77" fmla="*/ 1928812 h 3357562"/>
              <a:gd name="connsiteX78" fmla="*/ 1244838 w 3316526"/>
              <a:gd name="connsiteY78" fmla="*/ 1985962 h 3357562"/>
              <a:gd name="connsiteX79" fmla="*/ 1173401 w 3316526"/>
              <a:gd name="connsiteY79" fmla="*/ 2071687 h 3357562"/>
              <a:gd name="connsiteX80" fmla="*/ 1159113 w 3316526"/>
              <a:gd name="connsiteY80" fmla="*/ 2114550 h 3357562"/>
              <a:gd name="connsiteX81" fmla="*/ 1130538 w 3316526"/>
              <a:gd name="connsiteY81" fmla="*/ 2557462 h 3357562"/>
              <a:gd name="connsiteX82" fmla="*/ 1101963 w 3316526"/>
              <a:gd name="connsiteY82" fmla="*/ 2743200 h 3357562"/>
              <a:gd name="connsiteX83" fmla="*/ 1087676 w 3316526"/>
              <a:gd name="connsiteY83" fmla="*/ 2857500 h 3357562"/>
              <a:gd name="connsiteX84" fmla="*/ 1059101 w 3316526"/>
              <a:gd name="connsiteY84" fmla="*/ 2957512 h 3357562"/>
              <a:gd name="connsiteX85" fmla="*/ 1044813 w 3316526"/>
              <a:gd name="connsiteY85" fmla="*/ 3014662 h 3357562"/>
              <a:gd name="connsiteX86" fmla="*/ 987663 w 3316526"/>
              <a:gd name="connsiteY86" fmla="*/ 3100387 h 3357562"/>
              <a:gd name="connsiteX87" fmla="*/ 916226 w 3316526"/>
              <a:gd name="connsiteY87" fmla="*/ 3228975 h 3357562"/>
              <a:gd name="connsiteX88" fmla="*/ 873363 w 3316526"/>
              <a:gd name="connsiteY88" fmla="*/ 3257550 h 3357562"/>
              <a:gd name="connsiteX89" fmla="*/ 830501 w 3316526"/>
              <a:gd name="connsiteY89" fmla="*/ 3300412 h 3357562"/>
              <a:gd name="connsiteX90" fmla="*/ 787638 w 3316526"/>
              <a:gd name="connsiteY90" fmla="*/ 3328987 h 3357562"/>
              <a:gd name="connsiteX91" fmla="*/ 701913 w 3316526"/>
              <a:gd name="connsiteY91" fmla="*/ 3357562 h 3357562"/>
              <a:gd name="connsiteX92" fmla="*/ 501888 w 3316526"/>
              <a:gd name="connsiteY92" fmla="*/ 3286125 h 3357562"/>
              <a:gd name="connsiteX93" fmla="*/ 473313 w 3316526"/>
              <a:gd name="connsiteY93" fmla="*/ 3243262 h 3357562"/>
              <a:gd name="connsiteX94" fmla="*/ 387588 w 3316526"/>
              <a:gd name="connsiteY94" fmla="*/ 3186112 h 3357562"/>
              <a:gd name="connsiteX95" fmla="*/ 316151 w 3316526"/>
              <a:gd name="connsiteY95" fmla="*/ 3114675 h 3357562"/>
              <a:gd name="connsiteX96" fmla="*/ 273288 w 3316526"/>
              <a:gd name="connsiteY96" fmla="*/ 3071812 h 3357562"/>
              <a:gd name="connsiteX97" fmla="*/ 187563 w 3316526"/>
              <a:gd name="connsiteY97" fmla="*/ 3014662 h 3357562"/>
              <a:gd name="connsiteX98" fmla="*/ 173276 w 3316526"/>
              <a:gd name="connsiteY98" fmla="*/ 2971800 h 3357562"/>
              <a:gd name="connsiteX99" fmla="*/ 116126 w 3316526"/>
              <a:gd name="connsiteY99" fmla="*/ 2886075 h 3357562"/>
              <a:gd name="connsiteX100" fmla="*/ 87551 w 3316526"/>
              <a:gd name="connsiteY100" fmla="*/ 2800350 h 3357562"/>
              <a:gd name="connsiteX101" fmla="*/ 44688 w 3316526"/>
              <a:gd name="connsiteY101" fmla="*/ 2714625 h 3357562"/>
              <a:gd name="connsiteX102" fmla="*/ 1826 w 3316526"/>
              <a:gd name="connsiteY102" fmla="*/ 2614612 h 3357562"/>
              <a:gd name="connsiteX103" fmla="*/ 1826 w 3316526"/>
              <a:gd name="connsiteY103" fmla="*/ 2343150 h 335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16526" h="3357562">
                <a:moveTo>
                  <a:pt x="16113" y="2428875"/>
                </a:moveTo>
                <a:cubicBezTo>
                  <a:pt x="20876" y="2371725"/>
                  <a:pt x="19832" y="2313791"/>
                  <a:pt x="30401" y="2257425"/>
                </a:cubicBezTo>
                <a:cubicBezTo>
                  <a:pt x="34326" y="2236491"/>
                  <a:pt x="51498" y="2220217"/>
                  <a:pt x="58976" y="2200275"/>
                </a:cubicBezTo>
                <a:cubicBezTo>
                  <a:pt x="65871" y="2181889"/>
                  <a:pt x="67621" y="2161933"/>
                  <a:pt x="73263" y="2143125"/>
                </a:cubicBezTo>
                <a:cubicBezTo>
                  <a:pt x="81918" y="2114275"/>
                  <a:pt x="92313" y="2085975"/>
                  <a:pt x="101838" y="2057400"/>
                </a:cubicBezTo>
                <a:lnTo>
                  <a:pt x="116126" y="2014537"/>
                </a:lnTo>
                <a:cubicBezTo>
                  <a:pt x="120888" y="2000250"/>
                  <a:pt x="122059" y="1984206"/>
                  <a:pt x="130413" y="1971675"/>
                </a:cubicBezTo>
                <a:cubicBezTo>
                  <a:pt x="201360" y="1865254"/>
                  <a:pt x="110176" y="1995959"/>
                  <a:pt x="201851" y="1885950"/>
                </a:cubicBezTo>
                <a:cubicBezTo>
                  <a:pt x="227093" y="1855660"/>
                  <a:pt x="241534" y="1820871"/>
                  <a:pt x="259001" y="1785937"/>
                </a:cubicBezTo>
                <a:cubicBezTo>
                  <a:pt x="263763" y="1766887"/>
                  <a:pt x="269028" y="1747956"/>
                  <a:pt x="273288" y="1728787"/>
                </a:cubicBezTo>
                <a:cubicBezTo>
                  <a:pt x="283607" y="1682351"/>
                  <a:pt x="284190" y="1655724"/>
                  <a:pt x="301863" y="1614487"/>
                </a:cubicBezTo>
                <a:cubicBezTo>
                  <a:pt x="330439" y="1547808"/>
                  <a:pt x="342751" y="1552919"/>
                  <a:pt x="359013" y="1471612"/>
                </a:cubicBezTo>
                <a:cubicBezTo>
                  <a:pt x="402109" y="1256139"/>
                  <a:pt x="347231" y="1524634"/>
                  <a:pt x="387588" y="1343025"/>
                </a:cubicBezTo>
                <a:cubicBezTo>
                  <a:pt x="392856" y="1319319"/>
                  <a:pt x="395486" y="1295016"/>
                  <a:pt x="401876" y="1271587"/>
                </a:cubicBezTo>
                <a:cubicBezTo>
                  <a:pt x="409801" y="1242528"/>
                  <a:pt x="405389" y="1202570"/>
                  <a:pt x="430451" y="1185862"/>
                </a:cubicBezTo>
                <a:lnTo>
                  <a:pt x="516176" y="1128712"/>
                </a:lnTo>
                <a:cubicBezTo>
                  <a:pt x="592376" y="1014413"/>
                  <a:pt x="492364" y="1152524"/>
                  <a:pt x="587613" y="1057275"/>
                </a:cubicBezTo>
                <a:cubicBezTo>
                  <a:pt x="604451" y="1040437"/>
                  <a:pt x="616188" y="1019175"/>
                  <a:pt x="630476" y="1000125"/>
                </a:cubicBezTo>
                <a:cubicBezTo>
                  <a:pt x="656449" y="896227"/>
                  <a:pt x="621847" y="980179"/>
                  <a:pt x="687626" y="914400"/>
                </a:cubicBezTo>
                <a:cubicBezTo>
                  <a:pt x="752252" y="849774"/>
                  <a:pt x="675619" y="885064"/>
                  <a:pt x="759063" y="857250"/>
                </a:cubicBezTo>
                <a:cubicBezTo>
                  <a:pt x="773351" y="847725"/>
                  <a:pt x="789092" y="840083"/>
                  <a:pt x="801926" y="828675"/>
                </a:cubicBezTo>
                <a:cubicBezTo>
                  <a:pt x="832130" y="801827"/>
                  <a:pt x="854027" y="765366"/>
                  <a:pt x="887651" y="742950"/>
                </a:cubicBezTo>
                <a:cubicBezTo>
                  <a:pt x="984551" y="678349"/>
                  <a:pt x="866197" y="759040"/>
                  <a:pt x="1001951" y="657225"/>
                </a:cubicBezTo>
                <a:cubicBezTo>
                  <a:pt x="1015688" y="646922"/>
                  <a:pt x="1032050" y="640137"/>
                  <a:pt x="1044813" y="628650"/>
                </a:cubicBezTo>
                <a:cubicBezTo>
                  <a:pt x="1079857" y="597111"/>
                  <a:pt x="1118674" y="567865"/>
                  <a:pt x="1144826" y="528637"/>
                </a:cubicBezTo>
                <a:cubicBezTo>
                  <a:pt x="1182926" y="471488"/>
                  <a:pt x="1159114" y="495300"/>
                  <a:pt x="1216263" y="457200"/>
                </a:cubicBezTo>
                <a:cubicBezTo>
                  <a:pt x="1243552" y="375334"/>
                  <a:pt x="1209852" y="449324"/>
                  <a:pt x="1287701" y="371475"/>
                </a:cubicBezTo>
                <a:cubicBezTo>
                  <a:pt x="1325495" y="333681"/>
                  <a:pt x="1306474" y="315008"/>
                  <a:pt x="1359138" y="285750"/>
                </a:cubicBezTo>
                <a:cubicBezTo>
                  <a:pt x="1385468" y="271122"/>
                  <a:pt x="1417922" y="270645"/>
                  <a:pt x="1444863" y="257175"/>
                </a:cubicBezTo>
                <a:cubicBezTo>
                  <a:pt x="1536356" y="211429"/>
                  <a:pt x="1480879" y="231242"/>
                  <a:pt x="1616313" y="214312"/>
                </a:cubicBezTo>
                <a:cubicBezTo>
                  <a:pt x="1657160" y="200697"/>
                  <a:pt x="1671482" y="194706"/>
                  <a:pt x="1716326" y="185737"/>
                </a:cubicBezTo>
                <a:cubicBezTo>
                  <a:pt x="1957005" y="137600"/>
                  <a:pt x="1798156" y="175994"/>
                  <a:pt x="1930638" y="142875"/>
                </a:cubicBezTo>
                <a:cubicBezTo>
                  <a:pt x="2025701" y="95343"/>
                  <a:pt x="1948441" y="127708"/>
                  <a:pt x="2059226" y="100012"/>
                </a:cubicBezTo>
                <a:cubicBezTo>
                  <a:pt x="2073836" y="96359"/>
                  <a:pt x="2087478" y="89378"/>
                  <a:pt x="2102088" y="85725"/>
                </a:cubicBezTo>
                <a:cubicBezTo>
                  <a:pt x="2125647" y="79835"/>
                  <a:pt x="2149820" y="76705"/>
                  <a:pt x="2173526" y="71437"/>
                </a:cubicBezTo>
                <a:cubicBezTo>
                  <a:pt x="2192695" y="67177"/>
                  <a:pt x="2211421" y="61001"/>
                  <a:pt x="2230676" y="57150"/>
                </a:cubicBezTo>
                <a:cubicBezTo>
                  <a:pt x="2259083" y="51469"/>
                  <a:pt x="2288122" y="49146"/>
                  <a:pt x="2316401" y="42862"/>
                </a:cubicBezTo>
                <a:cubicBezTo>
                  <a:pt x="2331103" y="39595"/>
                  <a:pt x="2344734" y="32538"/>
                  <a:pt x="2359263" y="28575"/>
                </a:cubicBezTo>
                <a:cubicBezTo>
                  <a:pt x="2397152" y="18242"/>
                  <a:pt x="2473563" y="0"/>
                  <a:pt x="2473563" y="0"/>
                </a:cubicBezTo>
                <a:cubicBezTo>
                  <a:pt x="2578338" y="4762"/>
                  <a:pt x="2684638" y="-4150"/>
                  <a:pt x="2787888" y="14287"/>
                </a:cubicBezTo>
                <a:cubicBezTo>
                  <a:pt x="2821696" y="20324"/>
                  <a:pt x="2873613" y="71437"/>
                  <a:pt x="2873613" y="71437"/>
                </a:cubicBezTo>
                <a:cubicBezTo>
                  <a:pt x="2883138" y="85725"/>
                  <a:pt x="2886829" y="106621"/>
                  <a:pt x="2902188" y="114300"/>
                </a:cubicBezTo>
                <a:cubicBezTo>
                  <a:pt x="2937314" y="131863"/>
                  <a:pt x="2979231" y="130456"/>
                  <a:pt x="3016488" y="142875"/>
                </a:cubicBezTo>
                <a:lnTo>
                  <a:pt x="3059351" y="157162"/>
                </a:lnTo>
                <a:cubicBezTo>
                  <a:pt x="3068876" y="171450"/>
                  <a:pt x="3074517" y="189298"/>
                  <a:pt x="3087926" y="200025"/>
                </a:cubicBezTo>
                <a:cubicBezTo>
                  <a:pt x="3099686" y="209433"/>
                  <a:pt x="3117318" y="207577"/>
                  <a:pt x="3130788" y="214312"/>
                </a:cubicBezTo>
                <a:cubicBezTo>
                  <a:pt x="3146147" y="221991"/>
                  <a:pt x="3159363" y="233362"/>
                  <a:pt x="3173651" y="242887"/>
                </a:cubicBezTo>
                <a:cubicBezTo>
                  <a:pt x="3183176" y="261937"/>
                  <a:pt x="3191659" y="281545"/>
                  <a:pt x="3202226" y="300037"/>
                </a:cubicBezTo>
                <a:cubicBezTo>
                  <a:pt x="3210745" y="314946"/>
                  <a:pt x="3223122" y="327541"/>
                  <a:pt x="3230801" y="342900"/>
                </a:cubicBezTo>
                <a:cubicBezTo>
                  <a:pt x="3289953" y="461206"/>
                  <a:pt x="3191770" y="305784"/>
                  <a:pt x="3273663" y="428625"/>
                </a:cubicBezTo>
                <a:cubicBezTo>
                  <a:pt x="3313846" y="589358"/>
                  <a:pt x="3298330" y="503847"/>
                  <a:pt x="3316526" y="685800"/>
                </a:cubicBezTo>
                <a:cubicBezTo>
                  <a:pt x="3311456" y="777054"/>
                  <a:pt x="3327624" y="893265"/>
                  <a:pt x="3287951" y="985837"/>
                </a:cubicBezTo>
                <a:cubicBezTo>
                  <a:pt x="3279561" y="1005413"/>
                  <a:pt x="3274436" y="1027927"/>
                  <a:pt x="3259376" y="1042987"/>
                </a:cubicBezTo>
                <a:cubicBezTo>
                  <a:pt x="3248727" y="1053636"/>
                  <a:pt x="3230801" y="1052512"/>
                  <a:pt x="3216513" y="1057275"/>
                </a:cubicBezTo>
                <a:cubicBezTo>
                  <a:pt x="3187938" y="1085850"/>
                  <a:pt x="3169993" y="1133199"/>
                  <a:pt x="3130788" y="1143000"/>
                </a:cubicBezTo>
                <a:lnTo>
                  <a:pt x="3016488" y="1171575"/>
                </a:lnTo>
                <a:cubicBezTo>
                  <a:pt x="3002201" y="1181100"/>
                  <a:pt x="2988985" y="1192471"/>
                  <a:pt x="2973626" y="1200150"/>
                </a:cubicBezTo>
                <a:cubicBezTo>
                  <a:pt x="2960155" y="1206885"/>
                  <a:pt x="2945293" y="1210474"/>
                  <a:pt x="2930763" y="1214437"/>
                </a:cubicBezTo>
                <a:cubicBezTo>
                  <a:pt x="2892874" y="1224770"/>
                  <a:pt x="2854563" y="1233487"/>
                  <a:pt x="2816463" y="1243012"/>
                </a:cubicBezTo>
                <a:cubicBezTo>
                  <a:pt x="2797413" y="1247775"/>
                  <a:pt x="2777942" y="1251091"/>
                  <a:pt x="2759313" y="1257300"/>
                </a:cubicBezTo>
                <a:cubicBezTo>
                  <a:pt x="2730848" y="1266788"/>
                  <a:pt x="2688001" y="1282288"/>
                  <a:pt x="2659301" y="1285875"/>
                </a:cubicBezTo>
                <a:cubicBezTo>
                  <a:pt x="2602396" y="1292988"/>
                  <a:pt x="2545001" y="1295400"/>
                  <a:pt x="2487851" y="1300162"/>
                </a:cubicBezTo>
                <a:cubicBezTo>
                  <a:pt x="2442867" y="1315157"/>
                  <a:pt x="2438076" y="1317972"/>
                  <a:pt x="2387838" y="1328737"/>
                </a:cubicBezTo>
                <a:cubicBezTo>
                  <a:pt x="2340348" y="1338913"/>
                  <a:pt x="2244963" y="1357312"/>
                  <a:pt x="2244963" y="1357312"/>
                </a:cubicBezTo>
                <a:cubicBezTo>
                  <a:pt x="2225913" y="1366837"/>
                  <a:pt x="2207389" y="1377497"/>
                  <a:pt x="2187813" y="1385887"/>
                </a:cubicBezTo>
                <a:cubicBezTo>
                  <a:pt x="2173970" y="1391820"/>
                  <a:pt x="2158421" y="1393440"/>
                  <a:pt x="2144951" y="1400175"/>
                </a:cubicBezTo>
                <a:cubicBezTo>
                  <a:pt x="2129592" y="1407854"/>
                  <a:pt x="2117780" y="1421776"/>
                  <a:pt x="2102088" y="1428750"/>
                </a:cubicBezTo>
                <a:cubicBezTo>
                  <a:pt x="2074563" y="1440983"/>
                  <a:pt x="2016363" y="1457325"/>
                  <a:pt x="2016363" y="1457325"/>
                </a:cubicBezTo>
                <a:cubicBezTo>
                  <a:pt x="1878172" y="1560967"/>
                  <a:pt x="2025438" y="1459931"/>
                  <a:pt x="1916351" y="1514475"/>
                </a:cubicBezTo>
                <a:cubicBezTo>
                  <a:pt x="1805572" y="1569865"/>
                  <a:pt x="1938353" y="1521429"/>
                  <a:pt x="1830626" y="1557337"/>
                </a:cubicBezTo>
                <a:cubicBezTo>
                  <a:pt x="1806286" y="1573564"/>
                  <a:pt x="1748338" y="1611050"/>
                  <a:pt x="1730613" y="1628775"/>
                </a:cubicBezTo>
                <a:cubicBezTo>
                  <a:pt x="1718471" y="1640917"/>
                  <a:pt x="1716325" y="1662112"/>
                  <a:pt x="1702038" y="1671637"/>
                </a:cubicBezTo>
                <a:cubicBezTo>
                  <a:pt x="1685700" y="1682529"/>
                  <a:pt x="1663696" y="1680282"/>
                  <a:pt x="1644888" y="1685925"/>
                </a:cubicBezTo>
                <a:cubicBezTo>
                  <a:pt x="1616038" y="1694580"/>
                  <a:pt x="1584225" y="1697792"/>
                  <a:pt x="1559163" y="1714500"/>
                </a:cubicBezTo>
                <a:cubicBezTo>
                  <a:pt x="1503770" y="1751429"/>
                  <a:pt x="1532591" y="1737645"/>
                  <a:pt x="1473438" y="1757362"/>
                </a:cubicBezTo>
                <a:cubicBezTo>
                  <a:pt x="1463913" y="1771650"/>
                  <a:pt x="1456271" y="1787391"/>
                  <a:pt x="1444863" y="1800225"/>
                </a:cubicBezTo>
                <a:cubicBezTo>
                  <a:pt x="1418015" y="1830429"/>
                  <a:pt x="1381554" y="1852326"/>
                  <a:pt x="1359138" y="1885950"/>
                </a:cubicBezTo>
                <a:cubicBezTo>
                  <a:pt x="1349613" y="1900237"/>
                  <a:pt x="1343486" y="1917505"/>
                  <a:pt x="1330563" y="1928812"/>
                </a:cubicBezTo>
                <a:cubicBezTo>
                  <a:pt x="1304717" y="1951427"/>
                  <a:pt x="1269122" y="1961678"/>
                  <a:pt x="1244838" y="1985962"/>
                </a:cubicBezTo>
                <a:cubicBezTo>
                  <a:pt x="1213242" y="2017559"/>
                  <a:pt x="1193292" y="2031906"/>
                  <a:pt x="1173401" y="2071687"/>
                </a:cubicBezTo>
                <a:cubicBezTo>
                  <a:pt x="1166666" y="2085158"/>
                  <a:pt x="1163876" y="2100262"/>
                  <a:pt x="1159113" y="2114550"/>
                </a:cubicBezTo>
                <a:cubicBezTo>
                  <a:pt x="1126946" y="2436234"/>
                  <a:pt x="1163666" y="2043976"/>
                  <a:pt x="1130538" y="2557462"/>
                </a:cubicBezTo>
                <a:cubicBezTo>
                  <a:pt x="1121698" y="2694488"/>
                  <a:pt x="1129201" y="2661487"/>
                  <a:pt x="1101963" y="2743200"/>
                </a:cubicBezTo>
                <a:cubicBezTo>
                  <a:pt x="1097201" y="2781300"/>
                  <a:pt x="1093988" y="2819626"/>
                  <a:pt x="1087676" y="2857500"/>
                </a:cubicBezTo>
                <a:cubicBezTo>
                  <a:pt x="1078745" y="2911087"/>
                  <a:pt x="1072688" y="2909959"/>
                  <a:pt x="1059101" y="2957512"/>
                </a:cubicBezTo>
                <a:cubicBezTo>
                  <a:pt x="1053706" y="2976393"/>
                  <a:pt x="1053595" y="2997099"/>
                  <a:pt x="1044813" y="3014662"/>
                </a:cubicBezTo>
                <a:cubicBezTo>
                  <a:pt x="1029454" y="3045379"/>
                  <a:pt x="987663" y="3100387"/>
                  <a:pt x="987663" y="3100387"/>
                </a:cubicBezTo>
                <a:cubicBezTo>
                  <a:pt x="972775" y="3145053"/>
                  <a:pt x="958337" y="3200901"/>
                  <a:pt x="916226" y="3228975"/>
                </a:cubicBezTo>
                <a:cubicBezTo>
                  <a:pt x="901938" y="3238500"/>
                  <a:pt x="886555" y="3246557"/>
                  <a:pt x="873363" y="3257550"/>
                </a:cubicBezTo>
                <a:cubicBezTo>
                  <a:pt x="857841" y="3270485"/>
                  <a:pt x="846023" y="3287477"/>
                  <a:pt x="830501" y="3300412"/>
                </a:cubicBezTo>
                <a:cubicBezTo>
                  <a:pt x="817309" y="3311405"/>
                  <a:pt x="803330" y="3322013"/>
                  <a:pt x="787638" y="3328987"/>
                </a:cubicBezTo>
                <a:cubicBezTo>
                  <a:pt x="760113" y="3341220"/>
                  <a:pt x="701913" y="3357562"/>
                  <a:pt x="701913" y="3357562"/>
                </a:cubicBezTo>
                <a:cubicBezTo>
                  <a:pt x="566552" y="3332951"/>
                  <a:pt x="566586" y="3363762"/>
                  <a:pt x="501888" y="3286125"/>
                </a:cubicBezTo>
                <a:cubicBezTo>
                  <a:pt x="490895" y="3272933"/>
                  <a:pt x="486236" y="3254570"/>
                  <a:pt x="473313" y="3243262"/>
                </a:cubicBezTo>
                <a:cubicBezTo>
                  <a:pt x="447467" y="3220647"/>
                  <a:pt x="387588" y="3186112"/>
                  <a:pt x="387588" y="3186112"/>
                </a:cubicBezTo>
                <a:cubicBezTo>
                  <a:pt x="335200" y="3107531"/>
                  <a:pt x="387588" y="3174206"/>
                  <a:pt x="316151" y="3114675"/>
                </a:cubicBezTo>
                <a:cubicBezTo>
                  <a:pt x="300629" y="3101740"/>
                  <a:pt x="289237" y="3084217"/>
                  <a:pt x="273288" y="3071812"/>
                </a:cubicBezTo>
                <a:cubicBezTo>
                  <a:pt x="246179" y="3050727"/>
                  <a:pt x="187563" y="3014662"/>
                  <a:pt x="187563" y="3014662"/>
                </a:cubicBezTo>
                <a:cubicBezTo>
                  <a:pt x="182801" y="3000375"/>
                  <a:pt x="180590" y="2984965"/>
                  <a:pt x="173276" y="2971800"/>
                </a:cubicBezTo>
                <a:cubicBezTo>
                  <a:pt x="156598" y="2941779"/>
                  <a:pt x="126986" y="2918656"/>
                  <a:pt x="116126" y="2886075"/>
                </a:cubicBezTo>
                <a:cubicBezTo>
                  <a:pt x="106601" y="2857500"/>
                  <a:pt x="104259" y="2825412"/>
                  <a:pt x="87551" y="2800350"/>
                </a:cubicBezTo>
                <a:cubicBezTo>
                  <a:pt x="32637" y="2717979"/>
                  <a:pt x="80180" y="2797438"/>
                  <a:pt x="44688" y="2714625"/>
                </a:cubicBezTo>
                <a:cubicBezTo>
                  <a:pt x="37501" y="2697855"/>
                  <a:pt x="2962" y="2639603"/>
                  <a:pt x="1826" y="2614612"/>
                </a:cubicBezTo>
                <a:cubicBezTo>
                  <a:pt x="-2283" y="2524218"/>
                  <a:pt x="1826" y="2433637"/>
                  <a:pt x="1826" y="2343150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FFEEBB-2078-4BAA-8115-1E3B17DA9FF0}"/>
              </a:ext>
            </a:extLst>
          </p:cNvPr>
          <p:cNvSpPr/>
          <p:nvPr/>
        </p:nvSpPr>
        <p:spPr>
          <a:xfrm>
            <a:off x="957263" y="2749935"/>
            <a:ext cx="2861877" cy="2628900"/>
          </a:xfrm>
          <a:custGeom>
            <a:avLst/>
            <a:gdLst>
              <a:gd name="connsiteX0" fmla="*/ 1128713 w 2861877"/>
              <a:gd name="connsiteY0" fmla="*/ 14288 h 2628900"/>
              <a:gd name="connsiteX1" fmla="*/ 1271588 w 2861877"/>
              <a:gd name="connsiteY1" fmla="*/ 42863 h 2628900"/>
              <a:gd name="connsiteX2" fmla="*/ 1314450 w 2861877"/>
              <a:gd name="connsiteY2" fmla="*/ 71438 h 2628900"/>
              <a:gd name="connsiteX3" fmla="*/ 1357313 w 2861877"/>
              <a:gd name="connsiteY3" fmla="*/ 157163 h 2628900"/>
              <a:gd name="connsiteX4" fmla="*/ 1400175 w 2861877"/>
              <a:gd name="connsiteY4" fmla="*/ 185738 h 2628900"/>
              <a:gd name="connsiteX5" fmla="*/ 1443038 w 2861877"/>
              <a:gd name="connsiteY5" fmla="*/ 285750 h 2628900"/>
              <a:gd name="connsiteX6" fmla="*/ 1471613 w 2861877"/>
              <a:gd name="connsiteY6" fmla="*/ 328613 h 2628900"/>
              <a:gd name="connsiteX7" fmla="*/ 1514475 w 2861877"/>
              <a:gd name="connsiteY7" fmla="*/ 357188 h 2628900"/>
              <a:gd name="connsiteX8" fmla="*/ 1528763 w 2861877"/>
              <a:gd name="connsiteY8" fmla="*/ 414338 h 2628900"/>
              <a:gd name="connsiteX9" fmla="*/ 1585913 w 2861877"/>
              <a:gd name="connsiteY9" fmla="*/ 500063 h 2628900"/>
              <a:gd name="connsiteX10" fmla="*/ 1614488 w 2861877"/>
              <a:gd name="connsiteY10" fmla="*/ 585788 h 2628900"/>
              <a:gd name="connsiteX11" fmla="*/ 1643063 w 2861877"/>
              <a:gd name="connsiteY11" fmla="*/ 714375 h 2628900"/>
              <a:gd name="connsiteX12" fmla="*/ 1671638 w 2861877"/>
              <a:gd name="connsiteY12" fmla="*/ 771525 h 2628900"/>
              <a:gd name="connsiteX13" fmla="*/ 1714500 w 2861877"/>
              <a:gd name="connsiteY13" fmla="*/ 800100 h 2628900"/>
              <a:gd name="connsiteX14" fmla="*/ 1771650 w 2861877"/>
              <a:gd name="connsiteY14" fmla="*/ 871538 h 2628900"/>
              <a:gd name="connsiteX15" fmla="*/ 1900238 w 2861877"/>
              <a:gd name="connsiteY15" fmla="*/ 971550 h 2628900"/>
              <a:gd name="connsiteX16" fmla="*/ 1957388 w 2861877"/>
              <a:gd name="connsiteY16" fmla="*/ 1071563 h 2628900"/>
              <a:gd name="connsiteX17" fmla="*/ 2100263 w 2861877"/>
              <a:gd name="connsiteY17" fmla="*/ 1200150 h 2628900"/>
              <a:gd name="connsiteX18" fmla="*/ 2157413 w 2861877"/>
              <a:gd name="connsiteY18" fmla="*/ 1285875 h 2628900"/>
              <a:gd name="connsiteX19" fmla="*/ 2200275 w 2861877"/>
              <a:gd name="connsiteY19" fmla="*/ 1300163 h 2628900"/>
              <a:gd name="connsiteX20" fmla="*/ 2286000 w 2861877"/>
              <a:gd name="connsiteY20" fmla="*/ 1343025 h 2628900"/>
              <a:gd name="connsiteX21" fmla="*/ 2328863 w 2861877"/>
              <a:gd name="connsiteY21" fmla="*/ 1371600 h 2628900"/>
              <a:gd name="connsiteX22" fmla="*/ 2414588 w 2861877"/>
              <a:gd name="connsiteY22" fmla="*/ 1400175 h 2628900"/>
              <a:gd name="connsiteX23" fmla="*/ 2500313 w 2861877"/>
              <a:gd name="connsiteY23" fmla="*/ 1457325 h 2628900"/>
              <a:gd name="connsiteX24" fmla="*/ 2543175 w 2861877"/>
              <a:gd name="connsiteY24" fmla="*/ 1485900 h 2628900"/>
              <a:gd name="connsiteX25" fmla="*/ 2628900 w 2861877"/>
              <a:gd name="connsiteY25" fmla="*/ 1600200 h 2628900"/>
              <a:gd name="connsiteX26" fmla="*/ 2686050 w 2861877"/>
              <a:gd name="connsiteY26" fmla="*/ 1685925 h 2628900"/>
              <a:gd name="connsiteX27" fmla="*/ 2743200 w 2861877"/>
              <a:gd name="connsiteY27" fmla="*/ 1785938 h 2628900"/>
              <a:gd name="connsiteX28" fmla="*/ 2786063 w 2861877"/>
              <a:gd name="connsiteY28" fmla="*/ 1814513 h 2628900"/>
              <a:gd name="connsiteX29" fmla="*/ 2828925 w 2861877"/>
              <a:gd name="connsiteY29" fmla="*/ 1957388 h 2628900"/>
              <a:gd name="connsiteX30" fmla="*/ 2843213 w 2861877"/>
              <a:gd name="connsiteY30" fmla="*/ 2000250 h 2628900"/>
              <a:gd name="connsiteX31" fmla="*/ 2843213 w 2861877"/>
              <a:gd name="connsiteY31" fmla="*/ 2300288 h 2628900"/>
              <a:gd name="connsiteX32" fmla="*/ 2814638 w 2861877"/>
              <a:gd name="connsiteY32" fmla="*/ 2343150 h 2628900"/>
              <a:gd name="connsiteX33" fmla="*/ 2728913 w 2861877"/>
              <a:gd name="connsiteY33" fmla="*/ 2414588 h 2628900"/>
              <a:gd name="connsiteX34" fmla="*/ 2686050 w 2861877"/>
              <a:gd name="connsiteY34" fmla="*/ 2457450 h 2628900"/>
              <a:gd name="connsiteX35" fmla="*/ 2600325 w 2861877"/>
              <a:gd name="connsiteY35" fmla="*/ 2486025 h 2628900"/>
              <a:gd name="connsiteX36" fmla="*/ 2514600 w 2861877"/>
              <a:gd name="connsiteY36" fmla="*/ 2514600 h 2628900"/>
              <a:gd name="connsiteX37" fmla="*/ 2471738 w 2861877"/>
              <a:gd name="connsiteY37" fmla="*/ 2528888 h 2628900"/>
              <a:gd name="connsiteX38" fmla="*/ 2343150 w 2861877"/>
              <a:gd name="connsiteY38" fmla="*/ 2543175 h 2628900"/>
              <a:gd name="connsiteX39" fmla="*/ 2271713 w 2861877"/>
              <a:gd name="connsiteY39" fmla="*/ 2557463 h 2628900"/>
              <a:gd name="connsiteX40" fmla="*/ 1971675 w 2861877"/>
              <a:gd name="connsiteY40" fmla="*/ 2571750 h 2628900"/>
              <a:gd name="connsiteX41" fmla="*/ 1085850 w 2861877"/>
              <a:gd name="connsiteY41" fmla="*/ 2586038 h 2628900"/>
              <a:gd name="connsiteX42" fmla="*/ 1028700 w 2861877"/>
              <a:gd name="connsiteY42" fmla="*/ 2600325 h 2628900"/>
              <a:gd name="connsiteX43" fmla="*/ 957263 w 2861877"/>
              <a:gd name="connsiteY43" fmla="*/ 2614613 h 2628900"/>
              <a:gd name="connsiteX44" fmla="*/ 914400 w 2861877"/>
              <a:gd name="connsiteY44" fmla="*/ 2628900 h 2628900"/>
              <a:gd name="connsiteX45" fmla="*/ 442913 w 2861877"/>
              <a:gd name="connsiteY45" fmla="*/ 2614613 h 2628900"/>
              <a:gd name="connsiteX46" fmla="*/ 400050 w 2861877"/>
              <a:gd name="connsiteY46" fmla="*/ 2600325 h 2628900"/>
              <a:gd name="connsiteX47" fmla="*/ 271463 w 2861877"/>
              <a:gd name="connsiteY47" fmla="*/ 2586038 h 2628900"/>
              <a:gd name="connsiteX48" fmla="*/ 214313 w 2861877"/>
              <a:gd name="connsiteY48" fmla="*/ 2571750 h 2628900"/>
              <a:gd name="connsiteX49" fmla="*/ 142875 w 2861877"/>
              <a:gd name="connsiteY49" fmla="*/ 2557463 h 2628900"/>
              <a:gd name="connsiteX50" fmla="*/ 100013 w 2861877"/>
              <a:gd name="connsiteY50" fmla="*/ 2514600 h 2628900"/>
              <a:gd name="connsiteX51" fmla="*/ 42863 w 2861877"/>
              <a:gd name="connsiteY51" fmla="*/ 2471738 h 2628900"/>
              <a:gd name="connsiteX52" fmla="*/ 28575 w 2861877"/>
              <a:gd name="connsiteY52" fmla="*/ 2428875 h 2628900"/>
              <a:gd name="connsiteX53" fmla="*/ 14288 w 2861877"/>
              <a:gd name="connsiteY53" fmla="*/ 2343150 h 2628900"/>
              <a:gd name="connsiteX54" fmla="*/ 0 w 2861877"/>
              <a:gd name="connsiteY54" fmla="*/ 2286000 h 2628900"/>
              <a:gd name="connsiteX55" fmla="*/ 14288 w 2861877"/>
              <a:gd name="connsiteY55" fmla="*/ 1785938 h 2628900"/>
              <a:gd name="connsiteX56" fmla="*/ 57150 w 2861877"/>
              <a:gd name="connsiteY56" fmla="*/ 1700213 h 2628900"/>
              <a:gd name="connsiteX57" fmla="*/ 100013 w 2861877"/>
              <a:gd name="connsiteY57" fmla="*/ 1685925 h 2628900"/>
              <a:gd name="connsiteX58" fmla="*/ 157163 w 2861877"/>
              <a:gd name="connsiteY58" fmla="*/ 1657350 h 2628900"/>
              <a:gd name="connsiteX59" fmla="*/ 185738 w 2861877"/>
              <a:gd name="connsiteY59" fmla="*/ 1600200 h 2628900"/>
              <a:gd name="connsiteX60" fmla="*/ 200025 w 2861877"/>
              <a:gd name="connsiteY60" fmla="*/ 1557338 h 2628900"/>
              <a:gd name="connsiteX61" fmla="*/ 228600 w 2861877"/>
              <a:gd name="connsiteY61" fmla="*/ 1514475 h 2628900"/>
              <a:gd name="connsiteX62" fmla="*/ 300038 w 2861877"/>
              <a:gd name="connsiteY62" fmla="*/ 1400175 h 2628900"/>
              <a:gd name="connsiteX63" fmla="*/ 342900 w 2861877"/>
              <a:gd name="connsiteY63" fmla="*/ 1385888 h 2628900"/>
              <a:gd name="connsiteX64" fmla="*/ 400050 w 2861877"/>
              <a:gd name="connsiteY64" fmla="*/ 1300163 h 2628900"/>
              <a:gd name="connsiteX65" fmla="*/ 428625 w 2861877"/>
              <a:gd name="connsiteY65" fmla="*/ 1200150 h 2628900"/>
              <a:gd name="connsiteX66" fmla="*/ 442913 w 2861877"/>
              <a:gd name="connsiteY66" fmla="*/ 871538 h 2628900"/>
              <a:gd name="connsiteX67" fmla="*/ 457200 w 2861877"/>
              <a:gd name="connsiteY67" fmla="*/ 414338 h 2628900"/>
              <a:gd name="connsiteX68" fmla="*/ 542925 w 2861877"/>
              <a:gd name="connsiteY68" fmla="*/ 328613 h 2628900"/>
              <a:gd name="connsiteX69" fmla="*/ 628650 w 2861877"/>
              <a:gd name="connsiteY69" fmla="*/ 300038 h 2628900"/>
              <a:gd name="connsiteX70" fmla="*/ 671513 w 2861877"/>
              <a:gd name="connsiteY70" fmla="*/ 271463 h 2628900"/>
              <a:gd name="connsiteX71" fmla="*/ 757238 w 2861877"/>
              <a:gd name="connsiteY71" fmla="*/ 242888 h 2628900"/>
              <a:gd name="connsiteX72" fmla="*/ 771525 w 2861877"/>
              <a:gd name="connsiteY72" fmla="*/ 200025 h 2628900"/>
              <a:gd name="connsiteX73" fmla="*/ 814388 w 2861877"/>
              <a:gd name="connsiteY73" fmla="*/ 171450 h 2628900"/>
              <a:gd name="connsiteX74" fmla="*/ 971550 w 2861877"/>
              <a:gd name="connsiteY74" fmla="*/ 142875 h 2628900"/>
              <a:gd name="connsiteX75" fmla="*/ 1100138 w 2861877"/>
              <a:gd name="connsiteY75" fmla="*/ 100013 h 2628900"/>
              <a:gd name="connsiteX76" fmla="*/ 1185863 w 2861877"/>
              <a:gd name="connsiteY76" fmla="*/ 71438 h 2628900"/>
              <a:gd name="connsiteX77" fmla="*/ 1271588 w 2861877"/>
              <a:gd name="connsiteY77" fmla="*/ 57150 h 2628900"/>
              <a:gd name="connsiteX78" fmla="*/ 1343025 w 2861877"/>
              <a:gd name="connsiteY78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861877" h="2628900">
                <a:moveTo>
                  <a:pt x="1128713" y="14288"/>
                </a:moveTo>
                <a:cubicBezTo>
                  <a:pt x="1165574" y="19554"/>
                  <a:pt x="1231688" y="22913"/>
                  <a:pt x="1271588" y="42863"/>
                </a:cubicBezTo>
                <a:cubicBezTo>
                  <a:pt x="1286946" y="50542"/>
                  <a:pt x="1300163" y="61913"/>
                  <a:pt x="1314450" y="71438"/>
                </a:cubicBezTo>
                <a:cubicBezTo>
                  <a:pt x="1326071" y="106298"/>
                  <a:pt x="1329617" y="129467"/>
                  <a:pt x="1357313" y="157163"/>
                </a:cubicBezTo>
                <a:cubicBezTo>
                  <a:pt x="1369455" y="169305"/>
                  <a:pt x="1385888" y="176213"/>
                  <a:pt x="1400175" y="185738"/>
                </a:cubicBezTo>
                <a:cubicBezTo>
                  <a:pt x="1416204" y="233824"/>
                  <a:pt x="1414790" y="236317"/>
                  <a:pt x="1443038" y="285750"/>
                </a:cubicBezTo>
                <a:cubicBezTo>
                  <a:pt x="1451557" y="300659"/>
                  <a:pt x="1459471" y="316471"/>
                  <a:pt x="1471613" y="328613"/>
                </a:cubicBezTo>
                <a:cubicBezTo>
                  <a:pt x="1483755" y="340755"/>
                  <a:pt x="1500188" y="347663"/>
                  <a:pt x="1514475" y="357188"/>
                </a:cubicBezTo>
                <a:cubicBezTo>
                  <a:pt x="1519238" y="376238"/>
                  <a:pt x="1519981" y="396775"/>
                  <a:pt x="1528763" y="414338"/>
                </a:cubicBezTo>
                <a:cubicBezTo>
                  <a:pt x="1544122" y="445055"/>
                  <a:pt x="1585913" y="500063"/>
                  <a:pt x="1585913" y="500063"/>
                </a:cubicBezTo>
                <a:cubicBezTo>
                  <a:pt x="1595438" y="528638"/>
                  <a:pt x="1608581" y="556252"/>
                  <a:pt x="1614488" y="585788"/>
                </a:cubicBezTo>
                <a:cubicBezTo>
                  <a:pt x="1618369" y="605193"/>
                  <a:pt x="1634414" y="691310"/>
                  <a:pt x="1643063" y="714375"/>
                </a:cubicBezTo>
                <a:cubicBezTo>
                  <a:pt x="1650541" y="734317"/>
                  <a:pt x="1658003" y="755163"/>
                  <a:pt x="1671638" y="771525"/>
                </a:cubicBezTo>
                <a:cubicBezTo>
                  <a:pt x="1682631" y="784716"/>
                  <a:pt x="1700213" y="790575"/>
                  <a:pt x="1714500" y="800100"/>
                </a:cubicBezTo>
                <a:cubicBezTo>
                  <a:pt x="1739332" y="874595"/>
                  <a:pt x="1710426" y="817116"/>
                  <a:pt x="1771650" y="871538"/>
                </a:cubicBezTo>
                <a:cubicBezTo>
                  <a:pt x="1887298" y="974337"/>
                  <a:pt x="1811855" y="942090"/>
                  <a:pt x="1900238" y="971550"/>
                </a:cubicBezTo>
                <a:cubicBezTo>
                  <a:pt x="1914574" y="1000223"/>
                  <a:pt x="1934670" y="1046320"/>
                  <a:pt x="1957388" y="1071563"/>
                </a:cubicBezTo>
                <a:cubicBezTo>
                  <a:pt x="2041503" y="1165025"/>
                  <a:pt x="2028384" y="1152231"/>
                  <a:pt x="2100263" y="1200150"/>
                </a:cubicBezTo>
                <a:cubicBezTo>
                  <a:pt x="2115242" y="1245089"/>
                  <a:pt x="2111544" y="1255296"/>
                  <a:pt x="2157413" y="1285875"/>
                </a:cubicBezTo>
                <a:cubicBezTo>
                  <a:pt x="2169944" y="1294229"/>
                  <a:pt x="2186805" y="1293428"/>
                  <a:pt x="2200275" y="1300163"/>
                </a:cubicBezTo>
                <a:cubicBezTo>
                  <a:pt x="2311054" y="1355553"/>
                  <a:pt x="2178273" y="1307117"/>
                  <a:pt x="2286000" y="1343025"/>
                </a:cubicBezTo>
                <a:cubicBezTo>
                  <a:pt x="2300288" y="1352550"/>
                  <a:pt x="2313171" y="1364626"/>
                  <a:pt x="2328863" y="1371600"/>
                </a:cubicBezTo>
                <a:cubicBezTo>
                  <a:pt x="2356388" y="1383833"/>
                  <a:pt x="2414588" y="1400175"/>
                  <a:pt x="2414588" y="1400175"/>
                </a:cubicBezTo>
                <a:lnTo>
                  <a:pt x="2500313" y="1457325"/>
                </a:lnTo>
                <a:cubicBezTo>
                  <a:pt x="2514600" y="1466850"/>
                  <a:pt x="2532448" y="1472491"/>
                  <a:pt x="2543175" y="1485900"/>
                </a:cubicBezTo>
                <a:cubicBezTo>
                  <a:pt x="2557191" y="1503420"/>
                  <a:pt x="2613737" y="1569875"/>
                  <a:pt x="2628900" y="1600200"/>
                </a:cubicBezTo>
                <a:cubicBezTo>
                  <a:pt x="2670255" y="1682909"/>
                  <a:pt x="2604798" y="1604673"/>
                  <a:pt x="2686050" y="1685925"/>
                </a:cubicBezTo>
                <a:cubicBezTo>
                  <a:pt x="2702397" y="1734965"/>
                  <a:pt x="2699952" y="1742690"/>
                  <a:pt x="2743200" y="1785938"/>
                </a:cubicBezTo>
                <a:cubicBezTo>
                  <a:pt x="2755342" y="1798080"/>
                  <a:pt x="2771775" y="1804988"/>
                  <a:pt x="2786063" y="1814513"/>
                </a:cubicBezTo>
                <a:cubicBezTo>
                  <a:pt x="2807654" y="1900880"/>
                  <a:pt x="2794142" y="1853041"/>
                  <a:pt x="2828925" y="1957388"/>
                </a:cubicBezTo>
                <a:lnTo>
                  <a:pt x="2843213" y="2000250"/>
                </a:lnTo>
                <a:cubicBezTo>
                  <a:pt x="2864349" y="2127073"/>
                  <a:pt x="2871588" y="2130038"/>
                  <a:pt x="2843213" y="2300288"/>
                </a:cubicBezTo>
                <a:cubicBezTo>
                  <a:pt x="2840390" y="2317226"/>
                  <a:pt x="2825631" y="2329959"/>
                  <a:pt x="2814638" y="2343150"/>
                </a:cubicBezTo>
                <a:cubicBezTo>
                  <a:pt x="2757719" y="2411452"/>
                  <a:pt x="2790214" y="2363504"/>
                  <a:pt x="2728913" y="2414588"/>
                </a:cubicBezTo>
                <a:cubicBezTo>
                  <a:pt x="2713391" y="2427523"/>
                  <a:pt x="2703713" y="2447637"/>
                  <a:pt x="2686050" y="2457450"/>
                </a:cubicBezTo>
                <a:cubicBezTo>
                  <a:pt x="2659720" y="2472078"/>
                  <a:pt x="2628900" y="2476500"/>
                  <a:pt x="2600325" y="2486025"/>
                </a:cubicBezTo>
                <a:lnTo>
                  <a:pt x="2514600" y="2514600"/>
                </a:lnTo>
                <a:cubicBezTo>
                  <a:pt x="2500313" y="2519362"/>
                  <a:pt x="2486706" y="2527225"/>
                  <a:pt x="2471738" y="2528888"/>
                </a:cubicBezTo>
                <a:cubicBezTo>
                  <a:pt x="2428875" y="2533650"/>
                  <a:pt x="2385843" y="2537076"/>
                  <a:pt x="2343150" y="2543175"/>
                </a:cubicBezTo>
                <a:cubicBezTo>
                  <a:pt x="2319110" y="2546609"/>
                  <a:pt x="2295925" y="2555601"/>
                  <a:pt x="2271713" y="2557463"/>
                </a:cubicBezTo>
                <a:cubicBezTo>
                  <a:pt x="2171882" y="2565142"/>
                  <a:pt x="2071772" y="2569338"/>
                  <a:pt x="1971675" y="2571750"/>
                </a:cubicBezTo>
                <a:lnTo>
                  <a:pt x="1085850" y="2586038"/>
                </a:lnTo>
                <a:cubicBezTo>
                  <a:pt x="1066800" y="2590800"/>
                  <a:pt x="1047869" y="2596065"/>
                  <a:pt x="1028700" y="2600325"/>
                </a:cubicBezTo>
                <a:cubicBezTo>
                  <a:pt x="1004994" y="2605593"/>
                  <a:pt x="980822" y="2608723"/>
                  <a:pt x="957263" y="2614613"/>
                </a:cubicBezTo>
                <a:cubicBezTo>
                  <a:pt x="942652" y="2618266"/>
                  <a:pt x="928688" y="2624138"/>
                  <a:pt x="914400" y="2628900"/>
                </a:cubicBezTo>
                <a:cubicBezTo>
                  <a:pt x="757238" y="2624138"/>
                  <a:pt x="599905" y="2623335"/>
                  <a:pt x="442913" y="2614613"/>
                </a:cubicBezTo>
                <a:cubicBezTo>
                  <a:pt x="427876" y="2613778"/>
                  <a:pt x="414906" y="2602801"/>
                  <a:pt x="400050" y="2600325"/>
                </a:cubicBezTo>
                <a:cubicBezTo>
                  <a:pt x="357511" y="2593235"/>
                  <a:pt x="314325" y="2590800"/>
                  <a:pt x="271463" y="2586038"/>
                </a:cubicBezTo>
                <a:cubicBezTo>
                  <a:pt x="252413" y="2581275"/>
                  <a:pt x="233482" y="2576010"/>
                  <a:pt x="214313" y="2571750"/>
                </a:cubicBezTo>
                <a:cubicBezTo>
                  <a:pt x="190607" y="2566482"/>
                  <a:pt x="164595" y="2568323"/>
                  <a:pt x="142875" y="2557463"/>
                </a:cubicBezTo>
                <a:cubicBezTo>
                  <a:pt x="124803" y="2548427"/>
                  <a:pt x="115354" y="2527750"/>
                  <a:pt x="100013" y="2514600"/>
                </a:cubicBezTo>
                <a:cubicBezTo>
                  <a:pt x="81933" y="2499103"/>
                  <a:pt x="61913" y="2486025"/>
                  <a:pt x="42863" y="2471738"/>
                </a:cubicBezTo>
                <a:cubicBezTo>
                  <a:pt x="38100" y="2457450"/>
                  <a:pt x="31842" y="2443577"/>
                  <a:pt x="28575" y="2428875"/>
                </a:cubicBezTo>
                <a:cubicBezTo>
                  <a:pt x="22291" y="2400596"/>
                  <a:pt x="19969" y="2371557"/>
                  <a:pt x="14288" y="2343150"/>
                </a:cubicBezTo>
                <a:cubicBezTo>
                  <a:pt x="10437" y="2323895"/>
                  <a:pt x="4763" y="2305050"/>
                  <a:pt x="0" y="2286000"/>
                </a:cubicBezTo>
                <a:cubicBezTo>
                  <a:pt x="4763" y="2119313"/>
                  <a:pt x="5524" y="1952463"/>
                  <a:pt x="14288" y="1785938"/>
                </a:cubicBezTo>
                <a:cubicBezTo>
                  <a:pt x="15426" y="1764320"/>
                  <a:pt x="41404" y="1712810"/>
                  <a:pt x="57150" y="1700213"/>
                </a:cubicBezTo>
                <a:cubicBezTo>
                  <a:pt x="68910" y="1690805"/>
                  <a:pt x="86170" y="1691858"/>
                  <a:pt x="100013" y="1685925"/>
                </a:cubicBezTo>
                <a:cubicBezTo>
                  <a:pt x="119589" y="1677535"/>
                  <a:pt x="138113" y="1666875"/>
                  <a:pt x="157163" y="1657350"/>
                </a:cubicBezTo>
                <a:cubicBezTo>
                  <a:pt x="166688" y="1638300"/>
                  <a:pt x="177348" y="1619776"/>
                  <a:pt x="185738" y="1600200"/>
                </a:cubicBezTo>
                <a:cubicBezTo>
                  <a:pt x="191670" y="1586358"/>
                  <a:pt x="193290" y="1570808"/>
                  <a:pt x="200025" y="1557338"/>
                </a:cubicBezTo>
                <a:cubicBezTo>
                  <a:pt x="207704" y="1541979"/>
                  <a:pt x="220921" y="1529834"/>
                  <a:pt x="228600" y="1514475"/>
                </a:cubicBezTo>
                <a:cubicBezTo>
                  <a:pt x="258853" y="1453969"/>
                  <a:pt x="243630" y="1437780"/>
                  <a:pt x="300038" y="1400175"/>
                </a:cubicBezTo>
                <a:cubicBezTo>
                  <a:pt x="312569" y="1391821"/>
                  <a:pt x="328613" y="1390650"/>
                  <a:pt x="342900" y="1385888"/>
                </a:cubicBezTo>
                <a:cubicBezTo>
                  <a:pt x="361950" y="1357313"/>
                  <a:pt x="391720" y="1333480"/>
                  <a:pt x="400050" y="1300163"/>
                </a:cubicBezTo>
                <a:cubicBezTo>
                  <a:pt x="417991" y="1228402"/>
                  <a:pt x="408129" y="1261642"/>
                  <a:pt x="428625" y="1200150"/>
                </a:cubicBezTo>
                <a:cubicBezTo>
                  <a:pt x="433388" y="1090613"/>
                  <a:pt x="438929" y="981106"/>
                  <a:pt x="442913" y="871538"/>
                </a:cubicBezTo>
                <a:cubicBezTo>
                  <a:pt x="448454" y="719164"/>
                  <a:pt x="444179" y="566255"/>
                  <a:pt x="457200" y="414338"/>
                </a:cubicBezTo>
                <a:cubicBezTo>
                  <a:pt x="459797" y="384034"/>
                  <a:pt x="526378" y="336886"/>
                  <a:pt x="542925" y="328613"/>
                </a:cubicBezTo>
                <a:cubicBezTo>
                  <a:pt x="569866" y="315143"/>
                  <a:pt x="628650" y="300038"/>
                  <a:pt x="628650" y="300038"/>
                </a:cubicBezTo>
                <a:cubicBezTo>
                  <a:pt x="642938" y="290513"/>
                  <a:pt x="655821" y="278437"/>
                  <a:pt x="671513" y="271463"/>
                </a:cubicBezTo>
                <a:cubicBezTo>
                  <a:pt x="699038" y="259230"/>
                  <a:pt x="757238" y="242888"/>
                  <a:pt x="757238" y="242888"/>
                </a:cubicBezTo>
                <a:cubicBezTo>
                  <a:pt x="762000" y="228600"/>
                  <a:pt x="762117" y="211785"/>
                  <a:pt x="771525" y="200025"/>
                </a:cubicBezTo>
                <a:cubicBezTo>
                  <a:pt x="782252" y="186616"/>
                  <a:pt x="799029" y="179129"/>
                  <a:pt x="814388" y="171450"/>
                </a:cubicBezTo>
                <a:cubicBezTo>
                  <a:pt x="858436" y="149426"/>
                  <a:pt x="932154" y="147800"/>
                  <a:pt x="971550" y="142875"/>
                </a:cubicBezTo>
                <a:lnTo>
                  <a:pt x="1100138" y="100013"/>
                </a:lnTo>
                <a:cubicBezTo>
                  <a:pt x="1100149" y="100009"/>
                  <a:pt x="1185852" y="71440"/>
                  <a:pt x="1185863" y="71438"/>
                </a:cubicBezTo>
                <a:lnTo>
                  <a:pt x="1271588" y="57150"/>
                </a:lnTo>
                <a:cubicBezTo>
                  <a:pt x="1321980" y="6758"/>
                  <a:pt x="1296378" y="23324"/>
                  <a:pt x="1343025" y="0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A0816EB-5677-4BB4-B45D-D26D130A72C1}"/>
              </a:ext>
            </a:extLst>
          </p:cNvPr>
          <p:cNvSpPr/>
          <p:nvPr/>
        </p:nvSpPr>
        <p:spPr>
          <a:xfrm>
            <a:off x="2434573" y="1278323"/>
            <a:ext cx="2751790" cy="3128962"/>
          </a:xfrm>
          <a:custGeom>
            <a:avLst/>
            <a:gdLst>
              <a:gd name="connsiteX0" fmla="*/ 94315 w 2751790"/>
              <a:gd name="connsiteY0" fmla="*/ 1157287 h 3128962"/>
              <a:gd name="connsiteX1" fmla="*/ 251478 w 2751790"/>
              <a:gd name="connsiteY1" fmla="*/ 1143000 h 3128962"/>
              <a:gd name="connsiteX2" fmla="*/ 337203 w 2751790"/>
              <a:gd name="connsiteY2" fmla="*/ 1114425 h 3128962"/>
              <a:gd name="connsiteX3" fmla="*/ 422928 w 2751790"/>
              <a:gd name="connsiteY3" fmla="*/ 1071562 h 3128962"/>
              <a:gd name="connsiteX4" fmla="*/ 508653 w 2751790"/>
              <a:gd name="connsiteY4" fmla="*/ 1014412 h 3128962"/>
              <a:gd name="connsiteX5" fmla="*/ 565803 w 2751790"/>
              <a:gd name="connsiteY5" fmla="*/ 985837 h 3128962"/>
              <a:gd name="connsiteX6" fmla="*/ 608665 w 2751790"/>
              <a:gd name="connsiteY6" fmla="*/ 957262 h 3128962"/>
              <a:gd name="connsiteX7" fmla="*/ 694390 w 2751790"/>
              <a:gd name="connsiteY7" fmla="*/ 928687 h 3128962"/>
              <a:gd name="connsiteX8" fmla="*/ 737253 w 2751790"/>
              <a:gd name="connsiteY8" fmla="*/ 914400 h 3128962"/>
              <a:gd name="connsiteX9" fmla="*/ 937278 w 2751790"/>
              <a:gd name="connsiteY9" fmla="*/ 885825 h 3128962"/>
              <a:gd name="connsiteX10" fmla="*/ 1180165 w 2751790"/>
              <a:gd name="connsiteY10" fmla="*/ 857250 h 3128962"/>
              <a:gd name="connsiteX11" fmla="*/ 1280178 w 2751790"/>
              <a:gd name="connsiteY11" fmla="*/ 771525 h 3128962"/>
              <a:gd name="connsiteX12" fmla="*/ 1308753 w 2751790"/>
              <a:gd name="connsiteY12" fmla="*/ 714375 h 3128962"/>
              <a:gd name="connsiteX13" fmla="*/ 1380190 w 2751790"/>
              <a:gd name="connsiteY13" fmla="*/ 600075 h 3128962"/>
              <a:gd name="connsiteX14" fmla="*/ 1408765 w 2751790"/>
              <a:gd name="connsiteY14" fmla="*/ 514350 h 3128962"/>
              <a:gd name="connsiteX15" fmla="*/ 1451628 w 2751790"/>
              <a:gd name="connsiteY15" fmla="*/ 442912 h 3128962"/>
              <a:gd name="connsiteX16" fmla="*/ 1523065 w 2751790"/>
              <a:gd name="connsiteY16" fmla="*/ 314325 h 3128962"/>
              <a:gd name="connsiteX17" fmla="*/ 1537353 w 2751790"/>
              <a:gd name="connsiteY17" fmla="*/ 271462 h 3128962"/>
              <a:gd name="connsiteX18" fmla="*/ 1623078 w 2751790"/>
              <a:gd name="connsiteY18" fmla="*/ 200025 h 3128962"/>
              <a:gd name="connsiteX19" fmla="*/ 1780240 w 2751790"/>
              <a:gd name="connsiteY19" fmla="*/ 85725 h 3128962"/>
              <a:gd name="connsiteX20" fmla="*/ 1808815 w 2751790"/>
              <a:gd name="connsiteY20" fmla="*/ 42862 h 3128962"/>
              <a:gd name="connsiteX21" fmla="*/ 1851678 w 2751790"/>
              <a:gd name="connsiteY21" fmla="*/ 28575 h 3128962"/>
              <a:gd name="connsiteX22" fmla="*/ 2051703 w 2751790"/>
              <a:gd name="connsiteY22" fmla="*/ 0 h 3128962"/>
              <a:gd name="connsiteX23" fmla="*/ 2266015 w 2751790"/>
              <a:gd name="connsiteY23" fmla="*/ 14287 h 3128962"/>
              <a:gd name="connsiteX24" fmla="*/ 2351740 w 2751790"/>
              <a:gd name="connsiteY24" fmla="*/ 42862 h 3128962"/>
              <a:gd name="connsiteX25" fmla="*/ 2494615 w 2751790"/>
              <a:gd name="connsiteY25" fmla="*/ 57150 h 3128962"/>
              <a:gd name="connsiteX26" fmla="*/ 2537478 w 2751790"/>
              <a:gd name="connsiteY26" fmla="*/ 71437 h 3128962"/>
              <a:gd name="connsiteX27" fmla="*/ 2608915 w 2751790"/>
              <a:gd name="connsiteY27" fmla="*/ 214312 h 3128962"/>
              <a:gd name="connsiteX28" fmla="*/ 2666065 w 2751790"/>
              <a:gd name="connsiteY28" fmla="*/ 328612 h 3128962"/>
              <a:gd name="connsiteX29" fmla="*/ 2708928 w 2751790"/>
              <a:gd name="connsiteY29" fmla="*/ 414337 h 3128962"/>
              <a:gd name="connsiteX30" fmla="*/ 2723215 w 2751790"/>
              <a:gd name="connsiteY30" fmla="*/ 842962 h 3128962"/>
              <a:gd name="connsiteX31" fmla="*/ 2751790 w 2751790"/>
              <a:gd name="connsiteY31" fmla="*/ 957262 h 3128962"/>
              <a:gd name="connsiteX32" fmla="*/ 2737503 w 2751790"/>
              <a:gd name="connsiteY32" fmla="*/ 1314450 h 3128962"/>
              <a:gd name="connsiteX33" fmla="*/ 2694640 w 2751790"/>
              <a:gd name="connsiteY33" fmla="*/ 1357312 h 3128962"/>
              <a:gd name="connsiteX34" fmla="*/ 2637490 w 2751790"/>
              <a:gd name="connsiteY34" fmla="*/ 1428750 h 3128962"/>
              <a:gd name="connsiteX35" fmla="*/ 2608915 w 2751790"/>
              <a:gd name="connsiteY35" fmla="*/ 1485900 h 3128962"/>
              <a:gd name="connsiteX36" fmla="*/ 2566053 w 2751790"/>
              <a:gd name="connsiteY36" fmla="*/ 1500187 h 3128962"/>
              <a:gd name="connsiteX37" fmla="*/ 2551765 w 2751790"/>
              <a:gd name="connsiteY37" fmla="*/ 1543050 h 3128962"/>
              <a:gd name="connsiteX38" fmla="*/ 2494615 w 2751790"/>
              <a:gd name="connsiteY38" fmla="*/ 1585912 h 3128962"/>
              <a:gd name="connsiteX39" fmla="*/ 2451753 w 2751790"/>
              <a:gd name="connsiteY39" fmla="*/ 2557462 h 3128962"/>
              <a:gd name="connsiteX40" fmla="*/ 2437465 w 2751790"/>
              <a:gd name="connsiteY40" fmla="*/ 2643187 h 3128962"/>
              <a:gd name="connsiteX41" fmla="*/ 2423178 w 2751790"/>
              <a:gd name="connsiteY41" fmla="*/ 2757487 h 3128962"/>
              <a:gd name="connsiteX42" fmla="*/ 2394603 w 2751790"/>
              <a:gd name="connsiteY42" fmla="*/ 2800350 h 3128962"/>
              <a:gd name="connsiteX43" fmla="*/ 2323165 w 2751790"/>
              <a:gd name="connsiteY43" fmla="*/ 2928937 h 3128962"/>
              <a:gd name="connsiteX44" fmla="*/ 2280303 w 2751790"/>
              <a:gd name="connsiteY44" fmla="*/ 2957512 h 3128962"/>
              <a:gd name="connsiteX45" fmla="*/ 2194578 w 2751790"/>
              <a:gd name="connsiteY45" fmla="*/ 3057525 h 3128962"/>
              <a:gd name="connsiteX46" fmla="*/ 2108853 w 2751790"/>
              <a:gd name="connsiteY46" fmla="*/ 3086100 h 3128962"/>
              <a:gd name="connsiteX47" fmla="*/ 2023128 w 2751790"/>
              <a:gd name="connsiteY47" fmla="*/ 3128962 h 3128962"/>
              <a:gd name="connsiteX48" fmla="*/ 1651653 w 2751790"/>
              <a:gd name="connsiteY48" fmla="*/ 3114675 h 3128962"/>
              <a:gd name="connsiteX49" fmla="*/ 1508778 w 2751790"/>
              <a:gd name="connsiteY49" fmla="*/ 3043237 h 3128962"/>
              <a:gd name="connsiteX50" fmla="*/ 1465915 w 2751790"/>
              <a:gd name="connsiteY50" fmla="*/ 3000375 h 3128962"/>
              <a:gd name="connsiteX51" fmla="*/ 1423053 w 2751790"/>
              <a:gd name="connsiteY51" fmla="*/ 2943225 h 3128962"/>
              <a:gd name="connsiteX52" fmla="*/ 1408765 w 2751790"/>
              <a:gd name="connsiteY52" fmla="*/ 2900362 h 3128962"/>
              <a:gd name="connsiteX53" fmla="*/ 1365903 w 2751790"/>
              <a:gd name="connsiteY53" fmla="*/ 2886075 h 3128962"/>
              <a:gd name="connsiteX54" fmla="*/ 1323040 w 2751790"/>
              <a:gd name="connsiteY54" fmla="*/ 2843212 h 3128962"/>
              <a:gd name="connsiteX55" fmla="*/ 1294465 w 2751790"/>
              <a:gd name="connsiteY55" fmla="*/ 2800350 h 3128962"/>
              <a:gd name="connsiteX56" fmla="*/ 1237315 w 2751790"/>
              <a:gd name="connsiteY56" fmla="*/ 2757487 h 3128962"/>
              <a:gd name="connsiteX57" fmla="*/ 1194453 w 2751790"/>
              <a:gd name="connsiteY57" fmla="*/ 2714625 h 3128962"/>
              <a:gd name="connsiteX58" fmla="*/ 1137303 w 2751790"/>
              <a:gd name="connsiteY58" fmla="*/ 2671762 h 3128962"/>
              <a:gd name="connsiteX59" fmla="*/ 1094440 w 2751790"/>
              <a:gd name="connsiteY59" fmla="*/ 2643187 h 3128962"/>
              <a:gd name="connsiteX60" fmla="*/ 1051578 w 2751790"/>
              <a:gd name="connsiteY60" fmla="*/ 2600325 h 3128962"/>
              <a:gd name="connsiteX61" fmla="*/ 1023003 w 2751790"/>
              <a:gd name="connsiteY61" fmla="*/ 2557462 h 3128962"/>
              <a:gd name="connsiteX62" fmla="*/ 980140 w 2751790"/>
              <a:gd name="connsiteY62" fmla="*/ 2543175 h 3128962"/>
              <a:gd name="connsiteX63" fmla="*/ 937278 w 2751790"/>
              <a:gd name="connsiteY63" fmla="*/ 2486025 h 3128962"/>
              <a:gd name="connsiteX64" fmla="*/ 880128 w 2751790"/>
              <a:gd name="connsiteY64" fmla="*/ 2400300 h 3128962"/>
              <a:gd name="connsiteX65" fmla="*/ 837265 w 2751790"/>
              <a:gd name="connsiteY65" fmla="*/ 2371725 h 3128962"/>
              <a:gd name="connsiteX66" fmla="*/ 794403 w 2751790"/>
              <a:gd name="connsiteY66" fmla="*/ 2357437 h 3128962"/>
              <a:gd name="connsiteX67" fmla="*/ 737253 w 2751790"/>
              <a:gd name="connsiteY67" fmla="*/ 2328862 h 3128962"/>
              <a:gd name="connsiteX68" fmla="*/ 694390 w 2751790"/>
              <a:gd name="connsiteY68" fmla="*/ 2300287 h 3128962"/>
              <a:gd name="connsiteX69" fmla="*/ 608665 w 2751790"/>
              <a:gd name="connsiteY69" fmla="*/ 2271712 h 3128962"/>
              <a:gd name="connsiteX70" fmla="*/ 522940 w 2751790"/>
              <a:gd name="connsiteY70" fmla="*/ 2214562 h 3128962"/>
              <a:gd name="connsiteX71" fmla="*/ 437215 w 2751790"/>
              <a:gd name="connsiteY71" fmla="*/ 2171700 h 3128962"/>
              <a:gd name="connsiteX72" fmla="*/ 365778 w 2751790"/>
              <a:gd name="connsiteY72" fmla="*/ 2114550 h 3128962"/>
              <a:gd name="connsiteX73" fmla="*/ 322915 w 2751790"/>
              <a:gd name="connsiteY73" fmla="*/ 2028825 h 3128962"/>
              <a:gd name="connsiteX74" fmla="*/ 280053 w 2751790"/>
              <a:gd name="connsiteY74" fmla="*/ 2000250 h 3128962"/>
              <a:gd name="connsiteX75" fmla="*/ 251478 w 2751790"/>
              <a:gd name="connsiteY75" fmla="*/ 1957387 h 3128962"/>
              <a:gd name="connsiteX76" fmla="*/ 165753 w 2751790"/>
              <a:gd name="connsiteY76" fmla="*/ 1900237 h 3128962"/>
              <a:gd name="connsiteX77" fmla="*/ 122890 w 2751790"/>
              <a:gd name="connsiteY77" fmla="*/ 1871662 h 3128962"/>
              <a:gd name="connsiteX78" fmla="*/ 80028 w 2751790"/>
              <a:gd name="connsiteY78" fmla="*/ 1828800 h 3128962"/>
              <a:gd name="connsiteX79" fmla="*/ 51453 w 2751790"/>
              <a:gd name="connsiteY79" fmla="*/ 1714500 h 3128962"/>
              <a:gd name="connsiteX80" fmla="*/ 37165 w 2751790"/>
              <a:gd name="connsiteY80" fmla="*/ 1671637 h 3128962"/>
              <a:gd name="connsiteX81" fmla="*/ 22878 w 2751790"/>
              <a:gd name="connsiteY81" fmla="*/ 1600200 h 3128962"/>
              <a:gd name="connsiteX82" fmla="*/ 80028 w 2751790"/>
              <a:gd name="connsiteY82" fmla="*/ 1257300 h 3128962"/>
              <a:gd name="connsiteX83" fmla="*/ 137178 w 2751790"/>
              <a:gd name="connsiteY83" fmla="*/ 1243012 h 3128962"/>
              <a:gd name="connsiteX84" fmla="*/ 194328 w 2751790"/>
              <a:gd name="connsiteY84" fmla="*/ 1171575 h 312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751790" h="3128962">
                <a:moveTo>
                  <a:pt x="94315" y="1157287"/>
                </a:moveTo>
                <a:cubicBezTo>
                  <a:pt x="146703" y="1152525"/>
                  <a:pt x="199675" y="1152142"/>
                  <a:pt x="251478" y="1143000"/>
                </a:cubicBezTo>
                <a:cubicBezTo>
                  <a:pt x="281140" y="1137766"/>
                  <a:pt x="337203" y="1114425"/>
                  <a:pt x="337203" y="1114425"/>
                </a:cubicBezTo>
                <a:cubicBezTo>
                  <a:pt x="527472" y="987578"/>
                  <a:pt x="245478" y="1170145"/>
                  <a:pt x="422928" y="1071562"/>
                </a:cubicBezTo>
                <a:cubicBezTo>
                  <a:pt x="452949" y="1054884"/>
                  <a:pt x="477936" y="1029771"/>
                  <a:pt x="508653" y="1014412"/>
                </a:cubicBezTo>
                <a:cubicBezTo>
                  <a:pt x="527703" y="1004887"/>
                  <a:pt x="547311" y="996404"/>
                  <a:pt x="565803" y="985837"/>
                </a:cubicBezTo>
                <a:cubicBezTo>
                  <a:pt x="580712" y="977318"/>
                  <a:pt x="592974" y="964236"/>
                  <a:pt x="608665" y="957262"/>
                </a:cubicBezTo>
                <a:cubicBezTo>
                  <a:pt x="636190" y="945029"/>
                  <a:pt x="665815" y="938212"/>
                  <a:pt x="694390" y="928687"/>
                </a:cubicBezTo>
                <a:cubicBezTo>
                  <a:pt x="708678" y="923925"/>
                  <a:pt x="722344" y="916530"/>
                  <a:pt x="737253" y="914400"/>
                </a:cubicBezTo>
                <a:cubicBezTo>
                  <a:pt x="803928" y="904875"/>
                  <a:pt x="870203" y="891923"/>
                  <a:pt x="937278" y="885825"/>
                </a:cubicBezTo>
                <a:cubicBezTo>
                  <a:pt x="1123290" y="868914"/>
                  <a:pt x="1042552" y="880185"/>
                  <a:pt x="1180165" y="857250"/>
                </a:cubicBezTo>
                <a:cubicBezTo>
                  <a:pt x="1223362" y="828453"/>
                  <a:pt x="1245532" y="817720"/>
                  <a:pt x="1280178" y="771525"/>
                </a:cubicBezTo>
                <a:cubicBezTo>
                  <a:pt x="1292957" y="754486"/>
                  <a:pt x="1299228" y="733425"/>
                  <a:pt x="1308753" y="714375"/>
                </a:cubicBezTo>
                <a:cubicBezTo>
                  <a:pt x="1346714" y="486598"/>
                  <a:pt x="1282298" y="730598"/>
                  <a:pt x="1380190" y="600075"/>
                </a:cubicBezTo>
                <a:cubicBezTo>
                  <a:pt x="1398262" y="575978"/>
                  <a:pt x="1396301" y="541771"/>
                  <a:pt x="1408765" y="514350"/>
                </a:cubicBezTo>
                <a:cubicBezTo>
                  <a:pt x="1420256" y="489069"/>
                  <a:pt x="1439209" y="467750"/>
                  <a:pt x="1451628" y="442912"/>
                </a:cubicBezTo>
                <a:cubicBezTo>
                  <a:pt x="1517112" y="311945"/>
                  <a:pt x="1438757" y="426737"/>
                  <a:pt x="1523065" y="314325"/>
                </a:cubicBezTo>
                <a:cubicBezTo>
                  <a:pt x="1527828" y="300037"/>
                  <a:pt x="1528999" y="283993"/>
                  <a:pt x="1537353" y="271462"/>
                </a:cubicBezTo>
                <a:cubicBezTo>
                  <a:pt x="1562274" y="234080"/>
                  <a:pt x="1588969" y="224831"/>
                  <a:pt x="1623078" y="200025"/>
                </a:cubicBezTo>
                <a:cubicBezTo>
                  <a:pt x="1799142" y="71979"/>
                  <a:pt x="1680436" y="152262"/>
                  <a:pt x="1780240" y="85725"/>
                </a:cubicBezTo>
                <a:cubicBezTo>
                  <a:pt x="1789765" y="71437"/>
                  <a:pt x="1795406" y="53589"/>
                  <a:pt x="1808815" y="42862"/>
                </a:cubicBezTo>
                <a:cubicBezTo>
                  <a:pt x="1820575" y="33454"/>
                  <a:pt x="1837197" y="32712"/>
                  <a:pt x="1851678" y="28575"/>
                </a:cubicBezTo>
                <a:cubicBezTo>
                  <a:pt x="1935347" y="4670"/>
                  <a:pt x="1937828" y="11387"/>
                  <a:pt x="2051703" y="0"/>
                </a:cubicBezTo>
                <a:cubicBezTo>
                  <a:pt x="2123140" y="4762"/>
                  <a:pt x="2195139" y="4162"/>
                  <a:pt x="2266015" y="14287"/>
                </a:cubicBezTo>
                <a:cubicBezTo>
                  <a:pt x="2295833" y="18547"/>
                  <a:pt x="2321769" y="39865"/>
                  <a:pt x="2351740" y="42862"/>
                </a:cubicBezTo>
                <a:lnTo>
                  <a:pt x="2494615" y="57150"/>
                </a:lnTo>
                <a:cubicBezTo>
                  <a:pt x="2508903" y="61912"/>
                  <a:pt x="2525718" y="62029"/>
                  <a:pt x="2537478" y="71437"/>
                </a:cubicBezTo>
                <a:cubicBezTo>
                  <a:pt x="2564121" y="92751"/>
                  <a:pt x="2605865" y="207775"/>
                  <a:pt x="2608915" y="214312"/>
                </a:cubicBezTo>
                <a:cubicBezTo>
                  <a:pt x="2626929" y="252913"/>
                  <a:pt x="2642437" y="293169"/>
                  <a:pt x="2666065" y="328612"/>
                </a:cubicBezTo>
                <a:cubicBezTo>
                  <a:pt x="2702994" y="384006"/>
                  <a:pt x="2689210" y="355185"/>
                  <a:pt x="2708928" y="414337"/>
                </a:cubicBezTo>
                <a:cubicBezTo>
                  <a:pt x="2713690" y="557212"/>
                  <a:pt x="2711964" y="700451"/>
                  <a:pt x="2723215" y="842962"/>
                </a:cubicBezTo>
                <a:cubicBezTo>
                  <a:pt x="2726306" y="882113"/>
                  <a:pt x="2751790" y="957262"/>
                  <a:pt x="2751790" y="957262"/>
                </a:cubicBezTo>
                <a:cubicBezTo>
                  <a:pt x="2747028" y="1076325"/>
                  <a:pt x="2754354" y="1196490"/>
                  <a:pt x="2737503" y="1314450"/>
                </a:cubicBezTo>
                <a:cubicBezTo>
                  <a:pt x="2734645" y="1334453"/>
                  <a:pt x="2705848" y="1340500"/>
                  <a:pt x="2694640" y="1357312"/>
                </a:cubicBezTo>
                <a:cubicBezTo>
                  <a:pt x="2639430" y="1440127"/>
                  <a:pt x="2733353" y="1364842"/>
                  <a:pt x="2637490" y="1428750"/>
                </a:cubicBezTo>
                <a:cubicBezTo>
                  <a:pt x="2627965" y="1447800"/>
                  <a:pt x="2623975" y="1470840"/>
                  <a:pt x="2608915" y="1485900"/>
                </a:cubicBezTo>
                <a:cubicBezTo>
                  <a:pt x="2598266" y="1496549"/>
                  <a:pt x="2576702" y="1489538"/>
                  <a:pt x="2566053" y="1500187"/>
                </a:cubicBezTo>
                <a:cubicBezTo>
                  <a:pt x="2555404" y="1510836"/>
                  <a:pt x="2561407" y="1531480"/>
                  <a:pt x="2551765" y="1543050"/>
                </a:cubicBezTo>
                <a:cubicBezTo>
                  <a:pt x="2536521" y="1561343"/>
                  <a:pt x="2513665" y="1571625"/>
                  <a:pt x="2494615" y="1585912"/>
                </a:cubicBezTo>
                <a:cubicBezTo>
                  <a:pt x="2328815" y="1917512"/>
                  <a:pt x="2479221" y="1596069"/>
                  <a:pt x="2451753" y="2557462"/>
                </a:cubicBezTo>
                <a:cubicBezTo>
                  <a:pt x="2450926" y="2586419"/>
                  <a:pt x="2441562" y="2614509"/>
                  <a:pt x="2437465" y="2643187"/>
                </a:cubicBezTo>
                <a:cubicBezTo>
                  <a:pt x="2432035" y="2681198"/>
                  <a:pt x="2433281" y="2720443"/>
                  <a:pt x="2423178" y="2757487"/>
                </a:cubicBezTo>
                <a:cubicBezTo>
                  <a:pt x="2418660" y="2774054"/>
                  <a:pt x="2402282" y="2784991"/>
                  <a:pt x="2394603" y="2800350"/>
                </a:cubicBezTo>
                <a:cubicBezTo>
                  <a:pt x="2368548" y="2852459"/>
                  <a:pt x="2390735" y="2883890"/>
                  <a:pt x="2323165" y="2928937"/>
                </a:cubicBezTo>
                <a:cubicBezTo>
                  <a:pt x="2308878" y="2938462"/>
                  <a:pt x="2292445" y="2945370"/>
                  <a:pt x="2280303" y="2957512"/>
                </a:cubicBezTo>
                <a:cubicBezTo>
                  <a:pt x="2254439" y="2983376"/>
                  <a:pt x="2229567" y="3038087"/>
                  <a:pt x="2194578" y="3057525"/>
                </a:cubicBezTo>
                <a:cubicBezTo>
                  <a:pt x="2168248" y="3072153"/>
                  <a:pt x="2133915" y="3069392"/>
                  <a:pt x="2108853" y="3086100"/>
                </a:cubicBezTo>
                <a:cubicBezTo>
                  <a:pt x="2053459" y="3123029"/>
                  <a:pt x="2082280" y="3109245"/>
                  <a:pt x="2023128" y="3128962"/>
                </a:cubicBezTo>
                <a:cubicBezTo>
                  <a:pt x="1899303" y="3124200"/>
                  <a:pt x="1775295" y="3122918"/>
                  <a:pt x="1651653" y="3114675"/>
                </a:cubicBezTo>
                <a:cubicBezTo>
                  <a:pt x="1599798" y="3111218"/>
                  <a:pt x="1543310" y="3077768"/>
                  <a:pt x="1508778" y="3043237"/>
                </a:cubicBezTo>
                <a:cubicBezTo>
                  <a:pt x="1494490" y="3028950"/>
                  <a:pt x="1479065" y="3015716"/>
                  <a:pt x="1465915" y="3000375"/>
                </a:cubicBezTo>
                <a:cubicBezTo>
                  <a:pt x="1450418" y="2982295"/>
                  <a:pt x="1437340" y="2962275"/>
                  <a:pt x="1423053" y="2943225"/>
                </a:cubicBezTo>
                <a:cubicBezTo>
                  <a:pt x="1418290" y="2928937"/>
                  <a:pt x="1419414" y="2911011"/>
                  <a:pt x="1408765" y="2900362"/>
                </a:cubicBezTo>
                <a:cubicBezTo>
                  <a:pt x="1398116" y="2889713"/>
                  <a:pt x="1378434" y="2894429"/>
                  <a:pt x="1365903" y="2886075"/>
                </a:cubicBezTo>
                <a:cubicBezTo>
                  <a:pt x="1349091" y="2874867"/>
                  <a:pt x="1335975" y="2858734"/>
                  <a:pt x="1323040" y="2843212"/>
                </a:cubicBezTo>
                <a:cubicBezTo>
                  <a:pt x="1312047" y="2830021"/>
                  <a:pt x="1306607" y="2812492"/>
                  <a:pt x="1294465" y="2800350"/>
                </a:cubicBezTo>
                <a:cubicBezTo>
                  <a:pt x="1277627" y="2783512"/>
                  <a:pt x="1255395" y="2772984"/>
                  <a:pt x="1237315" y="2757487"/>
                </a:cubicBezTo>
                <a:cubicBezTo>
                  <a:pt x="1221974" y="2744338"/>
                  <a:pt x="1209794" y="2727774"/>
                  <a:pt x="1194453" y="2714625"/>
                </a:cubicBezTo>
                <a:cubicBezTo>
                  <a:pt x="1176373" y="2699128"/>
                  <a:pt x="1156680" y="2685603"/>
                  <a:pt x="1137303" y="2671762"/>
                </a:cubicBezTo>
                <a:cubicBezTo>
                  <a:pt x="1123330" y="2661781"/>
                  <a:pt x="1107632" y="2654180"/>
                  <a:pt x="1094440" y="2643187"/>
                </a:cubicBezTo>
                <a:cubicBezTo>
                  <a:pt x="1078918" y="2630252"/>
                  <a:pt x="1064513" y="2615847"/>
                  <a:pt x="1051578" y="2600325"/>
                </a:cubicBezTo>
                <a:cubicBezTo>
                  <a:pt x="1040585" y="2587133"/>
                  <a:pt x="1036412" y="2568189"/>
                  <a:pt x="1023003" y="2557462"/>
                </a:cubicBezTo>
                <a:cubicBezTo>
                  <a:pt x="1011243" y="2548054"/>
                  <a:pt x="994428" y="2547937"/>
                  <a:pt x="980140" y="2543175"/>
                </a:cubicBezTo>
                <a:cubicBezTo>
                  <a:pt x="965853" y="2524125"/>
                  <a:pt x="950933" y="2505533"/>
                  <a:pt x="937278" y="2486025"/>
                </a:cubicBezTo>
                <a:cubicBezTo>
                  <a:pt x="917584" y="2457890"/>
                  <a:pt x="908703" y="2419350"/>
                  <a:pt x="880128" y="2400300"/>
                </a:cubicBezTo>
                <a:cubicBezTo>
                  <a:pt x="865840" y="2390775"/>
                  <a:pt x="852624" y="2379404"/>
                  <a:pt x="837265" y="2371725"/>
                </a:cubicBezTo>
                <a:cubicBezTo>
                  <a:pt x="823795" y="2364990"/>
                  <a:pt x="808246" y="2363370"/>
                  <a:pt x="794403" y="2357437"/>
                </a:cubicBezTo>
                <a:cubicBezTo>
                  <a:pt x="774827" y="2349047"/>
                  <a:pt x="755745" y="2339429"/>
                  <a:pt x="737253" y="2328862"/>
                </a:cubicBezTo>
                <a:cubicBezTo>
                  <a:pt x="722344" y="2320343"/>
                  <a:pt x="710082" y="2307261"/>
                  <a:pt x="694390" y="2300287"/>
                </a:cubicBezTo>
                <a:cubicBezTo>
                  <a:pt x="666865" y="2288054"/>
                  <a:pt x="608665" y="2271712"/>
                  <a:pt x="608665" y="2271712"/>
                </a:cubicBezTo>
                <a:cubicBezTo>
                  <a:pt x="527413" y="2190460"/>
                  <a:pt x="605649" y="2255917"/>
                  <a:pt x="522940" y="2214562"/>
                </a:cubicBezTo>
                <a:cubicBezTo>
                  <a:pt x="412160" y="2159172"/>
                  <a:pt x="544946" y="2207609"/>
                  <a:pt x="437215" y="2171700"/>
                </a:cubicBezTo>
                <a:cubicBezTo>
                  <a:pt x="355322" y="2048859"/>
                  <a:pt x="464366" y="2193421"/>
                  <a:pt x="365778" y="2114550"/>
                </a:cubicBezTo>
                <a:cubicBezTo>
                  <a:pt x="298868" y="2061021"/>
                  <a:pt x="368928" y="2086341"/>
                  <a:pt x="322915" y="2028825"/>
                </a:cubicBezTo>
                <a:cubicBezTo>
                  <a:pt x="312188" y="2015417"/>
                  <a:pt x="294340" y="2009775"/>
                  <a:pt x="280053" y="2000250"/>
                </a:cubicBezTo>
                <a:cubicBezTo>
                  <a:pt x="270528" y="1985962"/>
                  <a:pt x="264401" y="1968695"/>
                  <a:pt x="251478" y="1957387"/>
                </a:cubicBezTo>
                <a:cubicBezTo>
                  <a:pt x="225632" y="1934772"/>
                  <a:pt x="194328" y="1919287"/>
                  <a:pt x="165753" y="1900237"/>
                </a:cubicBezTo>
                <a:cubicBezTo>
                  <a:pt x="151465" y="1890712"/>
                  <a:pt x="135032" y="1883804"/>
                  <a:pt x="122890" y="1871662"/>
                </a:cubicBezTo>
                <a:lnTo>
                  <a:pt x="80028" y="1828800"/>
                </a:lnTo>
                <a:cubicBezTo>
                  <a:pt x="70503" y="1790700"/>
                  <a:pt x="63872" y="1751757"/>
                  <a:pt x="51453" y="1714500"/>
                </a:cubicBezTo>
                <a:cubicBezTo>
                  <a:pt x="46690" y="1700212"/>
                  <a:pt x="40818" y="1686248"/>
                  <a:pt x="37165" y="1671637"/>
                </a:cubicBezTo>
                <a:cubicBezTo>
                  <a:pt x="31275" y="1648078"/>
                  <a:pt x="27640" y="1624012"/>
                  <a:pt x="22878" y="1600200"/>
                </a:cubicBezTo>
                <a:cubicBezTo>
                  <a:pt x="35578" y="1308084"/>
                  <a:pt x="-66542" y="1299177"/>
                  <a:pt x="80028" y="1257300"/>
                </a:cubicBezTo>
                <a:cubicBezTo>
                  <a:pt x="98909" y="1251906"/>
                  <a:pt x="118128" y="1247775"/>
                  <a:pt x="137178" y="1243012"/>
                </a:cubicBezTo>
                <a:cubicBezTo>
                  <a:pt x="187570" y="1192620"/>
                  <a:pt x="171004" y="1218222"/>
                  <a:pt x="194328" y="1171575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1DF622-7CB7-4DE8-9F5C-08A57BAD7C7A}"/>
              </a:ext>
            </a:extLst>
          </p:cNvPr>
          <p:cNvSpPr/>
          <p:nvPr/>
        </p:nvSpPr>
        <p:spPr>
          <a:xfrm>
            <a:off x="4827092" y="992573"/>
            <a:ext cx="2158116" cy="4343400"/>
          </a:xfrm>
          <a:custGeom>
            <a:avLst/>
            <a:gdLst>
              <a:gd name="connsiteX0" fmla="*/ 130671 w 2158116"/>
              <a:gd name="connsiteY0" fmla="*/ 4129087 h 4343400"/>
              <a:gd name="connsiteX1" fmla="*/ 2084 w 2158116"/>
              <a:gd name="connsiteY1" fmla="*/ 3714750 h 4343400"/>
              <a:gd name="connsiteX2" fmla="*/ 16371 w 2158116"/>
              <a:gd name="connsiteY2" fmla="*/ 3629025 h 4343400"/>
              <a:gd name="connsiteX3" fmla="*/ 73521 w 2158116"/>
              <a:gd name="connsiteY3" fmla="*/ 3543300 h 4343400"/>
              <a:gd name="connsiteX4" fmla="*/ 144959 w 2158116"/>
              <a:gd name="connsiteY4" fmla="*/ 3429000 h 4343400"/>
              <a:gd name="connsiteX5" fmla="*/ 173534 w 2158116"/>
              <a:gd name="connsiteY5" fmla="*/ 3314700 h 4343400"/>
              <a:gd name="connsiteX6" fmla="*/ 187821 w 2158116"/>
              <a:gd name="connsiteY6" fmla="*/ 3228975 h 4343400"/>
              <a:gd name="connsiteX7" fmla="*/ 216396 w 2158116"/>
              <a:gd name="connsiteY7" fmla="*/ 3128962 h 4343400"/>
              <a:gd name="connsiteX8" fmla="*/ 230684 w 2158116"/>
              <a:gd name="connsiteY8" fmla="*/ 2971800 h 4343400"/>
              <a:gd name="connsiteX9" fmla="*/ 244971 w 2158116"/>
              <a:gd name="connsiteY9" fmla="*/ 2928937 h 4343400"/>
              <a:gd name="connsiteX10" fmla="*/ 259259 w 2158116"/>
              <a:gd name="connsiteY10" fmla="*/ 2800350 h 4343400"/>
              <a:gd name="connsiteX11" fmla="*/ 287834 w 2158116"/>
              <a:gd name="connsiteY11" fmla="*/ 2714625 h 4343400"/>
              <a:gd name="connsiteX12" fmla="*/ 302121 w 2158116"/>
              <a:gd name="connsiteY12" fmla="*/ 2643187 h 4343400"/>
              <a:gd name="connsiteX13" fmla="*/ 359271 w 2158116"/>
              <a:gd name="connsiteY13" fmla="*/ 2528887 h 4343400"/>
              <a:gd name="connsiteX14" fmla="*/ 387846 w 2158116"/>
              <a:gd name="connsiteY14" fmla="*/ 2471737 h 4343400"/>
              <a:gd name="connsiteX15" fmla="*/ 416421 w 2158116"/>
              <a:gd name="connsiteY15" fmla="*/ 2357437 h 4343400"/>
              <a:gd name="connsiteX16" fmla="*/ 459284 w 2158116"/>
              <a:gd name="connsiteY16" fmla="*/ 2271712 h 4343400"/>
              <a:gd name="connsiteX17" fmla="*/ 502146 w 2158116"/>
              <a:gd name="connsiteY17" fmla="*/ 2100262 h 4343400"/>
              <a:gd name="connsiteX18" fmla="*/ 530721 w 2158116"/>
              <a:gd name="connsiteY18" fmla="*/ 1843087 h 4343400"/>
              <a:gd name="connsiteX19" fmla="*/ 545009 w 2158116"/>
              <a:gd name="connsiteY19" fmla="*/ 1100137 h 4343400"/>
              <a:gd name="connsiteX20" fmla="*/ 573584 w 2158116"/>
              <a:gd name="connsiteY20" fmla="*/ 928687 h 4343400"/>
              <a:gd name="connsiteX21" fmla="*/ 587871 w 2158116"/>
              <a:gd name="connsiteY21" fmla="*/ 842962 h 4343400"/>
              <a:gd name="connsiteX22" fmla="*/ 616446 w 2158116"/>
              <a:gd name="connsiteY22" fmla="*/ 700087 h 4343400"/>
              <a:gd name="connsiteX23" fmla="*/ 630734 w 2158116"/>
              <a:gd name="connsiteY23" fmla="*/ 642937 h 4343400"/>
              <a:gd name="connsiteX24" fmla="*/ 673596 w 2158116"/>
              <a:gd name="connsiteY24" fmla="*/ 571500 h 4343400"/>
              <a:gd name="connsiteX25" fmla="*/ 702171 w 2158116"/>
              <a:gd name="connsiteY25" fmla="*/ 500062 h 4343400"/>
              <a:gd name="connsiteX26" fmla="*/ 730746 w 2158116"/>
              <a:gd name="connsiteY26" fmla="*/ 442912 h 4343400"/>
              <a:gd name="connsiteX27" fmla="*/ 773609 w 2158116"/>
              <a:gd name="connsiteY27" fmla="*/ 342900 h 4343400"/>
              <a:gd name="connsiteX28" fmla="*/ 816471 w 2158116"/>
              <a:gd name="connsiteY28" fmla="*/ 314325 h 4343400"/>
              <a:gd name="connsiteX29" fmla="*/ 916484 w 2158116"/>
              <a:gd name="connsiteY29" fmla="*/ 214312 h 4343400"/>
              <a:gd name="connsiteX30" fmla="*/ 987921 w 2158116"/>
              <a:gd name="connsiteY30" fmla="*/ 157162 h 4343400"/>
              <a:gd name="connsiteX31" fmla="*/ 1073646 w 2158116"/>
              <a:gd name="connsiteY31" fmla="*/ 85725 h 4343400"/>
              <a:gd name="connsiteX32" fmla="*/ 1116509 w 2158116"/>
              <a:gd name="connsiteY32" fmla="*/ 42862 h 4343400"/>
              <a:gd name="connsiteX33" fmla="*/ 1202234 w 2158116"/>
              <a:gd name="connsiteY33" fmla="*/ 0 h 4343400"/>
              <a:gd name="connsiteX34" fmla="*/ 1487984 w 2158116"/>
              <a:gd name="connsiteY34" fmla="*/ 14287 h 4343400"/>
              <a:gd name="connsiteX35" fmla="*/ 1516559 w 2158116"/>
              <a:gd name="connsiteY35" fmla="*/ 57150 h 4343400"/>
              <a:gd name="connsiteX36" fmla="*/ 1587996 w 2158116"/>
              <a:gd name="connsiteY36" fmla="*/ 142875 h 4343400"/>
              <a:gd name="connsiteX37" fmla="*/ 1616571 w 2158116"/>
              <a:gd name="connsiteY37" fmla="*/ 200025 h 4343400"/>
              <a:gd name="connsiteX38" fmla="*/ 1645146 w 2158116"/>
              <a:gd name="connsiteY38" fmla="*/ 242887 h 4343400"/>
              <a:gd name="connsiteX39" fmla="*/ 1659434 w 2158116"/>
              <a:gd name="connsiteY39" fmla="*/ 285750 h 4343400"/>
              <a:gd name="connsiteX40" fmla="*/ 1688009 w 2158116"/>
              <a:gd name="connsiteY40" fmla="*/ 328612 h 4343400"/>
              <a:gd name="connsiteX41" fmla="*/ 1716584 w 2158116"/>
              <a:gd name="connsiteY41" fmla="*/ 385762 h 4343400"/>
              <a:gd name="connsiteX42" fmla="*/ 1759446 w 2158116"/>
              <a:gd name="connsiteY42" fmla="*/ 428625 h 4343400"/>
              <a:gd name="connsiteX43" fmla="*/ 1859459 w 2158116"/>
              <a:gd name="connsiteY43" fmla="*/ 542925 h 4343400"/>
              <a:gd name="connsiteX44" fmla="*/ 1902321 w 2158116"/>
              <a:gd name="connsiteY44" fmla="*/ 600075 h 4343400"/>
              <a:gd name="connsiteX45" fmla="*/ 1945184 w 2158116"/>
              <a:gd name="connsiteY45" fmla="*/ 642937 h 4343400"/>
              <a:gd name="connsiteX46" fmla="*/ 1973759 w 2158116"/>
              <a:gd name="connsiteY46" fmla="*/ 700087 h 4343400"/>
              <a:gd name="connsiteX47" fmla="*/ 2016621 w 2158116"/>
              <a:gd name="connsiteY47" fmla="*/ 857250 h 4343400"/>
              <a:gd name="connsiteX48" fmla="*/ 2059484 w 2158116"/>
              <a:gd name="connsiteY48" fmla="*/ 1071562 h 4343400"/>
              <a:gd name="connsiteX49" fmla="*/ 2073771 w 2158116"/>
              <a:gd name="connsiteY49" fmla="*/ 1700212 h 4343400"/>
              <a:gd name="connsiteX50" fmla="*/ 2102346 w 2158116"/>
              <a:gd name="connsiteY50" fmla="*/ 1900237 h 4343400"/>
              <a:gd name="connsiteX51" fmla="*/ 2116634 w 2158116"/>
              <a:gd name="connsiteY51" fmla="*/ 1943100 h 4343400"/>
              <a:gd name="connsiteX52" fmla="*/ 2130921 w 2158116"/>
              <a:gd name="connsiteY52" fmla="*/ 3114675 h 4343400"/>
              <a:gd name="connsiteX53" fmla="*/ 2073771 w 2158116"/>
              <a:gd name="connsiteY53" fmla="*/ 3271837 h 4343400"/>
              <a:gd name="connsiteX54" fmla="*/ 2059484 w 2158116"/>
              <a:gd name="connsiteY54" fmla="*/ 3328987 h 4343400"/>
              <a:gd name="connsiteX55" fmla="*/ 2030909 w 2158116"/>
              <a:gd name="connsiteY55" fmla="*/ 3386137 h 4343400"/>
              <a:gd name="connsiteX56" fmla="*/ 2016621 w 2158116"/>
              <a:gd name="connsiteY56" fmla="*/ 3514725 h 4343400"/>
              <a:gd name="connsiteX57" fmla="*/ 1973759 w 2158116"/>
              <a:gd name="connsiteY57" fmla="*/ 3643312 h 4343400"/>
              <a:gd name="connsiteX58" fmla="*/ 1945184 w 2158116"/>
              <a:gd name="connsiteY58" fmla="*/ 3829050 h 4343400"/>
              <a:gd name="connsiteX59" fmla="*/ 1888034 w 2158116"/>
              <a:gd name="connsiteY59" fmla="*/ 3929062 h 4343400"/>
              <a:gd name="connsiteX60" fmla="*/ 1859459 w 2158116"/>
              <a:gd name="connsiteY60" fmla="*/ 4029075 h 4343400"/>
              <a:gd name="connsiteX61" fmla="*/ 1830884 w 2158116"/>
              <a:gd name="connsiteY61" fmla="*/ 4071937 h 4343400"/>
              <a:gd name="connsiteX62" fmla="*/ 1773734 w 2158116"/>
              <a:gd name="connsiteY62" fmla="*/ 4114800 h 4343400"/>
              <a:gd name="connsiteX63" fmla="*/ 1688009 w 2158116"/>
              <a:gd name="connsiteY63" fmla="*/ 4200525 h 4343400"/>
              <a:gd name="connsiteX64" fmla="*/ 1645146 w 2158116"/>
              <a:gd name="connsiteY64" fmla="*/ 4214812 h 4343400"/>
              <a:gd name="connsiteX65" fmla="*/ 1516559 w 2158116"/>
              <a:gd name="connsiteY65" fmla="*/ 4257675 h 4343400"/>
              <a:gd name="connsiteX66" fmla="*/ 1402259 w 2158116"/>
              <a:gd name="connsiteY66" fmla="*/ 4286250 h 4343400"/>
              <a:gd name="connsiteX67" fmla="*/ 1345109 w 2158116"/>
              <a:gd name="connsiteY67" fmla="*/ 4300537 h 4343400"/>
              <a:gd name="connsiteX68" fmla="*/ 1159371 w 2158116"/>
              <a:gd name="connsiteY68" fmla="*/ 4343400 h 4343400"/>
              <a:gd name="connsiteX69" fmla="*/ 602159 w 2158116"/>
              <a:gd name="connsiteY69" fmla="*/ 4329112 h 4343400"/>
              <a:gd name="connsiteX70" fmla="*/ 430709 w 2158116"/>
              <a:gd name="connsiteY70" fmla="*/ 4314825 h 4343400"/>
              <a:gd name="connsiteX71" fmla="*/ 330696 w 2158116"/>
              <a:gd name="connsiteY71" fmla="*/ 4286250 h 4343400"/>
              <a:gd name="connsiteX72" fmla="*/ 244971 w 2158116"/>
              <a:gd name="connsiteY72" fmla="*/ 4200525 h 4343400"/>
              <a:gd name="connsiteX73" fmla="*/ 216396 w 2158116"/>
              <a:gd name="connsiteY73" fmla="*/ 4086225 h 4343400"/>
              <a:gd name="connsiteX74" fmla="*/ 187821 w 2158116"/>
              <a:gd name="connsiteY74" fmla="*/ 4000500 h 4343400"/>
              <a:gd name="connsiteX75" fmla="*/ 159246 w 2158116"/>
              <a:gd name="connsiteY75" fmla="*/ 3957637 h 4343400"/>
              <a:gd name="connsiteX76" fmla="*/ 102096 w 2158116"/>
              <a:gd name="connsiteY76" fmla="*/ 3957637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158116" h="4343400">
                <a:moveTo>
                  <a:pt x="130671" y="4129087"/>
                </a:moveTo>
                <a:cubicBezTo>
                  <a:pt x="87809" y="3990975"/>
                  <a:pt x="34307" y="3855725"/>
                  <a:pt x="2084" y="3714750"/>
                </a:cubicBezTo>
                <a:cubicBezTo>
                  <a:pt x="-4371" y="3686509"/>
                  <a:pt x="5229" y="3655766"/>
                  <a:pt x="16371" y="3629025"/>
                </a:cubicBezTo>
                <a:cubicBezTo>
                  <a:pt x="29580" y="3597324"/>
                  <a:pt x="54471" y="3571875"/>
                  <a:pt x="73521" y="3543300"/>
                </a:cubicBezTo>
                <a:cubicBezTo>
                  <a:pt x="117497" y="3477336"/>
                  <a:pt x="93266" y="3515153"/>
                  <a:pt x="144959" y="3429000"/>
                </a:cubicBezTo>
                <a:cubicBezTo>
                  <a:pt x="154484" y="3390900"/>
                  <a:pt x="167078" y="3353438"/>
                  <a:pt x="173534" y="3314700"/>
                </a:cubicBezTo>
                <a:cubicBezTo>
                  <a:pt x="178296" y="3286125"/>
                  <a:pt x="182140" y="3257382"/>
                  <a:pt x="187821" y="3228975"/>
                </a:cubicBezTo>
                <a:cubicBezTo>
                  <a:pt x="196790" y="3184132"/>
                  <a:pt x="202781" y="3169808"/>
                  <a:pt x="216396" y="3128962"/>
                </a:cubicBezTo>
                <a:cubicBezTo>
                  <a:pt x="221159" y="3076575"/>
                  <a:pt x="223245" y="3023875"/>
                  <a:pt x="230684" y="2971800"/>
                </a:cubicBezTo>
                <a:cubicBezTo>
                  <a:pt x="232814" y="2956891"/>
                  <a:pt x="242495" y="2943793"/>
                  <a:pt x="244971" y="2928937"/>
                </a:cubicBezTo>
                <a:cubicBezTo>
                  <a:pt x="252061" y="2886398"/>
                  <a:pt x="250801" y="2842639"/>
                  <a:pt x="259259" y="2800350"/>
                </a:cubicBezTo>
                <a:cubicBezTo>
                  <a:pt x="265166" y="2770814"/>
                  <a:pt x="281927" y="2744161"/>
                  <a:pt x="287834" y="2714625"/>
                </a:cubicBezTo>
                <a:cubicBezTo>
                  <a:pt x="292596" y="2690812"/>
                  <a:pt x="293404" y="2665853"/>
                  <a:pt x="302121" y="2643187"/>
                </a:cubicBezTo>
                <a:cubicBezTo>
                  <a:pt x="317412" y="2603429"/>
                  <a:pt x="340221" y="2566987"/>
                  <a:pt x="359271" y="2528887"/>
                </a:cubicBezTo>
                <a:cubicBezTo>
                  <a:pt x="368796" y="2509837"/>
                  <a:pt x="382680" y="2492400"/>
                  <a:pt x="387846" y="2471737"/>
                </a:cubicBezTo>
                <a:cubicBezTo>
                  <a:pt x="397371" y="2433637"/>
                  <a:pt x="394636" y="2390114"/>
                  <a:pt x="416421" y="2357437"/>
                </a:cubicBezTo>
                <a:cubicBezTo>
                  <a:pt x="445856" y="2313286"/>
                  <a:pt x="446139" y="2321005"/>
                  <a:pt x="459284" y="2271712"/>
                </a:cubicBezTo>
                <a:cubicBezTo>
                  <a:pt x="474463" y="2214792"/>
                  <a:pt x="502146" y="2100262"/>
                  <a:pt x="502146" y="2100262"/>
                </a:cubicBezTo>
                <a:cubicBezTo>
                  <a:pt x="511671" y="2014537"/>
                  <a:pt x="527028" y="1929260"/>
                  <a:pt x="530721" y="1843087"/>
                </a:cubicBezTo>
                <a:cubicBezTo>
                  <a:pt x="541327" y="1595618"/>
                  <a:pt x="536757" y="1347695"/>
                  <a:pt x="545009" y="1100137"/>
                </a:cubicBezTo>
                <a:cubicBezTo>
                  <a:pt x="548862" y="984544"/>
                  <a:pt x="556565" y="1013783"/>
                  <a:pt x="573584" y="928687"/>
                </a:cubicBezTo>
                <a:cubicBezTo>
                  <a:pt x="579265" y="900280"/>
                  <a:pt x="582532" y="871435"/>
                  <a:pt x="587871" y="842962"/>
                </a:cubicBezTo>
                <a:cubicBezTo>
                  <a:pt x="596821" y="795226"/>
                  <a:pt x="604666" y="747205"/>
                  <a:pt x="616446" y="700087"/>
                </a:cubicBezTo>
                <a:cubicBezTo>
                  <a:pt x="621209" y="681037"/>
                  <a:pt x="622759" y="660881"/>
                  <a:pt x="630734" y="642937"/>
                </a:cubicBezTo>
                <a:cubicBezTo>
                  <a:pt x="642012" y="617561"/>
                  <a:pt x="661177" y="596338"/>
                  <a:pt x="673596" y="571500"/>
                </a:cubicBezTo>
                <a:cubicBezTo>
                  <a:pt x="685066" y="548561"/>
                  <a:pt x="691755" y="523499"/>
                  <a:pt x="702171" y="500062"/>
                </a:cubicBezTo>
                <a:cubicBezTo>
                  <a:pt x="710821" y="480599"/>
                  <a:pt x="723268" y="462854"/>
                  <a:pt x="730746" y="442912"/>
                </a:cubicBezTo>
                <a:cubicBezTo>
                  <a:pt x="750420" y="390448"/>
                  <a:pt x="733073" y="383436"/>
                  <a:pt x="773609" y="342900"/>
                </a:cubicBezTo>
                <a:cubicBezTo>
                  <a:pt x="785751" y="330758"/>
                  <a:pt x="802184" y="323850"/>
                  <a:pt x="816471" y="314325"/>
                </a:cubicBezTo>
                <a:cubicBezTo>
                  <a:pt x="881071" y="217424"/>
                  <a:pt x="797701" y="333094"/>
                  <a:pt x="916484" y="214312"/>
                </a:cubicBezTo>
                <a:cubicBezTo>
                  <a:pt x="981110" y="149686"/>
                  <a:pt x="904477" y="184978"/>
                  <a:pt x="987921" y="157162"/>
                </a:cubicBezTo>
                <a:cubicBezTo>
                  <a:pt x="1113156" y="31930"/>
                  <a:pt x="954288" y="185190"/>
                  <a:pt x="1073646" y="85725"/>
                </a:cubicBezTo>
                <a:cubicBezTo>
                  <a:pt x="1089168" y="72790"/>
                  <a:pt x="1100987" y="55797"/>
                  <a:pt x="1116509" y="42862"/>
                </a:cubicBezTo>
                <a:cubicBezTo>
                  <a:pt x="1153439" y="12087"/>
                  <a:pt x="1159274" y="14319"/>
                  <a:pt x="1202234" y="0"/>
                </a:cubicBezTo>
                <a:cubicBezTo>
                  <a:pt x="1297484" y="4762"/>
                  <a:pt x="1394153" y="-2773"/>
                  <a:pt x="1487984" y="14287"/>
                </a:cubicBezTo>
                <a:cubicBezTo>
                  <a:pt x="1504879" y="17359"/>
                  <a:pt x="1505566" y="43958"/>
                  <a:pt x="1516559" y="57150"/>
                </a:cubicBezTo>
                <a:cubicBezTo>
                  <a:pt x="1570288" y="121626"/>
                  <a:pt x="1549297" y="75151"/>
                  <a:pt x="1587996" y="142875"/>
                </a:cubicBezTo>
                <a:cubicBezTo>
                  <a:pt x="1598563" y="161367"/>
                  <a:pt x="1606004" y="181533"/>
                  <a:pt x="1616571" y="200025"/>
                </a:cubicBezTo>
                <a:cubicBezTo>
                  <a:pt x="1625090" y="214934"/>
                  <a:pt x="1637467" y="227529"/>
                  <a:pt x="1645146" y="242887"/>
                </a:cubicBezTo>
                <a:cubicBezTo>
                  <a:pt x="1651881" y="256358"/>
                  <a:pt x="1652699" y="272279"/>
                  <a:pt x="1659434" y="285750"/>
                </a:cubicBezTo>
                <a:cubicBezTo>
                  <a:pt x="1667113" y="301108"/>
                  <a:pt x="1679490" y="313703"/>
                  <a:pt x="1688009" y="328612"/>
                </a:cubicBezTo>
                <a:cubicBezTo>
                  <a:pt x="1698576" y="347104"/>
                  <a:pt x="1704205" y="368431"/>
                  <a:pt x="1716584" y="385762"/>
                </a:cubicBezTo>
                <a:cubicBezTo>
                  <a:pt x="1728328" y="402204"/>
                  <a:pt x="1747041" y="412676"/>
                  <a:pt x="1759446" y="428625"/>
                </a:cubicBezTo>
                <a:cubicBezTo>
                  <a:pt x="1849199" y="544023"/>
                  <a:pt x="1776482" y="487608"/>
                  <a:pt x="1859459" y="542925"/>
                </a:cubicBezTo>
                <a:cubicBezTo>
                  <a:pt x="1873746" y="561975"/>
                  <a:pt x="1886824" y="581995"/>
                  <a:pt x="1902321" y="600075"/>
                </a:cubicBezTo>
                <a:cubicBezTo>
                  <a:pt x="1915471" y="615416"/>
                  <a:pt x="1933440" y="626495"/>
                  <a:pt x="1945184" y="642937"/>
                </a:cubicBezTo>
                <a:cubicBezTo>
                  <a:pt x="1957564" y="660268"/>
                  <a:pt x="1965849" y="680312"/>
                  <a:pt x="1973759" y="700087"/>
                </a:cubicBezTo>
                <a:cubicBezTo>
                  <a:pt x="2009236" y="788779"/>
                  <a:pt x="1997054" y="772458"/>
                  <a:pt x="2016621" y="857250"/>
                </a:cubicBezTo>
                <a:cubicBezTo>
                  <a:pt x="2057958" y="1036379"/>
                  <a:pt x="2035702" y="905097"/>
                  <a:pt x="2059484" y="1071562"/>
                </a:cubicBezTo>
                <a:cubicBezTo>
                  <a:pt x="2064246" y="1281112"/>
                  <a:pt x="2065867" y="1490757"/>
                  <a:pt x="2073771" y="1700212"/>
                </a:cubicBezTo>
                <a:cubicBezTo>
                  <a:pt x="2075746" y="1752559"/>
                  <a:pt x="2088045" y="1843031"/>
                  <a:pt x="2102346" y="1900237"/>
                </a:cubicBezTo>
                <a:cubicBezTo>
                  <a:pt x="2105999" y="1914848"/>
                  <a:pt x="2111871" y="1928812"/>
                  <a:pt x="2116634" y="1943100"/>
                </a:cubicBezTo>
                <a:cubicBezTo>
                  <a:pt x="2173510" y="2454988"/>
                  <a:pt x="2165508" y="2284596"/>
                  <a:pt x="2130921" y="3114675"/>
                </a:cubicBezTo>
                <a:cubicBezTo>
                  <a:pt x="2127283" y="3201981"/>
                  <a:pt x="2111406" y="3215385"/>
                  <a:pt x="2073771" y="3271837"/>
                </a:cubicBezTo>
                <a:cubicBezTo>
                  <a:pt x="2069009" y="3290887"/>
                  <a:pt x="2066379" y="3310601"/>
                  <a:pt x="2059484" y="3328987"/>
                </a:cubicBezTo>
                <a:cubicBezTo>
                  <a:pt x="2052006" y="3348929"/>
                  <a:pt x="2035698" y="3365384"/>
                  <a:pt x="2030909" y="3386137"/>
                </a:cubicBezTo>
                <a:cubicBezTo>
                  <a:pt x="2021212" y="3428159"/>
                  <a:pt x="2025976" y="3472626"/>
                  <a:pt x="2016621" y="3514725"/>
                </a:cubicBezTo>
                <a:cubicBezTo>
                  <a:pt x="2006820" y="3558830"/>
                  <a:pt x="1973759" y="3643312"/>
                  <a:pt x="1973759" y="3643312"/>
                </a:cubicBezTo>
                <a:cubicBezTo>
                  <a:pt x="1972136" y="3654676"/>
                  <a:pt x="1950588" y="3811035"/>
                  <a:pt x="1945184" y="3829050"/>
                </a:cubicBezTo>
                <a:cubicBezTo>
                  <a:pt x="1926398" y="3891671"/>
                  <a:pt x="1914340" y="3876450"/>
                  <a:pt x="1888034" y="3929062"/>
                </a:cubicBezTo>
                <a:cubicBezTo>
                  <a:pt x="1860226" y="3984678"/>
                  <a:pt x="1886930" y="3964975"/>
                  <a:pt x="1859459" y="4029075"/>
                </a:cubicBezTo>
                <a:cubicBezTo>
                  <a:pt x="1852695" y="4044858"/>
                  <a:pt x="1843026" y="4059795"/>
                  <a:pt x="1830884" y="4071937"/>
                </a:cubicBezTo>
                <a:cubicBezTo>
                  <a:pt x="1814046" y="4088775"/>
                  <a:pt x="1790572" y="4097962"/>
                  <a:pt x="1773734" y="4114800"/>
                </a:cubicBezTo>
                <a:cubicBezTo>
                  <a:pt x="1704504" y="4184030"/>
                  <a:pt x="1796957" y="4138269"/>
                  <a:pt x="1688009" y="4200525"/>
                </a:cubicBezTo>
                <a:cubicBezTo>
                  <a:pt x="1674933" y="4207997"/>
                  <a:pt x="1658989" y="4208879"/>
                  <a:pt x="1645146" y="4214812"/>
                </a:cubicBezTo>
                <a:cubicBezTo>
                  <a:pt x="1525196" y="4266218"/>
                  <a:pt x="1655719" y="4225561"/>
                  <a:pt x="1516559" y="4257675"/>
                </a:cubicBezTo>
                <a:cubicBezTo>
                  <a:pt x="1478292" y="4266506"/>
                  <a:pt x="1440359" y="4276725"/>
                  <a:pt x="1402259" y="4286250"/>
                </a:cubicBezTo>
                <a:cubicBezTo>
                  <a:pt x="1383209" y="4291012"/>
                  <a:pt x="1364364" y="4296686"/>
                  <a:pt x="1345109" y="4300537"/>
                </a:cubicBezTo>
                <a:cubicBezTo>
                  <a:pt x="1187466" y="4332066"/>
                  <a:pt x="1248310" y="4313753"/>
                  <a:pt x="1159371" y="4343400"/>
                </a:cubicBezTo>
                <a:lnTo>
                  <a:pt x="602159" y="4329112"/>
                </a:lnTo>
                <a:cubicBezTo>
                  <a:pt x="544855" y="4326865"/>
                  <a:pt x="487614" y="4321938"/>
                  <a:pt x="430709" y="4314825"/>
                </a:cubicBezTo>
                <a:cubicBezTo>
                  <a:pt x="402011" y="4311238"/>
                  <a:pt x="359160" y="4295738"/>
                  <a:pt x="330696" y="4286250"/>
                </a:cubicBezTo>
                <a:cubicBezTo>
                  <a:pt x="291614" y="4260195"/>
                  <a:pt x="265419" y="4249600"/>
                  <a:pt x="244971" y="4200525"/>
                </a:cubicBezTo>
                <a:cubicBezTo>
                  <a:pt x="229866" y="4164273"/>
                  <a:pt x="228815" y="4123482"/>
                  <a:pt x="216396" y="4086225"/>
                </a:cubicBezTo>
                <a:cubicBezTo>
                  <a:pt x="206871" y="4057650"/>
                  <a:pt x="200054" y="4028025"/>
                  <a:pt x="187821" y="4000500"/>
                </a:cubicBezTo>
                <a:cubicBezTo>
                  <a:pt x="180847" y="3984808"/>
                  <a:pt x="174605" y="3965316"/>
                  <a:pt x="159246" y="3957637"/>
                </a:cubicBezTo>
                <a:cubicBezTo>
                  <a:pt x="142207" y="3949118"/>
                  <a:pt x="121146" y="3957637"/>
                  <a:pt x="102096" y="3957637"/>
                </a:cubicBez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6AC91C-C1F6-4A38-BAC8-5A727D9A1AB9}"/>
              </a:ext>
            </a:extLst>
          </p:cNvPr>
          <p:cNvSpPr txBox="1"/>
          <p:nvPr/>
        </p:nvSpPr>
        <p:spPr>
          <a:xfrm>
            <a:off x="79136" y="5541322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equal groups of stars.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5B74D1-18BB-4990-B1FC-740871EE578F}"/>
              </a:ext>
            </a:extLst>
          </p:cNvPr>
          <p:cNvSpPr txBox="1"/>
          <p:nvPr/>
        </p:nvSpPr>
        <p:spPr>
          <a:xfrm>
            <a:off x="79136" y="5887292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stars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670CD7-3D33-43D8-BEB4-C85F59CD36D7}"/>
              </a:ext>
            </a:extLst>
          </p:cNvPr>
          <p:cNvSpPr txBox="1"/>
          <p:nvPr/>
        </p:nvSpPr>
        <p:spPr>
          <a:xfrm>
            <a:off x="79136" y="6265524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groups of 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97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68DFE7-73AF-4663-8237-07547DA1DF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677C78E-C280-4757-A138-57E6A8E0326C}"/>
              </a:ext>
            </a:extLst>
          </p:cNvPr>
          <p:cNvSpPr txBox="1">
            <a:spLocks/>
          </p:cNvSpPr>
          <p:nvPr/>
        </p:nvSpPr>
        <p:spPr>
          <a:xfrm>
            <a:off x="609600" y="991301"/>
            <a:ext cx="79248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rgbClr val="00628C"/>
                </a:solidFill>
                <a:latin typeface="Arial" charset="0"/>
              </a:defRPr>
            </a:lvl9pPr>
          </a:lstStyle>
          <a:p>
            <a:endParaRPr lang="en-GB" kern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7C400-156F-485B-9864-0F5B9E88B417}"/>
              </a:ext>
            </a:extLst>
          </p:cNvPr>
          <p:cNvSpPr txBox="1"/>
          <p:nvPr/>
        </p:nvSpPr>
        <p:spPr>
          <a:xfrm>
            <a:off x="1585730" y="1438616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37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443028-4236-4B45-A932-260B2DFA4A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1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336505-91B5-4489-B4A9-8181B1AC2353}"/>
              </a:ext>
            </a:extLst>
          </p:cNvPr>
          <p:cNvSpPr txBox="1"/>
          <p:nvPr/>
        </p:nvSpPr>
        <p:spPr>
          <a:xfrm>
            <a:off x="1585729" y="3280668"/>
            <a:ext cx="5972541" cy="115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the teacher does.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D9ED21-753A-6943-AF51-31AD494389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C210A5-DFAF-2F47-AF2C-2ABBEE18183E}"/>
              </a:ext>
            </a:extLst>
          </p:cNvPr>
          <p:cNvSpPr/>
          <p:nvPr/>
        </p:nvSpPr>
        <p:spPr bwMode="auto">
          <a:xfrm>
            <a:off x="2657061" y="1669774"/>
            <a:ext cx="3829878" cy="504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349257-4674-4444-B912-A9CD3205B51D}"/>
              </a:ext>
            </a:extLst>
          </p:cNvPr>
          <p:cNvSpPr/>
          <p:nvPr/>
        </p:nvSpPr>
        <p:spPr bwMode="auto">
          <a:xfrm>
            <a:off x="2325756" y="2329069"/>
            <a:ext cx="4161183" cy="3730487"/>
          </a:xfrm>
          <a:prstGeom prst="rect">
            <a:avLst/>
          </a:prstGeom>
          <a:solidFill>
            <a:srgbClr val="FFD579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12EDF3A1-EE0E-2F4A-9320-32406DA5739E}"/>
              </a:ext>
            </a:extLst>
          </p:cNvPr>
          <p:cNvSpPr/>
          <p:nvPr/>
        </p:nvSpPr>
        <p:spPr bwMode="auto">
          <a:xfrm>
            <a:off x="2223051" y="630000"/>
            <a:ext cx="4366592" cy="1699069"/>
          </a:xfrm>
          <a:prstGeom prst="triangle">
            <a:avLst>
              <a:gd name="adj" fmla="val 49696"/>
            </a:avLst>
          </a:prstGeom>
          <a:solidFill>
            <a:srgbClr val="FFC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7190E1-E926-1749-9B3A-DF56F1782353}"/>
              </a:ext>
            </a:extLst>
          </p:cNvPr>
          <p:cNvSpPr/>
          <p:nvPr/>
        </p:nvSpPr>
        <p:spPr bwMode="auto">
          <a:xfrm>
            <a:off x="2554357" y="2687705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08A4C8-C04A-144F-8ECE-88A1E5498BBD}"/>
              </a:ext>
            </a:extLst>
          </p:cNvPr>
          <p:cNvSpPr/>
          <p:nvPr/>
        </p:nvSpPr>
        <p:spPr bwMode="auto">
          <a:xfrm>
            <a:off x="2438400" y="4763740"/>
            <a:ext cx="1610139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6D6230-09F3-D441-AE7F-A3B21621FD09}"/>
              </a:ext>
            </a:extLst>
          </p:cNvPr>
          <p:cNvSpPr/>
          <p:nvPr/>
        </p:nvSpPr>
        <p:spPr bwMode="auto">
          <a:xfrm>
            <a:off x="4866861" y="2687705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01F808-3D7F-C840-83E9-CAE9046F9B2A}"/>
              </a:ext>
            </a:extLst>
          </p:cNvPr>
          <p:cNvSpPr/>
          <p:nvPr/>
        </p:nvSpPr>
        <p:spPr bwMode="auto">
          <a:xfrm>
            <a:off x="4933122" y="4763740"/>
            <a:ext cx="1484243" cy="12241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0077AB-E6D3-DA4B-94D4-CB2E7AFFADAE}"/>
              </a:ext>
            </a:extLst>
          </p:cNvPr>
          <p:cNvSpPr/>
          <p:nvPr/>
        </p:nvSpPr>
        <p:spPr bwMode="auto">
          <a:xfrm>
            <a:off x="4214192" y="4911999"/>
            <a:ext cx="553278" cy="1075911"/>
          </a:xfrm>
          <a:prstGeom prst="rect">
            <a:avLst/>
          </a:prstGeom>
          <a:solidFill>
            <a:srgbClr val="9452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Graphic 23" descr="Man">
            <a:extLst>
              <a:ext uri="{FF2B5EF4-FFF2-40B4-BE49-F238E27FC236}">
                <a16:creationId xmlns:a16="http://schemas.microsoft.com/office/drawing/2014/main" id="{6439E49D-684D-9F4D-937B-353272F02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8522" y="3180933"/>
            <a:ext cx="730941" cy="730941"/>
          </a:xfrm>
          <a:prstGeom prst="rect">
            <a:avLst/>
          </a:prstGeom>
        </p:spPr>
      </p:pic>
      <p:pic>
        <p:nvPicPr>
          <p:cNvPr id="25" name="Graphic 24" descr="Man">
            <a:extLst>
              <a:ext uri="{FF2B5EF4-FFF2-40B4-BE49-F238E27FC236}">
                <a16:creationId xmlns:a16="http://schemas.microsoft.com/office/drawing/2014/main" id="{FF955A46-C38F-F148-8E5A-18EA1D4D2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31026" y="3145112"/>
            <a:ext cx="730941" cy="730941"/>
          </a:xfrm>
          <a:prstGeom prst="rect">
            <a:avLst/>
          </a:prstGeom>
        </p:spPr>
      </p:pic>
      <p:pic>
        <p:nvPicPr>
          <p:cNvPr id="26" name="Graphic 25" descr="Man">
            <a:extLst>
              <a:ext uri="{FF2B5EF4-FFF2-40B4-BE49-F238E27FC236}">
                <a16:creationId xmlns:a16="http://schemas.microsoft.com/office/drawing/2014/main" id="{3FE71309-417B-4247-B16C-64CDF7653C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58525" y="3176378"/>
            <a:ext cx="730941" cy="730941"/>
          </a:xfrm>
          <a:prstGeom prst="rect">
            <a:avLst/>
          </a:prstGeom>
        </p:spPr>
      </p:pic>
      <p:pic>
        <p:nvPicPr>
          <p:cNvPr id="27" name="Graphic 26" descr="Man">
            <a:extLst>
              <a:ext uri="{FF2B5EF4-FFF2-40B4-BE49-F238E27FC236}">
                <a16:creationId xmlns:a16="http://schemas.microsoft.com/office/drawing/2014/main" id="{7C1FF3EF-0B30-6647-8091-44A74B81C3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4365" y="5256969"/>
            <a:ext cx="730941" cy="730941"/>
          </a:xfrm>
          <a:prstGeom prst="rect">
            <a:avLst/>
          </a:prstGeom>
        </p:spPr>
      </p:pic>
      <p:pic>
        <p:nvPicPr>
          <p:cNvPr id="28" name="Graphic 27" descr="Man">
            <a:extLst>
              <a:ext uri="{FF2B5EF4-FFF2-40B4-BE49-F238E27FC236}">
                <a16:creationId xmlns:a16="http://schemas.microsoft.com/office/drawing/2014/main" id="{B30D82EC-A15A-1449-940C-82EDAB7569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5297" y="3176377"/>
            <a:ext cx="730941" cy="730941"/>
          </a:xfrm>
          <a:prstGeom prst="rect">
            <a:avLst/>
          </a:prstGeom>
        </p:spPr>
      </p:pic>
      <p:pic>
        <p:nvPicPr>
          <p:cNvPr id="29" name="Graphic 28" descr="Man">
            <a:extLst>
              <a:ext uri="{FF2B5EF4-FFF2-40B4-BE49-F238E27FC236}">
                <a16:creationId xmlns:a16="http://schemas.microsoft.com/office/drawing/2014/main" id="{52192450-90A5-F442-94DE-FF513E92D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76263" y="2698369"/>
            <a:ext cx="730941" cy="730941"/>
          </a:xfrm>
          <a:prstGeom prst="rect">
            <a:avLst/>
          </a:prstGeom>
        </p:spPr>
      </p:pic>
      <p:pic>
        <p:nvPicPr>
          <p:cNvPr id="30" name="Graphic 29" descr="Man">
            <a:extLst>
              <a:ext uri="{FF2B5EF4-FFF2-40B4-BE49-F238E27FC236}">
                <a16:creationId xmlns:a16="http://schemas.microsoft.com/office/drawing/2014/main" id="{D222A9DD-0447-0541-A327-A2D9F4AC3D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74990" y="2698059"/>
            <a:ext cx="730941" cy="730941"/>
          </a:xfrm>
          <a:prstGeom prst="rect">
            <a:avLst/>
          </a:prstGeom>
        </p:spPr>
      </p:pic>
      <p:pic>
        <p:nvPicPr>
          <p:cNvPr id="31" name="Graphic 30" descr="Man">
            <a:extLst>
              <a:ext uri="{FF2B5EF4-FFF2-40B4-BE49-F238E27FC236}">
                <a16:creationId xmlns:a16="http://schemas.microsoft.com/office/drawing/2014/main" id="{2285DF48-4195-094C-80A9-DE886AAA0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69788" y="3163023"/>
            <a:ext cx="730941" cy="730941"/>
          </a:xfrm>
          <a:prstGeom prst="rect">
            <a:avLst/>
          </a:prstGeom>
        </p:spPr>
      </p:pic>
      <p:pic>
        <p:nvPicPr>
          <p:cNvPr id="32" name="Graphic 31" descr="Man">
            <a:extLst>
              <a:ext uri="{FF2B5EF4-FFF2-40B4-BE49-F238E27FC236}">
                <a16:creationId xmlns:a16="http://schemas.microsoft.com/office/drawing/2014/main" id="{B84F2897-C071-D945-90A4-659F9CCA24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12586" y="2698059"/>
            <a:ext cx="730941" cy="730941"/>
          </a:xfrm>
          <a:prstGeom prst="rect">
            <a:avLst/>
          </a:prstGeom>
        </p:spPr>
      </p:pic>
      <p:pic>
        <p:nvPicPr>
          <p:cNvPr id="33" name="Graphic 32" descr="Man">
            <a:extLst>
              <a:ext uri="{FF2B5EF4-FFF2-40B4-BE49-F238E27FC236}">
                <a16:creationId xmlns:a16="http://schemas.microsoft.com/office/drawing/2014/main" id="{B8162FDB-3C01-3A4B-A7DE-0D8A469C1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35258" y="3173378"/>
            <a:ext cx="730941" cy="730941"/>
          </a:xfrm>
          <a:prstGeom prst="rect">
            <a:avLst/>
          </a:prstGeom>
        </p:spPr>
      </p:pic>
      <p:pic>
        <p:nvPicPr>
          <p:cNvPr id="34" name="Graphic 33" descr="Man">
            <a:extLst>
              <a:ext uri="{FF2B5EF4-FFF2-40B4-BE49-F238E27FC236}">
                <a16:creationId xmlns:a16="http://schemas.microsoft.com/office/drawing/2014/main" id="{8F207396-67BF-324F-B7C6-955CC1965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7389" y="3173378"/>
            <a:ext cx="730941" cy="730941"/>
          </a:xfrm>
          <a:prstGeom prst="rect">
            <a:avLst/>
          </a:prstGeom>
        </p:spPr>
      </p:pic>
      <p:pic>
        <p:nvPicPr>
          <p:cNvPr id="35" name="Graphic 34" descr="Man">
            <a:extLst>
              <a:ext uri="{FF2B5EF4-FFF2-40B4-BE49-F238E27FC236}">
                <a16:creationId xmlns:a16="http://schemas.microsoft.com/office/drawing/2014/main" id="{A25D0994-7B0E-2841-A2CA-246821E30A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58408" y="3204072"/>
            <a:ext cx="730941" cy="7309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3FF8C5-604F-4E24-9A99-2F540D485EF7}"/>
              </a:ext>
            </a:extLst>
          </p:cNvPr>
          <p:cNvSpPr txBox="1"/>
          <p:nvPr/>
        </p:nvSpPr>
        <p:spPr>
          <a:xfrm>
            <a:off x="475182" y="6058421"/>
            <a:ext cx="60231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The groups are now equal because there are the same number of people in each group.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912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7.40741E-7 L -0.02344 0.3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5463 L -0.24635 0.3747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1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06927 0.3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" y="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20121 0.3011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52" y="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0069 0.302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Placeholder 1">
            <a:extLst>
              <a:ext uri="{FF2B5EF4-FFF2-40B4-BE49-F238E27FC236}">
                <a16:creationId xmlns:a16="http://schemas.microsoft.com/office/drawing/2014/main" id="{2B580CB8-A41C-4D77-85AE-E76F14BAB770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9939" name="Picture 4">
            <a:extLst>
              <a:ext uri="{FF2B5EF4-FFF2-40B4-BE49-F238E27FC236}">
                <a16:creationId xmlns:a16="http://schemas.microsoft.com/office/drawing/2014/main" id="{542CE0DC-252D-4E56-83ED-D8F57C422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495550"/>
            <a:ext cx="78390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F065AC8-506C-4B4A-A604-C58B334CD6C4}"/>
              </a:ext>
            </a:extLst>
          </p:cNvPr>
          <p:cNvSpPr txBox="1"/>
          <p:nvPr/>
        </p:nvSpPr>
        <p:spPr>
          <a:xfrm>
            <a:off x="361948" y="4719472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four equal groups of bears.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28451E-A14E-4D3D-82FD-568B0EB99B7A}"/>
              </a:ext>
            </a:extLst>
          </p:cNvPr>
          <p:cNvSpPr txBox="1"/>
          <p:nvPr/>
        </p:nvSpPr>
        <p:spPr>
          <a:xfrm>
            <a:off x="361947" y="5505367"/>
            <a:ext cx="508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two bears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148D9-B593-4822-9B35-E95423A303A9}"/>
              </a:ext>
            </a:extLst>
          </p:cNvPr>
          <p:cNvSpPr txBox="1"/>
          <p:nvPr/>
        </p:nvSpPr>
        <p:spPr>
          <a:xfrm>
            <a:off x="361948" y="6291262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four groups of two.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Placeholder 1">
            <a:extLst>
              <a:ext uri="{FF2B5EF4-FFF2-40B4-BE49-F238E27FC236}">
                <a16:creationId xmlns:a16="http://schemas.microsoft.com/office/drawing/2014/main" id="{06051E3A-EFF0-442A-81A3-CE0A71FA77E1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1987" name="Picture 3">
            <a:extLst>
              <a:ext uri="{FF2B5EF4-FFF2-40B4-BE49-F238E27FC236}">
                <a16:creationId xmlns:a16="http://schemas.microsoft.com/office/drawing/2014/main" id="{5A0D6317-E2A8-4FF1-B2E3-BDF0CC3E1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761355"/>
            <a:ext cx="61341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8D8B52-312E-4FB9-8131-57A8AAC1924D}"/>
              </a:ext>
            </a:extLst>
          </p:cNvPr>
          <p:cNvSpPr txBox="1"/>
          <p:nvPr/>
        </p:nvSpPr>
        <p:spPr>
          <a:xfrm>
            <a:off x="261936" y="4708822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five equal groups of cakes.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49CA16-3371-4368-87D8-8904204D4A8E}"/>
              </a:ext>
            </a:extLst>
          </p:cNvPr>
          <p:cNvSpPr txBox="1"/>
          <p:nvPr/>
        </p:nvSpPr>
        <p:spPr>
          <a:xfrm>
            <a:off x="261935" y="5494717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three cakes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EE02F0-5320-41A2-9597-FD4EA9883E17}"/>
              </a:ext>
            </a:extLst>
          </p:cNvPr>
          <p:cNvSpPr txBox="1"/>
          <p:nvPr/>
        </p:nvSpPr>
        <p:spPr>
          <a:xfrm>
            <a:off x="261936" y="6280612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five groups of three.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Placeholder 1">
            <a:extLst>
              <a:ext uri="{FF2B5EF4-FFF2-40B4-BE49-F238E27FC236}">
                <a16:creationId xmlns:a16="http://schemas.microsoft.com/office/drawing/2014/main" id="{06051E3A-EFF0-442A-81A3-CE0A71FA77E1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8D8B52-312E-4FB9-8131-57A8AAC1924D}"/>
              </a:ext>
            </a:extLst>
          </p:cNvPr>
          <p:cNvSpPr txBox="1"/>
          <p:nvPr/>
        </p:nvSpPr>
        <p:spPr>
          <a:xfrm>
            <a:off x="261935" y="4787254"/>
            <a:ext cx="548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equal groups of cakes.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49CA16-3371-4368-87D8-8904204D4A8E}"/>
              </a:ext>
            </a:extLst>
          </p:cNvPr>
          <p:cNvSpPr txBox="1"/>
          <p:nvPr/>
        </p:nvSpPr>
        <p:spPr>
          <a:xfrm>
            <a:off x="261935" y="5494717"/>
            <a:ext cx="5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cakes in each group.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EE02F0-5320-41A2-9597-FD4EA9883E17}"/>
              </a:ext>
            </a:extLst>
          </p:cNvPr>
          <p:cNvSpPr txBox="1"/>
          <p:nvPr/>
        </p:nvSpPr>
        <p:spPr>
          <a:xfrm>
            <a:off x="261936" y="6280612"/>
            <a:ext cx="491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…… groups of ……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DE4500-C943-4DE9-8AC4-F8BBBA2B3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7128"/>
            <a:ext cx="9144000" cy="32789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D50D66-39A7-4053-AD6E-C3387E4BA28E}"/>
              </a:ext>
            </a:extLst>
          </p:cNvPr>
          <p:cNvSpPr txBox="1"/>
          <p:nvPr/>
        </p:nvSpPr>
        <p:spPr>
          <a:xfrm>
            <a:off x="1745458" y="5411034"/>
            <a:ext cx="442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Myriad Pro" panose="020B0503030403020204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09A610-4DC2-4109-8AE9-5F49F525F449}"/>
              </a:ext>
            </a:extLst>
          </p:cNvPr>
          <p:cNvSpPr txBox="1"/>
          <p:nvPr/>
        </p:nvSpPr>
        <p:spPr>
          <a:xfrm>
            <a:off x="1745458" y="6194967"/>
            <a:ext cx="442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FBCCB-B9C5-4B8B-8D9B-AC59B1BDF9DF}"/>
              </a:ext>
            </a:extLst>
          </p:cNvPr>
          <p:cNvSpPr txBox="1"/>
          <p:nvPr/>
        </p:nvSpPr>
        <p:spPr>
          <a:xfrm>
            <a:off x="1745458" y="4708822"/>
            <a:ext cx="442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5AEB06-EB95-40CC-BCBF-F2D0EC6D2D16}"/>
              </a:ext>
            </a:extLst>
          </p:cNvPr>
          <p:cNvSpPr txBox="1"/>
          <p:nvPr/>
        </p:nvSpPr>
        <p:spPr>
          <a:xfrm>
            <a:off x="3763567" y="6180796"/>
            <a:ext cx="211935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149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B063DB-AE6F-454A-909F-DC0A9A15F2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DC61F-A88F-4E7E-A753-908DC6CBC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500182"/>
            <a:ext cx="1209675" cy="10191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89C689-5852-4F6D-961C-C1D4D368A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286" y="1500182"/>
            <a:ext cx="1209675" cy="10191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C6C289-12D4-4848-8F1B-3317121C9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352" y="1500182"/>
            <a:ext cx="1209675" cy="1019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67BDCB-CC51-40CA-8E7C-4BD28F2D0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418" y="1500182"/>
            <a:ext cx="1209675" cy="1019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D0F295-A644-4A41-9C90-901FF122B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84" y="1500182"/>
            <a:ext cx="1209675" cy="1019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5B1AD6-B7AD-4F5B-B28D-1F061F620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294" y="3829056"/>
            <a:ext cx="1209675" cy="1019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C7E727-6F3F-4490-B52C-A9605F78E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3805249"/>
            <a:ext cx="1209675" cy="1019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936076-1371-475D-82B8-3FDFE179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595562"/>
            <a:ext cx="1209675" cy="10191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CF1B28-312D-4327-BBA5-E4669603F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294" y="2595562"/>
            <a:ext cx="1209675" cy="10191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0FB4B1-7541-4666-8D46-8A84968F0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2595562"/>
            <a:ext cx="1209675" cy="1019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15FF82-F4D1-44DB-9D04-FA23C8C43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780" y="2595562"/>
            <a:ext cx="1209675" cy="1019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AB1D3B-B1BD-4F3E-9E22-E065E3C10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6524" y="2595562"/>
            <a:ext cx="1209675" cy="10191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7163135-A913-41D5-BC01-229B379FA269}"/>
              </a:ext>
            </a:extLst>
          </p:cNvPr>
          <p:cNvSpPr txBox="1"/>
          <p:nvPr/>
        </p:nvSpPr>
        <p:spPr>
          <a:xfrm>
            <a:off x="971550" y="5164800"/>
            <a:ext cx="5929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arrange your 12 objects into three groups of four?</a:t>
            </a:r>
          </a:p>
        </p:txBody>
      </p:sp>
    </p:spTree>
    <p:extLst>
      <p:ext uri="{BB962C8B-B14F-4D97-AF65-F5344CB8AC3E}">
        <p14:creationId xmlns:p14="http://schemas.microsoft.com/office/powerpoint/2010/main" val="494157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>
            <a:extLst>
              <a:ext uri="{FF2B5EF4-FFF2-40B4-BE49-F238E27FC236}">
                <a16:creationId xmlns:a16="http://schemas.microsoft.com/office/drawing/2014/main" id="{8D64B687-8741-4561-B790-B2ACD5E8ACC0}"/>
              </a:ext>
            </a:extLst>
          </p:cNvPr>
          <p:cNvSpPr/>
          <p:nvPr/>
        </p:nvSpPr>
        <p:spPr>
          <a:xfrm>
            <a:off x="54780" y="3978049"/>
            <a:ext cx="2955124" cy="2879952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6F13656-6D4E-4E67-B571-1AD168D24B29}"/>
              </a:ext>
            </a:extLst>
          </p:cNvPr>
          <p:cNvSpPr/>
          <p:nvPr/>
        </p:nvSpPr>
        <p:spPr>
          <a:xfrm>
            <a:off x="3092626" y="3962120"/>
            <a:ext cx="2955124" cy="2879952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D54C03D-7B42-4A4D-A162-3A95852A2E4A}"/>
              </a:ext>
            </a:extLst>
          </p:cNvPr>
          <p:cNvSpPr/>
          <p:nvPr/>
        </p:nvSpPr>
        <p:spPr>
          <a:xfrm>
            <a:off x="6091837" y="3978049"/>
            <a:ext cx="2955124" cy="2786066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B063DB-AE6F-454A-909F-DC0A9A15F2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FDC61F-A88F-4E7E-A753-908DC6CBC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514" y="664697"/>
            <a:ext cx="994846" cy="887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89C689-5852-4F6D-961C-C1D4D368A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4813" y="630001"/>
            <a:ext cx="994847" cy="8896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C6C289-12D4-4848-8F1B-3317121C91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816" y="630001"/>
            <a:ext cx="994847" cy="8910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67BDCB-CC51-40CA-8E7C-4BD28F2D09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3822" y="630001"/>
            <a:ext cx="994847" cy="887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D0F295-A644-4A41-9C90-901FF122B2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380" y="737567"/>
            <a:ext cx="994846" cy="8896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5B1AD6-B7AD-4F5B-B28D-1F061F6208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380" y="2918261"/>
            <a:ext cx="991258" cy="8878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C7E727-6F3F-4490-B52C-A9605F78EF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514" y="2879952"/>
            <a:ext cx="991257" cy="887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936076-1371-475D-82B8-3FDFE1791A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486" y="1740383"/>
            <a:ext cx="991257" cy="8878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CF1B28-312D-4327-BBA5-E4669603F2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4759" y="1725380"/>
            <a:ext cx="991258" cy="8878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0FB4B1-7541-4666-8D46-8A84968F0C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0744" y="1740383"/>
            <a:ext cx="991256" cy="887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15FF82-F4D1-44DB-9D04-FA23C8C430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420" y="1725380"/>
            <a:ext cx="991258" cy="8878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AB1D3B-B1BD-4F3E-9E22-E065E3C101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2170" y="1725380"/>
            <a:ext cx="991258" cy="8878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375816C-86E8-4350-9C76-1A4F62D08C6E}"/>
              </a:ext>
            </a:extLst>
          </p:cNvPr>
          <p:cNvSpPr txBox="1"/>
          <p:nvPr/>
        </p:nvSpPr>
        <p:spPr>
          <a:xfrm>
            <a:off x="791557" y="1197192"/>
            <a:ext cx="5563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three equal groups of cubes.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A23488-878C-4983-AFB4-55020CD0BB1E}"/>
              </a:ext>
            </a:extLst>
          </p:cNvPr>
          <p:cNvSpPr txBox="1"/>
          <p:nvPr/>
        </p:nvSpPr>
        <p:spPr>
          <a:xfrm>
            <a:off x="791557" y="1889404"/>
            <a:ext cx="5657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four cubes in each group.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C27F60-8087-40EF-BB8A-6965B991F8A0}"/>
              </a:ext>
            </a:extLst>
          </p:cNvPr>
          <p:cNvSpPr txBox="1"/>
          <p:nvPr/>
        </p:nvSpPr>
        <p:spPr>
          <a:xfrm>
            <a:off x="791557" y="2612667"/>
            <a:ext cx="4373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three groups of four.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77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176 L -0.04896 0.703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3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-0.08489 0.7108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3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34445 0.56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22" y="2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37743 0.562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72" y="2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-0.30868 0.550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41666 0.3907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3" y="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27396 0.535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00833 0.543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17362 0.3912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1" y="1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0217 0.5442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73403 0.361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1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58924 0.2046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1009C1-A2F2-4265-B728-3055EF9D09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4B016-2A4D-431F-8FC5-70A9E53DB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500182"/>
            <a:ext cx="1209675" cy="10191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537CEF-350E-4D7B-91FB-100EBC0D6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286" y="1500182"/>
            <a:ext cx="1209675" cy="10191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3660A8-0A5E-41DE-AEB5-C1A4AFCA5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352" y="1500182"/>
            <a:ext cx="1209675" cy="1019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DFC144-1847-4CBB-84EE-21C459A2F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418" y="1500182"/>
            <a:ext cx="1209675" cy="1019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FA7C75-6410-457B-968E-AB516AA5E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84" y="1500182"/>
            <a:ext cx="1209675" cy="1019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40CBE6-252D-4916-95B9-884CA8257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294" y="3829056"/>
            <a:ext cx="1209675" cy="1019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383E593-9353-4B83-95CA-A5ECDE0FA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3805249"/>
            <a:ext cx="1209675" cy="1019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7D8298-1193-440F-A66F-7E0D586E9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595562"/>
            <a:ext cx="1209675" cy="10191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276867-3C23-4B8C-BF05-D75ED6BB4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294" y="2595562"/>
            <a:ext cx="1209675" cy="10191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5AE1AA-8CCB-4FED-8947-C7FE3C7FE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2595562"/>
            <a:ext cx="1209675" cy="1019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5192C3-8DD2-4BD0-9E73-FE60A7991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780" y="2595562"/>
            <a:ext cx="1209675" cy="1019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1275A8-A3C4-4AC2-A179-C70A4BAC3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6524" y="2595562"/>
            <a:ext cx="1209675" cy="10191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E8B2E12-8AE8-4337-9EF6-7925CDF5C40D}"/>
              </a:ext>
            </a:extLst>
          </p:cNvPr>
          <p:cNvSpPr txBox="1"/>
          <p:nvPr/>
        </p:nvSpPr>
        <p:spPr>
          <a:xfrm>
            <a:off x="971550" y="5164800"/>
            <a:ext cx="5929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arrange your 12 objects into six groups of two?</a:t>
            </a:r>
          </a:p>
        </p:txBody>
      </p:sp>
    </p:spTree>
    <p:extLst>
      <p:ext uri="{BB962C8B-B14F-4D97-AF65-F5344CB8AC3E}">
        <p14:creationId xmlns:p14="http://schemas.microsoft.com/office/powerpoint/2010/main" val="22433066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1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36.9|3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1|11.8|3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7.9|1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8|34.7|5.9|1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7|29.4|5.6|19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0.6|0.5|0.6|1.6|0.7|0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1291AAC-8465-496A-A7E8-1F60E9354000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298</Words>
  <Application>Microsoft Office PowerPoint</Application>
  <PresentationFormat>On-screen Show (4:3)</PresentationFormat>
  <Paragraphs>73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Myriad Pro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2020-08-25T13:07:38Z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