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ink/ink1.xml" ContentType="application/inkml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4"/>
  </p:notesMasterIdLst>
  <p:sldIdLst>
    <p:sldId id="256" r:id="rId5"/>
    <p:sldId id="286" r:id="rId6"/>
    <p:sldId id="285" r:id="rId7"/>
    <p:sldId id="301" r:id="rId8"/>
    <p:sldId id="288" r:id="rId9"/>
    <p:sldId id="289" r:id="rId10"/>
    <p:sldId id="302" r:id="rId11"/>
    <p:sldId id="290" r:id="rId12"/>
    <p:sldId id="294" r:id="rId13"/>
    <p:sldId id="293" r:id="rId14"/>
    <p:sldId id="295" r:id="rId15"/>
    <p:sldId id="296" r:id="rId16"/>
    <p:sldId id="291" r:id="rId17"/>
    <p:sldId id="292" r:id="rId18"/>
    <p:sldId id="297" r:id="rId19"/>
    <p:sldId id="298" r:id="rId20"/>
    <p:sldId id="299" r:id="rId21"/>
    <p:sldId id="300" r:id="rId22"/>
    <p:sldId id="30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DDD3EF-CA42-4C5F-BFA1-69D28B644BE5}" v="22" dt="2020-08-25T13:26:13.0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8365" autoAdjust="0"/>
  </p:normalViewPr>
  <p:slideViewPr>
    <p:cSldViewPr snapToGrid="0">
      <p:cViewPr varScale="1">
        <p:scale>
          <a:sx n="56" d="100"/>
          <a:sy n="56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0-05-05T16:19:31.203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ip" value="rectangle"/>
      <inkml:brushProperty name="rasterOp" value="maskPen"/>
    </inkml:brush>
  </inkml:definitions>
  <inkml:trace contextRef="#ctx0" brushRef="#br0">14494 9419 0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2E0E30EE-3413-4F37-B04C-E23A6C3CB2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4AB703-50AF-42B5-8D44-50DB12D540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  <a:endParaRPr lang="en-US" b="1" dirty="0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D7EF850-BAD5-46A7-94C4-DE3F896FE4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A5583B-23BA-463A-B75B-9F5809613DE9}" type="slidenum">
              <a:rPr lang="en-US" altLang="en-US" sz="120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428236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584911F7-EF63-4BA9-AF26-CF005C457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5DCD4-B196-452D-9ED1-6D86FAEF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C4493C4C-6CBD-48BA-9FAD-6E325AF39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35030-8919-4626-A61B-B31672C4E8B8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034884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584911F7-EF63-4BA9-AF26-CF005C457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5DCD4-B196-452D-9ED1-6D86FAEF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C4493C4C-6CBD-48BA-9FAD-6E325AF39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35030-8919-4626-A61B-B31672C4E8B8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128536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06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3806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92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691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114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19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52EC1F49-86BE-4226-A416-C78BCDC716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91E166-06EA-498B-B4E0-55ACA1C93A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1" dirty="0"/>
              <a:t> 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E0DB0580-B766-4690-8E23-B0C72EB42F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816E72-46DD-41B9-A08B-74D837A9D0B9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264304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289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FAEB33C6-CEF6-4597-B570-66CF980405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08AE43-5217-48EF-9ADD-E3DAC794E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  <a:endParaRPr lang="en-GB" dirty="0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BB36C23E-CF76-49B3-B881-33E433D3A7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DC2C2F-058B-4549-96A1-DEF3FB12C7B7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04830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0CD10D08-FD50-42EE-B1FC-08964B1F15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E4D09-4F2A-4A56-85BD-49C1C2EF5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FB2450BE-E369-44C8-9FD9-2B48132BFD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51A38D-E9CF-46DD-B4F2-51C35E7A2359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207464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0CD10D08-FD50-42EE-B1FC-08964B1F15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E4D09-4F2A-4A56-85BD-49C1C2EF5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 </a:t>
            </a:r>
            <a:endParaRPr lang="en-GB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FB2450BE-E369-44C8-9FD9-2B48132BFD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51A38D-E9CF-46DD-B4F2-51C35E7A2359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765543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584911F7-EF63-4BA9-AF26-CF005C457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5DCD4-B196-452D-9ED1-6D86FAEF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1" dirty="0"/>
              <a:t>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C4493C4C-6CBD-48BA-9FAD-6E325AF39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35030-8919-4626-A61B-B31672C4E8B8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199839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584911F7-EF63-4BA9-AF26-CF005C457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5DCD4-B196-452D-9ED1-6D86FAEF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dirty="0"/>
              <a:t>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C4493C4C-6CBD-48BA-9FAD-6E325AF39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35030-8919-4626-A61B-B31672C4E8B8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539428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584911F7-EF63-4BA9-AF26-CF005C4572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5DCD4-B196-452D-9ED1-6D86FAEF2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dirty="0"/>
              <a:t>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C4493C4C-6CBD-48BA-9FAD-6E325AF39A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35030-8919-4626-A61B-B31672C4E8B8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67663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699698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32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599904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4293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customXml" Target="../ink/ink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04913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Placeholder 1">
            <a:extLst>
              <a:ext uri="{FF2B5EF4-FFF2-40B4-BE49-F238E27FC236}">
                <a16:creationId xmlns:a16="http://schemas.microsoft.com/office/drawing/2014/main" id="{3C87B3F4-DCEF-4332-8727-1CB84869AB66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DF46E53E-1B4B-4E2B-8111-E2DA935D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35" y="904875"/>
            <a:ext cx="48387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A9546B8-7228-4F8D-AC3E-094C8E018E98}"/>
                  </a:ext>
                </a:extLst>
              </p14:cNvPr>
              <p14:cNvContentPartPr/>
              <p14:nvPr/>
            </p14:nvContentPartPr>
            <p14:xfrm>
              <a:off x="5217840" y="33908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A9546B8-7228-4F8D-AC3E-094C8E018E9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202000" y="3327480"/>
                <a:ext cx="31680" cy="1270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5E15638D-BAF6-42C5-89CD-572100A7D798}"/>
              </a:ext>
            </a:extLst>
          </p:cNvPr>
          <p:cNvSpPr txBox="1"/>
          <p:nvPr/>
        </p:nvSpPr>
        <p:spPr>
          <a:xfrm>
            <a:off x="6208938" y="1371600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573D76-6016-418F-9E09-1B3218A00087}"/>
              </a:ext>
            </a:extLst>
          </p:cNvPr>
          <p:cNvSpPr txBox="1"/>
          <p:nvPr/>
        </p:nvSpPr>
        <p:spPr>
          <a:xfrm>
            <a:off x="6208937" y="2697737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379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Placeholder 1">
            <a:extLst>
              <a:ext uri="{FF2B5EF4-FFF2-40B4-BE49-F238E27FC236}">
                <a16:creationId xmlns:a16="http://schemas.microsoft.com/office/drawing/2014/main" id="{3C87B3F4-DCEF-4332-8727-1CB84869AB66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DF46E53E-1B4B-4E2B-8111-E2DA935D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6" y="758825"/>
            <a:ext cx="48387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4F5270-08AE-4A89-B619-04F5F60247A4}"/>
              </a:ext>
            </a:extLst>
          </p:cNvPr>
          <p:cNvSpPr txBox="1"/>
          <p:nvPr/>
        </p:nvSpPr>
        <p:spPr>
          <a:xfrm>
            <a:off x="6208938" y="1371600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052472-D9AC-4A49-A59C-374E4D75736C}"/>
              </a:ext>
            </a:extLst>
          </p:cNvPr>
          <p:cNvSpPr txBox="1"/>
          <p:nvPr/>
        </p:nvSpPr>
        <p:spPr>
          <a:xfrm>
            <a:off x="6208937" y="2697737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505B84-F860-4FFB-AEC3-59DB43634C22}"/>
              </a:ext>
            </a:extLst>
          </p:cNvPr>
          <p:cNvSpPr txBox="1"/>
          <p:nvPr/>
        </p:nvSpPr>
        <p:spPr>
          <a:xfrm>
            <a:off x="6208937" y="4023874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18D67A-6E83-4726-822F-D42FD78CC599}"/>
              </a:ext>
            </a:extLst>
          </p:cNvPr>
          <p:cNvSpPr txBox="1"/>
          <p:nvPr/>
        </p:nvSpPr>
        <p:spPr>
          <a:xfrm>
            <a:off x="1556654" y="6224239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35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Placeholder 1">
            <a:extLst>
              <a:ext uri="{FF2B5EF4-FFF2-40B4-BE49-F238E27FC236}">
                <a16:creationId xmlns:a16="http://schemas.microsoft.com/office/drawing/2014/main" id="{3C87B3F4-DCEF-4332-8727-1CB84869AB66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DF46E53E-1B4B-4E2B-8111-E2DA935DCE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67" b="23665"/>
          <a:stretch/>
        </p:blipFill>
        <p:spPr bwMode="auto">
          <a:xfrm>
            <a:off x="2152650" y="982639"/>
            <a:ext cx="4838700" cy="26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FE7FBA-97D2-4A7B-A0B3-B73218506974}"/>
              </a:ext>
            </a:extLst>
          </p:cNvPr>
          <p:cNvSpPr txBox="1"/>
          <p:nvPr/>
        </p:nvSpPr>
        <p:spPr>
          <a:xfrm>
            <a:off x="3201760" y="3955410"/>
            <a:ext cx="2740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3 groups of 5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31977D-1CA5-4C6F-84F2-2D57863A8267}"/>
              </a:ext>
            </a:extLst>
          </p:cNvPr>
          <p:cNvSpPr txBox="1"/>
          <p:nvPr/>
        </p:nvSpPr>
        <p:spPr>
          <a:xfrm>
            <a:off x="2372576" y="5185458"/>
            <a:ext cx="289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F6B2E5-2F16-4238-8CA5-408DFD853228}"/>
              </a:ext>
            </a:extLst>
          </p:cNvPr>
          <p:cNvSpPr txBox="1"/>
          <p:nvPr/>
        </p:nvSpPr>
        <p:spPr>
          <a:xfrm>
            <a:off x="4428048" y="5185458"/>
            <a:ext cx="289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CEAA6D-4AC9-449B-A8CA-1FA783FFB43E}"/>
              </a:ext>
            </a:extLst>
          </p:cNvPr>
          <p:cNvSpPr txBox="1"/>
          <p:nvPr/>
        </p:nvSpPr>
        <p:spPr>
          <a:xfrm>
            <a:off x="6484365" y="5185458"/>
            <a:ext cx="289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2CEB2-E605-40F0-9BC4-C11EC6563D10}"/>
              </a:ext>
            </a:extLst>
          </p:cNvPr>
          <p:cNvSpPr txBox="1"/>
          <p:nvPr/>
        </p:nvSpPr>
        <p:spPr>
          <a:xfrm>
            <a:off x="3398382" y="5185458"/>
            <a:ext cx="289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2123C9-7521-49E2-A493-8407B832290B}"/>
              </a:ext>
            </a:extLst>
          </p:cNvPr>
          <p:cNvSpPr txBox="1"/>
          <p:nvPr/>
        </p:nvSpPr>
        <p:spPr>
          <a:xfrm>
            <a:off x="5528608" y="5185458"/>
            <a:ext cx="289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08228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Placeholder 1">
            <a:extLst>
              <a:ext uri="{FF2B5EF4-FFF2-40B4-BE49-F238E27FC236}">
                <a16:creationId xmlns:a16="http://schemas.microsoft.com/office/drawing/2014/main" id="{2B17D56E-5135-4ACC-90EF-19C9262DBB49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C3400-1F98-4ED9-B734-2162EECE0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2658207"/>
            <a:ext cx="68516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5">
            <a:extLst>
              <a:ext uri="{FF2B5EF4-FFF2-40B4-BE49-F238E27FC236}">
                <a16:creationId xmlns:a16="http://schemas.microsoft.com/office/drawing/2014/main" id="{1E469D69-7C95-4FF1-9AF2-19B4A0D96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978663"/>
            <a:ext cx="68516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7EC510-3033-4C40-8AFF-94CB005B7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3709131"/>
            <a:ext cx="6851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Placeholder 1">
            <a:extLst>
              <a:ext uri="{FF2B5EF4-FFF2-40B4-BE49-F238E27FC236}">
                <a16:creationId xmlns:a16="http://schemas.microsoft.com/office/drawing/2014/main" id="{C608C0C0-09BB-404E-BF95-C657C5F6390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61443" name="Picture 3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26" y="1260475"/>
            <a:ext cx="6851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Placeholder 1">
            <a:extLst>
              <a:ext uri="{FF2B5EF4-FFF2-40B4-BE49-F238E27FC236}">
                <a16:creationId xmlns:a16="http://schemas.microsoft.com/office/drawing/2014/main" id="{C608C0C0-09BB-404E-BF95-C657C5F6390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  <a:tabLst>
                <a:tab pos="2243138" algn="l"/>
              </a:tabLst>
            </a:pP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 </a:t>
            </a:r>
          </a:p>
        </p:txBody>
      </p:sp>
      <p:pic>
        <p:nvPicPr>
          <p:cNvPr id="61443" name="Picture 3">
            <a:extLst>
              <a:ext uri="{FF2B5EF4-FFF2-40B4-BE49-F238E27FC236}">
                <a16:creationId xmlns:a16="http://schemas.microsoft.com/office/drawing/2014/main" id="{89E9CA78-58CD-49D7-B337-1C5282F9B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2" y="1260475"/>
            <a:ext cx="6851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E89B4E-4E76-4FB3-A0D0-A7E76FD47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2" y="3319818"/>
            <a:ext cx="68516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36501-2232-4FBF-B9E0-76A0B6B23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2" y="4579061"/>
            <a:ext cx="6851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324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294F51-59D8-4C5B-B90B-DED737CD9F85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2877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95411-6316-4502-B757-D86011004F75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539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FEED4-99DD-4990-B720-1E9655A9AE9F}"/>
              </a:ext>
            </a:extLst>
          </p:cNvPr>
          <p:cNvSpPr txBox="1"/>
          <p:nvPr/>
        </p:nvSpPr>
        <p:spPr>
          <a:xfrm>
            <a:off x="2013044" y="681047"/>
            <a:ext cx="5172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2788CD-AF9C-4041-90B9-F44114EAB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3" y="2413001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753" y="1550495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91D10A-AB50-4A36-87FA-3F6902BA4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22" y="2440296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2DC432-16B2-42AB-9630-AE3229C938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67" y="1594850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CD436A-41F4-44E3-84DA-5A4CF4379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044" y="2471762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9209DA-774A-41AF-B001-83601328A0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376" y="2529006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7A5C02-62A2-43E3-9353-824625BF25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12" y="2723085"/>
            <a:ext cx="845446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14DECB-1E49-48B9-88A6-52395ED95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277" y="1877639"/>
            <a:ext cx="845446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B2E418-C59B-44F7-84A1-2B120CB7E7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655" y="2746969"/>
            <a:ext cx="845446" cy="845446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9AEF857B-4E16-4CD7-AFD1-01DDFE874D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158" y="3863533"/>
            <a:ext cx="449408" cy="446581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DF06A46E-1009-4E67-A58C-FFFAC6EB39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687" y="4075237"/>
            <a:ext cx="449408" cy="446581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30800F86-6519-4996-BF2C-918FA37816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579" y="4128697"/>
            <a:ext cx="449408" cy="446581"/>
          </a:xfrm>
          <a:prstGeom prst="rect">
            <a:avLst/>
          </a:prstGeom>
        </p:spPr>
      </p:pic>
      <p:pic>
        <p:nvPicPr>
          <p:cNvPr id="16" name="Picture 15" descr="A close up of a coin  Description automatically generated">
            <a:extLst>
              <a:ext uri="{FF2B5EF4-FFF2-40B4-BE49-F238E27FC236}">
                <a16:creationId xmlns:a16="http://schemas.microsoft.com/office/drawing/2014/main" id="{2A040367-CEDD-4FEF-A091-AC0686668F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96" y="3568531"/>
            <a:ext cx="640800" cy="640800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5072450B-5F0C-4C8C-82CE-7D069A2F05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133" y="4125315"/>
            <a:ext cx="640800" cy="640800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50E7D1F-9175-458B-95FB-F4F3C3C54D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126" y="3895613"/>
            <a:ext cx="640800" cy="640800"/>
          </a:xfrm>
          <a:prstGeom prst="rect">
            <a:avLst/>
          </a:prstGeom>
        </p:spPr>
      </p:pic>
      <p:pic>
        <p:nvPicPr>
          <p:cNvPr id="19" name="Picture 18" descr="A close up of a coin  Description automatically generated">
            <a:extLst>
              <a:ext uri="{FF2B5EF4-FFF2-40B4-BE49-F238E27FC236}">
                <a16:creationId xmlns:a16="http://schemas.microsoft.com/office/drawing/2014/main" id="{AFCB2DC2-D5B8-4807-83EF-78AC6D912A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990" y="3905693"/>
            <a:ext cx="449408" cy="446581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BE537E06-819F-4735-8398-433944E410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213" y="3628656"/>
            <a:ext cx="449408" cy="446581"/>
          </a:xfrm>
          <a:prstGeom prst="rect">
            <a:avLst/>
          </a:prstGeom>
        </p:spPr>
      </p:pic>
      <p:pic>
        <p:nvPicPr>
          <p:cNvPr id="22" name="Picture 21" descr="A close up of a coin  Description automatically generated">
            <a:extLst>
              <a:ext uri="{FF2B5EF4-FFF2-40B4-BE49-F238E27FC236}">
                <a16:creationId xmlns:a16="http://schemas.microsoft.com/office/drawing/2014/main" id="{BE537E06-819F-4735-8398-433944E410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856" y="3568531"/>
            <a:ext cx="449408" cy="446581"/>
          </a:xfrm>
          <a:prstGeom prst="rect">
            <a:avLst/>
          </a:prstGeom>
        </p:spPr>
      </p:pic>
      <p:pic>
        <p:nvPicPr>
          <p:cNvPr id="23" name="Picture 22" descr="A close up of a coin  Description automatically generated">
            <a:extLst>
              <a:ext uri="{FF2B5EF4-FFF2-40B4-BE49-F238E27FC236}">
                <a16:creationId xmlns:a16="http://schemas.microsoft.com/office/drawing/2014/main" id="{FDF2B82A-452D-4A49-8300-B73A6BA44E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73" y="4721048"/>
            <a:ext cx="640800" cy="640800"/>
          </a:xfrm>
          <a:prstGeom prst="rect">
            <a:avLst/>
          </a:prstGeom>
        </p:spPr>
      </p:pic>
      <p:pic>
        <p:nvPicPr>
          <p:cNvPr id="24" name="Picture 23" descr="A close up of a coin  Description automatically generated">
            <a:extLst>
              <a:ext uri="{FF2B5EF4-FFF2-40B4-BE49-F238E27FC236}">
                <a16:creationId xmlns:a16="http://schemas.microsoft.com/office/drawing/2014/main" id="{31D498BA-32E8-4782-BC4F-561E2E07D8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454" y="4593592"/>
            <a:ext cx="449408" cy="446581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0EB15CFE-3E46-4949-B987-548F5A5999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076" y="4869677"/>
            <a:ext cx="640800" cy="64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5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30494C-1B09-473D-8116-8961D2E1F2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187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Placeholder 1">
            <a:extLst>
              <a:ext uri="{FF2B5EF4-FFF2-40B4-BE49-F238E27FC236}">
                <a16:creationId xmlns:a16="http://schemas.microsoft.com/office/drawing/2014/main" id="{A5C1CC50-EE3D-4C2A-AE7A-F9472675FD2E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0179" name="Picture 3">
            <a:extLst>
              <a:ext uri="{FF2B5EF4-FFF2-40B4-BE49-F238E27FC236}">
                <a16:creationId xmlns:a16="http://schemas.microsoft.com/office/drawing/2014/main" id="{DB9763C2-C190-40B0-819C-8F8AE6C1D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1363663"/>
            <a:ext cx="783907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2">
            <a:extLst>
              <a:ext uri="{FF2B5EF4-FFF2-40B4-BE49-F238E27FC236}">
                <a16:creationId xmlns:a16="http://schemas.microsoft.com/office/drawing/2014/main" id="{8F66C739-16FD-49D2-A234-F30858252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92488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400" dirty="0">
                <a:cs typeface="Arial" panose="020B0604020202020204" pitchFamily="34" charset="0"/>
              </a:rPr>
              <a:t>There are ___ equal groups of eggs. </a:t>
            </a:r>
            <a:endParaRPr lang="en-GB" altLang="en-US" sz="2400" dirty="0">
              <a:cs typeface="Arial" panose="020B0604020202020204" pitchFamily="34" charset="0"/>
            </a:endParaRPr>
          </a:p>
        </p:txBody>
      </p:sp>
      <p:sp>
        <p:nvSpPr>
          <p:cNvPr id="50181" name="Rectangle 4">
            <a:extLst>
              <a:ext uri="{FF2B5EF4-FFF2-40B4-BE49-F238E27FC236}">
                <a16:creationId xmlns:a16="http://schemas.microsoft.com/office/drawing/2014/main" id="{14C6AF30-49EF-4AF0-B6A1-A69B11A3C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246563"/>
            <a:ext cx="49952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___ eggs in each group. </a:t>
            </a:r>
          </a:p>
        </p:txBody>
      </p:sp>
      <p:sp>
        <p:nvSpPr>
          <p:cNvPr id="50182" name="Rectangle 5">
            <a:extLst>
              <a:ext uri="{FF2B5EF4-FFF2-40B4-BE49-F238E27FC236}">
                <a16:creationId xmlns:a16="http://schemas.microsoft.com/office/drawing/2014/main" id="{36114AD6-1B2C-4ECA-BD0C-E5E369B3A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7112" y="5102225"/>
            <a:ext cx="425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___ groups of ___ .</a:t>
            </a:r>
          </a:p>
        </p:txBody>
      </p:sp>
      <p:sp>
        <p:nvSpPr>
          <p:cNvPr id="50183" name="TextBox 6">
            <a:extLst>
              <a:ext uri="{FF2B5EF4-FFF2-40B4-BE49-F238E27FC236}">
                <a16:creationId xmlns:a16="http://schemas.microsoft.com/office/drawing/2014/main" id="{EF82BA90-AA1A-4CE5-AF36-0C75C8279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3" y="3371850"/>
            <a:ext cx="503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/>
                <a:cs typeface="Myriad Pro Semibold"/>
              </a:rPr>
              <a:t>3</a:t>
            </a:r>
          </a:p>
        </p:txBody>
      </p:sp>
      <p:sp>
        <p:nvSpPr>
          <p:cNvPr id="50184" name="TextBox 7">
            <a:extLst>
              <a:ext uri="{FF2B5EF4-FFF2-40B4-BE49-F238E27FC236}">
                <a16:creationId xmlns:a16="http://schemas.microsoft.com/office/drawing/2014/main" id="{AE2A36C8-A34C-4E29-A217-243655B44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3" y="4225925"/>
            <a:ext cx="503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/>
                <a:cs typeface="Myriad Pro Semibold"/>
              </a:rPr>
              <a:t>5</a:t>
            </a:r>
          </a:p>
        </p:txBody>
      </p:sp>
      <p:sp>
        <p:nvSpPr>
          <p:cNvPr id="50185" name="TextBox 8">
            <a:extLst>
              <a:ext uri="{FF2B5EF4-FFF2-40B4-BE49-F238E27FC236}">
                <a16:creationId xmlns:a16="http://schemas.microsoft.com/office/drawing/2014/main" id="{2B423501-D3EB-4CF8-85DD-9E4946878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9250" y="5100638"/>
            <a:ext cx="504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/>
                <a:cs typeface="Myriad Pro Semibold"/>
              </a:rPr>
              <a:t>5</a:t>
            </a:r>
          </a:p>
        </p:txBody>
      </p:sp>
      <p:sp>
        <p:nvSpPr>
          <p:cNvPr id="50186" name="TextBox 9">
            <a:extLst>
              <a:ext uri="{FF2B5EF4-FFF2-40B4-BE49-F238E27FC236}">
                <a16:creationId xmlns:a16="http://schemas.microsoft.com/office/drawing/2014/main" id="{72C1DF36-C503-4092-BB01-58EBEB342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25" y="5078413"/>
            <a:ext cx="504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/>
                <a:cs typeface="Myriad Pro Semibold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4" grpId="0"/>
      <p:bldP spid="50185" grpId="0"/>
      <p:bldP spid="501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Placeholder 1">
            <a:extLst>
              <a:ext uri="{FF2B5EF4-FFF2-40B4-BE49-F238E27FC236}">
                <a16:creationId xmlns:a16="http://schemas.microsoft.com/office/drawing/2014/main" id="{F6B6255E-4255-4DA1-97D0-FF0C63BE98F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48131" name="Picture 3">
            <a:extLst>
              <a:ext uri="{FF2B5EF4-FFF2-40B4-BE49-F238E27FC236}">
                <a16:creationId xmlns:a16="http://schemas.microsoft.com/office/drawing/2014/main" id="{6DE603AC-9C31-4468-95D8-91BF84061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1700808"/>
            <a:ext cx="7840663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743ED2-AA17-439F-A15D-005630A81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1700808"/>
            <a:ext cx="1490663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C98C23-EBED-42DB-9242-06FA61A32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5" y="1700808"/>
            <a:ext cx="1490663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Box 6">
            <a:extLst>
              <a:ext uri="{FF2B5EF4-FFF2-40B4-BE49-F238E27FC236}">
                <a16:creationId xmlns:a16="http://schemas.microsoft.com/office/drawing/2014/main" id="{8BD9A784-AF40-4547-B415-3EFAAF2A7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343302"/>
            <a:ext cx="432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ea typeface="Myriad Pro Semibold"/>
                <a:cs typeface="Arial" panose="020B0604020202020204" pitchFamily="34" charset="0"/>
              </a:rPr>
              <a:t>I have 4 groups of 3.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EBED53-AA4D-4D79-81B0-534796D549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7B0464-8C11-462B-A956-BB100BC65E01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251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Placeholder 1">
            <a:extLst>
              <a:ext uri="{FF2B5EF4-FFF2-40B4-BE49-F238E27FC236}">
                <a16:creationId xmlns:a16="http://schemas.microsoft.com/office/drawing/2014/main" id="{DAB63602-B114-40EC-B75A-A749EAC34FAA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4275" name="Picture 2">
            <a:extLst>
              <a:ext uri="{FF2B5EF4-FFF2-40B4-BE49-F238E27FC236}">
                <a16:creationId xmlns:a16="http://schemas.microsoft.com/office/drawing/2014/main" id="{7C27E77F-04D6-4347-925A-0B18845C9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4" y="2530120"/>
            <a:ext cx="6028587" cy="2353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Box 3">
            <a:extLst>
              <a:ext uri="{FF2B5EF4-FFF2-40B4-BE49-F238E27FC236}">
                <a16:creationId xmlns:a16="http://schemas.microsoft.com/office/drawing/2014/main" id="{73C21205-9C35-45CD-939E-3C3650559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484" y="858847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True or false?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FDEB3D-A08E-462D-B37A-00CE88C1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231" y="1512888"/>
            <a:ext cx="1311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True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A11146-37BA-46FC-AB89-FEDB42040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1099" y="1516442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6E9CCF4F-875F-4578-9EC8-D375CA97B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4" y="1513038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US" altLang="en-US" sz="2400" dirty="0">
                <a:ea typeface="Myriad Pro Semibold"/>
                <a:cs typeface="Arial" panose="020B0604020202020204" pitchFamily="34" charset="0"/>
              </a:rPr>
              <a:t>There are </a:t>
            </a:r>
            <a:r>
              <a:rPr lang="en-US" altLang="en-US" sz="2400" b="1" dirty="0">
                <a:ea typeface="Myriad Pro Semibold"/>
                <a:cs typeface="Arial" panose="020B0604020202020204" pitchFamily="34" charset="0"/>
              </a:rPr>
              <a:t>4</a:t>
            </a:r>
            <a:r>
              <a:rPr lang="en-US" altLang="en-US" sz="2400" dirty="0">
                <a:ea typeface="Myriad Pro Semibold"/>
                <a:cs typeface="Arial" panose="020B0604020202020204" pitchFamily="34" charset="0"/>
              </a:rPr>
              <a:t> groups of </a:t>
            </a:r>
            <a:r>
              <a:rPr lang="en-US" altLang="en-US" sz="2400" b="1" dirty="0">
                <a:ea typeface="Myriad Pro Semibold"/>
                <a:cs typeface="Arial" panose="020B0604020202020204" pitchFamily="34" charset="0"/>
              </a:rPr>
              <a:t>3</a:t>
            </a:r>
            <a:r>
              <a:rPr lang="en-US" altLang="en-US" sz="2400" dirty="0">
                <a:ea typeface="Myriad Pro Semibold"/>
                <a:cs typeface="Arial" panose="020B0604020202020204" pitchFamily="34" charset="0"/>
              </a:rPr>
              <a:t>.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Placeholder 1">
            <a:extLst>
              <a:ext uri="{FF2B5EF4-FFF2-40B4-BE49-F238E27FC236}">
                <a16:creationId xmlns:a16="http://schemas.microsoft.com/office/drawing/2014/main" id="{6A0DF386-EC56-4972-AA31-6A1772E034B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6323" name="Picture 2">
            <a:extLst>
              <a:ext uri="{FF2B5EF4-FFF2-40B4-BE49-F238E27FC236}">
                <a16:creationId xmlns:a16="http://schemas.microsoft.com/office/drawing/2014/main" id="{2EA7B55A-1AA6-4C7D-9A02-583BD50D9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8" y="3288819"/>
            <a:ext cx="6259021" cy="251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3">
            <a:extLst>
              <a:ext uri="{FF2B5EF4-FFF2-40B4-BE49-F238E27FC236}">
                <a16:creationId xmlns:a16="http://schemas.microsoft.com/office/drawing/2014/main" id="{D7C153C9-8EBA-4F9C-8501-CC5A754C9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7732" y="740850"/>
            <a:ext cx="6196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True or false?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DE279F-8868-4C64-9E18-8EA420C4E517}"/>
              </a:ext>
            </a:extLst>
          </p:cNvPr>
          <p:cNvGrpSpPr/>
          <p:nvPr/>
        </p:nvGrpSpPr>
        <p:grpSpPr>
          <a:xfrm>
            <a:off x="5910319" y="1555214"/>
            <a:ext cx="1525436" cy="553998"/>
            <a:chOff x="6127212" y="1492743"/>
            <a:chExt cx="1525436" cy="5539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F858BD0-C8A7-4FA3-AABA-7A95B871F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1373" y="1539817"/>
              <a:ext cx="13112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82CBDD"/>
                </a:buClr>
                <a:buFont typeface="Arial" panose="020B0604020202020204" pitchFamily="34" charset="0"/>
                <a:buNone/>
              </a:pPr>
              <a:r>
                <a:rPr lang="en-GB" altLang="en-US" sz="2400" dirty="0">
                  <a:cs typeface="Arial" panose="020B0604020202020204" pitchFamily="34" charset="0"/>
                </a:rPr>
                <a:t>False</a:t>
              </a:r>
              <a:endParaRPr lang="en-GB" altLang="en-US" sz="2400" dirty="0">
                <a:ea typeface="Myriad Pro Semibold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412EA7-486B-42F3-9DFF-1EB349D0F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7212" y="1492743"/>
              <a:ext cx="42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82CBDD"/>
                </a:buClr>
                <a:buFont typeface="Arial" panose="020B0604020202020204" pitchFamily="34" charset="0"/>
                <a:buNone/>
              </a:pPr>
              <a:r>
                <a:rPr lang="en-GB" altLang="en-US" sz="3000" dirty="0">
                  <a:solidFill>
                    <a:srgbClr val="FF0000"/>
                  </a:solidFill>
                  <a:latin typeface="Myriad Pro Semibold"/>
                  <a:ea typeface="Myriad Pro Semibold"/>
                  <a:cs typeface="Myriad Pro Semibold"/>
                  <a:sym typeface="Wingdings" panose="05000000000000000000" pitchFamily="2" charset="2"/>
                </a:rPr>
                <a:t></a:t>
              </a:r>
              <a:endParaRPr lang="en-GB" altLang="en-US" sz="3000" dirty="0">
                <a:solidFill>
                  <a:srgbClr val="FF0000"/>
                </a:solidFill>
                <a:latin typeface="Myriad Pro Semibold"/>
                <a:ea typeface="Myriad Pro Semibold"/>
                <a:cs typeface="Myriad Pro Semibold"/>
              </a:endParaRPr>
            </a:p>
          </p:txBody>
        </p:sp>
      </p:grpSp>
      <p:sp>
        <p:nvSpPr>
          <p:cNvPr id="11" name="TextBox 3">
            <a:extLst>
              <a:ext uri="{FF2B5EF4-FFF2-40B4-BE49-F238E27FC236}">
                <a16:creationId xmlns:a16="http://schemas.microsoft.com/office/drawing/2014/main" id="{4275AED3-ADED-456D-B3F0-063EEE2AA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982" y="1602586"/>
            <a:ext cx="37374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</a:t>
            </a:r>
            <a:r>
              <a:rPr lang="en-GB" altLang="en-US" sz="2400" b="1" dirty="0">
                <a:cs typeface="Arial" panose="020B0604020202020204" pitchFamily="34" charset="0"/>
              </a:rPr>
              <a:t>5</a:t>
            </a:r>
            <a:r>
              <a:rPr lang="en-GB" altLang="en-US" sz="2400" dirty="0">
                <a:cs typeface="Arial" panose="020B0604020202020204" pitchFamily="34" charset="0"/>
              </a:rPr>
              <a:t> groups of </a:t>
            </a:r>
            <a:r>
              <a:rPr lang="en-GB" altLang="en-US" sz="2400" b="1" dirty="0">
                <a:cs typeface="Arial" panose="020B0604020202020204" pitchFamily="34" charset="0"/>
              </a:rPr>
              <a:t>2</a:t>
            </a:r>
            <a:r>
              <a:rPr lang="en-GB" altLang="en-US" sz="2400" dirty="0"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111C855-0160-4CF2-91E6-F58B2A0BE549}"/>
              </a:ext>
            </a:extLst>
          </p:cNvPr>
          <p:cNvCxnSpPr/>
          <p:nvPr/>
        </p:nvCxnSpPr>
        <p:spPr>
          <a:xfrm>
            <a:off x="717630" y="6111433"/>
            <a:ext cx="238438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BA9923A-1DD7-409A-A856-A01BCA3B7113}"/>
              </a:ext>
            </a:extLst>
          </p:cNvPr>
          <p:cNvCxnSpPr/>
          <p:nvPr/>
        </p:nvCxnSpPr>
        <p:spPr>
          <a:xfrm>
            <a:off x="4110941" y="6111433"/>
            <a:ext cx="238438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76A6063-DA3C-4EFB-8C03-9E8B55B1EB99}"/>
              </a:ext>
            </a:extLst>
          </p:cNvPr>
          <p:cNvCxnSpPr>
            <a:cxnSpLocks/>
          </p:cNvCxnSpPr>
          <p:nvPr/>
        </p:nvCxnSpPr>
        <p:spPr>
          <a:xfrm>
            <a:off x="1048473" y="4180390"/>
            <a:ext cx="2527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D3D16FF-7C0F-46B3-8E67-0B3380B4D72A}"/>
              </a:ext>
            </a:extLst>
          </p:cNvPr>
          <p:cNvCxnSpPr>
            <a:cxnSpLocks/>
          </p:cNvCxnSpPr>
          <p:nvPr/>
        </p:nvCxnSpPr>
        <p:spPr>
          <a:xfrm>
            <a:off x="1937982" y="4170745"/>
            <a:ext cx="2527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7227ABC-C818-4174-92F7-FAF0957A38DC}"/>
              </a:ext>
            </a:extLst>
          </p:cNvPr>
          <p:cNvCxnSpPr>
            <a:cxnSpLocks/>
          </p:cNvCxnSpPr>
          <p:nvPr/>
        </p:nvCxnSpPr>
        <p:spPr>
          <a:xfrm>
            <a:off x="2760561" y="4197752"/>
            <a:ext cx="2527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B3F227-9B1E-4504-BBC0-0D34552B9442}"/>
              </a:ext>
            </a:extLst>
          </p:cNvPr>
          <p:cNvCxnSpPr>
            <a:cxnSpLocks/>
          </p:cNvCxnSpPr>
          <p:nvPr/>
        </p:nvCxnSpPr>
        <p:spPr>
          <a:xfrm>
            <a:off x="2392101" y="5206678"/>
            <a:ext cx="2527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2EA918-F7F8-4B43-BE7F-6FAAF707D536}"/>
              </a:ext>
            </a:extLst>
          </p:cNvPr>
          <p:cNvCxnSpPr>
            <a:cxnSpLocks/>
          </p:cNvCxnSpPr>
          <p:nvPr/>
        </p:nvCxnSpPr>
        <p:spPr>
          <a:xfrm>
            <a:off x="1453587" y="5206678"/>
            <a:ext cx="25271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Placeholder 1">
            <a:extLst>
              <a:ext uri="{FF2B5EF4-FFF2-40B4-BE49-F238E27FC236}">
                <a16:creationId xmlns:a16="http://schemas.microsoft.com/office/drawing/2014/main" id="{6A0DF386-EC56-4972-AA31-6A1772E034BC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6323" name="Picture 2">
            <a:extLst>
              <a:ext uri="{FF2B5EF4-FFF2-40B4-BE49-F238E27FC236}">
                <a16:creationId xmlns:a16="http://schemas.microsoft.com/office/drawing/2014/main" id="{2EA7B55A-1AA6-4C7D-9A02-583BD50D9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8" y="3288819"/>
            <a:ext cx="6259021" cy="251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3">
            <a:extLst>
              <a:ext uri="{FF2B5EF4-FFF2-40B4-BE49-F238E27FC236}">
                <a16:creationId xmlns:a16="http://schemas.microsoft.com/office/drawing/2014/main" id="{D7C153C9-8EBA-4F9C-8501-CC5A754C9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7732" y="740850"/>
            <a:ext cx="6196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True or false?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DE279F-8868-4C64-9E18-8EA420C4E517}"/>
              </a:ext>
            </a:extLst>
          </p:cNvPr>
          <p:cNvGrpSpPr/>
          <p:nvPr/>
        </p:nvGrpSpPr>
        <p:grpSpPr>
          <a:xfrm>
            <a:off x="5910319" y="1555214"/>
            <a:ext cx="1525436" cy="553998"/>
            <a:chOff x="6127212" y="1492743"/>
            <a:chExt cx="1525436" cy="5539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F858BD0-C8A7-4FA3-AABA-7A95B871F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1373" y="1539817"/>
              <a:ext cx="13112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buClr>
                  <a:srgbClr val="82CBDD"/>
                </a:buClr>
                <a:buFont typeface="Arial" panose="020B0604020202020204" pitchFamily="34" charset="0"/>
                <a:buNone/>
              </a:pPr>
              <a:r>
                <a:rPr lang="en-GB" altLang="en-US" sz="2400" dirty="0">
                  <a:cs typeface="Arial" panose="020B0604020202020204" pitchFamily="34" charset="0"/>
                </a:rPr>
                <a:t>False</a:t>
              </a:r>
              <a:endParaRPr lang="en-GB" altLang="en-US" sz="2400" dirty="0">
                <a:ea typeface="Myriad Pro Semibold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7412EA7-486B-42F3-9DFF-1EB349D0F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7212" y="1492743"/>
              <a:ext cx="42832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Clr>
                  <a:srgbClr val="82CBDD"/>
                </a:buClr>
                <a:buFont typeface="Arial" panose="020B0604020202020204" pitchFamily="34" charset="0"/>
                <a:buNone/>
              </a:pPr>
              <a:r>
                <a:rPr lang="en-GB" altLang="en-US" sz="3000" dirty="0">
                  <a:solidFill>
                    <a:srgbClr val="FF0000"/>
                  </a:solidFill>
                  <a:latin typeface="Myriad Pro Semibold"/>
                  <a:ea typeface="Myriad Pro Semibold"/>
                  <a:cs typeface="Myriad Pro Semibold"/>
                  <a:sym typeface="Wingdings" panose="05000000000000000000" pitchFamily="2" charset="2"/>
                </a:rPr>
                <a:t></a:t>
              </a:r>
              <a:endParaRPr lang="en-GB" altLang="en-US" sz="3000" dirty="0">
                <a:solidFill>
                  <a:srgbClr val="FF0000"/>
                </a:solidFill>
                <a:latin typeface="Myriad Pro Semibold"/>
                <a:ea typeface="Myriad Pro Semibold"/>
                <a:cs typeface="Myriad Pro Semibold"/>
              </a:endParaRP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:a16="http://schemas.microsoft.com/office/drawing/2014/main" id="{C1553143-52DB-4FF3-80E4-F9CAFEDA5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6069" y="2420853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</a:t>
            </a:r>
            <a:r>
              <a:rPr lang="en-GB" altLang="en-US" sz="2400" b="1" dirty="0">
                <a:cs typeface="Arial" panose="020B0604020202020204" pitchFamily="34" charset="0"/>
              </a:rPr>
              <a:t>2</a:t>
            </a:r>
            <a:r>
              <a:rPr lang="en-GB" altLang="en-US" sz="2400" dirty="0">
                <a:cs typeface="Arial" panose="020B0604020202020204" pitchFamily="34" charset="0"/>
              </a:rPr>
              <a:t> groups of </a:t>
            </a:r>
            <a:r>
              <a:rPr lang="en-GB" altLang="en-US" sz="2400" b="1" dirty="0">
                <a:cs typeface="Arial" panose="020B0604020202020204" pitchFamily="34" charset="0"/>
              </a:rPr>
              <a:t>5</a:t>
            </a:r>
            <a:r>
              <a:rPr lang="en-GB" altLang="en-US" sz="24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DA7BF7-5383-4E57-9E07-FDFD81668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7244" y="2337295"/>
            <a:ext cx="1530229" cy="816935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4275AED3-ADED-456D-B3F0-063EEE2AA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982" y="1602586"/>
            <a:ext cx="37374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There are </a:t>
            </a:r>
            <a:r>
              <a:rPr lang="en-GB" altLang="en-US" sz="2400" b="1" dirty="0">
                <a:cs typeface="Arial" panose="020B0604020202020204" pitchFamily="34" charset="0"/>
              </a:rPr>
              <a:t>5</a:t>
            </a:r>
            <a:r>
              <a:rPr lang="en-GB" altLang="en-US" sz="2400" dirty="0">
                <a:cs typeface="Arial" panose="020B0604020202020204" pitchFamily="34" charset="0"/>
              </a:rPr>
              <a:t> groups of </a:t>
            </a:r>
            <a:r>
              <a:rPr lang="en-GB" altLang="en-US" sz="2400" b="1" dirty="0">
                <a:cs typeface="Arial" panose="020B0604020202020204" pitchFamily="34" charset="0"/>
              </a:rPr>
              <a:t>2</a:t>
            </a:r>
            <a:r>
              <a:rPr lang="en-GB" altLang="en-US" sz="2400" dirty="0">
                <a:cs typeface="Arial" panose="020B0604020202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12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Placeholder 1">
            <a:extLst>
              <a:ext uri="{FF2B5EF4-FFF2-40B4-BE49-F238E27FC236}">
                <a16:creationId xmlns:a16="http://schemas.microsoft.com/office/drawing/2014/main" id="{3C87B3F4-DCEF-4332-8727-1CB84869AB66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>
          <a:xfrm>
            <a:off x="0" y="-66211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DF46E53E-1B4B-4E2B-8111-E2DA935D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79" y="953861"/>
            <a:ext cx="48387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Placeholder 1">
            <a:extLst>
              <a:ext uri="{FF2B5EF4-FFF2-40B4-BE49-F238E27FC236}">
                <a16:creationId xmlns:a16="http://schemas.microsoft.com/office/drawing/2014/main" id="{3C87B3F4-DCEF-4332-8727-1CB84869AB66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2243138" algn="l"/>
              </a:tabLst>
            </a:pPr>
            <a:endParaRPr lang="en-GB" dirty="0"/>
          </a:p>
          <a:p>
            <a:pPr marL="0" indent="0">
              <a:buNone/>
              <a:tabLst>
                <a:tab pos="2243138" algn="l"/>
              </a:tabLst>
            </a:pPr>
            <a:endParaRPr lang="en-US" altLang="en-US" dirty="0">
              <a:solidFill>
                <a:srgbClr val="00628C"/>
              </a:solidFill>
              <a:latin typeface="Myriad Pro" panose="020B0503030403020204" pitchFamily="34" charset="0"/>
              <a:ea typeface="Myriad Pro" panose="020B0503030403020204" pitchFamily="34" charset="0"/>
              <a:cs typeface="Myriad Pro" panose="020B0503030403020204" pitchFamily="34" charset="0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DF46E53E-1B4B-4E2B-8111-E2DA935DC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64" y="1035504"/>
            <a:ext cx="48387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2194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|28.6|11.2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|8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5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47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2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6|2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2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B84658-01CF-4425-95C0-3CAB65B589F2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230</Words>
  <Application>Microsoft Office PowerPoint</Application>
  <PresentationFormat>On-screen Show (4:3)</PresentationFormat>
  <Paragraphs>78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2020-08-25T13:26:16Z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