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tmp" ContentType="image/png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3.xml" ContentType="application/vnd.openxmlformats-officedocument.theme+xml"/>
  <Override PartName="/ppt/theme/themeOverride3.xml" ContentType="application/vnd.openxmlformats-officedocument.themeOverrid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tags/tag1.xml" ContentType="application/vnd.openxmlformats-officedocument.presentationml.tags+xml"/>
  <Override PartName="/ppt/notesSlides/notesSlide2.xml" ContentType="application/vnd.openxmlformats-officedocument.presentationml.notesSlide+xml"/>
  <Override PartName="/ppt/tags/tag2.xml" ContentType="application/vnd.openxmlformats-officedocument.presentationml.tags+xml"/>
  <Override PartName="/ppt/notesSlides/notesSlide3.xml" ContentType="application/vnd.openxmlformats-officedocument.presentationml.notesSlide+xml"/>
  <Override PartName="/ppt/tags/tag3.xml" ContentType="application/vnd.openxmlformats-officedocument.presentationml.tags+xml"/>
  <Override PartName="/ppt/notesSlides/notesSlide4.xml" ContentType="application/vnd.openxmlformats-officedocument.presentationml.notesSlide+xml"/>
  <Override PartName="/ppt/tags/tag4.xml" ContentType="application/vnd.openxmlformats-officedocument.presentationml.tags+xml"/>
  <Override PartName="/ppt/notesSlides/notesSlide5.xml" ContentType="application/vnd.openxmlformats-officedocument.presentationml.notesSlide+xml"/>
  <Override PartName="/ppt/tags/tag5.xml" ContentType="application/vnd.openxmlformats-officedocument.presentationml.tags+xml"/>
  <Override PartName="/ppt/notesSlides/notesSlide6.xml" ContentType="application/vnd.openxmlformats-officedocument.presentationml.notesSlide+xml"/>
  <Override PartName="/ppt/tags/tag6.xml" ContentType="application/vnd.openxmlformats-officedocument.presentationml.tags+xml"/>
  <Override PartName="/ppt/notesSlides/notesSlide7.xml" ContentType="application/vnd.openxmlformats-officedocument.presentationml.notesSlide+xml"/>
  <Override PartName="/ppt/tags/tag7.xml" ContentType="application/vnd.openxmlformats-officedocument.presentationml.tags+xml"/>
  <Override PartName="/ppt/notesSlides/notesSlide8.xml" ContentType="application/vnd.openxmlformats-officedocument.presentationml.notesSlide+xml"/>
  <Override PartName="/ppt/tags/tag8.xml" ContentType="application/vnd.openxmlformats-officedocument.presentationml.tags+xml"/>
  <Override PartName="/ppt/notesSlides/notesSlide9.xml" ContentType="application/vnd.openxmlformats-officedocument.presentationml.notesSlide+xml"/>
  <Override PartName="/ppt/tags/tag9.xml" ContentType="application/vnd.openxmlformats-officedocument.presentationml.tags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50" r:id="rId4"/>
    <p:sldMasterId id="2147483674" r:id="rId5"/>
    <p:sldMasterId id="2147483662" r:id="rId6"/>
  </p:sldMasterIdLst>
  <p:notesMasterIdLst>
    <p:notesMasterId r:id="rId24"/>
  </p:notesMasterIdLst>
  <p:sldIdLst>
    <p:sldId id="256" r:id="rId7"/>
    <p:sldId id="386" r:id="rId8"/>
    <p:sldId id="266" r:id="rId9"/>
    <p:sldId id="268" r:id="rId10"/>
    <p:sldId id="267" r:id="rId11"/>
    <p:sldId id="269" r:id="rId12"/>
    <p:sldId id="270" r:id="rId13"/>
    <p:sldId id="271" r:id="rId14"/>
    <p:sldId id="273" r:id="rId15"/>
    <p:sldId id="274" r:id="rId16"/>
    <p:sldId id="276" r:id="rId17"/>
    <p:sldId id="277" r:id="rId18"/>
    <p:sldId id="278" r:id="rId19"/>
    <p:sldId id="279" r:id="rId20"/>
    <p:sldId id="280" r:id="rId21"/>
    <p:sldId id="275" r:id="rId22"/>
    <p:sldId id="387" r:id="rId23"/>
  </p:sldIdLst>
  <p:sldSz cx="9144000" cy="6858000" type="screen4x3"/>
  <p:notesSz cx="6858000" cy="9144000"/>
  <p:embeddedFontLst>
    <p:embeddedFont>
      <p:font typeface="Calibri" panose="020F0502020204030204" pitchFamily="34" charset="0"/>
      <p:regular r:id="rId25"/>
      <p:bold r:id="rId26"/>
      <p:italic r:id="rId27"/>
      <p:boldItalic r:id="rId28"/>
    </p:embeddedFont>
    <p:embeddedFont>
      <p:font typeface="Myriad Pro" panose="020B0503030403020204" pitchFamily="34" charset="0"/>
      <p:regular r:id="rId29"/>
      <p:bold r:id="rId30"/>
      <p:italic r:id="rId31"/>
      <p:boldItalic r:id="rId32"/>
    </p:embeddedFont>
    <p:embeddedFont>
      <p:font typeface="Open Sans" panose="020B0604020202020204" charset="0"/>
      <p:regular r:id="rId33"/>
      <p:bold r:id="rId34"/>
      <p:italic r:id="rId35"/>
      <p:boldItalic r:id="rId36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  <p:ext uri="http://customooxmlschemas.google.com/">
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go="http://customooxmlschemas.google.com/" r:id="rId37" roundtripDataSignature="AMtx7mjBcNAeV9yVFRItAzzAqOM4rhQBZQ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CFAA0"/>
    <a:srgbClr val="F8F88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C01A3F3-27B6-4651-81E6-B9EB7FE6B383}" v="2" dt="2020-08-25T15:03:10.656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4358" autoAdjust="0"/>
  </p:normalViewPr>
  <p:slideViewPr>
    <p:cSldViewPr snapToGrid="0">
      <p:cViewPr varScale="1">
        <p:scale>
          <a:sx n="61" d="100"/>
          <a:sy n="61" d="100"/>
        </p:scale>
        <p:origin x="1656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font" Target="fonts/font2.fntdata"/><Relationship Id="rId39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5.xml"/><Relationship Id="rId34" Type="http://schemas.openxmlformats.org/officeDocument/2006/relationships/font" Target="fonts/font10.fntdata"/><Relationship Id="rId42" Type="http://schemas.microsoft.com/office/2016/11/relationships/changesInfo" Target="changesInfos/changesInfo1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font" Target="fonts/font1.fntdata"/><Relationship Id="rId33" Type="http://schemas.openxmlformats.org/officeDocument/2006/relationships/font" Target="fonts/font9.fntdata"/><Relationship Id="rId38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29" Type="http://schemas.openxmlformats.org/officeDocument/2006/relationships/font" Target="fonts/font5.fntdata"/><Relationship Id="rId41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5.xml"/><Relationship Id="rId24" Type="http://schemas.openxmlformats.org/officeDocument/2006/relationships/notesMaster" Target="notesMasters/notesMaster1.xml"/><Relationship Id="rId32" Type="http://schemas.openxmlformats.org/officeDocument/2006/relationships/font" Target="fonts/font8.fntdata"/><Relationship Id="rId37" Type="http://customschemas.google.com/relationships/presentationmetadata" Target="metadata"/><Relationship Id="rId40" Type="http://schemas.openxmlformats.org/officeDocument/2006/relationships/theme" Target="theme/theme1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font" Target="fonts/font4.fntdata"/><Relationship Id="rId36" Type="http://schemas.openxmlformats.org/officeDocument/2006/relationships/font" Target="fonts/font12.fntdata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31" Type="http://schemas.openxmlformats.org/officeDocument/2006/relationships/font" Target="fonts/font7.fntdata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font" Target="fonts/font3.fntdata"/><Relationship Id="rId30" Type="http://schemas.openxmlformats.org/officeDocument/2006/relationships/font" Target="fonts/font6.fntdata"/><Relationship Id="rId35" Type="http://schemas.openxmlformats.org/officeDocument/2006/relationships/font" Target="fonts/font11.fntdata"/><Relationship Id="rId43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ndrew Young" userId="3d7dab09-352b-4858-b937-4a4f8b94e613" providerId="ADAL" clId="{7C01A3F3-27B6-4651-81E6-B9EB7FE6B383}"/>
    <pc:docChg chg="custSel modSld">
      <pc:chgData name="Andrew Young" userId="3d7dab09-352b-4858-b937-4a4f8b94e613" providerId="ADAL" clId="{7C01A3F3-27B6-4651-81E6-B9EB7FE6B383}" dt="2020-08-25T15:03:10.655" v="2" actId="207"/>
      <pc:docMkLst>
        <pc:docMk/>
      </pc:docMkLst>
      <pc:sldChg chg="modSp mod">
        <pc:chgData name="Andrew Young" userId="3d7dab09-352b-4858-b937-4a4f8b94e613" providerId="ADAL" clId="{7C01A3F3-27B6-4651-81E6-B9EB7FE6B383}" dt="2020-08-25T15:03:10.655" v="2" actId="207"/>
        <pc:sldMkLst>
          <pc:docMk/>
          <pc:sldMk cId="3224747102" sldId="387"/>
        </pc:sldMkLst>
        <pc:spChg chg="mod">
          <ac:chgData name="Andrew Young" userId="3d7dab09-352b-4858-b937-4a4f8b94e613" providerId="ADAL" clId="{7C01A3F3-27B6-4651-81E6-B9EB7FE6B383}" dt="2020-08-25T15:03:10.655" v="2" actId="207"/>
          <ac:spMkLst>
            <pc:docMk/>
            <pc:sldMk cId="3224747102" sldId="387"/>
            <ac:spMk id="4" creationId="{4CEDBA9B-91B2-47A9-BFDA-6C2A9E8BFC28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5" name="Google Shape;115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" name="Google Shape;225;g7fd034a3cf_0_23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6" name="Google Shape;226;g7fd034a3cf_0_23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227" name="Google Shape;227;g7fd034a3cf_0_236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GB"/>
              <a:t>10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13423077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" name="Google Shape;225;g7fd034a3cf_0_23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6" name="Google Shape;226;g7fd034a3cf_0_23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endParaRPr dirty="0"/>
          </a:p>
        </p:txBody>
      </p:sp>
      <p:sp>
        <p:nvSpPr>
          <p:cNvPr id="227" name="Google Shape;227;g7fd034a3cf_0_236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GB"/>
              <a:t>11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56719404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" name="Google Shape;225;g7fd034a3cf_0_23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6" name="Google Shape;226;g7fd034a3cf_0_23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endParaRPr lang="en-GB" dirty="0"/>
          </a:p>
        </p:txBody>
      </p:sp>
      <p:sp>
        <p:nvSpPr>
          <p:cNvPr id="227" name="Google Shape;227;g7fd034a3cf_0_236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GB"/>
              <a:t>12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55729686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" name="Google Shape;225;g7fd034a3cf_0_23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6" name="Google Shape;226;g7fd034a3cf_0_23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endParaRPr lang="en-GB" dirty="0"/>
          </a:p>
        </p:txBody>
      </p:sp>
      <p:sp>
        <p:nvSpPr>
          <p:cNvPr id="227" name="Google Shape;227;g7fd034a3cf_0_236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GB"/>
              <a:t>13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97931864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" name="Google Shape;225;g7fd034a3cf_0_23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6" name="Google Shape;226;g7fd034a3cf_0_23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endParaRPr lang="en-GB" dirty="0"/>
          </a:p>
        </p:txBody>
      </p:sp>
      <p:sp>
        <p:nvSpPr>
          <p:cNvPr id="227" name="Google Shape;227;g7fd034a3cf_0_236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GB"/>
              <a:t>14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11631260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" name="Google Shape;225;g7fd034a3cf_0_23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6" name="Google Shape;226;g7fd034a3cf_0_23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endParaRPr lang="en-GB" dirty="0"/>
          </a:p>
        </p:txBody>
      </p:sp>
      <p:sp>
        <p:nvSpPr>
          <p:cNvPr id="227" name="Google Shape;227;g7fd034a3cf_0_236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GB"/>
              <a:t>15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70139167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" name="Google Shape;225;g7fd034a3cf_0_23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6" name="Google Shape;226;g7fd034a3cf_0_23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227" name="Google Shape;227;g7fd034a3cf_0_236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GB"/>
              <a:t>16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18934768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55549F9B-0B44-494C-A2E9-08639D442321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5153898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" name="Google Shape;225;g7fd034a3cf_0_23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6" name="Google Shape;226;g7fd034a3cf_0_23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227" name="Google Shape;227;g7fd034a3cf_0_236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GB"/>
              <a:t>3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26697568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" name="Google Shape;225;g7fd034a3cf_0_23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6" name="Google Shape;226;g7fd034a3cf_0_23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227" name="Google Shape;227;g7fd034a3cf_0_236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GB"/>
              <a:t>4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45766028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" name="Google Shape;225;g7fd034a3cf_0_23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6" name="Google Shape;226;g7fd034a3cf_0_23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227" name="Google Shape;227;g7fd034a3cf_0_236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GB"/>
              <a:t>5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53074158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" name="Google Shape;225;g7fd034a3cf_0_23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6" name="Google Shape;226;g7fd034a3cf_0_23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227" name="Google Shape;227;g7fd034a3cf_0_236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GB"/>
              <a:t>6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08902626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" name="Google Shape;225;g7fd034a3cf_0_23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6" name="Google Shape;226;g7fd034a3cf_0_23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227" name="Google Shape;227;g7fd034a3cf_0_236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GB"/>
              <a:t>7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44213647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" name="Google Shape;225;g7fd034a3cf_0_23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6" name="Google Shape;226;g7fd034a3cf_0_23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227" name="Google Shape;227;g7fd034a3cf_0_236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GB"/>
              <a:t>8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29392448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" name="Google Shape;225;g7fd034a3cf_0_23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6" name="Google Shape;226;g7fd034a3cf_0_23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227" name="Google Shape;227;g7fd034a3cf_0_236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GB"/>
              <a:t>9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6064670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slideMaster" Target="../slideMasters/slideMaster2.xml"/><Relationship Id="rId1" Type="http://schemas.openxmlformats.org/officeDocument/2006/relationships/themeOverride" Target="../theme/themeOverride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slideMaster" Target="../slideMasters/slideMaster2.xml"/><Relationship Id="rId1" Type="http://schemas.openxmlformats.org/officeDocument/2006/relationships/themeOverride" Target="../theme/themeOverride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Master" Target="../slideMasters/slideMaster3.xml"/><Relationship Id="rId1" Type="http://schemas.openxmlformats.org/officeDocument/2006/relationships/themeOverride" Target="../theme/themeOverride3.xml"/><Relationship Id="rId5" Type="http://schemas.openxmlformats.org/officeDocument/2006/relationships/image" Target="../media/image3.png"/><Relationship Id="rId4" Type="http://schemas.openxmlformats.org/officeDocument/2006/relationships/image" Target="../media/image2.jpg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Canvas">
  <p:cSld name="Blank Canvas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12"/>
          <p:cNvSpPr txBox="1">
            <a:spLocks noGrp="1"/>
          </p:cNvSpPr>
          <p:nvPr>
            <p:ph type="body" idx="1"/>
          </p:nvPr>
        </p:nvSpPr>
        <p:spPr>
          <a:xfrm>
            <a:off x="1" y="0"/>
            <a:ext cx="9144000" cy="630000"/>
          </a:xfrm>
          <a:prstGeom prst="rect">
            <a:avLst/>
          </a:prstGeom>
          <a:solidFill>
            <a:srgbClr val="82CBDD"/>
          </a:solidFill>
          <a:ln>
            <a:noFill/>
          </a:ln>
        </p:spPr>
        <p:txBody>
          <a:bodyPr spcFirstLastPara="1" wrap="square" lIns="180000" tIns="45700" rIns="180000" bIns="45700" anchor="ctr" anchorCtr="0">
            <a:noAutofit/>
          </a:bodyPr>
          <a:lstStyle>
            <a:lvl1pPr marL="457200" lvl="0" indent="-228600" algn="r">
              <a:spcBef>
                <a:spcPts val="420"/>
              </a:spcBef>
              <a:spcAft>
                <a:spcPts val="0"/>
              </a:spcAft>
              <a:buSzPts val="1400"/>
              <a:buNone/>
              <a:defRPr sz="2100"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SzPts val="1800"/>
              <a:buChar char="–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_WITH_CAPTION_TEXT">
    <p:spTree>
      <p:nvGrpSpPr>
        <p:cNvPr id="1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7" name="Google Shape;97;p20" descr="C:\Users\mary.mackirdy\Documents\Maths hubs website\maths_hubs_logo.jpg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6375401" y="188913"/>
            <a:ext cx="2782888" cy="908050"/>
          </a:xfrm>
          <a:prstGeom prst="rect">
            <a:avLst/>
          </a:prstGeom>
          <a:noFill/>
          <a:ln>
            <a:noFill/>
          </a:ln>
        </p:spPr>
      </p:pic>
      <p:pic>
        <p:nvPicPr>
          <p:cNvPr id="98" name="Google Shape;98;p2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" y="44450"/>
            <a:ext cx="1916113" cy="984250"/>
          </a:xfrm>
          <a:prstGeom prst="rect">
            <a:avLst/>
          </a:prstGeom>
          <a:noFill/>
          <a:ln>
            <a:noFill/>
          </a:ln>
        </p:spPr>
      </p:pic>
      <p:sp>
        <p:nvSpPr>
          <p:cNvPr id="99" name="Google Shape;99;p20"/>
          <p:cNvSpPr txBox="1">
            <a:spLocks noGrp="1"/>
          </p:cNvSpPr>
          <p:nvPr>
            <p:ph type="title"/>
          </p:nvPr>
        </p:nvSpPr>
        <p:spPr>
          <a:xfrm>
            <a:off x="1792288" y="4941168"/>
            <a:ext cx="5486400" cy="4261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500" b="1"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0" name="Google Shape;100;p20"/>
          <p:cNvSpPr>
            <a:spLocks noGrp="1"/>
          </p:cNvSpPr>
          <p:nvPr>
            <p:ph type="pic" idx="2"/>
          </p:nvPr>
        </p:nvSpPr>
        <p:spPr>
          <a:xfrm>
            <a:off x="1792288" y="1027915"/>
            <a:ext cx="5486400" cy="39132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48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420"/>
              </a:spcBef>
              <a:spcAft>
                <a:spcPts val="0"/>
              </a:spcAft>
              <a:buClr>
                <a:srgbClr val="00628C"/>
              </a:buClr>
              <a:buSzPts val="2100"/>
              <a:buFont typeface="Arial"/>
              <a:buNone/>
              <a:defRPr sz="2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360"/>
              </a:spcBef>
              <a:spcAft>
                <a:spcPts val="0"/>
              </a:spcAft>
              <a:buClr>
                <a:srgbClr val="00628C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300"/>
              </a:spcBef>
              <a:spcAft>
                <a:spcPts val="0"/>
              </a:spcAft>
              <a:buClr>
                <a:schemeClr val="accent2"/>
              </a:buClr>
              <a:buSzPts val="1500"/>
              <a:buFont typeface="Arial"/>
              <a:buNone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ts val="1500"/>
              <a:buFont typeface="Arial"/>
              <a:buNone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ts val="1500"/>
              <a:buFont typeface="Arial"/>
              <a:buNone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ts val="1500"/>
              <a:buFont typeface="Arial"/>
              <a:buNone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ts val="1500"/>
              <a:buFont typeface="Arial"/>
              <a:buNone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ts val="1500"/>
              <a:buFont typeface="Arial"/>
              <a:buNone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01" name="Google Shape;101;p20"/>
          <p:cNvSpPr txBox="1">
            <a:spLocks noGrp="1"/>
          </p:cNvSpPr>
          <p:nvPr>
            <p:ph type="body" idx="1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l">
              <a:spcBef>
                <a:spcPts val="210"/>
              </a:spcBef>
              <a:spcAft>
                <a:spcPts val="0"/>
              </a:spcAft>
              <a:buSzPts val="1050"/>
              <a:buNone/>
              <a:defRPr sz="1050"/>
            </a:lvl1pPr>
            <a:lvl2pPr marL="914400" lvl="1" indent="-228600" algn="l">
              <a:spcBef>
                <a:spcPts val="180"/>
              </a:spcBef>
              <a:spcAft>
                <a:spcPts val="0"/>
              </a:spcAft>
              <a:buSzPts val="900"/>
              <a:buNone/>
              <a:defRPr sz="900"/>
            </a:lvl2pPr>
            <a:lvl3pPr marL="1371600" lvl="2" indent="-228600" algn="l">
              <a:spcBef>
                <a:spcPts val="150"/>
              </a:spcBef>
              <a:spcAft>
                <a:spcPts val="0"/>
              </a:spcAft>
              <a:buSzPts val="750"/>
              <a:buNone/>
              <a:defRPr sz="750"/>
            </a:lvl3pPr>
            <a:lvl4pPr marL="1828800" lvl="3" indent="-228600" algn="l">
              <a:spcBef>
                <a:spcPts val="135"/>
              </a:spcBef>
              <a:spcAft>
                <a:spcPts val="0"/>
              </a:spcAft>
              <a:buSzPts val="675"/>
              <a:buNone/>
              <a:defRPr sz="675"/>
            </a:lvl4pPr>
            <a:lvl5pPr marL="2286000" lvl="4" indent="-228600" algn="l">
              <a:spcBef>
                <a:spcPts val="135"/>
              </a:spcBef>
              <a:spcAft>
                <a:spcPts val="0"/>
              </a:spcAft>
              <a:buSzPts val="675"/>
              <a:buNone/>
              <a:defRPr sz="675"/>
            </a:lvl5pPr>
            <a:lvl6pPr marL="2743200" lvl="5" indent="-228600" algn="l">
              <a:spcBef>
                <a:spcPts val="135"/>
              </a:spcBef>
              <a:spcAft>
                <a:spcPts val="0"/>
              </a:spcAft>
              <a:buSzPts val="675"/>
              <a:buNone/>
              <a:defRPr sz="675"/>
            </a:lvl6pPr>
            <a:lvl7pPr marL="3200400" lvl="6" indent="-228600" algn="l">
              <a:spcBef>
                <a:spcPts val="135"/>
              </a:spcBef>
              <a:spcAft>
                <a:spcPts val="0"/>
              </a:spcAft>
              <a:buSzPts val="675"/>
              <a:buNone/>
              <a:defRPr sz="675"/>
            </a:lvl7pPr>
            <a:lvl8pPr marL="3657600" lvl="7" indent="-228600" algn="l">
              <a:spcBef>
                <a:spcPts val="135"/>
              </a:spcBef>
              <a:spcAft>
                <a:spcPts val="0"/>
              </a:spcAft>
              <a:buSzPts val="675"/>
              <a:buNone/>
              <a:defRPr sz="675"/>
            </a:lvl8pPr>
            <a:lvl9pPr marL="4114800" lvl="8" indent="-228600" algn="l">
              <a:spcBef>
                <a:spcPts val="135"/>
              </a:spcBef>
              <a:spcAft>
                <a:spcPts val="0"/>
              </a:spcAft>
              <a:buSzPts val="675"/>
              <a:buNone/>
              <a:defRPr sz="675"/>
            </a:lvl9pPr>
          </a:lstStyle>
          <a:p>
            <a:endParaRPr/>
          </a:p>
        </p:txBody>
      </p:sp>
      <p:sp>
        <p:nvSpPr>
          <p:cNvPr id="102" name="Google Shape;102;p20"/>
          <p:cNvSpPr txBox="1">
            <a:spLocks noGrp="1"/>
          </p:cNvSpPr>
          <p:nvPr>
            <p:ph type="dt" idx="10"/>
          </p:nvPr>
        </p:nvSpPr>
        <p:spPr>
          <a:xfrm>
            <a:off x="457200" y="6248400"/>
            <a:ext cx="2133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3" name="Google Shape;103;p20"/>
          <p:cNvSpPr txBox="1">
            <a:spLocks noGrp="1"/>
          </p:cNvSpPr>
          <p:nvPr>
            <p:ph type="ft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4" name="Google Shape;104;p20"/>
          <p:cNvSpPr txBox="1">
            <a:spLocks noGrp="1"/>
          </p:cNvSpPr>
          <p:nvPr>
            <p:ph type="sldNum" idx="12"/>
          </p:nvPr>
        </p:nvSpPr>
        <p:spPr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0" lvl="0" indent="0" algn="r">
              <a:spcBef>
                <a:spcPts val="0"/>
              </a:spcBef>
              <a:buClr>
                <a:schemeClr val="dk1"/>
              </a:buClr>
              <a:buSzPts val="900"/>
              <a:buFont typeface="Arial"/>
              <a:buNone/>
              <a:defRPr sz="9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lvl="1" indent="0" algn="r">
              <a:spcBef>
                <a:spcPts val="0"/>
              </a:spcBef>
              <a:buClr>
                <a:schemeClr val="dk1"/>
              </a:buClr>
              <a:buSzPts val="900"/>
              <a:buFont typeface="Arial"/>
              <a:buNone/>
              <a:defRPr sz="9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lvl="2" indent="0" algn="r">
              <a:spcBef>
                <a:spcPts val="0"/>
              </a:spcBef>
              <a:buClr>
                <a:schemeClr val="dk1"/>
              </a:buClr>
              <a:buSzPts val="900"/>
              <a:buFont typeface="Arial"/>
              <a:buNone/>
              <a:defRPr sz="9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lvl="3" indent="0" algn="r">
              <a:spcBef>
                <a:spcPts val="0"/>
              </a:spcBef>
              <a:buClr>
                <a:schemeClr val="dk1"/>
              </a:buClr>
              <a:buSzPts val="900"/>
              <a:buFont typeface="Arial"/>
              <a:buNone/>
              <a:defRPr sz="9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lvl="4" indent="0" algn="r">
              <a:spcBef>
                <a:spcPts val="0"/>
              </a:spcBef>
              <a:buClr>
                <a:schemeClr val="dk1"/>
              </a:buClr>
              <a:buSzPts val="900"/>
              <a:buFont typeface="Arial"/>
              <a:buNone/>
              <a:defRPr sz="9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lvl="5" indent="0" algn="r">
              <a:spcBef>
                <a:spcPts val="0"/>
              </a:spcBef>
              <a:buClr>
                <a:schemeClr val="dk1"/>
              </a:buClr>
              <a:buSzPts val="900"/>
              <a:buFont typeface="Arial"/>
              <a:buNone/>
              <a:defRPr sz="9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lvl="6" indent="0" algn="r">
              <a:spcBef>
                <a:spcPts val="0"/>
              </a:spcBef>
              <a:buClr>
                <a:schemeClr val="dk1"/>
              </a:buClr>
              <a:buSzPts val="900"/>
              <a:buFont typeface="Arial"/>
              <a:buNone/>
              <a:defRPr sz="9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lvl="7" indent="0" algn="r">
              <a:spcBef>
                <a:spcPts val="0"/>
              </a:spcBef>
              <a:buClr>
                <a:schemeClr val="dk1"/>
              </a:buClr>
              <a:buSzPts val="900"/>
              <a:buFont typeface="Arial"/>
              <a:buNone/>
              <a:defRPr sz="9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lvl="8" indent="0" algn="r">
              <a:spcBef>
                <a:spcPts val="0"/>
              </a:spcBef>
              <a:buClr>
                <a:schemeClr val="dk1"/>
              </a:buClr>
              <a:buSzPts val="900"/>
              <a:buFont typeface="Arial"/>
              <a:buNone/>
              <a:defRPr sz="9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VERTICAL_TEXT">
    <p:spTree>
      <p:nvGrpSpPr>
        <p:cNvPr id="1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6" name="Google Shape;106;p21" descr="C:\Users\mary.mackirdy\Documents\Maths hubs website\maths_hubs_logo.jpg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6156326" y="87313"/>
            <a:ext cx="2782888" cy="9080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7" name="Google Shape;107;p2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" y="12702"/>
            <a:ext cx="1916113" cy="982663"/>
          </a:xfrm>
          <a:prstGeom prst="rect">
            <a:avLst/>
          </a:prstGeom>
          <a:noFill/>
          <a:ln>
            <a:noFill/>
          </a:ln>
        </p:spPr>
      </p:pic>
      <p:sp>
        <p:nvSpPr>
          <p:cNvPr id="108" name="Google Shape;108;p21"/>
          <p:cNvSpPr txBox="1">
            <a:spLocks noGrp="1"/>
          </p:cNvSpPr>
          <p:nvPr>
            <p:ph type="title"/>
          </p:nvPr>
        </p:nvSpPr>
        <p:spPr>
          <a:xfrm>
            <a:off x="755576" y="692696"/>
            <a:ext cx="79248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9" name="Google Shape;109;p21"/>
          <p:cNvSpPr txBox="1">
            <a:spLocks noGrp="1"/>
          </p:cNvSpPr>
          <p:nvPr>
            <p:ph type="body" idx="1"/>
          </p:nvPr>
        </p:nvSpPr>
        <p:spPr>
          <a:xfrm rot="5400000">
            <a:off x="2665413" y="-76199"/>
            <a:ext cx="4114800" cy="7921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l">
              <a:spcBef>
                <a:spcPts val="36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SzPts val="1800"/>
              <a:buChar char="–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9pPr>
          </a:lstStyle>
          <a:p>
            <a:endParaRPr/>
          </a:p>
        </p:txBody>
      </p:sp>
      <p:sp>
        <p:nvSpPr>
          <p:cNvPr id="110" name="Google Shape;110;p21"/>
          <p:cNvSpPr txBox="1">
            <a:spLocks noGrp="1"/>
          </p:cNvSpPr>
          <p:nvPr>
            <p:ph type="dt" idx="10"/>
          </p:nvPr>
        </p:nvSpPr>
        <p:spPr>
          <a:xfrm>
            <a:off x="457200" y="6248400"/>
            <a:ext cx="2133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1" name="Google Shape;111;p21"/>
          <p:cNvSpPr txBox="1">
            <a:spLocks noGrp="1"/>
          </p:cNvSpPr>
          <p:nvPr>
            <p:ph type="ft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2" name="Google Shape;112;p21"/>
          <p:cNvSpPr txBox="1">
            <a:spLocks noGrp="1"/>
          </p:cNvSpPr>
          <p:nvPr>
            <p:ph type="sldNum" idx="12"/>
          </p:nvPr>
        </p:nvSpPr>
        <p:spPr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0" lvl="0" indent="0" algn="r">
              <a:spcBef>
                <a:spcPts val="0"/>
              </a:spcBef>
              <a:buClr>
                <a:schemeClr val="dk1"/>
              </a:buClr>
              <a:buSzPts val="900"/>
              <a:buFont typeface="Arial"/>
              <a:buNone/>
              <a:defRPr sz="9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lvl="1" indent="0" algn="r">
              <a:spcBef>
                <a:spcPts val="0"/>
              </a:spcBef>
              <a:buClr>
                <a:schemeClr val="dk1"/>
              </a:buClr>
              <a:buSzPts val="900"/>
              <a:buFont typeface="Arial"/>
              <a:buNone/>
              <a:defRPr sz="9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lvl="2" indent="0" algn="r">
              <a:spcBef>
                <a:spcPts val="0"/>
              </a:spcBef>
              <a:buClr>
                <a:schemeClr val="dk1"/>
              </a:buClr>
              <a:buSzPts val="900"/>
              <a:buFont typeface="Arial"/>
              <a:buNone/>
              <a:defRPr sz="9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lvl="3" indent="0" algn="r">
              <a:spcBef>
                <a:spcPts val="0"/>
              </a:spcBef>
              <a:buClr>
                <a:schemeClr val="dk1"/>
              </a:buClr>
              <a:buSzPts val="900"/>
              <a:buFont typeface="Arial"/>
              <a:buNone/>
              <a:defRPr sz="9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lvl="4" indent="0" algn="r">
              <a:spcBef>
                <a:spcPts val="0"/>
              </a:spcBef>
              <a:buClr>
                <a:schemeClr val="dk1"/>
              </a:buClr>
              <a:buSzPts val="900"/>
              <a:buFont typeface="Arial"/>
              <a:buNone/>
              <a:defRPr sz="9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lvl="5" indent="0" algn="r">
              <a:spcBef>
                <a:spcPts val="0"/>
              </a:spcBef>
              <a:buClr>
                <a:schemeClr val="dk1"/>
              </a:buClr>
              <a:buSzPts val="900"/>
              <a:buFont typeface="Arial"/>
              <a:buNone/>
              <a:defRPr sz="9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lvl="6" indent="0" algn="r">
              <a:spcBef>
                <a:spcPts val="0"/>
              </a:spcBef>
              <a:buClr>
                <a:schemeClr val="dk1"/>
              </a:buClr>
              <a:buSzPts val="900"/>
              <a:buFont typeface="Arial"/>
              <a:buNone/>
              <a:defRPr sz="9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lvl="7" indent="0" algn="r">
              <a:spcBef>
                <a:spcPts val="0"/>
              </a:spcBef>
              <a:buClr>
                <a:schemeClr val="dk1"/>
              </a:buClr>
              <a:buSzPts val="900"/>
              <a:buFont typeface="Arial"/>
              <a:buNone/>
              <a:defRPr sz="9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lvl="8" indent="0" algn="r">
              <a:spcBef>
                <a:spcPts val="0"/>
              </a:spcBef>
              <a:buClr>
                <a:schemeClr val="dk1"/>
              </a:buClr>
              <a:buSzPts val="900"/>
              <a:buFont typeface="Arial"/>
              <a:buNone/>
              <a:defRPr sz="9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Blank Canv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8"/>
          <p:cNvSpPr>
            <a:spLocks noGrp="1"/>
          </p:cNvSpPr>
          <p:nvPr>
            <p:ph type="body" sz="quarter" idx="11" hasCustomPrompt="1"/>
          </p:nvPr>
        </p:nvSpPr>
        <p:spPr>
          <a:xfrm>
            <a:off x="1" y="0"/>
            <a:ext cx="9144000" cy="630000"/>
          </a:xfrm>
          <a:solidFill>
            <a:srgbClr val="82CBDD"/>
          </a:solidFill>
        </p:spPr>
        <p:txBody>
          <a:bodyPr lIns="180000" rIns="180000" anchor="ctr" anchorCtr="0"/>
          <a:lstStyle>
            <a:lvl1pPr algn="r">
              <a:defRPr sz="2100">
                <a:latin typeface="Myriad Pro" charset="0"/>
                <a:ea typeface="Myriad Pro" charset="0"/>
                <a:cs typeface="Myriad Pro" charset="0"/>
              </a:defRPr>
            </a:lvl1pPr>
          </a:lstStyle>
          <a:p>
            <a:pPr lvl="0"/>
            <a:r>
              <a:rPr lang="en-US" dirty="0"/>
              <a:t>Short Segment Title – Steps</a:t>
            </a:r>
          </a:p>
        </p:txBody>
      </p:sp>
    </p:spTree>
    <p:extLst>
      <p:ext uri="{BB962C8B-B14F-4D97-AF65-F5344CB8AC3E}">
        <p14:creationId xmlns:p14="http://schemas.microsoft.com/office/powerpoint/2010/main" val="18374884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E87F3B16-21C0-4F4C-A604-A71D44B1F51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5292" y="0"/>
            <a:ext cx="9171517" cy="687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037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457200" y="1237880"/>
            <a:ext cx="4546847" cy="3121056"/>
          </a:xfrm>
        </p:spPr>
        <p:txBody>
          <a:bodyPr/>
          <a:lstStyle>
            <a:lvl1pPr marL="0" indent="0">
              <a:buNone/>
              <a:defRPr sz="40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noProof="0" dirty="0"/>
              <a:t>Click to edit Master subtitle style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F959467-41A6-455E-929A-E40D1059C34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EA04C3-E93E-45FB-8B42-78A38976AF5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2627313" y="6248400"/>
            <a:ext cx="6408737" cy="457200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32D450C-6B8D-48E5-ADDD-16A31DF194C5}"/>
              </a:ext>
            </a:extLst>
          </p:cNvPr>
          <p:cNvSpPr txBox="1"/>
          <p:nvPr userDrawn="1"/>
        </p:nvSpPr>
        <p:spPr>
          <a:xfrm>
            <a:off x="465513" y="381098"/>
            <a:ext cx="454684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23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Primary maths lessons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23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during school closures 2020</a:t>
            </a:r>
          </a:p>
        </p:txBody>
      </p:sp>
    </p:spTree>
    <p:extLst>
      <p:ext uri="{BB962C8B-B14F-4D97-AF65-F5344CB8AC3E}">
        <p14:creationId xmlns:p14="http://schemas.microsoft.com/office/powerpoint/2010/main" val="259711872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E87F3B16-21C0-4F4C-A604-A71D44B1F51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5292" y="0"/>
            <a:ext cx="9171517" cy="687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A1D5FAB-92D0-4B75-9849-67CDAA9DC3B8}"/>
              </a:ext>
            </a:extLst>
          </p:cNvPr>
          <p:cNvSpPr txBox="1"/>
          <p:nvPr userDrawn="1"/>
        </p:nvSpPr>
        <p:spPr>
          <a:xfrm>
            <a:off x="465514" y="2191818"/>
            <a:ext cx="42130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2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The video lesson and teacher guide linked to this presentation are at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F959467-41A6-455E-929A-E40D1059C34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EA04C3-E93E-45FB-8B42-78A38976AF5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2627313" y="6248400"/>
            <a:ext cx="6408737" cy="457200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FD0175FE-A09C-40EE-B580-1CFB0E1E8F1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65139" y="2860236"/>
            <a:ext cx="4106862" cy="457200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dirty="0"/>
              <a:t>[Comms to insert URL here]</a:t>
            </a:r>
          </a:p>
        </p:txBody>
      </p:sp>
    </p:spTree>
    <p:extLst>
      <p:ext uri="{BB962C8B-B14F-4D97-AF65-F5344CB8AC3E}">
        <p14:creationId xmlns:p14="http://schemas.microsoft.com/office/powerpoint/2010/main" val="123034424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E87F3B16-21C0-4F4C-A604-A71D44B1F51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25" y="20638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7" descr="C:\Users\mary.mackirdy\Documents\Maths hubs website\maths_hubs_logo.jpg">
            <a:extLst>
              <a:ext uri="{FF2B5EF4-FFF2-40B4-BE49-F238E27FC236}">
                <a16:creationId xmlns:a16="http://schemas.microsoft.com/office/drawing/2014/main" id="{E0FEF57C-8C68-4FB6-913A-20F7C62A687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03850" y="5564188"/>
            <a:ext cx="3733800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8">
            <a:extLst>
              <a:ext uri="{FF2B5EF4-FFF2-40B4-BE49-F238E27FC236}">
                <a16:creationId xmlns:a16="http://schemas.microsoft.com/office/drawing/2014/main" id="{14A343D4-4BE1-4345-8B2C-956B63DA041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588" y="4564063"/>
            <a:ext cx="2286000" cy="1173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036" name="Rectangle 4"/>
          <p:cNvSpPr>
            <a:spLocks noGrp="1" noChangeArrowheads="1"/>
          </p:cNvSpPr>
          <p:nvPr>
            <p:ph type="ctrTitle"/>
          </p:nvPr>
        </p:nvSpPr>
        <p:spPr>
          <a:xfrm>
            <a:off x="466725" y="341315"/>
            <a:ext cx="7239000" cy="7588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GB" noProof="0"/>
              <a:t>Click to edit Master title style</a:t>
            </a:r>
          </a:p>
        </p:txBody>
      </p:sp>
      <p:sp>
        <p:nvSpPr>
          <p:cNvPr id="44037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466725" y="1255713"/>
            <a:ext cx="7239000" cy="1600200"/>
          </a:xfrm>
        </p:spPr>
        <p:txBody>
          <a:bodyPr/>
          <a:lstStyle>
            <a:lvl1pPr marL="0" indent="0">
              <a:defRPr sz="2625">
                <a:solidFill>
                  <a:schemeClr val="bg1"/>
                </a:solidFill>
              </a:defRPr>
            </a:lvl1pPr>
          </a:lstStyle>
          <a:p>
            <a:pPr lvl="0"/>
            <a:r>
              <a:rPr lang="en-GB" noProof="0"/>
              <a:t>Click to edit Master subtitle style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F959467-41A6-455E-929A-E40D1059C34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EA04C3-E93E-45FB-8B42-78A38976AF5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2627314" y="6248400"/>
            <a:ext cx="6408737" cy="457200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>
              <a:defRPr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0322789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5576" y="692696"/>
            <a:ext cx="7924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1F4B3B01-5D20-46B9-B2C9-7FD7F2BEA99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7">
            <a:extLst>
              <a:ext uri="{FF2B5EF4-FFF2-40B4-BE49-F238E27FC236}">
                <a16:creationId xmlns:a16="http://schemas.microsoft.com/office/drawing/2014/main" id="{81515C61-0F49-4F5A-803B-A05DF82E1CB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Rectangle 8">
            <a:extLst>
              <a:ext uri="{FF2B5EF4-FFF2-40B4-BE49-F238E27FC236}">
                <a16:creationId xmlns:a16="http://schemas.microsoft.com/office/drawing/2014/main" id="{F229D3AA-4483-4C24-8D12-A457557489A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DB3256F-83C8-4422-BB4B-79DB90083B87}" type="slidenum">
              <a:rPr lang="en-GB" altLang="en-US"/>
              <a:pPr/>
              <a:t>‹#›</a:t>
            </a:fld>
            <a:endParaRPr lang="en-GB" alt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A62E055-05FF-4978-92D2-E028D5DB8AA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521013" y="90373"/>
            <a:ext cx="2508239" cy="8183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863735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C:\Users\mary.mackirdy\Documents\Maths hubs website\maths_hubs_logo.jpg">
            <a:extLst>
              <a:ext uri="{FF2B5EF4-FFF2-40B4-BE49-F238E27FC236}">
                <a16:creationId xmlns:a16="http://schemas.microsoft.com/office/drawing/2014/main" id="{221315CD-5A37-4A6D-A59B-55A3014A209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1114" y="74613"/>
            <a:ext cx="2782887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8">
            <a:extLst>
              <a:ext uri="{FF2B5EF4-FFF2-40B4-BE49-F238E27FC236}">
                <a16:creationId xmlns:a16="http://schemas.microsoft.com/office/drawing/2014/main" id="{DE08FD37-B24E-44DA-AA90-3F5D4D1F6859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1" y="2"/>
            <a:ext cx="1914525" cy="982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2"/>
            <a:ext cx="7772400" cy="1362075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D90CC8FC-6C15-411F-8ECD-4908C682977E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7">
            <a:extLst>
              <a:ext uri="{FF2B5EF4-FFF2-40B4-BE49-F238E27FC236}">
                <a16:creationId xmlns:a16="http://schemas.microsoft.com/office/drawing/2014/main" id="{CC0A7210-13E7-421B-9B1B-33A600A8111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Rectangle 8">
            <a:extLst>
              <a:ext uri="{FF2B5EF4-FFF2-40B4-BE49-F238E27FC236}">
                <a16:creationId xmlns:a16="http://schemas.microsoft.com/office/drawing/2014/main" id="{433D14ED-DC0B-407D-B856-CEA9B42DA36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4471359-3147-44CE-9A0C-7C7D146DDE82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58962926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 descr="C:\Users\mary.mackirdy\Documents\Maths hubs website\maths_hubs_logo.jpg">
            <a:extLst>
              <a:ext uri="{FF2B5EF4-FFF2-40B4-BE49-F238E27FC236}">
                <a16:creationId xmlns:a16="http://schemas.microsoft.com/office/drawing/2014/main" id="{ABDD4A84-8B3F-4F94-B225-1F8714A01F91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1114" y="74613"/>
            <a:ext cx="2782887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7">
            <a:extLst>
              <a:ext uri="{FF2B5EF4-FFF2-40B4-BE49-F238E27FC236}">
                <a16:creationId xmlns:a16="http://schemas.microsoft.com/office/drawing/2014/main" id="{C6842F4B-5054-40DA-A467-F73851BBA7EA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76" y="2"/>
            <a:ext cx="1916113" cy="982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5576" y="692696"/>
            <a:ext cx="7924800" cy="1143000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2001" y="1827213"/>
            <a:ext cx="3884613" cy="4114800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99014" y="1827213"/>
            <a:ext cx="3884612" cy="4114800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D709824-0D61-4F8A-8ED4-0590D481ECB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312D66A-6DD2-45B6-8DB6-1538C1B43C9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3F2A2D1-25EF-42F5-96D4-30359E443777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028FB64-8E98-4372-891D-01B9A57CE849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1557003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 descr="C:\Users\mary.mackirdy\Documents\Maths hubs website\maths_hubs_logo.jpg">
            <a:extLst>
              <a:ext uri="{FF2B5EF4-FFF2-40B4-BE49-F238E27FC236}">
                <a16:creationId xmlns:a16="http://schemas.microsoft.com/office/drawing/2014/main" id="{B492B74C-788E-4EC6-B69B-CD96224B4C2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1114" y="74613"/>
            <a:ext cx="2782887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8">
            <a:extLst>
              <a:ext uri="{FF2B5EF4-FFF2-40B4-BE49-F238E27FC236}">
                <a16:creationId xmlns:a16="http://schemas.microsoft.com/office/drawing/2014/main" id="{DBA34EAE-DE04-47BB-A633-9BF1CD115F97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175" y="2"/>
            <a:ext cx="1914525" cy="982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5" y="967069"/>
            <a:ext cx="8280920" cy="792088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544" y="1700808"/>
            <a:ext cx="4040188" cy="711770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20889"/>
            <a:ext cx="4040188" cy="3705275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4009" y="1700808"/>
            <a:ext cx="4041775" cy="711770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420889"/>
            <a:ext cx="4041775" cy="3705275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9" name="Date Placeholder 8">
            <a:extLst>
              <a:ext uri="{FF2B5EF4-FFF2-40B4-BE49-F238E27FC236}">
                <a16:creationId xmlns:a16="http://schemas.microsoft.com/office/drawing/2014/main" id="{CF435181-C807-4F0D-B9A5-7C9C469DF1BA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0" name="Footer Placeholder 9">
            <a:extLst>
              <a:ext uri="{FF2B5EF4-FFF2-40B4-BE49-F238E27FC236}">
                <a16:creationId xmlns:a16="http://schemas.microsoft.com/office/drawing/2014/main" id="{14C98FF4-E4A7-4DB9-B82D-0C11BE18EDD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3AD83AB7-F679-4E3E-B374-A32C747C6C65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EC5C1D8-5F3C-45E3-A862-3FEB8F838978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0103705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Google Shape;32;p10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22225" y="20638"/>
            <a:ext cx="9144000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3" name="Google Shape;33;p10" descr="C:\Users\mary.mackirdy\Documents\Maths hubs website\maths_hubs_logo.jp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403850" y="5564188"/>
            <a:ext cx="3733800" cy="1219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4" name="Google Shape;34;p10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732588" y="4564063"/>
            <a:ext cx="2286000" cy="1173162"/>
          </a:xfrm>
          <a:prstGeom prst="rect">
            <a:avLst/>
          </a:prstGeom>
          <a:noFill/>
          <a:ln>
            <a:noFill/>
          </a:ln>
        </p:spPr>
      </p:pic>
      <p:sp>
        <p:nvSpPr>
          <p:cNvPr id="35" name="Google Shape;35;p10"/>
          <p:cNvSpPr txBox="1">
            <a:spLocks noGrp="1"/>
          </p:cNvSpPr>
          <p:nvPr>
            <p:ph type="ctrTitle"/>
          </p:nvPr>
        </p:nvSpPr>
        <p:spPr>
          <a:xfrm>
            <a:off x="466725" y="341315"/>
            <a:ext cx="7239000" cy="7588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chemeClr val="lt1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6" name="Google Shape;36;p10"/>
          <p:cNvSpPr txBox="1">
            <a:spLocks noGrp="1"/>
          </p:cNvSpPr>
          <p:nvPr>
            <p:ph type="subTitle" idx="1"/>
          </p:nvPr>
        </p:nvSpPr>
        <p:spPr>
          <a:xfrm>
            <a:off x="466725" y="1255713"/>
            <a:ext cx="7239000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spcBef>
                <a:spcPts val="525"/>
              </a:spcBef>
              <a:spcAft>
                <a:spcPts val="0"/>
              </a:spcAft>
              <a:buSzPts val="1400"/>
              <a:buNone/>
              <a:defRPr sz="2625">
                <a:solidFill>
                  <a:schemeClr val="lt1"/>
                </a:solidFill>
              </a:defRPr>
            </a:lvl1pPr>
            <a:lvl2pPr lvl="1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2pPr>
            <a:lvl3pPr lvl="2" algn="l">
              <a:spcBef>
                <a:spcPts val="360"/>
              </a:spcBef>
              <a:spcAft>
                <a:spcPts val="0"/>
              </a:spcAft>
              <a:buSzPts val="1800"/>
              <a:buChar char="–"/>
              <a:defRPr/>
            </a:lvl3pPr>
            <a:lvl4pPr lvl="3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4pPr>
            <a:lvl5pPr lvl="4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5pPr>
            <a:lvl6pPr lvl="5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6pPr>
            <a:lvl7pPr lvl="6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7pPr>
            <a:lvl8pPr lvl="7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8pPr>
            <a:lvl9pPr lvl="8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9pPr>
          </a:lstStyle>
          <a:p>
            <a:endParaRPr/>
          </a:p>
        </p:txBody>
      </p:sp>
      <p:sp>
        <p:nvSpPr>
          <p:cNvPr id="37" name="Google Shape;37;p10"/>
          <p:cNvSpPr txBox="1">
            <a:spLocks noGrp="1"/>
          </p:cNvSpPr>
          <p:nvPr>
            <p:ph type="dt" idx="10"/>
          </p:nvPr>
        </p:nvSpPr>
        <p:spPr>
          <a:xfrm>
            <a:off x="457200" y="6248400"/>
            <a:ext cx="2133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900"/>
              <a:buFont typeface="Arial"/>
              <a:buNone/>
              <a:defRPr>
                <a:solidFill>
                  <a:schemeClr val="accent2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10"/>
          <p:cNvSpPr txBox="1">
            <a:spLocks noGrp="1"/>
          </p:cNvSpPr>
          <p:nvPr>
            <p:ph type="ftr" idx="11"/>
          </p:nvPr>
        </p:nvSpPr>
        <p:spPr>
          <a:xfrm>
            <a:off x="2627314" y="6248400"/>
            <a:ext cx="6408737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900"/>
              <a:buFont typeface="Arial"/>
              <a:buNone/>
              <a:defRPr>
                <a:solidFill>
                  <a:schemeClr val="accent2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C:\Users\mary.mackirdy\Documents\Maths hubs website\maths_hubs_logo.jpg">
            <a:extLst>
              <a:ext uri="{FF2B5EF4-FFF2-40B4-BE49-F238E27FC236}">
                <a16:creationId xmlns:a16="http://schemas.microsoft.com/office/drawing/2014/main" id="{732806B7-4659-4F45-9635-92B6A0B2DD1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1114" y="84138"/>
            <a:ext cx="2782887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8">
            <a:extLst>
              <a:ext uri="{FF2B5EF4-FFF2-40B4-BE49-F238E27FC236}">
                <a16:creationId xmlns:a16="http://schemas.microsoft.com/office/drawing/2014/main" id="{C53AE0B1-E7EB-442A-89CA-4D46A1F8F053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9526"/>
            <a:ext cx="1916113" cy="982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5576" y="986814"/>
            <a:ext cx="7924800" cy="93001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729FEB22-335A-41BD-B17B-784C9EEF9AC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0785812D-06FB-4137-82DA-4C8636188B3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8">
            <a:extLst>
              <a:ext uri="{FF2B5EF4-FFF2-40B4-BE49-F238E27FC236}">
                <a16:creationId xmlns:a16="http://schemas.microsoft.com/office/drawing/2014/main" id="{335DD14D-38EC-424C-AF0C-03BA91A64CB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25A271E-C960-4C09-B05F-FB20100B09A9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66049389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C:\Users\mary.mackirdy\Documents\Maths hubs website\maths_hubs_logo.jpg">
            <a:extLst>
              <a:ext uri="{FF2B5EF4-FFF2-40B4-BE49-F238E27FC236}">
                <a16:creationId xmlns:a16="http://schemas.microsoft.com/office/drawing/2014/main" id="{5B5821F7-5821-4A0C-8182-6A595501B75A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1114" y="74613"/>
            <a:ext cx="2782887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2743945F-FA24-4E98-AFC6-ACFD7A6D45AF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2"/>
            <a:ext cx="1916113" cy="982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6">
            <a:extLst>
              <a:ext uri="{FF2B5EF4-FFF2-40B4-BE49-F238E27FC236}">
                <a16:creationId xmlns:a16="http://schemas.microsoft.com/office/drawing/2014/main" id="{8ACD6FE3-CE9C-4CF1-A91B-0022C2981681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7DC6CF66-2343-49AB-BA48-E455530CB64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45852515-98CB-48FE-9590-E8596DBC1C7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6909F0B-F0CC-440D-BEB5-73503ED16CA8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54923963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 descr="C:\Users\mary.mackirdy\Documents\Maths hubs website\maths_hubs_logo.jpg">
            <a:extLst>
              <a:ext uri="{FF2B5EF4-FFF2-40B4-BE49-F238E27FC236}">
                <a16:creationId xmlns:a16="http://schemas.microsoft.com/office/drawing/2014/main" id="{A9197052-732D-49F3-B6CB-B9ECE86CDD0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1114" y="74613"/>
            <a:ext cx="2782887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7">
            <a:extLst>
              <a:ext uri="{FF2B5EF4-FFF2-40B4-BE49-F238E27FC236}">
                <a16:creationId xmlns:a16="http://schemas.microsoft.com/office/drawing/2014/main" id="{C9FB8382-20AD-4D68-BDBC-936644A6EDAF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1" y="2"/>
            <a:ext cx="1914525" cy="982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5" y="902192"/>
            <a:ext cx="3008313" cy="864096"/>
          </a:xfrm>
        </p:spPr>
        <p:txBody>
          <a:bodyPr/>
          <a:lstStyle>
            <a:lvl1pPr algn="l">
              <a:defRPr sz="1500" b="1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908050"/>
            <a:ext cx="5111750" cy="5218113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772816"/>
            <a:ext cx="3008313" cy="4353347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3113FA6-B72C-4BF1-80F7-11CCDF93B5C2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3C46908-91DB-42AB-A8FC-C3AAA10FEDC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216BA5A-7A1D-4548-AF79-0ED5F07AE4B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45576BE-F8FF-44CC-9001-9F16A3BBEC63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29974660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 descr="C:\Users\mary.mackirdy\Documents\Maths hubs website\maths_hubs_logo.jpg">
            <a:extLst>
              <a:ext uri="{FF2B5EF4-FFF2-40B4-BE49-F238E27FC236}">
                <a16:creationId xmlns:a16="http://schemas.microsoft.com/office/drawing/2014/main" id="{AE93419B-185E-4F6C-8440-3B2C30B5941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5401" y="188913"/>
            <a:ext cx="2782888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7">
            <a:extLst>
              <a:ext uri="{FF2B5EF4-FFF2-40B4-BE49-F238E27FC236}">
                <a16:creationId xmlns:a16="http://schemas.microsoft.com/office/drawing/2014/main" id="{A5442E28-1A40-4653-B701-67D887595663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44450"/>
            <a:ext cx="1916113" cy="984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941168"/>
            <a:ext cx="5486400" cy="426170"/>
          </a:xfrm>
        </p:spPr>
        <p:txBody>
          <a:bodyPr/>
          <a:lstStyle>
            <a:lvl1pPr algn="l">
              <a:defRPr sz="1500" b="1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1027915"/>
            <a:ext cx="5486400" cy="391325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en-GB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DAF0D3A-200E-48B8-9EF9-7859E1660C49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0CCEB8E3-53AE-439B-9428-72B81BD3B83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28C543D-1B00-4E11-9615-CDD988110A2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C86FDD3-8659-4DF6-9C22-A70505F52DFB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58639357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C:\Users\mary.mackirdy\Documents\Maths hubs website\maths_hubs_logo.jpg">
            <a:extLst>
              <a:ext uri="{FF2B5EF4-FFF2-40B4-BE49-F238E27FC236}">
                <a16:creationId xmlns:a16="http://schemas.microsoft.com/office/drawing/2014/main" id="{EFEFC5E6-CDCF-44BA-AE2D-031268470F37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326" y="87313"/>
            <a:ext cx="2782888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8">
            <a:extLst>
              <a:ext uri="{FF2B5EF4-FFF2-40B4-BE49-F238E27FC236}">
                <a16:creationId xmlns:a16="http://schemas.microsoft.com/office/drawing/2014/main" id="{970B0906-A6D3-466E-9F49-4014DD854A6A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12702"/>
            <a:ext cx="1916113" cy="982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5576" y="692696"/>
            <a:ext cx="7924800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55586A8F-67F6-402E-9005-E1142CBFCE2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7">
            <a:extLst>
              <a:ext uri="{FF2B5EF4-FFF2-40B4-BE49-F238E27FC236}">
                <a16:creationId xmlns:a16="http://schemas.microsoft.com/office/drawing/2014/main" id="{A27580F1-A6C5-469A-B619-32428D34725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Rectangle 8">
            <a:extLst>
              <a:ext uri="{FF2B5EF4-FFF2-40B4-BE49-F238E27FC236}">
                <a16:creationId xmlns:a16="http://schemas.microsoft.com/office/drawing/2014/main" id="{87E0CB71-FBCC-470B-9B6E-CF8813824C8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E52F321-0EC4-4314-93ED-4AB3167FBFCB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979734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Google Shape;40;p13"/>
          <p:cNvSpPr txBox="1">
            <a:spLocks noGrp="1"/>
          </p:cNvSpPr>
          <p:nvPr>
            <p:ph type="title"/>
          </p:nvPr>
        </p:nvSpPr>
        <p:spPr>
          <a:xfrm>
            <a:off x="755576" y="692696"/>
            <a:ext cx="79248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1" name="Google Shape;41;p13"/>
          <p:cNvSpPr txBox="1">
            <a:spLocks noGrp="1"/>
          </p:cNvSpPr>
          <p:nvPr>
            <p:ph type="body" idx="1"/>
          </p:nvPr>
        </p:nvSpPr>
        <p:spPr>
          <a:xfrm>
            <a:off x="762001" y="1827213"/>
            <a:ext cx="7921625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l">
              <a:spcBef>
                <a:spcPts val="36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SzPts val="1800"/>
              <a:buChar char="–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9pPr>
          </a:lstStyle>
          <a:p>
            <a:endParaRPr/>
          </a:p>
        </p:txBody>
      </p:sp>
      <p:sp>
        <p:nvSpPr>
          <p:cNvPr id="42" name="Google Shape;42;p13"/>
          <p:cNvSpPr txBox="1">
            <a:spLocks noGrp="1"/>
          </p:cNvSpPr>
          <p:nvPr>
            <p:ph type="dt" idx="10"/>
          </p:nvPr>
        </p:nvSpPr>
        <p:spPr>
          <a:xfrm>
            <a:off x="457200" y="6248400"/>
            <a:ext cx="2133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3" name="Google Shape;43;p13"/>
          <p:cNvSpPr txBox="1">
            <a:spLocks noGrp="1"/>
          </p:cNvSpPr>
          <p:nvPr>
            <p:ph type="ft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4" name="Google Shape;44;p13"/>
          <p:cNvSpPr txBox="1">
            <a:spLocks noGrp="1"/>
          </p:cNvSpPr>
          <p:nvPr>
            <p:ph type="sldNum" idx="12"/>
          </p:nvPr>
        </p:nvSpPr>
        <p:spPr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0" lvl="0" indent="0" algn="r">
              <a:spcBef>
                <a:spcPts val="0"/>
              </a:spcBef>
              <a:buClr>
                <a:schemeClr val="dk1"/>
              </a:buClr>
              <a:buSzPts val="900"/>
              <a:buFont typeface="Arial"/>
              <a:buNone/>
              <a:defRPr sz="9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lvl="1" indent="0" algn="r">
              <a:spcBef>
                <a:spcPts val="0"/>
              </a:spcBef>
              <a:buClr>
                <a:schemeClr val="dk1"/>
              </a:buClr>
              <a:buSzPts val="900"/>
              <a:buFont typeface="Arial"/>
              <a:buNone/>
              <a:defRPr sz="9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lvl="2" indent="0" algn="r">
              <a:spcBef>
                <a:spcPts val="0"/>
              </a:spcBef>
              <a:buClr>
                <a:schemeClr val="dk1"/>
              </a:buClr>
              <a:buSzPts val="900"/>
              <a:buFont typeface="Arial"/>
              <a:buNone/>
              <a:defRPr sz="9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lvl="3" indent="0" algn="r">
              <a:spcBef>
                <a:spcPts val="0"/>
              </a:spcBef>
              <a:buClr>
                <a:schemeClr val="dk1"/>
              </a:buClr>
              <a:buSzPts val="900"/>
              <a:buFont typeface="Arial"/>
              <a:buNone/>
              <a:defRPr sz="9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lvl="4" indent="0" algn="r">
              <a:spcBef>
                <a:spcPts val="0"/>
              </a:spcBef>
              <a:buClr>
                <a:schemeClr val="dk1"/>
              </a:buClr>
              <a:buSzPts val="900"/>
              <a:buFont typeface="Arial"/>
              <a:buNone/>
              <a:defRPr sz="9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lvl="5" indent="0" algn="r">
              <a:spcBef>
                <a:spcPts val="0"/>
              </a:spcBef>
              <a:buClr>
                <a:schemeClr val="dk1"/>
              </a:buClr>
              <a:buSzPts val="900"/>
              <a:buFont typeface="Arial"/>
              <a:buNone/>
              <a:defRPr sz="9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lvl="6" indent="0" algn="r">
              <a:spcBef>
                <a:spcPts val="0"/>
              </a:spcBef>
              <a:buClr>
                <a:schemeClr val="dk1"/>
              </a:buClr>
              <a:buSzPts val="900"/>
              <a:buFont typeface="Arial"/>
              <a:buNone/>
              <a:defRPr sz="9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lvl="7" indent="0" algn="r">
              <a:spcBef>
                <a:spcPts val="0"/>
              </a:spcBef>
              <a:buClr>
                <a:schemeClr val="dk1"/>
              </a:buClr>
              <a:buSzPts val="900"/>
              <a:buFont typeface="Arial"/>
              <a:buNone/>
              <a:defRPr sz="9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lvl="8" indent="0" algn="r">
              <a:spcBef>
                <a:spcPts val="0"/>
              </a:spcBef>
              <a:buClr>
                <a:schemeClr val="dk1"/>
              </a:buClr>
              <a:buSzPts val="900"/>
              <a:buFont typeface="Arial"/>
              <a:buNone/>
              <a:defRPr sz="9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pic>
        <p:nvPicPr>
          <p:cNvPr id="45" name="Google Shape;45;p13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6521013" y="90373"/>
            <a:ext cx="2508239" cy="8183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" name="Google Shape;47;p14" descr="C:\Users\mary.mackirdy\Documents\Maths hubs website\maths_hubs_logo.jpg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6361114" y="74613"/>
            <a:ext cx="2782887" cy="908050"/>
          </a:xfrm>
          <a:prstGeom prst="rect">
            <a:avLst/>
          </a:prstGeom>
          <a:noFill/>
          <a:ln>
            <a:noFill/>
          </a:ln>
        </p:spPr>
      </p:pic>
      <p:pic>
        <p:nvPicPr>
          <p:cNvPr id="48" name="Google Shape;48;p1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07951" y="2"/>
            <a:ext cx="1914525" cy="982663"/>
          </a:xfrm>
          <a:prstGeom prst="rect">
            <a:avLst/>
          </a:prstGeom>
          <a:noFill/>
          <a:ln>
            <a:noFill/>
          </a:ln>
        </p:spPr>
      </p:pic>
      <p:sp>
        <p:nvSpPr>
          <p:cNvPr id="49" name="Google Shape;49;p14"/>
          <p:cNvSpPr txBox="1">
            <a:spLocks noGrp="1"/>
          </p:cNvSpPr>
          <p:nvPr>
            <p:ph type="title"/>
          </p:nvPr>
        </p:nvSpPr>
        <p:spPr>
          <a:xfrm>
            <a:off x="722313" y="4406902"/>
            <a:ext cx="7772400" cy="13620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3000" b="1" cap="none"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0" name="Google Shape;50;p14"/>
          <p:cNvSpPr txBox="1"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457200" lvl="0" indent="-228600" algn="l">
              <a:spcBef>
                <a:spcPts val="300"/>
              </a:spcBef>
              <a:spcAft>
                <a:spcPts val="0"/>
              </a:spcAft>
              <a:buSzPts val="1500"/>
              <a:buNone/>
              <a:defRPr sz="1500"/>
            </a:lvl1pPr>
            <a:lvl2pPr marL="914400" lvl="1" indent="-228600" algn="l">
              <a:spcBef>
                <a:spcPts val="270"/>
              </a:spcBef>
              <a:spcAft>
                <a:spcPts val="0"/>
              </a:spcAft>
              <a:buSzPts val="1350"/>
              <a:buNone/>
              <a:defRPr sz="1350"/>
            </a:lvl2pPr>
            <a:lvl3pPr marL="1371600" lvl="2" indent="-228600" algn="l">
              <a:spcBef>
                <a:spcPts val="240"/>
              </a:spcBef>
              <a:spcAft>
                <a:spcPts val="0"/>
              </a:spcAft>
              <a:buSzPts val="1200"/>
              <a:buNone/>
              <a:defRPr sz="1200"/>
            </a:lvl3pPr>
            <a:lvl4pPr marL="1828800" lvl="3" indent="-228600" algn="l">
              <a:spcBef>
                <a:spcPts val="210"/>
              </a:spcBef>
              <a:spcAft>
                <a:spcPts val="0"/>
              </a:spcAft>
              <a:buSzPts val="1050"/>
              <a:buNone/>
              <a:defRPr sz="1050"/>
            </a:lvl4pPr>
            <a:lvl5pPr marL="2286000" lvl="4" indent="-228600" algn="l">
              <a:spcBef>
                <a:spcPts val="210"/>
              </a:spcBef>
              <a:spcAft>
                <a:spcPts val="0"/>
              </a:spcAft>
              <a:buSzPts val="1050"/>
              <a:buNone/>
              <a:defRPr sz="1050"/>
            </a:lvl5pPr>
            <a:lvl6pPr marL="2743200" lvl="5" indent="-228600" algn="l">
              <a:spcBef>
                <a:spcPts val="210"/>
              </a:spcBef>
              <a:spcAft>
                <a:spcPts val="0"/>
              </a:spcAft>
              <a:buSzPts val="1050"/>
              <a:buNone/>
              <a:defRPr sz="1050"/>
            </a:lvl6pPr>
            <a:lvl7pPr marL="3200400" lvl="6" indent="-228600" algn="l">
              <a:spcBef>
                <a:spcPts val="210"/>
              </a:spcBef>
              <a:spcAft>
                <a:spcPts val="0"/>
              </a:spcAft>
              <a:buSzPts val="1050"/>
              <a:buNone/>
              <a:defRPr sz="1050"/>
            </a:lvl7pPr>
            <a:lvl8pPr marL="3657600" lvl="7" indent="-228600" algn="l">
              <a:spcBef>
                <a:spcPts val="210"/>
              </a:spcBef>
              <a:spcAft>
                <a:spcPts val="0"/>
              </a:spcAft>
              <a:buSzPts val="1050"/>
              <a:buNone/>
              <a:defRPr sz="1050"/>
            </a:lvl8pPr>
            <a:lvl9pPr marL="4114800" lvl="8" indent="-228600" algn="l">
              <a:spcBef>
                <a:spcPts val="210"/>
              </a:spcBef>
              <a:spcAft>
                <a:spcPts val="0"/>
              </a:spcAft>
              <a:buSzPts val="1050"/>
              <a:buNone/>
              <a:defRPr sz="1050"/>
            </a:lvl9pPr>
          </a:lstStyle>
          <a:p>
            <a:endParaRPr/>
          </a:p>
        </p:txBody>
      </p:sp>
      <p:sp>
        <p:nvSpPr>
          <p:cNvPr id="51" name="Google Shape;51;p14"/>
          <p:cNvSpPr txBox="1">
            <a:spLocks noGrp="1"/>
          </p:cNvSpPr>
          <p:nvPr>
            <p:ph type="dt" idx="10"/>
          </p:nvPr>
        </p:nvSpPr>
        <p:spPr>
          <a:xfrm>
            <a:off x="457200" y="6248400"/>
            <a:ext cx="2133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2" name="Google Shape;52;p14"/>
          <p:cNvSpPr txBox="1">
            <a:spLocks noGrp="1"/>
          </p:cNvSpPr>
          <p:nvPr>
            <p:ph type="ft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14"/>
          <p:cNvSpPr txBox="1">
            <a:spLocks noGrp="1"/>
          </p:cNvSpPr>
          <p:nvPr>
            <p:ph type="sldNum" idx="12"/>
          </p:nvPr>
        </p:nvSpPr>
        <p:spPr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0" lvl="0" indent="0" algn="r">
              <a:spcBef>
                <a:spcPts val="0"/>
              </a:spcBef>
              <a:buClr>
                <a:schemeClr val="dk1"/>
              </a:buClr>
              <a:buSzPts val="900"/>
              <a:buFont typeface="Arial"/>
              <a:buNone/>
              <a:defRPr sz="9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lvl="1" indent="0" algn="r">
              <a:spcBef>
                <a:spcPts val="0"/>
              </a:spcBef>
              <a:buClr>
                <a:schemeClr val="dk1"/>
              </a:buClr>
              <a:buSzPts val="900"/>
              <a:buFont typeface="Arial"/>
              <a:buNone/>
              <a:defRPr sz="9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lvl="2" indent="0" algn="r">
              <a:spcBef>
                <a:spcPts val="0"/>
              </a:spcBef>
              <a:buClr>
                <a:schemeClr val="dk1"/>
              </a:buClr>
              <a:buSzPts val="900"/>
              <a:buFont typeface="Arial"/>
              <a:buNone/>
              <a:defRPr sz="9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lvl="3" indent="0" algn="r">
              <a:spcBef>
                <a:spcPts val="0"/>
              </a:spcBef>
              <a:buClr>
                <a:schemeClr val="dk1"/>
              </a:buClr>
              <a:buSzPts val="900"/>
              <a:buFont typeface="Arial"/>
              <a:buNone/>
              <a:defRPr sz="9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lvl="4" indent="0" algn="r">
              <a:spcBef>
                <a:spcPts val="0"/>
              </a:spcBef>
              <a:buClr>
                <a:schemeClr val="dk1"/>
              </a:buClr>
              <a:buSzPts val="900"/>
              <a:buFont typeface="Arial"/>
              <a:buNone/>
              <a:defRPr sz="9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lvl="5" indent="0" algn="r">
              <a:spcBef>
                <a:spcPts val="0"/>
              </a:spcBef>
              <a:buClr>
                <a:schemeClr val="dk1"/>
              </a:buClr>
              <a:buSzPts val="900"/>
              <a:buFont typeface="Arial"/>
              <a:buNone/>
              <a:defRPr sz="9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lvl="6" indent="0" algn="r">
              <a:spcBef>
                <a:spcPts val="0"/>
              </a:spcBef>
              <a:buClr>
                <a:schemeClr val="dk1"/>
              </a:buClr>
              <a:buSzPts val="900"/>
              <a:buFont typeface="Arial"/>
              <a:buNone/>
              <a:defRPr sz="9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lvl="7" indent="0" algn="r">
              <a:spcBef>
                <a:spcPts val="0"/>
              </a:spcBef>
              <a:buClr>
                <a:schemeClr val="dk1"/>
              </a:buClr>
              <a:buSzPts val="900"/>
              <a:buFont typeface="Arial"/>
              <a:buNone/>
              <a:defRPr sz="9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lvl="8" indent="0" algn="r">
              <a:spcBef>
                <a:spcPts val="0"/>
              </a:spcBef>
              <a:buClr>
                <a:schemeClr val="dk1"/>
              </a:buClr>
              <a:buSzPts val="900"/>
              <a:buFont typeface="Arial"/>
              <a:buNone/>
              <a:defRPr sz="9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_OBJECTS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" name="Google Shape;55;p15" descr="C:\Users\mary.mackirdy\Documents\Maths hubs website\maths_hubs_logo.jpg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6361114" y="74613"/>
            <a:ext cx="2782887" cy="908050"/>
          </a:xfrm>
          <a:prstGeom prst="rect">
            <a:avLst/>
          </a:prstGeom>
          <a:noFill/>
          <a:ln>
            <a:noFill/>
          </a:ln>
        </p:spPr>
      </p:pic>
      <p:pic>
        <p:nvPicPr>
          <p:cNvPr id="56" name="Google Shape;56;p1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5876" y="2"/>
            <a:ext cx="1916113" cy="982663"/>
          </a:xfrm>
          <a:prstGeom prst="rect">
            <a:avLst/>
          </a:prstGeom>
          <a:noFill/>
          <a:ln>
            <a:noFill/>
          </a:ln>
        </p:spPr>
      </p:pic>
      <p:sp>
        <p:nvSpPr>
          <p:cNvPr id="57" name="Google Shape;57;p15"/>
          <p:cNvSpPr txBox="1">
            <a:spLocks noGrp="1"/>
          </p:cNvSpPr>
          <p:nvPr>
            <p:ph type="title"/>
          </p:nvPr>
        </p:nvSpPr>
        <p:spPr>
          <a:xfrm>
            <a:off x="755576" y="692696"/>
            <a:ext cx="79248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8" name="Google Shape;58;p15"/>
          <p:cNvSpPr txBox="1">
            <a:spLocks noGrp="1"/>
          </p:cNvSpPr>
          <p:nvPr>
            <p:ph type="body" idx="1"/>
          </p:nvPr>
        </p:nvSpPr>
        <p:spPr>
          <a:xfrm>
            <a:off x="762001" y="1827213"/>
            <a:ext cx="3884613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l">
              <a:spcBef>
                <a:spcPts val="420"/>
              </a:spcBef>
              <a:spcAft>
                <a:spcPts val="0"/>
              </a:spcAft>
              <a:buSzPts val="1400"/>
              <a:buNone/>
              <a:defRPr sz="2100"/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 sz="1800"/>
            </a:lvl2pPr>
            <a:lvl3pPr marL="1371600" lvl="2" indent="-323850" algn="l">
              <a:spcBef>
                <a:spcPts val="300"/>
              </a:spcBef>
              <a:spcAft>
                <a:spcPts val="0"/>
              </a:spcAft>
              <a:buSzPts val="1500"/>
              <a:buChar char="–"/>
              <a:defRPr sz="1500"/>
            </a:lvl3pPr>
            <a:lvl4pPr marL="1828800" lvl="3" indent="-314325" algn="l">
              <a:spcBef>
                <a:spcPts val="270"/>
              </a:spcBef>
              <a:spcAft>
                <a:spcPts val="0"/>
              </a:spcAft>
              <a:buSzPts val="1350"/>
              <a:buChar char="●"/>
              <a:defRPr sz="1350"/>
            </a:lvl4pPr>
            <a:lvl5pPr marL="2286000" lvl="4" indent="-314325" algn="l">
              <a:spcBef>
                <a:spcPts val="270"/>
              </a:spcBef>
              <a:spcAft>
                <a:spcPts val="0"/>
              </a:spcAft>
              <a:buSzPts val="1350"/>
              <a:buChar char="●"/>
              <a:defRPr sz="1350"/>
            </a:lvl5pPr>
            <a:lvl6pPr marL="2743200" lvl="5" indent="-314325" algn="l">
              <a:spcBef>
                <a:spcPts val="270"/>
              </a:spcBef>
              <a:spcAft>
                <a:spcPts val="0"/>
              </a:spcAft>
              <a:buSzPts val="1350"/>
              <a:buChar char="●"/>
              <a:defRPr sz="1350"/>
            </a:lvl6pPr>
            <a:lvl7pPr marL="3200400" lvl="6" indent="-314325" algn="l">
              <a:spcBef>
                <a:spcPts val="270"/>
              </a:spcBef>
              <a:spcAft>
                <a:spcPts val="0"/>
              </a:spcAft>
              <a:buSzPts val="1350"/>
              <a:buChar char="●"/>
              <a:defRPr sz="1350"/>
            </a:lvl7pPr>
            <a:lvl8pPr marL="3657600" lvl="7" indent="-314325" algn="l">
              <a:spcBef>
                <a:spcPts val="270"/>
              </a:spcBef>
              <a:spcAft>
                <a:spcPts val="0"/>
              </a:spcAft>
              <a:buSzPts val="1350"/>
              <a:buChar char="●"/>
              <a:defRPr sz="1350"/>
            </a:lvl8pPr>
            <a:lvl9pPr marL="4114800" lvl="8" indent="-314325" algn="l">
              <a:spcBef>
                <a:spcPts val="270"/>
              </a:spcBef>
              <a:spcAft>
                <a:spcPts val="0"/>
              </a:spcAft>
              <a:buSzPts val="1350"/>
              <a:buChar char="●"/>
              <a:defRPr sz="1350"/>
            </a:lvl9pPr>
          </a:lstStyle>
          <a:p>
            <a:endParaRPr/>
          </a:p>
        </p:txBody>
      </p:sp>
      <p:sp>
        <p:nvSpPr>
          <p:cNvPr id="59" name="Google Shape;59;p15"/>
          <p:cNvSpPr txBox="1">
            <a:spLocks noGrp="1"/>
          </p:cNvSpPr>
          <p:nvPr>
            <p:ph type="body" idx="2"/>
          </p:nvPr>
        </p:nvSpPr>
        <p:spPr>
          <a:xfrm>
            <a:off x="4799014" y="1827213"/>
            <a:ext cx="3884612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l">
              <a:spcBef>
                <a:spcPts val="420"/>
              </a:spcBef>
              <a:spcAft>
                <a:spcPts val="0"/>
              </a:spcAft>
              <a:buSzPts val="1400"/>
              <a:buNone/>
              <a:defRPr sz="2100"/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 sz="1800"/>
            </a:lvl2pPr>
            <a:lvl3pPr marL="1371600" lvl="2" indent="-323850" algn="l">
              <a:spcBef>
                <a:spcPts val="300"/>
              </a:spcBef>
              <a:spcAft>
                <a:spcPts val="0"/>
              </a:spcAft>
              <a:buSzPts val="1500"/>
              <a:buChar char="–"/>
              <a:defRPr sz="1500"/>
            </a:lvl3pPr>
            <a:lvl4pPr marL="1828800" lvl="3" indent="-314325" algn="l">
              <a:spcBef>
                <a:spcPts val="270"/>
              </a:spcBef>
              <a:spcAft>
                <a:spcPts val="0"/>
              </a:spcAft>
              <a:buSzPts val="1350"/>
              <a:buChar char="●"/>
              <a:defRPr sz="1350"/>
            </a:lvl4pPr>
            <a:lvl5pPr marL="2286000" lvl="4" indent="-314325" algn="l">
              <a:spcBef>
                <a:spcPts val="270"/>
              </a:spcBef>
              <a:spcAft>
                <a:spcPts val="0"/>
              </a:spcAft>
              <a:buSzPts val="1350"/>
              <a:buChar char="●"/>
              <a:defRPr sz="1350"/>
            </a:lvl5pPr>
            <a:lvl6pPr marL="2743200" lvl="5" indent="-314325" algn="l">
              <a:spcBef>
                <a:spcPts val="270"/>
              </a:spcBef>
              <a:spcAft>
                <a:spcPts val="0"/>
              </a:spcAft>
              <a:buSzPts val="1350"/>
              <a:buChar char="●"/>
              <a:defRPr sz="1350"/>
            </a:lvl6pPr>
            <a:lvl7pPr marL="3200400" lvl="6" indent="-314325" algn="l">
              <a:spcBef>
                <a:spcPts val="270"/>
              </a:spcBef>
              <a:spcAft>
                <a:spcPts val="0"/>
              </a:spcAft>
              <a:buSzPts val="1350"/>
              <a:buChar char="●"/>
              <a:defRPr sz="1350"/>
            </a:lvl7pPr>
            <a:lvl8pPr marL="3657600" lvl="7" indent="-314325" algn="l">
              <a:spcBef>
                <a:spcPts val="270"/>
              </a:spcBef>
              <a:spcAft>
                <a:spcPts val="0"/>
              </a:spcAft>
              <a:buSzPts val="1350"/>
              <a:buChar char="●"/>
              <a:defRPr sz="1350"/>
            </a:lvl8pPr>
            <a:lvl9pPr marL="4114800" lvl="8" indent="-314325" algn="l">
              <a:spcBef>
                <a:spcPts val="270"/>
              </a:spcBef>
              <a:spcAft>
                <a:spcPts val="0"/>
              </a:spcAft>
              <a:buSzPts val="1350"/>
              <a:buChar char="●"/>
              <a:defRPr sz="1350"/>
            </a:lvl9pPr>
          </a:lstStyle>
          <a:p>
            <a:endParaRPr/>
          </a:p>
        </p:txBody>
      </p:sp>
      <p:sp>
        <p:nvSpPr>
          <p:cNvPr id="60" name="Google Shape;60;p15"/>
          <p:cNvSpPr txBox="1">
            <a:spLocks noGrp="1"/>
          </p:cNvSpPr>
          <p:nvPr>
            <p:ph type="dt" idx="10"/>
          </p:nvPr>
        </p:nvSpPr>
        <p:spPr>
          <a:xfrm>
            <a:off x="457200" y="6248400"/>
            <a:ext cx="2133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1" name="Google Shape;61;p15"/>
          <p:cNvSpPr txBox="1">
            <a:spLocks noGrp="1"/>
          </p:cNvSpPr>
          <p:nvPr>
            <p:ph type="ft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2" name="Google Shape;62;p15"/>
          <p:cNvSpPr txBox="1">
            <a:spLocks noGrp="1"/>
          </p:cNvSpPr>
          <p:nvPr>
            <p:ph type="sldNum" idx="12"/>
          </p:nvPr>
        </p:nvSpPr>
        <p:spPr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0" lvl="0" indent="0" algn="r">
              <a:spcBef>
                <a:spcPts val="0"/>
              </a:spcBef>
              <a:buClr>
                <a:schemeClr val="dk1"/>
              </a:buClr>
              <a:buSzPts val="900"/>
              <a:buFont typeface="Arial"/>
              <a:buNone/>
              <a:defRPr sz="9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lvl="1" indent="0" algn="r">
              <a:spcBef>
                <a:spcPts val="0"/>
              </a:spcBef>
              <a:buClr>
                <a:schemeClr val="dk1"/>
              </a:buClr>
              <a:buSzPts val="900"/>
              <a:buFont typeface="Arial"/>
              <a:buNone/>
              <a:defRPr sz="9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lvl="2" indent="0" algn="r">
              <a:spcBef>
                <a:spcPts val="0"/>
              </a:spcBef>
              <a:buClr>
                <a:schemeClr val="dk1"/>
              </a:buClr>
              <a:buSzPts val="900"/>
              <a:buFont typeface="Arial"/>
              <a:buNone/>
              <a:defRPr sz="9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lvl="3" indent="0" algn="r">
              <a:spcBef>
                <a:spcPts val="0"/>
              </a:spcBef>
              <a:buClr>
                <a:schemeClr val="dk1"/>
              </a:buClr>
              <a:buSzPts val="900"/>
              <a:buFont typeface="Arial"/>
              <a:buNone/>
              <a:defRPr sz="9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lvl="4" indent="0" algn="r">
              <a:spcBef>
                <a:spcPts val="0"/>
              </a:spcBef>
              <a:buClr>
                <a:schemeClr val="dk1"/>
              </a:buClr>
              <a:buSzPts val="900"/>
              <a:buFont typeface="Arial"/>
              <a:buNone/>
              <a:defRPr sz="9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lvl="5" indent="0" algn="r">
              <a:spcBef>
                <a:spcPts val="0"/>
              </a:spcBef>
              <a:buClr>
                <a:schemeClr val="dk1"/>
              </a:buClr>
              <a:buSzPts val="900"/>
              <a:buFont typeface="Arial"/>
              <a:buNone/>
              <a:defRPr sz="9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lvl="6" indent="0" algn="r">
              <a:spcBef>
                <a:spcPts val="0"/>
              </a:spcBef>
              <a:buClr>
                <a:schemeClr val="dk1"/>
              </a:buClr>
              <a:buSzPts val="900"/>
              <a:buFont typeface="Arial"/>
              <a:buNone/>
              <a:defRPr sz="9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lvl="7" indent="0" algn="r">
              <a:spcBef>
                <a:spcPts val="0"/>
              </a:spcBef>
              <a:buClr>
                <a:schemeClr val="dk1"/>
              </a:buClr>
              <a:buSzPts val="900"/>
              <a:buFont typeface="Arial"/>
              <a:buNone/>
              <a:defRPr sz="9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lvl="8" indent="0" algn="r">
              <a:spcBef>
                <a:spcPts val="0"/>
              </a:spcBef>
              <a:buClr>
                <a:schemeClr val="dk1"/>
              </a:buClr>
              <a:buSzPts val="900"/>
              <a:buFont typeface="Arial"/>
              <a:buNone/>
              <a:defRPr sz="9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TWO_OBJECTS_WITH_TEXT">
    <p:spTree>
      <p:nvGrpSpPr>
        <p:cNvPr id="1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" name="Google Shape;64;p16" descr="C:\Users\mary.mackirdy\Documents\Maths hubs website\maths_hubs_logo.jpg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6361114" y="74613"/>
            <a:ext cx="2782887" cy="908050"/>
          </a:xfrm>
          <a:prstGeom prst="rect">
            <a:avLst/>
          </a:prstGeom>
          <a:noFill/>
          <a:ln>
            <a:noFill/>
          </a:ln>
        </p:spPr>
      </p:pic>
      <p:pic>
        <p:nvPicPr>
          <p:cNvPr id="65" name="Google Shape;65;p1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-3175" y="2"/>
            <a:ext cx="1914525" cy="982663"/>
          </a:xfrm>
          <a:prstGeom prst="rect">
            <a:avLst/>
          </a:prstGeom>
          <a:noFill/>
          <a:ln>
            <a:noFill/>
          </a:ln>
        </p:spPr>
      </p:pic>
      <p:sp>
        <p:nvSpPr>
          <p:cNvPr id="66" name="Google Shape;66;p16"/>
          <p:cNvSpPr txBox="1">
            <a:spLocks noGrp="1"/>
          </p:cNvSpPr>
          <p:nvPr>
            <p:ph type="title"/>
          </p:nvPr>
        </p:nvSpPr>
        <p:spPr>
          <a:xfrm>
            <a:off x="467545" y="967069"/>
            <a:ext cx="8280920" cy="7920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16"/>
          <p:cNvSpPr txBox="1">
            <a:spLocks noGrp="1"/>
          </p:cNvSpPr>
          <p:nvPr>
            <p:ph type="body" idx="1"/>
          </p:nvPr>
        </p:nvSpPr>
        <p:spPr>
          <a:xfrm>
            <a:off x="467544" y="1700808"/>
            <a:ext cx="4040188" cy="7117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457200" lvl="0" indent="-228600" algn="l">
              <a:spcBef>
                <a:spcPts val="360"/>
              </a:spcBef>
              <a:spcAft>
                <a:spcPts val="0"/>
              </a:spcAft>
              <a:buSzPts val="1800"/>
              <a:buNone/>
              <a:defRPr sz="1800" b="1"/>
            </a:lvl1pPr>
            <a:lvl2pPr marL="914400" lvl="1" indent="-228600" algn="l">
              <a:spcBef>
                <a:spcPts val="300"/>
              </a:spcBef>
              <a:spcAft>
                <a:spcPts val="0"/>
              </a:spcAft>
              <a:buSzPts val="1500"/>
              <a:buNone/>
              <a:defRPr sz="1500" b="1"/>
            </a:lvl2pPr>
            <a:lvl3pPr marL="1371600" lvl="2" indent="-228600" algn="l">
              <a:spcBef>
                <a:spcPts val="270"/>
              </a:spcBef>
              <a:spcAft>
                <a:spcPts val="0"/>
              </a:spcAft>
              <a:buSzPts val="1350"/>
              <a:buNone/>
              <a:defRPr sz="1350" b="1"/>
            </a:lvl3pPr>
            <a:lvl4pPr marL="1828800" lvl="3" indent="-228600" algn="l">
              <a:spcBef>
                <a:spcPts val="240"/>
              </a:spcBef>
              <a:spcAft>
                <a:spcPts val="0"/>
              </a:spcAft>
              <a:buSzPts val="1200"/>
              <a:buNone/>
              <a:defRPr sz="1200" b="1"/>
            </a:lvl4pPr>
            <a:lvl5pPr marL="2286000" lvl="4" indent="-228600" algn="l">
              <a:spcBef>
                <a:spcPts val="240"/>
              </a:spcBef>
              <a:spcAft>
                <a:spcPts val="0"/>
              </a:spcAft>
              <a:buSzPts val="1200"/>
              <a:buNone/>
              <a:defRPr sz="1200" b="1"/>
            </a:lvl5pPr>
            <a:lvl6pPr marL="2743200" lvl="5" indent="-228600" algn="l">
              <a:spcBef>
                <a:spcPts val="240"/>
              </a:spcBef>
              <a:spcAft>
                <a:spcPts val="0"/>
              </a:spcAft>
              <a:buSzPts val="1200"/>
              <a:buNone/>
              <a:defRPr sz="1200" b="1"/>
            </a:lvl6pPr>
            <a:lvl7pPr marL="3200400" lvl="6" indent="-228600" algn="l">
              <a:spcBef>
                <a:spcPts val="240"/>
              </a:spcBef>
              <a:spcAft>
                <a:spcPts val="0"/>
              </a:spcAft>
              <a:buSzPts val="1200"/>
              <a:buNone/>
              <a:defRPr sz="1200" b="1"/>
            </a:lvl7pPr>
            <a:lvl8pPr marL="3657600" lvl="7" indent="-228600" algn="l">
              <a:spcBef>
                <a:spcPts val="240"/>
              </a:spcBef>
              <a:spcAft>
                <a:spcPts val="0"/>
              </a:spcAft>
              <a:buSzPts val="1200"/>
              <a:buNone/>
              <a:defRPr sz="1200" b="1"/>
            </a:lvl8pPr>
            <a:lvl9pPr marL="4114800" lvl="8" indent="-228600" algn="l">
              <a:spcBef>
                <a:spcPts val="240"/>
              </a:spcBef>
              <a:spcAft>
                <a:spcPts val="0"/>
              </a:spcAft>
              <a:buSzPts val="1200"/>
              <a:buNone/>
              <a:defRPr sz="1200" b="1"/>
            </a:lvl9pPr>
          </a:lstStyle>
          <a:p>
            <a:endParaRPr/>
          </a:p>
        </p:txBody>
      </p:sp>
      <p:sp>
        <p:nvSpPr>
          <p:cNvPr id="68" name="Google Shape;68;p16"/>
          <p:cNvSpPr txBox="1">
            <a:spLocks noGrp="1"/>
          </p:cNvSpPr>
          <p:nvPr>
            <p:ph type="body" idx="2"/>
          </p:nvPr>
        </p:nvSpPr>
        <p:spPr>
          <a:xfrm>
            <a:off x="457200" y="2420889"/>
            <a:ext cx="4040188" cy="37052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l">
              <a:spcBef>
                <a:spcPts val="360"/>
              </a:spcBef>
              <a:spcAft>
                <a:spcPts val="0"/>
              </a:spcAft>
              <a:buSzPts val="1400"/>
              <a:buNone/>
              <a:defRPr sz="1800"/>
            </a:lvl1pPr>
            <a:lvl2pPr marL="914400" lvl="1" indent="-323850" algn="l">
              <a:spcBef>
                <a:spcPts val="300"/>
              </a:spcBef>
              <a:spcAft>
                <a:spcPts val="0"/>
              </a:spcAft>
              <a:buSzPts val="1500"/>
              <a:buChar char="●"/>
              <a:defRPr sz="1500"/>
            </a:lvl2pPr>
            <a:lvl3pPr marL="1371600" lvl="2" indent="-314325" algn="l">
              <a:spcBef>
                <a:spcPts val="270"/>
              </a:spcBef>
              <a:spcAft>
                <a:spcPts val="0"/>
              </a:spcAft>
              <a:buSzPts val="1350"/>
              <a:buChar char="–"/>
              <a:defRPr sz="1350"/>
            </a:lvl3pPr>
            <a:lvl4pPr marL="1828800" lvl="3" indent="-304800" algn="l">
              <a:spcBef>
                <a:spcPts val="24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 algn="l">
              <a:spcBef>
                <a:spcPts val="240"/>
              </a:spcBef>
              <a:spcAft>
                <a:spcPts val="0"/>
              </a:spcAft>
              <a:buSzPts val="1200"/>
              <a:buChar char="●"/>
              <a:defRPr sz="1200"/>
            </a:lvl5pPr>
            <a:lvl6pPr marL="2743200" lvl="5" indent="-304800" algn="l">
              <a:spcBef>
                <a:spcPts val="240"/>
              </a:spcBef>
              <a:spcAft>
                <a:spcPts val="0"/>
              </a:spcAft>
              <a:buSzPts val="1200"/>
              <a:buChar char="●"/>
              <a:defRPr sz="1200"/>
            </a:lvl6pPr>
            <a:lvl7pPr marL="3200400" lvl="6" indent="-304800" algn="l">
              <a:spcBef>
                <a:spcPts val="24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 algn="l">
              <a:spcBef>
                <a:spcPts val="240"/>
              </a:spcBef>
              <a:spcAft>
                <a:spcPts val="0"/>
              </a:spcAft>
              <a:buSzPts val="1200"/>
              <a:buChar char="●"/>
              <a:defRPr sz="1200"/>
            </a:lvl8pPr>
            <a:lvl9pPr marL="4114800" lvl="8" indent="-304800" algn="l">
              <a:spcBef>
                <a:spcPts val="240"/>
              </a:spcBef>
              <a:spcAft>
                <a:spcPts val="0"/>
              </a:spcAft>
              <a:buSzPts val="1200"/>
              <a:buChar char="●"/>
              <a:defRPr sz="1200"/>
            </a:lvl9pPr>
          </a:lstStyle>
          <a:p>
            <a:endParaRPr/>
          </a:p>
        </p:txBody>
      </p:sp>
      <p:sp>
        <p:nvSpPr>
          <p:cNvPr id="69" name="Google Shape;69;p16"/>
          <p:cNvSpPr txBox="1">
            <a:spLocks noGrp="1"/>
          </p:cNvSpPr>
          <p:nvPr>
            <p:ph type="body" idx="3"/>
          </p:nvPr>
        </p:nvSpPr>
        <p:spPr>
          <a:xfrm>
            <a:off x="4644009" y="1700808"/>
            <a:ext cx="4041775" cy="7117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457200" lvl="0" indent="-228600" algn="l">
              <a:spcBef>
                <a:spcPts val="360"/>
              </a:spcBef>
              <a:spcAft>
                <a:spcPts val="0"/>
              </a:spcAft>
              <a:buSzPts val="1800"/>
              <a:buNone/>
              <a:defRPr sz="1800" b="1"/>
            </a:lvl1pPr>
            <a:lvl2pPr marL="914400" lvl="1" indent="-228600" algn="l">
              <a:spcBef>
                <a:spcPts val="300"/>
              </a:spcBef>
              <a:spcAft>
                <a:spcPts val="0"/>
              </a:spcAft>
              <a:buSzPts val="1500"/>
              <a:buNone/>
              <a:defRPr sz="1500" b="1"/>
            </a:lvl2pPr>
            <a:lvl3pPr marL="1371600" lvl="2" indent="-228600" algn="l">
              <a:spcBef>
                <a:spcPts val="270"/>
              </a:spcBef>
              <a:spcAft>
                <a:spcPts val="0"/>
              </a:spcAft>
              <a:buSzPts val="1350"/>
              <a:buNone/>
              <a:defRPr sz="1350" b="1"/>
            </a:lvl3pPr>
            <a:lvl4pPr marL="1828800" lvl="3" indent="-228600" algn="l">
              <a:spcBef>
                <a:spcPts val="240"/>
              </a:spcBef>
              <a:spcAft>
                <a:spcPts val="0"/>
              </a:spcAft>
              <a:buSzPts val="1200"/>
              <a:buNone/>
              <a:defRPr sz="1200" b="1"/>
            </a:lvl4pPr>
            <a:lvl5pPr marL="2286000" lvl="4" indent="-228600" algn="l">
              <a:spcBef>
                <a:spcPts val="240"/>
              </a:spcBef>
              <a:spcAft>
                <a:spcPts val="0"/>
              </a:spcAft>
              <a:buSzPts val="1200"/>
              <a:buNone/>
              <a:defRPr sz="1200" b="1"/>
            </a:lvl5pPr>
            <a:lvl6pPr marL="2743200" lvl="5" indent="-228600" algn="l">
              <a:spcBef>
                <a:spcPts val="240"/>
              </a:spcBef>
              <a:spcAft>
                <a:spcPts val="0"/>
              </a:spcAft>
              <a:buSzPts val="1200"/>
              <a:buNone/>
              <a:defRPr sz="1200" b="1"/>
            </a:lvl6pPr>
            <a:lvl7pPr marL="3200400" lvl="6" indent="-228600" algn="l">
              <a:spcBef>
                <a:spcPts val="240"/>
              </a:spcBef>
              <a:spcAft>
                <a:spcPts val="0"/>
              </a:spcAft>
              <a:buSzPts val="1200"/>
              <a:buNone/>
              <a:defRPr sz="1200" b="1"/>
            </a:lvl7pPr>
            <a:lvl8pPr marL="3657600" lvl="7" indent="-228600" algn="l">
              <a:spcBef>
                <a:spcPts val="240"/>
              </a:spcBef>
              <a:spcAft>
                <a:spcPts val="0"/>
              </a:spcAft>
              <a:buSzPts val="1200"/>
              <a:buNone/>
              <a:defRPr sz="1200" b="1"/>
            </a:lvl8pPr>
            <a:lvl9pPr marL="4114800" lvl="8" indent="-228600" algn="l">
              <a:spcBef>
                <a:spcPts val="240"/>
              </a:spcBef>
              <a:spcAft>
                <a:spcPts val="0"/>
              </a:spcAft>
              <a:buSzPts val="1200"/>
              <a:buNone/>
              <a:defRPr sz="1200" b="1"/>
            </a:lvl9pPr>
          </a:lstStyle>
          <a:p>
            <a:endParaRPr/>
          </a:p>
        </p:txBody>
      </p:sp>
      <p:sp>
        <p:nvSpPr>
          <p:cNvPr id="70" name="Google Shape;70;p16"/>
          <p:cNvSpPr txBox="1">
            <a:spLocks noGrp="1"/>
          </p:cNvSpPr>
          <p:nvPr>
            <p:ph type="body" idx="4"/>
          </p:nvPr>
        </p:nvSpPr>
        <p:spPr>
          <a:xfrm>
            <a:off x="4645026" y="2420889"/>
            <a:ext cx="4041775" cy="37052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l">
              <a:spcBef>
                <a:spcPts val="360"/>
              </a:spcBef>
              <a:spcAft>
                <a:spcPts val="0"/>
              </a:spcAft>
              <a:buSzPts val="1400"/>
              <a:buNone/>
              <a:defRPr sz="1800"/>
            </a:lvl1pPr>
            <a:lvl2pPr marL="914400" lvl="1" indent="-323850" algn="l">
              <a:spcBef>
                <a:spcPts val="300"/>
              </a:spcBef>
              <a:spcAft>
                <a:spcPts val="0"/>
              </a:spcAft>
              <a:buSzPts val="1500"/>
              <a:buChar char="●"/>
              <a:defRPr sz="1500"/>
            </a:lvl2pPr>
            <a:lvl3pPr marL="1371600" lvl="2" indent="-314325" algn="l">
              <a:spcBef>
                <a:spcPts val="270"/>
              </a:spcBef>
              <a:spcAft>
                <a:spcPts val="0"/>
              </a:spcAft>
              <a:buSzPts val="1350"/>
              <a:buChar char="–"/>
              <a:defRPr sz="1350"/>
            </a:lvl3pPr>
            <a:lvl4pPr marL="1828800" lvl="3" indent="-304800" algn="l">
              <a:spcBef>
                <a:spcPts val="24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 algn="l">
              <a:spcBef>
                <a:spcPts val="240"/>
              </a:spcBef>
              <a:spcAft>
                <a:spcPts val="0"/>
              </a:spcAft>
              <a:buSzPts val="1200"/>
              <a:buChar char="●"/>
              <a:defRPr sz="1200"/>
            </a:lvl5pPr>
            <a:lvl6pPr marL="2743200" lvl="5" indent="-304800" algn="l">
              <a:spcBef>
                <a:spcPts val="240"/>
              </a:spcBef>
              <a:spcAft>
                <a:spcPts val="0"/>
              </a:spcAft>
              <a:buSzPts val="1200"/>
              <a:buChar char="●"/>
              <a:defRPr sz="1200"/>
            </a:lvl6pPr>
            <a:lvl7pPr marL="3200400" lvl="6" indent="-304800" algn="l">
              <a:spcBef>
                <a:spcPts val="24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 algn="l">
              <a:spcBef>
                <a:spcPts val="240"/>
              </a:spcBef>
              <a:spcAft>
                <a:spcPts val="0"/>
              </a:spcAft>
              <a:buSzPts val="1200"/>
              <a:buChar char="●"/>
              <a:defRPr sz="1200"/>
            </a:lvl8pPr>
            <a:lvl9pPr marL="4114800" lvl="8" indent="-304800" algn="l">
              <a:spcBef>
                <a:spcPts val="240"/>
              </a:spcBef>
              <a:spcAft>
                <a:spcPts val="0"/>
              </a:spcAft>
              <a:buSzPts val="1200"/>
              <a:buChar char="●"/>
              <a:defRPr sz="1200"/>
            </a:lvl9pPr>
          </a:lstStyle>
          <a:p>
            <a:endParaRPr/>
          </a:p>
        </p:txBody>
      </p:sp>
      <p:sp>
        <p:nvSpPr>
          <p:cNvPr id="71" name="Google Shape;71;p16"/>
          <p:cNvSpPr txBox="1">
            <a:spLocks noGrp="1"/>
          </p:cNvSpPr>
          <p:nvPr>
            <p:ph type="dt" idx="10"/>
          </p:nvPr>
        </p:nvSpPr>
        <p:spPr>
          <a:xfrm>
            <a:off x="457200" y="6248400"/>
            <a:ext cx="2133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2" name="Google Shape;72;p16"/>
          <p:cNvSpPr txBox="1">
            <a:spLocks noGrp="1"/>
          </p:cNvSpPr>
          <p:nvPr>
            <p:ph type="ft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3" name="Google Shape;73;p16"/>
          <p:cNvSpPr txBox="1">
            <a:spLocks noGrp="1"/>
          </p:cNvSpPr>
          <p:nvPr>
            <p:ph type="sldNum" idx="12"/>
          </p:nvPr>
        </p:nvSpPr>
        <p:spPr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0" lvl="0" indent="0" algn="r">
              <a:spcBef>
                <a:spcPts val="0"/>
              </a:spcBef>
              <a:buClr>
                <a:schemeClr val="dk1"/>
              </a:buClr>
              <a:buSzPts val="900"/>
              <a:buFont typeface="Arial"/>
              <a:buNone/>
              <a:defRPr sz="9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lvl="1" indent="0" algn="r">
              <a:spcBef>
                <a:spcPts val="0"/>
              </a:spcBef>
              <a:buClr>
                <a:schemeClr val="dk1"/>
              </a:buClr>
              <a:buSzPts val="900"/>
              <a:buFont typeface="Arial"/>
              <a:buNone/>
              <a:defRPr sz="9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lvl="2" indent="0" algn="r">
              <a:spcBef>
                <a:spcPts val="0"/>
              </a:spcBef>
              <a:buClr>
                <a:schemeClr val="dk1"/>
              </a:buClr>
              <a:buSzPts val="900"/>
              <a:buFont typeface="Arial"/>
              <a:buNone/>
              <a:defRPr sz="9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lvl="3" indent="0" algn="r">
              <a:spcBef>
                <a:spcPts val="0"/>
              </a:spcBef>
              <a:buClr>
                <a:schemeClr val="dk1"/>
              </a:buClr>
              <a:buSzPts val="900"/>
              <a:buFont typeface="Arial"/>
              <a:buNone/>
              <a:defRPr sz="9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lvl="4" indent="0" algn="r">
              <a:spcBef>
                <a:spcPts val="0"/>
              </a:spcBef>
              <a:buClr>
                <a:schemeClr val="dk1"/>
              </a:buClr>
              <a:buSzPts val="900"/>
              <a:buFont typeface="Arial"/>
              <a:buNone/>
              <a:defRPr sz="9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lvl="5" indent="0" algn="r">
              <a:spcBef>
                <a:spcPts val="0"/>
              </a:spcBef>
              <a:buClr>
                <a:schemeClr val="dk1"/>
              </a:buClr>
              <a:buSzPts val="900"/>
              <a:buFont typeface="Arial"/>
              <a:buNone/>
              <a:defRPr sz="9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lvl="6" indent="0" algn="r">
              <a:spcBef>
                <a:spcPts val="0"/>
              </a:spcBef>
              <a:buClr>
                <a:schemeClr val="dk1"/>
              </a:buClr>
              <a:buSzPts val="900"/>
              <a:buFont typeface="Arial"/>
              <a:buNone/>
              <a:defRPr sz="9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lvl="7" indent="0" algn="r">
              <a:spcBef>
                <a:spcPts val="0"/>
              </a:spcBef>
              <a:buClr>
                <a:schemeClr val="dk1"/>
              </a:buClr>
              <a:buSzPts val="900"/>
              <a:buFont typeface="Arial"/>
              <a:buNone/>
              <a:defRPr sz="9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lvl="8" indent="0" algn="r">
              <a:spcBef>
                <a:spcPts val="0"/>
              </a:spcBef>
              <a:buClr>
                <a:schemeClr val="dk1"/>
              </a:buClr>
              <a:buSzPts val="900"/>
              <a:buFont typeface="Arial"/>
              <a:buNone/>
              <a:defRPr sz="9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" name="Google Shape;75;p17" descr="C:\Users\mary.mackirdy\Documents\Maths hubs website\maths_hubs_logo.jpg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6361114" y="84138"/>
            <a:ext cx="2782887" cy="908050"/>
          </a:xfrm>
          <a:prstGeom prst="rect">
            <a:avLst/>
          </a:prstGeom>
          <a:noFill/>
          <a:ln>
            <a:noFill/>
          </a:ln>
        </p:spPr>
      </p:pic>
      <p:pic>
        <p:nvPicPr>
          <p:cNvPr id="76" name="Google Shape;76;p1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" y="9526"/>
            <a:ext cx="1916113" cy="982663"/>
          </a:xfrm>
          <a:prstGeom prst="rect">
            <a:avLst/>
          </a:prstGeom>
          <a:noFill/>
          <a:ln>
            <a:noFill/>
          </a:ln>
        </p:spPr>
      </p:pic>
      <p:sp>
        <p:nvSpPr>
          <p:cNvPr id="77" name="Google Shape;77;p17"/>
          <p:cNvSpPr txBox="1">
            <a:spLocks noGrp="1"/>
          </p:cNvSpPr>
          <p:nvPr>
            <p:ph type="title"/>
          </p:nvPr>
        </p:nvSpPr>
        <p:spPr>
          <a:xfrm>
            <a:off x="755576" y="986814"/>
            <a:ext cx="7924800" cy="93001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8" name="Google Shape;78;p17"/>
          <p:cNvSpPr txBox="1">
            <a:spLocks noGrp="1"/>
          </p:cNvSpPr>
          <p:nvPr>
            <p:ph type="dt" idx="10"/>
          </p:nvPr>
        </p:nvSpPr>
        <p:spPr>
          <a:xfrm>
            <a:off x="457200" y="6248400"/>
            <a:ext cx="2133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9" name="Google Shape;79;p17"/>
          <p:cNvSpPr txBox="1">
            <a:spLocks noGrp="1"/>
          </p:cNvSpPr>
          <p:nvPr>
            <p:ph type="ft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0" name="Google Shape;80;p17"/>
          <p:cNvSpPr txBox="1">
            <a:spLocks noGrp="1"/>
          </p:cNvSpPr>
          <p:nvPr>
            <p:ph type="sldNum" idx="12"/>
          </p:nvPr>
        </p:nvSpPr>
        <p:spPr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0" lvl="0" indent="0" algn="r">
              <a:spcBef>
                <a:spcPts val="0"/>
              </a:spcBef>
              <a:buClr>
                <a:schemeClr val="dk1"/>
              </a:buClr>
              <a:buSzPts val="900"/>
              <a:buFont typeface="Arial"/>
              <a:buNone/>
              <a:defRPr sz="9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lvl="1" indent="0" algn="r">
              <a:spcBef>
                <a:spcPts val="0"/>
              </a:spcBef>
              <a:buClr>
                <a:schemeClr val="dk1"/>
              </a:buClr>
              <a:buSzPts val="900"/>
              <a:buFont typeface="Arial"/>
              <a:buNone/>
              <a:defRPr sz="9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lvl="2" indent="0" algn="r">
              <a:spcBef>
                <a:spcPts val="0"/>
              </a:spcBef>
              <a:buClr>
                <a:schemeClr val="dk1"/>
              </a:buClr>
              <a:buSzPts val="900"/>
              <a:buFont typeface="Arial"/>
              <a:buNone/>
              <a:defRPr sz="9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lvl="3" indent="0" algn="r">
              <a:spcBef>
                <a:spcPts val="0"/>
              </a:spcBef>
              <a:buClr>
                <a:schemeClr val="dk1"/>
              </a:buClr>
              <a:buSzPts val="900"/>
              <a:buFont typeface="Arial"/>
              <a:buNone/>
              <a:defRPr sz="9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lvl="4" indent="0" algn="r">
              <a:spcBef>
                <a:spcPts val="0"/>
              </a:spcBef>
              <a:buClr>
                <a:schemeClr val="dk1"/>
              </a:buClr>
              <a:buSzPts val="900"/>
              <a:buFont typeface="Arial"/>
              <a:buNone/>
              <a:defRPr sz="9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lvl="5" indent="0" algn="r">
              <a:spcBef>
                <a:spcPts val="0"/>
              </a:spcBef>
              <a:buClr>
                <a:schemeClr val="dk1"/>
              </a:buClr>
              <a:buSzPts val="900"/>
              <a:buFont typeface="Arial"/>
              <a:buNone/>
              <a:defRPr sz="9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lvl="6" indent="0" algn="r">
              <a:spcBef>
                <a:spcPts val="0"/>
              </a:spcBef>
              <a:buClr>
                <a:schemeClr val="dk1"/>
              </a:buClr>
              <a:buSzPts val="900"/>
              <a:buFont typeface="Arial"/>
              <a:buNone/>
              <a:defRPr sz="9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lvl="7" indent="0" algn="r">
              <a:spcBef>
                <a:spcPts val="0"/>
              </a:spcBef>
              <a:buClr>
                <a:schemeClr val="dk1"/>
              </a:buClr>
              <a:buSzPts val="900"/>
              <a:buFont typeface="Arial"/>
              <a:buNone/>
              <a:defRPr sz="9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lvl="8" indent="0" algn="r">
              <a:spcBef>
                <a:spcPts val="0"/>
              </a:spcBef>
              <a:buClr>
                <a:schemeClr val="dk1"/>
              </a:buClr>
              <a:buSzPts val="900"/>
              <a:buFont typeface="Arial"/>
              <a:buNone/>
              <a:defRPr sz="9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" name="Google Shape;82;p18" descr="C:\Users\mary.mackirdy\Documents\Maths hubs website\maths_hubs_logo.jpg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6361114" y="74613"/>
            <a:ext cx="2782887" cy="908050"/>
          </a:xfrm>
          <a:prstGeom prst="rect">
            <a:avLst/>
          </a:prstGeom>
          <a:noFill/>
          <a:ln>
            <a:noFill/>
          </a:ln>
        </p:spPr>
      </p:pic>
      <p:pic>
        <p:nvPicPr>
          <p:cNvPr id="83" name="Google Shape;83;p1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" y="2"/>
            <a:ext cx="1916113" cy="982663"/>
          </a:xfrm>
          <a:prstGeom prst="rect">
            <a:avLst/>
          </a:prstGeom>
          <a:noFill/>
          <a:ln>
            <a:noFill/>
          </a:ln>
        </p:spPr>
      </p:pic>
      <p:sp>
        <p:nvSpPr>
          <p:cNvPr id="84" name="Google Shape;84;p18"/>
          <p:cNvSpPr txBox="1">
            <a:spLocks noGrp="1"/>
          </p:cNvSpPr>
          <p:nvPr>
            <p:ph type="dt" idx="10"/>
          </p:nvPr>
        </p:nvSpPr>
        <p:spPr>
          <a:xfrm>
            <a:off x="457200" y="6248400"/>
            <a:ext cx="2133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5" name="Google Shape;85;p18"/>
          <p:cNvSpPr txBox="1">
            <a:spLocks noGrp="1"/>
          </p:cNvSpPr>
          <p:nvPr>
            <p:ph type="ft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6" name="Google Shape;86;p18"/>
          <p:cNvSpPr txBox="1">
            <a:spLocks noGrp="1"/>
          </p:cNvSpPr>
          <p:nvPr>
            <p:ph type="sldNum" idx="12"/>
          </p:nvPr>
        </p:nvSpPr>
        <p:spPr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0" lvl="0" indent="0" algn="r">
              <a:spcBef>
                <a:spcPts val="0"/>
              </a:spcBef>
              <a:buClr>
                <a:schemeClr val="dk1"/>
              </a:buClr>
              <a:buSzPts val="900"/>
              <a:buFont typeface="Arial"/>
              <a:buNone/>
              <a:defRPr sz="9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lvl="1" indent="0" algn="r">
              <a:spcBef>
                <a:spcPts val="0"/>
              </a:spcBef>
              <a:buClr>
                <a:schemeClr val="dk1"/>
              </a:buClr>
              <a:buSzPts val="900"/>
              <a:buFont typeface="Arial"/>
              <a:buNone/>
              <a:defRPr sz="9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lvl="2" indent="0" algn="r">
              <a:spcBef>
                <a:spcPts val="0"/>
              </a:spcBef>
              <a:buClr>
                <a:schemeClr val="dk1"/>
              </a:buClr>
              <a:buSzPts val="900"/>
              <a:buFont typeface="Arial"/>
              <a:buNone/>
              <a:defRPr sz="9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lvl="3" indent="0" algn="r">
              <a:spcBef>
                <a:spcPts val="0"/>
              </a:spcBef>
              <a:buClr>
                <a:schemeClr val="dk1"/>
              </a:buClr>
              <a:buSzPts val="900"/>
              <a:buFont typeface="Arial"/>
              <a:buNone/>
              <a:defRPr sz="9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lvl="4" indent="0" algn="r">
              <a:spcBef>
                <a:spcPts val="0"/>
              </a:spcBef>
              <a:buClr>
                <a:schemeClr val="dk1"/>
              </a:buClr>
              <a:buSzPts val="900"/>
              <a:buFont typeface="Arial"/>
              <a:buNone/>
              <a:defRPr sz="9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lvl="5" indent="0" algn="r">
              <a:spcBef>
                <a:spcPts val="0"/>
              </a:spcBef>
              <a:buClr>
                <a:schemeClr val="dk1"/>
              </a:buClr>
              <a:buSzPts val="900"/>
              <a:buFont typeface="Arial"/>
              <a:buNone/>
              <a:defRPr sz="9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lvl="6" indent="0" algn="r">
              <a:spcBef>
                <a:spcPts val="0"/>
              </a:spcBef>
              <a:buClr>
                <a:schemeClr val="dk1"/>
              </a:buClr>
              <a:buSzPts val="900"/>
              <a:buFont typeface="Arial"/>
              <a:buNone/>
              <a:defRPr sz="9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lvl="7" indent="0" algn="r">
              <a:spcBef>
                <a:spcPts val="0"/>
              </a:spcBef>
              <a:buClr>
                <a:schemeClr val="dk1"/>
              </a:buClr>
              <a:buSzPts val="900"/>
              <a:buFont typeface="Arial"/>
              <a:buNone/>
              <a:defRPr sz="9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lvl="8" indent="0" algn="r">
              <a:spcBef>
                <a:spcPts val="0"/>
              </a:spcBef>
              <a:buClr>
                <a:schemeClr val="dk1"/>
              </a:buClr>
              <a:buSzPts val="900"/>
              <a:buFont typeface="Arial"/>
              <a:buNone/>
              <a:defRPr sz="9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OBJECT_WITH_CAPTION_TEXT"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8" name="Google Shape;88;p19" descr="C:\Users\mary.mackirdy\Documents\Maths hubs website\maths_hubs_logo.jpg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6361114" y="74613"/>
            <a:ext cx="2782887" cy="908050"/>
          </a:xfrm>
          <a:prstGeom prst="rect">
            <a:avLst/>
          </a:prstGeom>
          <a:noFill/>
          <a:ln>
            <a:noFill/>
          </a:ln>
        </p:spPr>
      </p:pic>
      <p:pic>
        <p:nvPicPr>
          <p:cNvPr id="89" name="Google Shape;89;p19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07951" y="2"/>
            <a:ext cx="1914525" cy="982663"/>
          </a:xfrm>
          <a:prstGeom prst="rect">
            <a:avLst/>
          </a:prstGeom>
          <a:noFill/>
          <a:ln>
            <a:noFill/>
          </a:ln>
        </p:spPr>
      </p:pic>
      <p:sp>
        <p:nvSpPr>
          <p:cNvPr id="90" name="Google Shape;90;p19"/>
          <p:cNvSpPr txBox="1">
            <a:spLocks noGrp="1"/>
          </p:cNvSpPr>
          <p:nvPr>
            <p:ph type="title"/>
          </p:nvPr>
        </p:nvSpPr>
        <p:spPr>
          <a:xfrm>
            <a:off x="467545" y="902192"/>
            <a:ext cx="3008313" cy="8640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500" b="1"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1" name="Google Shape;91;p19"/>
          <p:cNvSpPr txBox="1">
            <a:spLocks noGrp="1"/>
          </p:cNvSpPr>
          <p:nvPr>
            <p:ph type="body" idx="1"/>
          </p:nvPr>
        </p:nvSpPr>
        <p:spPr>
          <a:xfrm>
            <a:off x="3575050" y="908050"/>
            <a:ext cx="5111750" cy="52181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l">
              <a:spcBef>
                <a:spcPts val="480"/>
              </a:spcBef>
              <a:spcAft>
                <a:spcPts val="0"/>
              </a:spcAft>
              <a:buSzPts val="1400"/>
              <a:buNone/>
              <a:defRPr sz="2400"/>
            </a:lvl1pPr>
            <a:lvl2pPr marL="914400" lvl="1" indent="-361950" algn="l">
              <a:spcBef>
                <a:spcPts val="420"/>
              </a:spcBef>
              <a:spcAft>
                <a:spcPts val="0"/>
              </a:spcAft>
              <a:buSzPts val="2100"/>
              <a:buChar char="●"/>
              <a:defRPr sz="2100"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SzPts val="1800"/>
              <a:buChar char="–"/>
              <a:defRPr sz="1800"/>
            </a:lvl3pPr>
            <a:lvl4pPr marL="1828800" lvl="3" indent="-323850" algn="l">
              <a:spcBef>
                <a:spcPts val="300"/>
              </a:spcBef>
              <a:spcAft>
                <a:spcPts val="0"/>
              </a:spcAft>
              <a:buSzPts val="1500"/>
              <a:buChar char="●"/>
              <a:defRPr sz="1500"/>
            </a:lvl4pPr>
            <a:lvl5pPr marL="2286000" lvl="4" indent="-323850" algn="l">
              <a:spcBef>
                <a:spcPts val="300"/>
              </a:spcBef>
              <a:spcAft>
                <a:spcPts val="0"/>
              </a:spcAft>
              <a:buSzPts val="1500"/>
              <a:buChar char="●"/>
              <a:defRPr sz="1500"/>
            </a:lvl5pPr>
            <a:lvl6pPr marL="2743200" lvl="5" indent="-323850" algn="l">
              <a:spcBef>
                <a:spcPts val="300"/>
              </a:spcBef>
              <a:spcAft>
                <a:spcPts val="0"/>
              </a:spcAft>
              <a:buSzPts val="1500"/>
              <a:buChar char="●"/>
              <a:defRPr sz="1500"/>
            </a:lvl6pPr>
            <a:lvl7pPr marL="3200400" lvl="6" indent="-323850" algn="l">
              <a:spcBef>
                <a:spcPts val="300"/>
              </a:spcBef>
              <a:spcAft>
                <a:spcPts val="0"/>
              </a:spcAft>
              <a:buSzPts val="1500"/>
              <a:buChar char="●"/>
              <a:defRPr sz="1500"/>
            </a:lvl7pPr>
            <a:lvl8pPr marL="3657600" lvl="7" indent="-323850" algn="l">
              <a:spcBef>
                <a:spcPts val="300"/>
              </a:spcBef>
              <a:spcAft>
                <a:spcPts val="0"/>
              </a:spcAft>
              <a:buSzPts val="1500"/>
              <a:buChar char="●"/>
              <a:defRPr sz="1500"/>
            </a:lvl8pPr>
            <a:lvl9pPr marL="4114800" lvl="8" indent="-323850" algn="l">
              <a:spcBef>
                <a:spcPts val="300"/>
              </a:spcBef>
              <a:spcAft>
                <a:spcPts val="0"/>
              </a:spcAft>
              <a:buSzPts val="1500"/>
              <a:buChar char="●"/>
              <a:defRPr sz="1500"/>
            </a:lvl9pPr>
          </a:lstStyle>
          <a:p>
            <a:endParaRPr/>
          </a:p>
        </p:txBody>
      </p:sp>
      <p:sp>
        <p:nvSpPr>
          <p:cNvPr id="92" name="Google Shape;92;p19"/>
          <p:cNvSpPr txBox="1">
            <a:spLocks noGrp="1"/>
          </p:cNvSpPr>
          <p:nvPr>
            <p:ph type="body" idx="2"/>
          </p:nvPr>
        </p:nvSpPr>
        <p:spPr>
          <a:xfrm>
            <a:off x="457201" y="1772816"/>
            <a:ext cx="3008313" cy="43533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l">
              <a:spcBef>
                <a:spcPts val="210"/>
              </a:spcBef>
              <a:spcAft>
                <a:spcPts val="0"/>
              </a:spcAft>
              <a:buSzPts val="1050"/>
              <a:buNone/>
              <a:defRPr sz="1050"/>
            </a:lvl1pPr>
            <a:lvl2pPr marL="914400" lvl="1" indent="-228600" algn="l">
              <a:spcBef>
                <a:spcPts val="180"/>
              </a:spcBef>
              <a:spcAft>
                <a:spcPts val="0"/>
              </a:spcAft>
              <a:buSzPts val="900"/>
              <a:buNone/>
              <a:defRPr sz="900"/>
            </a:lvl2pPr>
            <a:lvl3pPr marL="1371600" lvl="2" indent="-228600" algn="l">
              <a:spcBef>
                <a:spcPts val="150"/>
              </a:spcBef>
              <a:spcAft>
                <a:spcPts val="0"/>
              </a:spcAft>
              <a:buSzPts val="750"/>
              <a:buNone/>
              <a:defRPr sz="750"/>
            </a:lvl3pPr>
            <a:lvl4pPr marL="1828800" lvl="3" indent="-228600" algn="l">
              <a:spcBef>
                <a:spcPts val="135"/>
              </a:spcBef>
              <a:spcAft>
                <a:spcPts val="0"/>
              </a:spcAft>
              <a:buSzPts val="675"/>
              <a:buNone/>
              <a:defRPr sz="675"/>
            </a:lvl4pPr>
            <a:lvl5pPr marL="2286000" lvl="4" indent="-228600" algn="l">
              <a:spcBef>
                <a:spcPts val="135"/>
              </a:spcBef>
              <a:spcAft>
                <a:spcPts val="0"/>
              </a:spcAft>
              <a:buSzPts val="675"/>
              <a:buNone/>
              <a:defRPr sz="675"/>
            </a:lvl5pPr>
            <a:lvl6pPr marL="2743200" lvl="5" indent="-228600" algn="l">
              <a:spcBef>
                <a:spcPts val="135"/>
              </a:spcBef>
              <a:spcAft>
                <a:spcPts val="0"/>
              </a:spcAft>
              <a:buSzPts val="675"/>
              <a:buNone/>
              <a:defRPr sz="675"/>
            </a:lvl6pPr>
            <a:lvl7pPr marL="3200400" lvl="6" indent="-228600" algn="l">
              <a:spcBef>
                <a:spcPts val="135"/>
              </a:spcBef>
              <a:spcAft>
                <a:spcPts val="0"/>
              </a:spcAft>
              <a:buSzPts val="675"/>
              <a:buNone/>
              <a:defRPr sz="675"/>
            </a:lvl7pPr>
            <a:lvl8pPr marL="3657600" lvl="7" indent="-228600" algn="l">
              <a:spcBef>
                <a:spcPts val="135"/>
              </a:spcBef>
              <a:spcAft>
                <a:spcPts val="0"/>
              </a:spcAft>
              <a:buSzPts val="675"/>
              <a:buNone/>
              <a:defRPr sz="675"/>
            </a:lvl8pPr>
            <a:lvl9pPr marL="4114800" lvl="8" indent="-228600" algn="l">
              <a:spcBef>
                <a:spcPts val="135"/>
              </a:spcBef>
              <a:spcAft>
                <a:spcPts val="0"/>
              </a:spcAft>
              <a:buSzPts val="675"/>
              <a:buNone/>
              <a:defRPr sz="675"/>
            </a:lvl9pPr>
          </a:lstStyle>
          <a:p>
            <a:endParaRPr/>
          </a:p>
        </p:txBody>
      </p:sp>
      <p:sp>
        <p:nvSpPr>
          <p:cNvPr id="93" name="Google Shape;93;p19"/>
          <p:cNvSpPr txBox="1">
            <a:spLocks noGrp="1"/>
          </p:cNvSpPr>
          <p:nvPr>
            <p:ph type="dt" idx="10"/>
          </p:nvPr>
        </p:nvSpPr>
        <p:spPr>
          <a:xfrm>
            <a:off x="457200" y="6248400"/>
            <a:ext cx="2133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4" name="Google Shape;94;p19"/>
          <p:cNvSpPr txBox="1">
            <a:spLocks noGrp="1"/>
          </p:cNvSpPr>
          <p:nvPr>
            <p:ph type="ft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5" name="Google Shape;95;p19"/>
          <p:cNvSpPr txBox="1">
            <a:spLocks noGrp="1"/>
          </p:cNvSpPr>
          <p:nvPr>
            <p:ph type="sldNum" idx="12"/>
          </p:nvPr>
        </p:nvSpPr>
        <p:spPr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0" lvl="0" indent="0" algn="r">
              <a:spcBef>
                <a:spcPts val="0"/>
              </a:spcBef>
              <a:buClr>
                <a:schemeClr val="dk1"/>
              </a:buClr>
              <a:buSzPts val="900"/>
              <a:buFont typeface="Arial"/>
              <a:buNone/>
              <a:defRPr sz="9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lvl="1" indent="0" algn="r">
              <a:spcBef>
                <a:spcPts val="0"/>
              </a:spcBef>
              <a:buClr>
                <a:schemeClr val="dk1"/>
              </a:buClr>
              <a:buSzPts val="900"/>
              <a:buFont typeface="Arial"/>
              <a:buNone/>
              <a:defRPr sz="9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lvl="2" indent="0" algn="r">
              <a:spcBef>
                <a:spcPts val="0"/>
              </a:spcBef>
              <a:buClr>
                <a:schemeClr val="dk1"/>
              </a:buClr>
              <a:buSzPts val="900"/>
              <a:buFont typeface="Arial"/>
              <a:buNone/>
              <a:defRPr sz="9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lvl="3" indent="0" algn="r">
              <a:spcBef>
                <a:spcPts val="0"/>
              </a:spcBef>
              <a:buClr>
                <a:schemeClr val="dk1"/>
              </a:buClr>
              <a:buSzPts val="900"/>
              <a:buFont typeface="Arial"/>
              <a:buNone/>
              <a:defRPr sz="9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lvl="4" indent="0" algn="r">
              <a:spcBef>
                <a:spcPts val="0"/>
              </a:spcBef>
              <a:buClr>
                <a:schemeClr val="dk1"/>
              </a:buClr>
              <a:buSzPts val="900"/>
              <a:buFont typeface="Arial"/>
              <a:buNone/>
              <a:defRPr sz="9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lvl="5" indent="0" algn="r">
              <a:spcBef>
                <a:spcPts val="0"/>
              </a:spcBef>
              <a:buClr>
                <a:schemeClr val="dk1"/>
              </a:buClr>
              <a:buSzPts val="900"/>
              <a:buFont typeface="Arial"/>
              <a:buNone/>
              <a:defRPr sz="9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lvl="6" indent="0" algn="r">
              <a:spcBef>
                <a:spcPts val="0"/>
              </a:spcBef>
              <a:buClr>
                <a:schemeClr val="dk1"/>
              </a:buClr>
              <a:buSzPts val="900"/>
              <a:buFont typeface="Arial"/>
              <a:buNone/>
              <a:defRPr sz="9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lvl="7" indent="0" algn="r">
              <a:spcBef>
                <a:spcPts val="0"/>
              </a:spcBef>
              <a:buClr>
                <a:schemeClr val="dk1"/>
              </a:buClr>
              <a:buSzPts val="900"/>
              <a:buFont typeface="Arial"/>
              <a:buNone/>
              <a:defRPr sz="9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lvl="8" indent="0" algn="r">
              <a:spcBef>
                <a:spcPts val="0"/>
              </a:spcBef>
              <a:buClr>
                <a:schemeClr val="dk1"/>
              </a:buClr>
              <a:buSzPts val="900"/>
              <a:buFont typeface="Arial"/>
              <a:buNone/>
              <a:defRPr sz="9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.xml"/><Relationship Id="rId3" Type="http://schemas.openxmlformats.org/officeDocument/2006/relationships/slideLayout" Target="../slideLayouts/slideLayout17.xml"/><Relationship Id="rId7" Type="http://schemas.openxmlformats.org/officeDocument/2006/relationships/slideLayout" Target="../slideLayouts/slideLayout21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11" Type="http://schemas.openxmlformats.org/officeDocument/2006/relationships/theme" Target="../theme/theme3.xml"/><Relationship Id="rId5" Type="http://schemas.openxmlformats.org/officeDocument/2006/relationships/slideLayout" Target="../slideLayouts/slideLayout19.xml"/><Relationship Id="rId10" Type="http://schemas.openxmlformats.org/officeDocument/2006/relationships/slideLayout" Target="../slideLayouts/slideLayout24.xml"/><Relationship Id="rId4" Type="http://schemas.openxmlformats.org/officeDocument/2006/relationships/slideLayout" Target="../slideLayouts/slideLayout18.xml"/><Relationship Id="rId9" Type="http://schemas.openxmlformats.org/officeDocument/2006/relationships/slideLayout" Target="../slideLayouts/slideLayout2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8"/>
          <p:cNvSpPr txBox="1">
            <a:spLocks noGrp="1"/>
          </p:cNvSpPr>
          <p:nvPr>
            <p:ph type="title"/>
          </p:nvPr>
        </p:nvSpPr>
        <p:spPr>
          <a:xfrm>
            <a:off x="762000" y="301625"/>
            <a:ext cx="79248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700" b="1" i="0" u="none" strike="noStrike" cap="none">
                <a:solidFill>
                  <a:srgbClr val="00628C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700" b="1" i="0" u="none" strike="noStrike" cap="none">
                <a:solidFill>
                  <a:srgbClr val="00628C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700" b="1" i="0" u="none" strike="noStrike" cap="none">
                <a:solidFill>
                  <a:srgbClr val="00628C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700" b="1" i="0" u="none" strike="noStrike" cap="none">
                <a:solidFill>
                  <a:srgbClr val="00628C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700" b="1" i="0" u="none" strike="noStrike" cap="none">
                <a:solidFill>
                  <a:srgbClr val="00628C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700" b="1" i="0" u="none" strike="noStrike" cap="none">
                <a:solidFill>
                  <a:srgbClr val="00628C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700" b="1" i="0" u="none" strike="noStrike" cap="none">
                <a:solidFill>
                  <a:srgbClr val="00628C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700" b="1" i="0" u="none" strike="noStrike" cap="none">
                <a:solidFill>
                  <a:srgbClr val="00628C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700" b="1" i="0" u="none" strike="noStrike" cap="none">
                <a:solidFill>
                  <a:srgbClr val="00628C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5" name="Google Shape;25;p8"/>
          <p:cNvSpPr txBox="1">
            <a:spLocks noGrp="1"/>
          </p:cNvSpPr>
          <p:nvPr>
            <p:ph type="body" idx="1"/>
          </p:nvPr>
        </p:nvSpPr>
        <p:spPr>
          <a:xfrm>
            <a:off x="762001" y="1827213"/>
            <a:ext cx="7921625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spcBef>
                <a:spcPts val="480"/>
              </a:spcBef>
              <a:spcAft>
                <a:spcPts val="0"/>
              </a:spcAft>
              <a:buSzPts val="1400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61950" algn="l" rtl="0">
              <a:spcBef>
                <a:spcPts val="420"/>
              </a:spcBef>
              <a:spcAft>
                <a:spcPts val="0"/>
              </a:spcAft>
              <a:buClr>
                <a:srgbClr val="00628C"/>
              </a:buClr>
              <a:buSzPts val="2100"/>
              <a:buFont typeface="Arial"/>
              <a:buChar char="●"/>
              <a:defRPr sz="2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42900" algn="l" rtl="0">
              <a:spcBef>
                <a:spcPts val="360"/>
              </a:spcBef>
              <a:spcAft>
                <a:spcPts val="0"/>
              </a:spcAft>
              <a:buClr>
                <a:srgbClr val="00628C"/>
              </a:buClr>
              <a:buSzPts val="1800"/>
              <a:buFont typeface="Arial"/>
              <a:buChar char="–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19087" algn="l" rtl="0">
              <a:spcBef>
                <a:spcPts val="285"/>
              </a:spcBef>
              <a:spcAft>
                <a:spcPts val="0"/>
              </a:spcAft>
              <a:buClr>
                <a:schemeClr val="accent2"/>
              </a:buClr>
              <a:buSzPts val="1425"/>
              <a:buFont typeface="Arial"/>
              <a:buChar char="●"/>
              <a:defRPr sz="1425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19087" algn="l" rtl="0">
              <a:spcBef>
                <a:spcPts val="285"/>
              </a:spcBef>
              <a:spcAft>
                <a:spcPts val="0"/>
              </a:spcAft>
              <a:buClr>
                <a:schemeClr val="dk2"/>
              </a:buClr>
              <a:buSzPts val="1425"/>
              <a:buFont typeface="Arial"/>
              <a:buChar char="●"/>
              <a:defRPr sz="1425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19087" algn="l" rtl="0">
              <a:spcBef>
                <a:spcPts val="285"/>
              </a:spcBef>
              <a:spcAft>
                <a:spcPts val="0"/>
              </a:spcAft>
              <a:buClr>
                <a:schemeClr val="dk2"/>
              </a:buClr>
              <a:buSzPts val="1425"/>
              <a:buFont typeface="Arial"/>
              <a:buChar char="●"/>
              <a:defRPr sz="1425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19087" algn="l" rtl="0">
              <a:spcBef>
                <a:spcPts val="285"/>
              </a:spcBef>
              <a:spcAft>
                <a:spcPts val="0"/>
              </a:spcAft>
              <a:buClr>
                <a:schemeClr val="dk2"/>
              </a:buClr>
              <a:buSzPts val="1425"/>
              <a:buFont typeface="Arial"/>
              <a:buChar char="●"/>
              <a:defRPr sz="1425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19087" algn="l" rtl="0">
              <a:spcBef>
                <a:spcPts val="285"/>
              </a:spcBef>
              <a:spcAft>
                <a:spcPts val="0"/>
              </a:spcAft>
              <a:buClr>
                <a:schemeClr val="dk2"/>
              </a:buClr>
              <a:buSzPts val="1425"/>
              <a:buFont typeface="Arial"/>
              <a:buChar char="●"/>
              <a:defRPr sz="1425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19087" algn="l" rtl="0">
              <a:spcBef>
                <a:spcPts val="285"/>
              </a:spcBef>
              <a:spcAft>
                <a:spcPts val="0"/>
              </a:spcAft>
              <a:buClr>
                <a:schemeClr val="dk2"/>
              </a:buClr>
              <a:buSzPts val="1425"/>
              <a:buFont typeface="Arial"/>
              <a:buChar char="●"/>
              <a:defRPr sz="1425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6" name="Google Shape;26;p8"/>
          <p:cNvSpPr txBox="1">
            <a:spLocks noGrp="1"/>
          </p:cNvSpPr>
          <p:nvPr>
            <p:ph type="dt" idx="10"/>
          </p:nvPr>
        </p:nvSpPr>
        <p:spPr>
          <a:xfrm>
            <a:off x="457200" y="6248400"/>
            <a:ext cx="2133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7" name="Google Shape;27;p8"/>
          <p:cNvSpPr txBox="1">
            <a:spLocks noGrp="1"/>
          </p:cNvSpPr>
          <p:nvPr>
            <p:ph type="ft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8" name="Google Shape;28;p8"/>
          <p:cNvSpPr txBox="1">
            <a:spLocks noGrp="1"/>
          </p:cNvSpPr>
          <p:nvPr>
            <p:ph type="sldNum" idx="12"/>
          </p:nvPr>
        </p:nvSpPr>
        <p:spPr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0" marR="0" lvl="0" indent="0" algn="r" rtl="0">
              <a:spcBef>
                <a:spcPts val="0"/>
              </a:spcBef>
              <a:buClr>
                <a:schemeClr val="dk1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spcBef>
                <a:spcPts val="0"/>
              </a:spcBef>
              <a:buClr>
                <a:schemeClr val="dk1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spcBef>
                <a:spcPts val="0"/>
              </a:spcBef>
              <a:buClr>
                <a:schemeClr val="dk1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spcBef>
                <a:spcPts val="0"/>
              </a:spcBef>
              <a:buClr>
                <a:schemeClr val="dk1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spcBef>
                <a:spcPts val="0"/>
              </a:spcBef>
              <a:buClr>
                <a:schemeClr val="dk1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spcBef>
                <a:spcPts val="0"/>
              </a:spcBef>
              <a:buClr>
                <a:schemeClr val="dk1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spcBef>
                <a:spcPts val="0"/>
              </a:spcBef>
              <a:buClr>
                <a:schemeClr val="dk1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spcBef>
                <a:spcPts val="0"/>
              </a:spcBef>
              <a:buClr>
                <a:schemeClr val="dk1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spcBef>
                <a:spcPts val="0"/>
              </a:spcBef>
              <a:buClr>
                <a:schemeClr val="dk1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  <p:sldLayoutId id="2147483673" r:id="rId12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27DB16D-6641-4EB0-A001-D3414ADF6C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5825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8922F2A-0641-4D3B-A3ED-EF93432FBC5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180407"/>
            <a:ext cx="7886700" cy="499655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61815A7-A59A-4954-B9FA-C4294D584BB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2C95C026-08C9-4B34-900E-A796AD91033C}" type="datetimeFigureOut">
              <a:rPr kumimoji="0" lang="en-GB" sz="12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25/08/2020</a:t>
            </a:fld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F2A56B-3936-4F67-83F4-DA8D8C5ACA3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DD98230-5C29-4173-8FB8-EF447AC2824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C456067-5DCC-4FA4-963E-25DDD588CAA1}" type="slidenum">
              <a:rPr kumimoji="0" lang="en-GB" sz="12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‹#›</a:t>
            </a:fld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2078551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700" b="1" kern="1200">
          <a:solidFill>
            <a:srgbClr val="585858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rgbClr val="585858"/>
        </a:buClr>
        <a:buFont typeface="Arial" panose="020B0604020202020204" pitchFamily="34" charset="0"/>
        <a:buChar char="•"/>
        <a:defRPr sz="24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20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18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16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16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4">
            <a:extLst>
              <a:ext uri="{FF2B5EF4-FFF2-40B4-BE49-F238E27FC236}">
                <a16:creationId xmlns:a16="http://schemas.microsoft.com/office/drawing/2014/main" id="{8813D3F6-AFE0-4E9D-851A-B5716B58BE8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762000" y="301625"/>
            <a:ext cx="7924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/>
              <a:t>Click to edit Master title style</a:t>
            </a:r>
          </a:p>
        </p:txBody>
      </p:sp>
      <p:sp>
        <p:nvSpPr>
          <p:cNvPr id="1027" name="Rectangle 5">
            <a:extLst>
              <a:ext uri="{FF2B5EF4-FFF2-40B4-BE49-F238E27FC236}">
                <a16:creationId xmlns:a16="http://schemas.microsoft.com/office/drawing/2014/main" id="{F919EB2E-C910-4BD3-AA6E-D874436CD58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762001" y="1827213"/>
            <a:ext cx="7921625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/>
              <a:t>Click to edit Master text styles</a:t>
            </a:r>
          </a:p>
          <a:p>
            <a:pPr lvl="1"/>
            <a:r>
              <a:rPr lang="en-GB" altLang="en-US"/>
              <a:t>Second level</a:t>
            </a:r>
          </a:p>
          <a:p>
            <a:pPr lvl="2"/>
            <a:r>
              <a:rPr lang="en-GB" altLang="en-US"/>
              <a:t>Third level</a:t>
            </a:r>
          </a:p>
        </p:txBody>
      </p:sp>
      <p:sp>
        <p:nvSpPr>
          <p:cNvPr id="43014" name="Rectangle 6">
            <a:extLst>
              <a:ext uri="{FF2B5EF4-FFF2-40B4-BE49-F238E27FC236}">
                <a16:creationId xmlns:a16="http://schemas.microsoft.com/office/drawing/2014/main" id="{BBF75FAD-1C64-49A9-AABE-8F0A65128F17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buClrTx/>
              <a:buFontTx/>
              <a:buNone/>
              <a:defRPr sz="9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3015" name="Rectangle 7">
            <a:extLst>
              <a:ext uri="{FF2B5EF4-FFF2-40B4-BE49-F238E27FC236}">
                <a16:creationId xmlns:a16="http://schemas.microsoft.com/office/drawing/2014/main" id="{86566B38-4A46-43A1-8FF2-24E49E84A109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spcBef>
                <a:spcPct val="0"/>
              </a:spcBef>
              <a:buClrTx/>
              <a:buFontTx/>
              <a:buNone/>
              <a:defRPr sz="9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3016" name="Rectangle 8">
            <a:extLst>
              <a:ext uri="{FF2B5EF4-FFF2-40B4-BE49-F238E27FC236}">
                <a16:creationId xmlns:a16="http://schemas.microsoft.com/office/drawing/2014/main" id="{956C52DF-8098-4560-A757-D09AC7C69060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buClrTx/>
              <a:buFontTx/>
              <a:buNone/>
              <a:defRPr sz="900"/>
            </a:lvl1pPr>
          </a:lstStyle>
          <a:p>
            <a:fld id="{AE284E3E-0734-4C1C-8A10-2A7D3F5CEAFB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8569463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2700" b="1">
          <a:solidFill>
            <a:srgbClr val="00628C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700" b="1">
          <a:solidFill>
            <a:srgbClr val="00628C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700" b="1">
          <a:solidFill>
            <a:srgbClr val="00628C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700" b="1">
          <a:solidFill>
            <a:srgbClr val="00628C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700" b="1">
          <a:solidFill>
            <a:srgbClr val="00628C"/>
          </a:solidFill>
          <a:latin typeface="Arial" charset="0"/>
        </a:defRPr>
      </a:lvl5pPr>
      <a:lvl6pPr marL="342900" algn="l" rtl="0" fontAlgn="base">
        <a:spcBef>
          <a:spcPct val="0"/>
        </a:spcBef>
        <a:spcAft>
          <a:spcPct val="0"/>
        </a:spcAft>
        <a:defRPr sz="2700" b="1">
          <a:solidFill>
            <a:srgbClr val="00628C"/>
          </a:solidFill>
          <a:latin typeface="Arial" charset="0"/>
        </a:defRPr>
      </a:lvl6pPr>
      <a:lvl7pPr marL="685800" algn="l" rtl="0" fontAlgn="base">
        <a:spcBef>
          <a:spcPct val="0"/>
        </a:spcBef>
        <a:spcAft>
          <a:spcPct val="0"/>
        </a:spcAft>
        <a:defRPr sz="2700" b="1">
          <a:solidFill>
            <a:srgbClr val="00628C"/>
          </a:solidFill>
          <a:latin typeface="Arial" charset="0"/>
        </a:defRPr>
      </a:lvl7pPr>
      <a:lvl8pPr marL="1028700" algn="l" rtl="0" fontAlgn="base">
        <a:spcBef>
          <a:spcPct val="0"/>
        </a:spcBef>
        <a:spcAft>
          <a:spcPct val="0"/>
        </a:spcAft>
        <a:defRPr sz="2700" b="1">
          <a:solidFill>
            <a:srgbClr val="00628C"/>
          </a:solidFill>
          <a:latin typeface="Arial" charset="0"/>
        </a:defRPr>
      </a:lvl8pPr>
      <a:lvl9pPr marL="1371600" algn="l" rtl="0" fontAlgn="base">
        <a:spcBef>
          <a:spcPct val="0"/>
        </a:spcBef>
        <a:spcAft>
          <a:spcPct val="0"/>
        </a:spcAft>
        <a:defRPr sz="2700" b="1">
          <a:solidFill>
            <a:srgbClr val="00628C"/>
          </a:solidFill>
          <a:latin typeface="Arial" charset="0"/>
        </a:defRPr>
      </a:lvl9pPr>
    </p:titleStyle>
    <p:bodyStyle>
      <a:lvl1pPr marL="257175" indent="-257175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Font typeface="Arial" panose="020B0604020202020204" pitchFamily="34" charset="0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214313" algn="l" rtl="0" eaLnBrk="0" fontAlgn="base" hangingPunct="0">
        <a:spcBef>
          <a:spcPct val="20000"/>
        </a:spcBef>
        <a:spcAft>
          <a:spcPct val="0"/>
        </a:spcAft>
        <a:buClr>
          <a:srgbClr val="00628C"/>
        </a:buClr>
        <a:buFont typeface="Arial" panose="020B0604020202020204" pitchFamily="34" charset="0"/>
        <a:buChar char="●"/>
        <a:defRPr sz="2100">
          <a:solidFill>
            <a:schemeClr val="tx1"/>
          </a:solidFill>
          <a:latin typeface="+mn-lt"/>
        </a:defRPr>
      </a:lvl2pPr>
      <a:lvl3pPr marL="857250" indent="-171450" algn="l" rtl="0" eaLnBrk="0" fontAlgn="base" hangingPunct="0">
        <a:spcBef>
          <a:spcPct val="20000"/>
        </a:spcBef>
        <a:spcAft>
          <a:spcPct val="0"/>
        </a:spcAft>
        <a:buClr>
          <a:srgbClr val="00628C"/>
        </a:buClr>
        <a:buFont typeface="Arial" panose="020B0604020202020204" pitchFamily="34" charset="0"/>
        <a:buChar char="–"/>
        <a:defRPr sz="1800">
          <a:solidFill>
            <a:schemeClr val="tx1"/>
          </a:solidFill>
          <a:latin typeface="+mn-lt"/>
        </a:defRPr>
      </a:lvl3pPr>
      <a:lvl4pPr marL="1200150" indent="-1714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Arial" panose="020B0604020202020204" pitchFamily="34" charset="0"/>
        <a:buChar char="●"/>
        <a:defRPr sz="1425">
          <a:solidFill>
            <a:schemeClr val="tx1"/>
          </a:solidFill>
          <a:latin typeface="+mn-lt"/>
        </a:defRPr>
      </a:lvl4pPr>
      <a:lvl5pPr marL="1543050" indent="-1714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Font typeface="Arial" panose="020B0604020202020204" pitchFamily="34" charset="0"/>
        <a:buChar char="●"/>
        <a:defRPr sz="1425">
          <a:solidFill>
            <a:schemeClr val="tx1"/>
          </a:solidFill>
          <a:latin typeface="+mn-lt"/>
        </a:defRPr>
      </a:lvl5pPr>
      <a:lvl6pPr marL="1885950" indent="-171450" algn="l" rtl="0" fontAlgn="base">
        <a:spcBef>
          <a:spcPct val="20000"/>
        </a:spcBef>
        <a:spcAft>
          <a:spcPct val="0"/>
        </a:spcAft>
        <a:buClr>
          <a:schemeClr val="tx2"/>
        </a:buClr>
        <a:buFont typeface="Arial" charset="0"/>
        <a:buChar char="●"/>
        <a:defRPr sz="1425">
          <a:solidFill>
            <a:schemeClr val="tx1"/>
          </a:solidFill>
          <a:latin typeface="+mn-lt"/>
        </a:defRPr>
      </a:lvl6pPr>
      <a:lvl7pPr marL="2228850" indent="-171450" algn="l" rtl="0" fontAlgn="base">
        <a:spcBef>
          <a:spcPct val="20000"/>
        </a:spcBef>
        <a:spcAft>
          <a:spcPct val="0"/>
        </a:spcAft>
        <a:buClr>
          <a:schemeClr val="tx2"/>
        </a:buClr>
        <a:buFont typeface="Arial" charset="0"/>
        <a:buChar char="●"/>
        <a:defRPr sz="1425">
          <a:solidFill>
            <a:schemeClr val="tx1"/>
          </a:solidFill>
          <a:latin typeface="+mn-lt"/>
        </a:defRPr>
      </a:lvl7pPr>
      <a:lvl8pPr marL="2571750" indent="-171450" algn="l" rtl="0" fontAlgn="base">
        <a:spcBef>
          <a:spcPct val="20000"/>
        </a:spcBef>
        <a:spcAft>
          <a:spcPct val="0"/>
        </a:spcAft>
        <a:buClr>
          <a:schemeClr val="tx2"/>
        </a:buClr>
        <a:buFont typeface="Arial" charset="0"/>
        <a:buChar char="●"/>
        <a:defRPr sz="1425">
          <a:solidFill>
            <a:schemeClr val="tx1"/>
          </a:solidFill>
          <a:latin typeface="+mn-lt"/>
        </a:defRPr>
      </a:lvl8pPr>
      <a:lvl9pPr marL="2914650" indent="-171450" algn="l" rtl="0" fontAlgn="base">
        <a:spcBef>
          <a:spcPct val="20000"/>
        </a:spcBef>
        <a:spcAft>
          <a:spcPct val="0"/>
        </a:spcAft>
        <a:buClr>
          <a:schemeClr val="tx2"/>
        </a:buClr>
        <a:buFont typeface="Arial" charset="0"/>
        <a:buChar char="●"/>
        <a:defRPr sz="1425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9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tmp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9.tmp"/><Relationship Id="rId4" Type="http://schemas.openxmlformats.org/officeDocument/2006/relationships/image" Target="../media/image28.tmp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ncetm.org.uk/classroom-resources/vl-key-stage-1-multiplication-3-video-lessons/" TargetMode="External"/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g"/><Relationship Id="rId3" Type="http://schemas.openxmlformats.org/officeDocument/2006/relationships/notesSlide" Target="../notesSlides/notesSlide2.xml"/><Relationship Id="rId7" Type="http://schemas.openxmlformats.org/officeDocument/2006/relationships/image" Target="../media/image10.jpg"/><Relationship Id="rId12" Type="http://schemas.openxmlformats.org/officeDocument/2006/relationships/image" Target="../media/image15.jpeg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.xml"/><Relationship Id="rId6" Type="http://schemas.openxmlformats.org/officeDocument/2006/relationships/image" Target="../media/image9.jpg"/><Relationship Id="rId11" Type="http://schemas.openxmlformats.org/officeDocument/2006/relationships/image" Target="../media/image14.jpeg"/><Relationship Id="rId5" Type="http://schemas.openxmlformats.org/officeDocument/2006/relationships/image" Target="../media/image8.jpg"/><Relationship Id="rId10" Type="http://schemas.openxmlformats.org/officeDocument/2006/relationships/image" Target="../media/image13.jpg"/><Relationship Id="rId4" Type="http://schemas.openxmlformats.org/officeDocument/2006/relationships/image" Target="../media/image7.jpg"/><Relationship Id="rId9" Type="http://schemas.openxmlformats.org/officeDocument/2006/relationships/image" Target="../media/image12.jp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notesSlide" Target="../notesSlides/notesSlide3.xml"/><Relationship Id="rId7" Type="http://schemas.openxmlformats.org/officeDocument/2006/relationships/image" Target="../media/image19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Relationship Id="rId9" Type="http://schemas.openxmlformats.org/officeDocument/2006/relationships/image" Target="../media/image2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8.xml"/><Relationship Id="rId4" Type="http://schemas.openxmlformats.org/officeDocument/2006/relationships/image" Target="../media/image2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p1"/>
          <p:cNvSpPr txBox="1">
            <a:spLocks noGrp="1"/>
          </p:cNvSpPr>
          <p:nvPr>
            <p:ph type="subTitle" idx="1"/>
          </p:nvPr>
        </p:nvSpPr>
        <p:spPr>
          <a:xfrm>
            <a:off x="457200" y="1237880"/>
            <a:ext cx="4947138" cy="31210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dirty="0">
                <a:solidFill>
                  <a:schemeClr val="bg1"/>
                </a:solidFill>
              </a:rPr>
              <a:t>KS1</a:t>
            </a:r>
            <a:r>
              <a:rPr lang="en-GB" dirty="0">
                <a:solidFill>
                  <a:srgbClr val="FF0000"/>
                </a:solidFill>
              </a:rPr>
              <a:t> </a:t>
            </a:r>
            <a:r>
              <a:rPr lang="en-GB" dirty="0">
                <a:solidFill>
                  <a:schemeClr val="bg1"/>
                </a:solidFill>
              </a:rPr>
              <a:t>Multiplication 3 Lesson 4</a:t>
            </a:r>
            <a:endParaRPr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" name="Google Shape;229;g7fd034a3cf_0_236"/>
          <p:cNvSpPr txBox="1">
            <a:spLocks noGrp="1"/>
          </p:cNvSpPr>
          <p:nvPr>
            <p:ph type="body" idx="1"/>
          </p:nvPr>
        </p:nvSpPr>
        <p:spPr>
          <a:xfrm>
            <a:off x="1" y="0"/>
            <a:ext cx="9144000" cy="630000"/>
          </a:xfrm>
          <a:prstGeom prst="rect">
            <a:avLst/>
          </a:prstGeom>
        </p:spPr>
        <p:txBody>
          <a:bodyPr spcFirstLastPara="1" wrap="square" lIns="180000" tIns="45700" rIns="180000" bIns="45700" anchor="ctr" anchorCtr="0">
            <a:noAutofit/>
          </a:bodyPr>
          <a:lstStyle/>
          <a:p>
            <a:pPr marL="342900" lvl="0" indent="-342900">
              <a:spcBef>
                <a:spcPts val="0"/>
              </a:spcBef>
              <a:buClr>
                <a:schemeClr val="dk1"/>
              </a:buClr>
            </a:pPr>
            <a:r>
              <a:rPr lang="en-GB" sz="2800" dirty="0">
                <a:latin typeface="+mj-lt"/>
              </a:rPr>
              <a:t> </a:t>
            </a: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DA55C51C-FDA0-456C-A0CB-4C49DFD669F8}"/>
              </a:ext>
            </a:extLst>
          </p:cNvPr>
          <p:cNvGrpSpPr/>
          <p:nvPr/>
        </p:nvGrpSpPr>
        <p:grpSpPr>
          <a:xfrm>
            <a:off x="281526" y="3976226"/>
            <a:ext cx="2562535" cy="822732"/>
            <a:chOff x="772886" y="4615543"/>
            <a:chExt cx="3420000" cy="1512000"/>
          </a:xfrm>
        </p:grpSpPr>
        <p:pic>
          <p:nvPicPr>
            <p:cNvPr id="12" name="Picture 11" descr="A close up of a logo  Description automatically generated">
              <a:extLst>
                <a:ext uri="{FF2B5EF4-FFF2-40B4-BE49-F238E27FC236}">
                  <a16:creationId xmlns:a16="http://schemas.microsoft.com/office/drawing/2014/main" id="{F5D6D7B3-A069-401E-9BE4-2D1D0C152F2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9156" y="4788585"/>
              <a:ext cx="2587461" cy="1165916"/>
            </a:xfrm>
            <a:prstGeom prst="rect">
              <a:avLst/>
            </a:prstGeom>
          </p:spPr>
        </p:pic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8CAD6416-4183-46B0-B5C4-8D4D77AEF984}"/>
                </a:ext>
              </a:extLst>
            </p:cNvPr>
            <p:cNvSpPr/>
            <p:nvPr/>
          </p:nvSpPr>
          <p:spPr bwMode="auto">
            <a:xfrm>
              <a:off x="772886" y="4615543"/>
              <a:ext cx="3420000" cy="1512000"/>
            </a:xfrm>
            <a:prstGeom prst="rect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</a:pPr>
              <a:endParaRPr kumimoji="0" lang="en-GB" sz="2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65BC8B07-4E5D-40B5-9043-188EDE0EB30D}"/>
              </a:ext>
            </a:extLst>
          </p:cNvPr>
          <p:cNvGrpSpPr/>
          <p:nvPr/>
        </p:nvGrpSpPr>
        <p:grpSpPr>
          <a:xfrm>
            <a:off x="295451" y="2560982"/>
            <a:ext cx="2562535" cy="822732"/>
            <a:chOff x="772886" y="2882585"/>
            <a:chExt cx="3420000" cy="1512000"/>
          </a:xfrm>
        </p:grpSpPr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642C2B57-3F20-4E28-834F-30156FD3152D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9156" y="3354900"/>
              <a:ext cx="2587461" cy="567371"/>
            </a:xfrm>
            <a:prstGeom prst="rect">
              <a:avLst/>
            </a:prstGeom>
          </p:spPr>
        </p:pic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5C9A96C8-AAD0-4CA5-8C5F-AD815C0A6511}"/>
                </a:ext>
              </a:extLst>
            </p:cNvPr>
            <p:cNvSpPr/>
            <p:nvPr/>
          </p:nvSpPr>
          <p:spPr bwMode="auto">
            <a:xfrm>
              <a:off x="772886" y="2882585"/>
              <a:ext cx="3420000" cy="1512000"/>
            </a:xfrm>
            <a:prstGeom prst="rect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</a:pPr>
              <a:endParaRPr kumimoji="0" lang="en-GB" sz="2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7FF5CCE0-979F-4F3D-ACF9-4CAD2B402685}"/>
              </a:ext>
            </a:extLst>
          </p:cNvPr>
          <p:cNvGrpSpPr/>
          <p:nvPr/>
        </p:nvGrpSpPr>
        <p:grpSpPr>
          <a:xfrm>
            <a:off x="4929128" y="3976225"/>
            <a:ext cx="2562535" cy="822732"/>
            <a:chOff x="4945887" y="4615542"/>
            <a:chExt cx="3420000" cy="1512000"/>
          </a:xfrm>
        </p:grpSpPr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0348E4E0-AE94-4A99-90A7-786254D6B37F}"/>
                </a:ext>
              </a:extLst>
            </p:cNvPr>
            <p:cNvSpPr txBox="1"/>
            <p:nvPr/>
          </p:nvSpPr>
          <p:spPr bwMode="auto">
            <a:xfrm>
              <a:off x="5933574" y="5140710"/>
              <a:ext cx="1444626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  <a:buNone/>
              </a:pPr>
              <a:r>
                <a:rPr lang="en-GB" sz="2400" dirty="0">
                  <a:latin typeface="Myriad Pro Semibold" charset="0"/>
                  <a:ea typeface="Myriad Pro Semibold" charset="0"/>
                  <a:cs typeface="Myriad Pro Semibold" charset="0"/>
                </a:rPr>
                <a:t>3 × 2 = 6</a:t>
              </a:r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BB4100DF-FFDC-45D7-91A6-873F853B5D15}"/>
                </a:ext>
              </a:extLst>
            </p:cNvPr>
            <p:cNvSpPr/>
            <p:nvPr/>
          </p:nvSpPr>
          <p:spPr bwMode="auto">
            <a:xfrm>
              <a:off x="4945887" y="4615542"/>
              <a:ext cx="3420000" cy="1512000"/>
            </a:xfrm>
            <a:prstGeom prst="rect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</a:pPr>
              <a:endParaRPr kumimoji="0" lang="en-GB" sz="2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37793855-BCBB-4B36-9A16-221917B15204}"/>
              </a:ext>
            </a:extLst>
          </p:cNvPr>
          <p:cNvGrpSpPr/>
          <p:nvPr/>
        </p:nvGrpSpPr>
        <p:grpSpPr>
          <a:xfrm>
            <a:off x="4943053" y="2470409"/>
            <a:ext cx="2562535" cy="822732"/>
            <a:chOff x="4945887" y="2792012"/>
            <a:chExt cx="3420000" cy="1512000"/>
          </a:xfrm>
        </p:grpSpPr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4BA139D5-A8F9-473D-8AB8-EF9DD6E3AAAE}"/>
                </a:ext>
              </a:extLst>
            </p:cNvPr>
            <p:cNvSpPr txBox="1"/>
            <p:nvPr/>
          </p:nvSpPr>
          <p:spPr bwMode="auto">
            <a:xfrm>
              <a:off x="5850218" y="3317180"/>
              <a:ext cx="1611339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  <a:buNone/>
              </a:pPr>
              <a:r>
                <a:rPr lang="en-GB" sz="2400" dirty="0">
                  <a:latin typeface="Myriad Pro Semibold" charset="0"/>
                  <a:ea typeface="Myriad Pro Semibold" charset="0"/>
                  <a:cs typeface="Myriad Pro Semibold" charset="0"/>
                </a:rPr>
                <a:t>5 × 2 = 10</a:t>
              </a:r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F71EF703-F7C6-4A2B-9769-40B881EAFE77}"/>
                </a:ext>
              </a:extLst>
            </p:cNvPr>
            <p:cNvSpPr/>
            <p:nvPr/>
          </p:nvSpPr>
          <p:spPr bwMode="auto">
            <a:xfrm>
              <a:off x="4945887" y="2792012"/>
              <a:ext cx="3420000" cy="1512000"/>
            </a:xfrm>
            <a:prstGeom prst="rect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</a:pPr>
              <a:endParaRPr kumimoji="0" lang="en-GB" sz="2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2E44CCA2-B862-4FDB-B092-BE97AF618AEA}"/>
              </a:ext>
            </a:extLst>
          </p:cNvPr>
          <p:cNvGrpSpPr/>
          <p:nvPr/>
        </p:nvGrpSpPr>
        <p:grpSpPr>
          <a:xfrm>
            <a:off x="4929128" y="1103533"/>
            <a:ext cx="2562535" cy="822732"/>
            <a:chOff x="4945887" y="968485"/>
            <a:chExt cx="3420000" cy="1512000"/>
          </a:xfrm>
        </p:grpSpPr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F700A954-36C1-467D-B9C1-403B987FCA09}"/>
                </a:ext>
              </a:extLst>
            </p:cNvPr>
            <p:cNvSpPr txBox="1"/>
            <p:nvPr/>
          </p:nvSpPr>
          <p:spPr bwMode="auto">
            <a:xfrm>
              <a:off x="5626625" y="1493651"/>
              <a:ext cx="2058525" cy="8484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  <a:buNone/>
              </a:pPr>
              <a:r>
                <a:rPr lang="en-GB" sz="2400" dirty="0">
                  <a:latin typeface="Myriad Pro Semibold" charset="0"/>
                  <a:ea typeface="Myriad Pro Semibold" charset="0"/>
                  <a:cs typeface="Myriad Pro Semibold" charset="0"/>
                </a:rPr>
                <a:t>8 x 2 = 16</a:t>
              </a:r>
            </a:p>
          </p:txBody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57E20DD1-6889-409A-B7E8-C517FF5A2740}"/>
                </a:ext>
              </a:extLst>
            </p:cNvPr>
            <p:cNvSpPr/>
            <p:nvPr/>
          </p:nvSpPr>
          <p:spPr bwMode="auto">
            <a:xfrm>
              <a:off x="4945887" y="968485"/>
              <a:ext cx="3420000" cy="1512000"/>
            </a:xfrm>
            <a:prstGeom prst="rect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</a:pPr>
              <a:endParaRPr kumimoji="0" lang="en-GB" sz="2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</p:grp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D016863B-E042-4245-B8D5-BEF01CEF3FD5}"/>
              </a:ext>
            </a:extLst>
          </p:cNvPr>
          <p:cNvCxnSpPr>
            <a:cxnSpLocks/>
            <a:stCxn id="35" idx="3"/>
            <a:endCxn id="25" idx="1"/>
          </p:cNvCxnSpPr>
          <p:nvPr/>
        </p:nvCxnSpPr>
        <p:spPr bwMode="auto">
          <a:xfrm>
            <a:off x="2844061" y="1514899"/>
            <a:ext cx="2098992" cy="1366876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66CA10C6-F163-49E8-B55D-5CB8722FAF77}"/>
              </a:ext>
            </a:extLst>
          </p:cNvPr>
          <p:cNvCxnSpPr>
            <a:cxnSpLocks/>
            <a:stCxn id="16" idx="3"/>
            <a:endCxn id="20" idx="1"/>
          </p:cNvCxnSpPr>
          <p:nvPr/>
        </p:nvCxnSpPr>
        <p:spPr bwMode="auto">
          <a:xfrm>
            <a:off x="2857986" y="2972348"/>
            <a:ext cx="2071142" cy="1415243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AB08924D-AA4C-45FD-BC36-1F71834FBDFA}"/>
              </a:ext>
            </a:extLst>
          </p:cNvPr>
          <p:cNvCxnSpPr>
            <a:cxnSpLocks/>
            <a:stCxn id="13" idx="3"/>
            <a:endCxn id="30" idx="1"/>
          </p:cNvCxnSpPr>
          <p:nvPr/>
        </p:nvCxnSpPr>
        <p:spPr bwMode="auto">
          <a:xfrm flipV="1">
            <a:off x="2844061" y="1514899"/>
            <a:ext cx="2085067" cy="2872693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grpSp>
        <p:nvGrpSpPr>
          <p:cNvPr id="34" name="Group 33">
            <a:extLst>
              <a:ext uri="{FF2B5EF4-FFF2-40B4-BE49-F238E27FC236}">
                <a16:creationId xmlns:a16="http://schemas.microsoft.com/office/drawing/2014/main" id="{E5C7A2AF-D966-4F39-82E9-A080E038FA07}"/>
              </a:ext>
            </a:extLst>
          </p:cNvPr>
          <p:cNvGrpSpPr/>
          <p:nvPr/>
        </p:nvGrpSpPr>
        <p:grpSpPr>
          <a:xfrm>
            <a:off x="281526" y="1103533"/>
            <a:ext cx="2562535" cy="822732"/>
            <a:chOff x="772886" y="968484"/>
            <a:chExt cx="3420000" cy="1512000"/>
          </a:xfrm>
        </p:grpSpPr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470BE15B-823F-47CA-AFBA-DB764FBE343D}"/>
                </a:ext>
              </a:extLst>
            </p:cNvPr>
            <p:cNvSpPr/>
            <p:nvPr/>
          </p:nvSpPr>
          <p:spPr bwMode="auto">
            <a:xfrm>
              <a:off x="772886" y="968484"/>
              <a:ext cx="3420000" cy="1512000"/>
            </a:xfrm>
            <a:prstGeom prst="rect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</a:pPr>
              <a:endParaRPr kumimoji="0" lang="en-GB" sz="2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grpSp>
          <p:nvGrpSpPr>
            <p:cNvPr id="36" name="Group 35">
              <a:extLst>
                <a:ext uri="{FF2B5EF4-FFF2-40B4-BE49-F238E27FC236}">
                  <a16:creationId xmlns:a16="http://schemas.microsoft.com/office/drawing/2014/main" id="{ABEA25D0-2EC9-4669-B8B2-006C54323025}"/>
                </a:ext>
              </a:extLst>
            </p:cNvPr>
            <p:cNvGrpSpPr/>
            <p:nvPr/>
          </p:nvGrpSpPr>
          <p:grpSpPr>
            <a:xfrm>
              <a:off x="886109" y="1442669"/>
              <a:ext cx="3193555" cy="563630"/>
              <a:chOff x="1052141" y="1729602"/>
              <a:chExt cx="3193555" cy="563630"/>
            </a:xfrm>
          </p:grpSpPr>
          <p:pic>
            <p:nvPicPr>
              <p:cNvPr id="37" name="Picture 36">
                <a:extLst>
                  <a:ext uri="{FF2B5EF4-FFF2-40B4-BE49-F238E27FC236}">
                    <a16:creationId xmlns:a16="http://schemas.microsoft.com/office/drawing/2014/main" id="{E88E0365-564D-43BE-A3DB-7C0D8E0B727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52141" y="1729602"/>
                <a:ext cx="563630" cy="563630"/>
              </a:xfrm>
              <a:prstGeom prst="rect">
                <a:avLst/>
              </a:prstGeom>
            </p:spPr>
          </p:pic>
          <p:pic>
            <p:nvPicPr>
              <p:cNvPr id="38" name="Picture 37">
                <a:extLst>
                  <a:ext uri="{FF2B5EF4-FFF2-40B4-BE49-F238E27FC236}">
                    <a16:creationId xmlns:a16="http://schemas.microsoft.com/office/drawing/2014/main" id="{6EC1BEB2-6BCD-4B11-9526-D3B6CDE9927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709622" y="1729602"/>
                <a:ext cx="563630" cy="563630"/>
              </a:xfrm>
              <a:prstGeom prst="rect">
                <a:avLst/>
              </a:prstGeom>
            </p:spPr>
          </p:pic>
          <p:pic>
            <p:nvPicPr>
              <p:cNvPr id="39" name="Picture 38">
                <a:extLst>
                  <a:ext uri="{FF2B5EF4-FFF2-40B4-BE49-F238E27FC236}">
                    <a16:creationId xmlns:a16="http://schemas.microsoft.com/office/drawing/2014/main" id="{6FEDFB74-C46A-4785-A33B-F10AA3E3D87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367103" y="1729602"/>
                <a:ext cx="563630" cy="563630"/>
              </a:xfrm>
              <a:prstGeom prst="rect">
                <a:avLst/>
              </a:prstGeom>
            </p:spPr>
          </p:pic>
          <p:pic>
            <p:nvPicPr>
              <p:cNvPr id="40" name="Picture 39">
                <a:extLst>
                  <a:ext uri="{FF2B5EF4-FFF2-40B4-BE49-F238E27FC236}">
                    <a16:creationId xmlns:a16="http://schemas.microsoft.com/office/drawing/2014/main" id="{E9E37F44-9959-47DE-B8EA-7EFC9443A1E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024584" y="1729602"/>
                <a:ext cx="563630" cy="563630"/>
              </a:xfrm>
              <a:prstGeom prst="rect">
                <a:avLst/>
              </a:prstGeom>
            </p:spPr>
          </p:pic>
          <p:pic>
            <p:nvPicPr>
              <p:cNvPr id="41" name="Picture 40">
                <a:extLst>
                  <a:ext uri="{FF2B5EF4-FFF2-40B4-BE49-F238E27FC236}">
                    <a16:creationId xmlns:a16="http://schemas.microsoft.com/office/drawing/2014/main" id="{F316DF56-487E-43BF-A43C-829B15CB3D9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682066" y="1729602"/>
                <a:ext cx="563630" cy="563630"/>
              </a:xfrm>
              <a:prstGeom prst="rect">
                <a:avLst/>
              </a:prstGeom>
            </p:spPr>
          </p:pic>
        </p:grpSp>
      </p:grpSp>
    </p:spTree>
    <p:custDataLst>
      <p:tags r:id="rId1"/>
    </p:custDataLst>
    <p:extLst>
      <p:ext uri="{BB962C8B-B14F-4D97-AF65-F5344CB8AC3E}">
        <p14:creationId xmlns:p14="http://schemas.microsoft.com/office/powerpoint/2010/main" val="3038008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" name="Google Shape;229;g7fd034a3cf_0_236"/>
          <p:cNvSpPr txBox="1">
            <a:spLocks noGrp="1"/>
          </p:cNvSpPr>
          <p:nvPr>
            <p:ph type="body" idx="1"/>
          </p:nvPr>
        </p:nvSpPr>
        <p:spPr>
          <a:xfrm>
            <a:off x="1" y="0"/>
            <a:ext cx="9144000" cy="630000"/>
          </a:xfrm>
          <a:prstGeom prst="rect">
            <a:avLst/>
          </a:prstGeom>
        </p:spPr>
        <p:txBody>
          <a:bodyPr spcFirstLastPara="1" wrap="square" lIns="180000" tIns="45700" rIns="180000" bIns="45700" anchor="ctr" anchorCtr="0">
            <a:noAutofit/>
          </a:bodyPr>
          <a:lstStyle/>
          <a:p>
            <a:pPr marL="342900" lvl="0" indent="-342900">
              <a:spcBef>
                <a:spcPts val="0"/>
              </a:spcBef>
              <a:buClr>
                <a:schemeClr val="dk1"/>
              </a:buClr>
            </a:pPr>
            <a:r>
              <a:rPr lang="en-GB" sz="2800" dirty="0">
                <a:latin typeface="+mj-lt"/>
              </a:rPr>
              <a:t> 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A6B2170-DD8B-4061-A9E4-E147AFD0E6E5}"/>
              </a:ext>
            </a:extLst>
          </p:cNvPr>
          <p:cNvSpPr txBox="1"/>
          <p:nvPr/>
        </p:nvSpPr>
        <p:spPr>
          <a:xfrm>
            <a:off x="368968" y="939383"/>
            <a:ext cx="837397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Which of these does not represent groups of two?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4DB8BAE-3D8D-498F-BE06-D9D5E98BA0DA}"/>
              </a:ext>
            </a:extLst>
          </p:cNvPr>
          <p:cNvSpPr txBox="1"/>
          <p:nvPr/>
        </p:nvSpPr>
        <p:spPr>
          <a:xfrm>
            <a:off x="5243502" y="3229568"/>
            <a:ext cx="3048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00" dirty="0"/>
              <a:t> 0 x 2 = 0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296EC3C-A332-40BF-8667-C9F533AE712F}"/>
              </a:ext>
            </a:extLst>
          </p:cNvPr>
          <p:cNvSpPr txBox="1"/>
          <p:nvPr/>
        </p:nvSpPr>
        <p:spPr>
          <a:xfrm>
            <a:off x="683532" y="3229568"/>
            <a:ext cx="3048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00" dirty="0"/>
              <a:t> 8 = 4 x 2 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6FBA4393-E50E-4630-AB6E-11E1BD37105F}"/>
              </a:ext>
            </a:extLst>
          </p:cNvPr>
          <p:cNvSpPr txBox="1"/>
          <p:nvPr/>
        </p:nvSpPr>
        <p:spPr>
          <a:xfrm>
            <a:off x="5124233" y="1927173"/>
            <a:ext cx="3048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00" dirty="0"/>
              <a:t> 4 x 3 = 12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D250A8D-F529-4171-BB52-3C0582C1730D}"/>
              </a:ext>
            </a:extLst>
          </p:cNvPr>
          <p:cNvSpPr txBox="1"/>
          <p:nvPr/>
        </p:nvSpPr>
        <p:spPr>
          <a:xfrm>
            <a:off x="683532" y="1927822"/>
            <a:ext cx="3048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00" dirty="0"/>
              <a:t> 3 x 2 = 6</a:t>
            </a:r>
          </a:p>
        </p:txBody>
      </p:sp>
    </p:spTree>
    <p:extLst>
      <p:ext uri="{BB962C8B-B14F-4D97-AF65-F5344CB8AC3E}">
        <p14:creationId xmlns:p14="http://schemas.microsoft.com/office/powerpoint/2010/main" val="183654674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" name="Google Shape;229;g7fd034a3cf_0_236"/>
          <p:cNvSpPr txBox="1">
            <a:spLocks noGrp="1"/>
          </p:cNvSpPr>
          <p:nvPr>
            <p:ph type="body" idx="1"/>
          </p:nvPr>
        </p:nvSpPr>
        <p:spPr>
          <a:xfrm>
            <a:off x="1" y="0"/>
            <a:ext cx="9144000" cy="630000"/>
          </a:xfrm>
          <a:prstGeom prst="rect">
            <a:avLst/>
          </a:prstGeom>
        </p:spPr>
        <p:txBody>
          <a:bodyPr spcFirstLastPara="1" wrap="square" lIns="180000" tIns="45700" rIns="180000" bIns="45700" anchor="ctr" anchorCtr="0">
            <a:noAutofit/>
          </a:bodyPr>
          <a:lstStyle/>
          <a:p>
            <a:pPr marL="342900" lvl="0" indent="-342900">
              <a:spcBef>
                <a:spcPts val="0"/>
              </a:spcBef>
              <a:buClr>
                <a:schemeClr val="dk1"/>
              </a:buClr>
            </a:pPr>
            <a:r>
              <a:rPr lang="en-GB" sz="2800" dirty="0">
                <a:latin typeface="+mj-lt"/>
              </a:rPr>
              <a:t> 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A6B2170-DD8B-4061-A9E4-E147AFD0E6E5}"/>
              </a:ext>
            </a:extLst>
          </p:cNvPr>
          <p:cNvSpPr txBox="1"/>
          <p:nvPr/>
        </p:nvSpPr>
        <p:spPr>
          <a:xfrm>
            <a:off x="368968" y="939383"/>
            <a:ext cx="837397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Which of these does not represent groups of two?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D250A8D-F529-4171-BB52-3C0582C1730D}"/>
              </a:ext>
            </a:extLst>
          </p:cNvPr>
          <p:cNvSpPr txBox="1"/>
          <p:nvPr/>
        </p:nvSpPr>
        <p:spPr>
          <a:xfrm>
            <a:off x="3320715" y="1771986"/>
            <a:ext cx="3048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00" dirty="0"/>
              <a:t> 3 x 2 = 6</a:t>
            </a:r>
          </a:p>
        </p:txBody>
      </p:sp>
    </p:spTree>
    <p:extLst>
      <p:ext uri="{BB962C8B-B14F-4D97-AF65-F5344CB8AC3E}">
        <p14:creationId xmlns:p14="http://schemas.microsoft.com/office/powerpoint/2010/main" val="322839715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" name="Google Shape;229;g7fd034a3cf_0_236"/>
          <p:cNvSpPr txBox="1">
            <a:spLocks noGrp="1"/>
          </p:cNvSpPr>
          <p:nvPr>
            <p:ph type="body" idx="1"/>
          </p:nvPr>
        </p:nvSpPr>
        <p:spPr>
          <a:xfrm>
            <a:off x="1" y="0"/>
            <a:ext cx="9144000" cy="630000"/>
          </a:xfrm>
          <a:prstGeom prst="rect">
            <a:avLst/>
          </a:prstGeom>
        </p:spPr>
        <p:txBody>
          <a:bodyPr spcFirstLastPara="1" wrap="square" lIns="180000" tIns="45700" rIns="180000" bIns="45700" anchor="ctr" anchorCtr="0">
            <a:noAutofit/>
          </a:bodyPr>
          <a:lstStyle/>
          <a:p>
            <a:pPr marL="342900" lvl="0" indent="-342900">
              <a:spcBef>
                <a:spcPts val="0"/>
              </a:spcBef>
              <a:buClr>
                <a:schemeClr val="dk1"/>
              </a:buClr>
            </a:pPr>
            <a:r>
              <a:rPr lang="en-GB" sz="2800" dirty="0">
                <a:latin typeface="+mj-lt"/>
              </a:rPr>
              <a:t> 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A6B2170-DD8B-4061-A9E4-E147AFD0E6E5}"/>
              </a:ext>
            </a:extLst>
          </p:cNvPr>
          <p:cNvSpPr txBox="1"/>
          <p:nvPr/>
        </p:nvSpPr>
        <p:spPr>
          <a:xfrm>
            <a:off x="368968" y="939383"/>
            <a:ext cx="837397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Which of these does not represent groups of two?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296EC3C-A332-40BF-8667-C9F533AE712F}"/>
              </a:ext>
            </a:extLst>
          </p:cNvPr>
          <p:cNvSpPr txBox="1"/>
          <p:nvPr/>
        </p:nvSpPr>
        <p:spPr>
          <a:xfrm>
            <a:off x="3384884" y="1771986"/>
            <a:ext cx="3048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00" dirty="0"/>
              <a:t> 8 = 4 x 2 </a:t>
            </a:r>
          </a:p>
        </p:txBody>
      </p:sp>
    </p:spTree>
    <p:extLst>
      <p:ext uri="{BB962C8B-B14F-4D97-AF65-F5344CB8AC3E}">
        <p14:creationId xmlns:p14="http://schemas.microsoft.com/office/powerpoint/2010/main" val="191215618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" name="Google Shape;229;g7fd034a3cf_0_236"/>
          <p:cNvSpPr txBox="1">
            <a:spLocks noGrp="1"/>
          </p:cNvSpPr>
          <p:nvPr>
            <p:ph type="body" idx="1"/>
          </p:nvPr>
        </p:nvSpPr>
        <p:spPr>
          <a:xfrm>
            <a:off x="1" y="0"/>
            <a:ext cx="9144000" cy="630000"/>
          </a:xfrm>
          <a:prstGeom prst="rect">
            <a:avLst/>
          </a:prstGeom>
        </p:spPr>
        <p:txBody>
          <a:bodyPr spcFirstLastPara="1" wrap="square" lIns="180000" tIns="45700" rIns="180000" bIns="45700" anchor="ctr" anchorCtr="0">
            <a:noAutofit/>
          </a:bodyPr>
          <a:lstStyle/>
          <a:p>
            <a:pPr marL="342900" lvl="0" indent="-342900">
              <a:spcBef>
                <a:spcPts val="0"/>
              </a:spcBef>
              <a:buClr>
                <a:schemeClr val="dk1"/>
              </a:buClr>
            </a:pPr>
            <a:r>
              <a:rPr lang="en-GB" sz="2800" dirty="0">
                <a:latin typeface="+mj-lt"/>
              </a:rPr>
              <a:t> 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A6B2170-DD8B-4061-A9E4-E147AFD0E6E5}"/>
              </a:ext>
            </a:extLst>
          </p:cNvPr>
          <p:cNvSpPr txBox="1"/>
          <p:nvPr/>
        </p:nvSpPr>
        <p:spPr>
          <a:xfrm>
            <a:off x="368968" y="939383"/>
            <a:ext cx="837397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Which of these does not represent groups of two?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6FBA4393-E50E-4630-AB6E-11E1BD37105F}"/>
              </a:ext>
            </a:extLst>
          </p:cNvPr>
          <p:cNvSpPr txBox="1"/>
          <p:nvPr/>
        </p:nvSpPr>
        <p:spPr>
          <a:xfrm>
            <a:off x="3272591" y="1771986"/>
            <a:ext cx="3048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00" dirty="0"/>
              <a:t> 4 x 3 = 12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485EA10-994F-43BE-9D36-9E25B7AE596F}"/>
              </a:ext>
            </a:extLst>
          </p:cNvPr>
          <p:cNvSpPr txBox="1"/>
          <p:nvPr/>
        </p:nvSpPr>
        <p:spPr>
          <a:xfrm>
            <a:off x="248318" y="2952333"/>
            <a:ext cx="8373979" cy="1077218"/>
          </a:xfrm>
          <a:prstGeom prst="rect">
            <a:avLst/>
          </a:prstGeom>
          <a:solidFill>
            <a:srgbClr val="FCFAA0"/>
          </a:solidFill>
        </p:spPr>
        <p:txBody>
          <a:bodyPr wrap="square" rtlCol="0">
            <a:spAutoFit/>
          </a:bodyPr>
          <a:lstStyle/>
          <a:p>
            <a:r>
              <a:rPr lang="en-GB" sz="2800" dirty="0"/>
              <a:t>Oops! Mrs Harris means to say: </a:t>
            </a:r>
          </a:p>
          <a:p>
            <a:r>
              <a:rPr lang="en-GB" sz="2800" dirty="0"/>
              <a:t>‘It does not represent groups of </a:t>
            </a:r>
            <a:r>
              <a:rPr lang="en-GB" sz="3600" b="1" dirty="0"/>
              <a:t>2’</a:t>
            </a:r>
          </a:p>
        </p:txBody>
      </p:sp>
    </p:spTree>
    <p:extLst>
      <p:ext uri="{BB962C8B-B14F-4D97-AF65-F5344CB8AC3E}">
        <p14:creationId xmlns:p14="http://schemas.microsoft.com/office/powerpoint/2010/main" val="15893560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A6B2170-DD8B-4061-A9E4-E147AFD0E6E5}"/>
              </a:ext>
            </a:extLst>
          </p:cNvPr>
          <p:cNvSpPr txBox="1"/>
          <p:nvPr/>
        </p:nvSpPr>
        <p:spPr>
          <a:xfrm>
            <a:off x="368968" y="939383"/>
            <a:ext cx="837397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Which of these does not represent groups of two?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4DB8BAE-3D8D-498F-BE06-D9D5E98BA0DA}"/>
              </a:ext>
            </a:extLst>
          </p:cNvPr>
          <p:cNvSpPr txBox="1"/>
          <p:nvPr/>
        </p:nvSpPr>
        <p:spPr>
          <a:xfrm>
            <a:off x="3176337" y="1513501"/>
            <a:ext cx="3048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00" dirty="0"/>
              <a:t> 0 x 2 = 0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F620BEEE-8F31-4E99-8571-E6173970A58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30569770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" name="Google Shape;229;g7fd034a3cf_0_236"/>
          <p:cNvSpPr txBox="1">
            <a:spLocks noGrp="1"/>
          </p:cNvSpPr>
          <p:nvPr>
            <p:ph type="body" idx="1"/>
          </p:nvPr>
        </p:nvSpPr>
        <p:spPr>
          <a:xfrm>
            <a:off x="1" y="0"/>
            <a:ext cx="9144000" cy="630000"/>
          </a:xfrm>
          <a:prstGeom prst="rect">
            <a:avLst/>
          </a:prstGeom>
        </p:spPr>
        <p:txBody>
          <a:bodyPr spcFirstLastPara="1" wrap="square" lIns="180000" tIns="45700" rIns="180000" bIns="45700" anchor="ctr" anchorCtr="0">
            <a:noAutofit/>
          </a:bodyPr>
          <a:lstStyle/>
          <a:p>
            <a:pPr marL="342900" lvl="0" indent="-342900">
              <a:spcBef>
                <a:spcPts val="0"/>
              </a:spcBef>
              <a:buClr>
                <a:schemeClr val="dk1"/>
              </a:buClr>
            </a:pPr>
            <a:r>
              <a:rPr lang="en-GB" sz="2800" dirty="0">
                <a:latin typeface="+mj-lt"/>
              </a:rPr>
              <a:t> 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A6B2170-DD8B-4061-A9E4-E147AFD0E6E5}"/>
              </a:ext>
            </a:extLst>
          </p:cNvPr>
          <p:cNvSpPr txBox="1"/>
          <p:nvPr/>
        </p:nvSpPr>
        <p:spPr>
          <a:xfrm>
            <a:off x="449179" y="2174625"/>
            <a:ext cx="798896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 err="1"/>
              <a:t>Iniko</a:t>
            </a:r>
            <a:r>
              <a:rPr lang="en-GB" sz="2800" dirty="0"/>
              <a:t> started drawing some pairs of mittens to  match his equation. Complete his drawing.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4DB8BAE-3D8D-498F-BE06-D9D5E98BA0DA}"/>
              </a:ext>
            </a:extLst>
          </p:cNvPr>
          <p:cNvSpPr txBox="1"/>
          <p:nvPr/>
        </p:nvSpPr>
        <p:spPr>
          <a:xfrm>
            <a:off x="3288632" y="3406030"/>
            <a:ext cx="3048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00" dirty="0"/>
              <a:t>12 = 6 x 2</a:t>
            </a:r>
          </a:p>
        </p:txBody>
      </p:sp>
      <p:pic>
        <p:nvPicPr>
          <p:cNvPr id="5" name="Picture 4" descr="A close up of a logo  Description automatically generated">
            <a:extLst>
              <a:ext uri="{FF2B5EF4-FFF2-40B4-BE49-F238E27FC236}">
                <a16:creationId xmlns:a16="http://schemas.microsoft.com/office/drawing/2014/main" id="{B2F57E07-C7A7-4C08-81FA-BFEDDFC5A09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9180" y="4456345"/>
            <a:ext cx="1115224" cy="1382981"/>
          </a:xfrm>
          <a:prstGeom prst="rect">
            <a:avLst/>
          </a:prstGeom>
        </p:spPr>
      </p:pic>
      <p:pic>
        <p:nvPicPr>
          <p:cNvPr id="7" name="Picture 6" descr="A close up of a logo  Description automatically generated">
            <a:extLst>
              <a:ext uri="{FF2B5EF4-FFF2-40B4-BE49-F238E27FC236}">
                <a16:creationId xmlns:a16="http://schemas.microsoft.com/office/drawing/2014/main" id="{20F0D767-0604-43D7-8CB4-2F2C790C3A5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55960" y="4391214"/>
            <a:ext cx="1164379" cy="1448112"/>
          </a:xfrm>
          <a:prstGeom prst="rect">
            <a:avLst/>
          </a:prstGeom>
        </p:spPr>
      </p:pic>
      <p:pic>
        <p:nvPicPr>
          <p:cNvPr id="9" name="Picture 8" descr="A close up of a logo  Description automatically generated">
            <a:extLst>
              <a:ext uri="{FF2B5EF4-FFF2-40B4-BE49-F238E27FC236}">
                <a16:creationId xmlns:a16="http://schemas.microsoft.com/office/drawing/2014/main" id="{9FF30575-44B8-4C72-B578-6B7B26C581C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288632" y="4456345"/>
            <a:ext cx="1118320" cy="1382981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130B3967-A015-45B2-B37D-C35F386B8388}"/>
              </a:ext>
            </a:extLst>
          </p:cNvPr>
          <p:cNvSpPr txBox="1"/>
          <p:nvPr/>
        </p:nvSpPr>
        <p:spPr>
          <a:xfrm>
            <a:off x="-3379" y="676465"/>
            <a:ext cx="91473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b="1" dirty="0"/>
              <a:t>Practice activity</a:t>
            </a:r>
          </a:p>
        </p:txBody>
      </p:sp>
    </p:spTree>
    <p:extLst>
      <p:ext uri="{BB962C8B-B14F-4D97-AF65-F5344CB8AC3E}">
        <p14:creationId xmlns:p14="http://schemas.microsoft.com/office/powerpoint/2010/main" val="34941131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CEDBA9B-91B2-47A9-BFDA-6C2A9E8BFC2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GB" dirty="0"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https://www.ncetm.org.uk/classroom-resources/vl-key-stage-1-multiplication-3-video-lessons/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247471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95DC4BE1-AC64-A347-A926-9A3E0EEB63B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 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89686" y="1248032"/>
            <a:ext cx="1847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GB" dirty="0">
              <a:latin typeface="Myriad Pro Semibold"/>
            </a:endParaRPr>
          </a:p>
          <a:p>
            <a:endParaRPr lang="en-GB" dirty="0">
              <a:latin typeface="Myriad Pro Semibold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0" y="1173553"/>
            <a:ext cx="868679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800" dirty="0">
                <a:solidFill>
                  <a:schemeClr val="tx1"/>
                </a:solidFill>
                <a:latin typeface="+mj-lt"/>
              </a:rPr>
              <a:t>Represent this sentence with pictures, a bar model and equations.</a:t>
            </a:r>
          </a:p>
          <a:p>
            <a:r>
              <a:rPr lang="en-GB" sz="1800" dirty="0">
                <a:solidFill>
                  <a:schemeClr val="tx1"/>
                </a:solidFill>
                <a:latin typeface="+mj-lt"/>
              </a:rPr>
              <a:t>The product of seven and two is fourteen. </a:t>
            </a:r>
          </a:p>
        </p:txBody>
      </p:sp>
      <p:pic>
        <p:nvPicPr>
          <p:cNvPr id="4" name="Picture 3" descr="A close up of the face of a dog staring at the camera  Description automatically generated">
            <a:extLst>
              <a:ext uri="{FF2B5EF4-FFF2-40B4-BE49-F238E27FC236}">
                <a16:creationId xmlns:a16="http://schemas.microsoft.com/office/drawing/2014/main" id="{8C97F435-3661-43BF-9889-4F6A77CD03F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574" y="1779940"/>
            <a:ext cx="1202635" cy="659731"/>
          </a:xfrm>
          <a:prstGeom prst="rect">
            <a:avLst/>
          </a:prstGeom>
        </p:spPr>
      </p:pic>
      <p:pic>
        <p:nvPicPr>
          <p:cNvPr id="6" name="Picture 5" descr="A picture containing person, indoor, camera, mouth  Description automatically generated">
            <a:extLst>
              <a:ext uri="{FF2B5EF4-FFF2-40B4-BE49-F238E27FC236}">
                <a16:creationId xmlns:a16="http://schemas.microsoft.com/office/drawing/2014/main" id="{D1E1E04C-05DC-4593-A9E3-D3C986AA7C3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537" y="2506420"/>
            <a:ext cx="1202635" cy="550581"/>
          </a:xfrm>
          <a:prstGeom prst="rect">
            <a:avLst/>
          </a:prstGeom>
        </p:spPr>
      </p:pic>
      <p:pic>
        <p:nvPicPr>
          <p:cNvPr id="8" name="Picture 7" descr="A picture containing person, indoor, toothbrush, brushing  Description automatically generated">
            <a:extLst>
              <a:ext uri="{FF2B5EF4-FFF2-40B4-BE49-F238E27FC236}">
                <a16:creationId xmlns:a16="http://schemas.microsoft.com/office/drawing/2014/main" id="{23777358-F9BD-48BA-8D66-28826829BB2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337096" y="1783784"/>
            <a:ext cx="1652628" cy="655887"/>
          </a:xfrm>
          <a:prstGeom prst="rect">
            <a:avLst/>
          </a:prstGeom>
        </p:spPr>
      </p:pic>
      <p:pic>
        <p:nvPicPr>
          <p:cNvPr id="10" name="Picture 9" descr="A close up of an animal  Description automatically generated">
            <a:extLst>
              <a:ext uri="{FF2B5EF4-FFF2-40B4-BE49-F238E27FC236}">
                <a16:creationId xmlns:a16="http://schemas.microsoft.com/office/drawing/2014/main" id="{CFFF7C2B-3F44-438D-9487-BC4BBD115684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463272" y="1763033"/>
            <a:ext cx="1343774" cy="662186"/>
          </a:xfrm>
          <a:prstGeom prst="rect">
            <a:avLst/>
          </a:prstGeom>
        </p:spPr>
      </p:pic>
      <p:pic>
        <p:nvPicPr>
          <p:cNvPr id="14" name="Picture 13" descr="A close up of a person wearing glasses  Description automatically generated">
            <a:extLst>
              <a:ext uri="{FF2B5EF4-FFF2-40B4-BE49-F238E27FC236}">
                <a16:creationId xmlns:a16="http://schemas.microsoft.com/office/drawing/2014/main" id="{3827188D-3221-4E19-97A5-87167131E31C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054611" y="1768253"/>
            <a:ext cx="1343774" cy="651746"/>
          </a:xfrm>
          <a:prstGeom prst="rect">
            <a:avLst/>
          </a:prstGeom>
        </p:spPr>
      </p:pic>
      <p:pic>
        <p:nvPicPr>
          <p:cNvPr id="16" name="Picture 15" descr="A picture containing remote, control, monitor, video  Description automatically generated">
            <a:extLst>
              <a:ext uri="{FF2B5EF4-FFF2-40B4-BE49-F238E27FC236}">
                <a16:creationId xmlns:a16="http://schemas.microsoft.com/office/drawing/2014/main" id="{AEA19C06-4D62-4EC4-A737-E6282C86AE88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l="3438" t="6661" r="3343" b="15146"/>
          <a:stretch/>
        </p:blipFill>
        <p:spPr>
          <a:xfrm>
            <a:off x="104867" y="3271007"/>
            <a:ext cx="2909706" cy="1830469"/>
          </a:xfrm>
          <a:prstGeom prst="rect">
            <a:avLst/>
          </a:prstGeom>
        </p:spPr>
      </p:pic>
      <p:pic>
        <p:nvPicPr>
          <p:cNvPr id="18" name="Picture 17" descr="A picture containing brushing, person, teeth, indoor  Description automatically generated">
            <a:extLst>
              <a:ext uri="{FF2B5EF4-FFF2-40B4-BE49-F238E27FC236}">
                <a16:creationId xmlns:a16="http://schemas.microsoft.com/office/drawing/2014/main" id="{17028746-399C-4CA0-B8C3-613D08FC805B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337096" y="2470858"/>
            <a:ext cx="1127808" cy="586813"/>
          </a:xfrm>
          <a:prstGeom prst="rect">
            <a:avLst/>
          </a:prstGeom>
        </p:spPr>
      </p:pic>
      <p:pic>
        <p:nvPicPr>
          <p:cNvPr id="1026" name="Picture 2">
            <a:extLst>
              <a:ext uri="{FF2B5EF4-FFF2-40B4-BE49-F238E27FC236}">
                <a16:creationId xmlns:a16="http://schemas.microsoft.com/office/drawing/2014/main" id="{C314324D-F487-41F9-A046-97A4BD993BD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314" t="28991" r="36087" b="62981"/>
          <a:stretch/>
        </p:blipFill>
        <p:spPr bwMode="auto">
          <a:xfrm>
            <a:off x="5871933" y="1745666"/>
            <a:ext cx="1755216" cy="6569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19" name="Table 19">
            <a:extLst>
              <a:ext uri="{FF2B5EF4-FFF2-40B4-BE49-F238E27FC236}">
                <a16:creationId xmlns:a16="http://schemas.microsoft.com/office/drawing/2014/main" id="{BE01AAEA-8A03-4E20-A540-3E7C204E1AA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61267491"/>
              </p:ext>
            </p:extLst>
          </p:nvPr>
        </p:nvGraphicFramePr>
        <p:xfrm>
          <a:off x="69575" y="5239128"/>
          <a:ext cx="4800600" cy="14598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85800">
                  <a:extLst>
                    <a:ext uri="{9D8B030D-6E8A-4147-A177-3AD203B41FA5}">
                      <a16:colId xmlns:a16="http://schemas.microsoft.com/office/drawing/2014/main" val="625286253"/>
                    </a:ext>
                  </a:extLst>
                </a:gridCol>
                <a:gridCol w="685800">
                  <a:extLst>
                    <a:ext uri="{9D8B030D-6E8A-4147-A177-3AD203B41FA5}">
                      <a16:colId xmlns:a16="http://schemas.microsoft.com/office/drawing/2014/main" val="1298162190"/>
                    </a:ext>
                  </a:extLst>
                </a:gridCol>
                <a:gridCol w="685800">
                  <a:extLst>
                    <a:ext uri="{9D8B030D-6E8A-4147-A177-3AD203B41FA5}">
                      <a16:colId xmlns:a16="http://schemas.microsoft.com/office/drawing/2014/main" val="4030822023"/>
                    </a:ext>
                  </a:extLst>
                </a:gridCol>
                <a:gridCol w="685800">
                  <a:extLst>
                    <a:ext uri="{9D8B030D-6E8A-4147-A177-3AD203B41FA5}">
                      <a16:colId xmlns:a16="http://schemas.microsoft.com/office/drawing/2014/main" val="3047364784"/>
                    </a:ext>
                  </a:extLst>
                </a:gridCol>
                <a:gridCol w="685800">
                  <a:extLst>
                    <a:ext uri="{9D8B030D-6E8A-4147-A177-3AD203B41FA5}">
                      <a16:colId xmlns:a16="http://schemas.microsoft.com/office/drawing/2014/main" val="3578935938"/>
                    </a:ext>
                  </a:extLst>
                </a:gridCol>
                <a:gridCol w="685800">
                  <a:extLst>
                    <a:ext uri="{9D8B030D-6E8A-4147-A177-3AD203B41FA5}">
                      <a16:colId xmlns:a16="http://schemas.microsoft.com/office/drawing/2014/main" val="1987857950"/>
                    </a:ext>
                  </a:extLst>
                </a:gridCol>
                <a:gridCol w="685800">
                  <a:extLst>
                    <a:ext uri="{9D8B030D-6E8A-4147-A177-3AD203B41FA5}">
                      <a16:colId xmlns:a16="http://schemas.microsoft.com/office/drawing/2014/main" val="3527914812"/>
                    </a:ext>
                  </a:extLst>
                </a:gridCol>
              </a:tblGrid>
              <a:tr h="729923">
                <a:tc gridSpan="7">
                  <a:txBody>
                    <a:bodyPr/>
                    <a:lstStyle/>
                    <a:p>
                      <a:pPr algn="ctr"/>
                      <a:r>
                        <a:rPr lang="en-GB" sz="4000" dirty="0">
                          <a:solidFill>
                            <a:schemeClr val="tx1"/>
                          </a:solidFill>
                          <a:latin typeface="Myriad Pro Semibold"/>
                        </a:rPr>
                        <a:t>14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25751310"/>
                  </a:ext>
                </a:extLst>
              </a:tr>
              <a:tr h="729923">
                <a:tc>
                  <a:txBody>
                    <a:bodyPr/>
                    <a:lstStyle/>
                    <a:p>
                      <a:pPr algn="ctr"/>
                      <a:r>
                        <a:rPr lang="en-GB" sz="3600" b="1" dirty="0">
                          <a:latin typeface="Myriad Pro Semibold"/>
                        </a:rPr>
                        <a:t>2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1" dirty="0">
                          <a:latin typeface="Myriad Pro Semibold"/>
                        </a:rPr>
                        <a:t>2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1" dirty="0">
                          <a:latin typeface="Myriad Pro Semibold"/>
                        </a:rPr>
                        <a:t>2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1" dirty="0">
                          <a:latin typeface="Myriad Pro Semibold"/>
                        </a:rPr>
                        <a:t>2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1" dirty="0">
                          <a:latin typeface="Myriad Pro Semibold"/>
                        </a:rPr>
                        <a:t>2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1" dirty="0">
                          <a:latin typeface="Myriad Pro Semibold"/>
                        </a:rPr>
                        <a:t>2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1" dirty="0">
                          <a:latin typeface="Myriad Pro Semibold"/>
                        </a:rPr>
                        <a:t>2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74348194"/>
                  </a:ext>
                </a:extLst>
              </a:tr>
            </a:tbl>
          </a:graphicData>
        </a:graphic>
      </p:graphicFrame>
      <p:pic>
        <p:nvPicPr>
          <p:cNvPr id="1028" name="Picture 4" descr="Image preview">
            <a:extLst>
              <a:ext uri="{FF2B5EF4-FFF2-40B4-BE49-F238E27FC236}">
                <a16:creationId xmlns:a16="http://schemas.microsoft.com/office/drawing/2014/main" id="{629F43A5-4177-410D-AC0D-5F05BD6B5E4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929" t="1" r="33088" b="1"/>
          <a:stretch/>
        </p:blipFill>
        <p:spPr bwMode="auto">
          <a:xfrm rot="16200000">
            <a:off x="4580165" y="934584"/>
            <a:ext cx="1553463" cy="46045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BBAF28EB-E387-4C8E-B7C8-0A13D0B11F8E}"/>
              </a:ext>
            </a:extLst>
          </p:cNvPr>
          <p:cNvSpPr txBox="1"/>
          <p:nvPr/>
        </p:nvSpPr>
        <p:spPr>
          <a:xfrm>
            <a:off x="3190461" y="4164496"/>
            <a:ext cx="176202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>
                <a:latin typeface="Myriad Pro Semibold"/>
              </a:rPr>
              <a:t>7 x 2 = 14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35165DC2-31CB-4F8D-9C50-F8AA26479536}"/>
              </a:ext>
            </a:extLst>
          </p:cNvPr>
          <p:cNvSpPr txBox="1"/>
          <p:nvPr/>
        </p:nvSpPr>
        <p:spPr>
          <a:xfrm>
            <a:off x="3130826" y="4709293"/>
            <a:ext cx="176202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>
                <a:latin typeface="Myriad Pro Semibold"/>
              </a:rPr>
              <a:t>14 = 7 x 2</a:t>
            </a:r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B2266689-1F70-4ECC-9C55-18731B292264}"/>
              </a:ext>
            </a:extLst>
          </p:cNvPr>
          <p:cNvSpPr/>
          <p:nvPr/>
        </p:nvSpPr>
        <p:spPr bwMode="auto">
          <a:xfrm>
            <a:off x="3861463" y="687506"/>
            <a:ext cx="692916" cy="532312"/>
          </a:xfrm>
          <a:prstGeom prst="ellipse">
            <a:avLst/>
          </a:prstGeom>
          <a:solidFill>
            <a:schemeClr val="tx2">
              <a:lumMod val="60000"/>
              <a:lumOff val="40000"/>
            </a:schemeClr>
          </a:solidFill>
          <a:ln w="9525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6" name="Oval 25">
            <a:extLst>
              <a:ext uri="{FF2B5EF4-FFF2-40B4-BE49-F238E27FC236}">
                <a16:creationId xmlns:a16="http://schemas.microsoft.com/office/drawing/2014/main" id="{41E0859D-7724-4F33-8EBC-51B76CAB7293}"/>
              </a:ext>
            </a:extLst>
          </p:cNvPr>
          <p:cNvSpPr/>
          <p:nvPr/>
        </p:nvSpPr>
        <p:spPr bwMode="auto">
          <a:xfrm>
            <a:off x="4606024" y="687506"/>
            <a:ext cx="692916" cy="532312"/>
          </a:xfrm>
          <a:prstGeom prst="ellipse">
            <a:avLst/>
          </a:prstGeom>
          <a:solidFill>
            <a:schemeClr val="tx2">
              <a:lumMod val="60000"/>
              <a:lumOff val="40000"/>
            </a:schemeClr>
          </a:solidFill>
          <a:ln w="9525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7" name="Oval 26">
            <a:extLst>
              <a:ext uri="{FF2B5EF4-FFF2-40B4-BE49-F238E27FC236}">
                <a16:creationId xmlns:a16="http://schemas.microsoft.com/office/drawing/2014/main" id="{24A3EAAD-61F8-43A6-B0C3-85C17D9C5A4D}"/>
              </a:ext>
            </a:extLst>
          </p:cNvPr>
          <p:cNvSpPr/>
          <p:nvPr/>
        </p:nvSpPr>
        <p:spPr bwMode="auto">
          <a:xfrm>
            <a:off x="5356896" y="678346"/>
            <a:ext cx="692916" cy="532312"/>
          </a:xfrm>
          <a:prstGeom prst="ellipse">
            <a:avLst/>
          </a:prstGeom>
          <a:solidFill>
            <a:schemeClr val="tx2">
              <a:lumMod val="60000"/>
              <a:lumOff val="40000"/>
            </a:schemeClr>
          </a:solidFill>
          <a:ln w="9525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8" name="Oval 27">
            <a:extLst>
              <a:ext uri="{FF2B5EF4-FFF2-40B4-BE49-F238E27FC236}">
                <a16:creationId xmlns:a16="http://schemas.microsoft.com/office/drawing/2014/main" id="{D4718B4D-60C0-4B1E-A3F7-B0CBC523D461}"/>
              </a:ext>
            </a:extLst>
          </p:cNvPr>
          <p:cNvSpPr/>
          <p:nvPr/>
        </p:nvSpPr>
        <p:spPr bwMode="auto">
          <a:xfrm>
            <a:off x="6107768" y="674390"/>
            <a:ext cx="692916" cy="532312"/>
          </a:xfrm>
          <a:prstGeom prst="ellipse">
            <a:avLst/>
          </a:prstGeom>
          <a:solidFill>
            <a:schemeClr val="tx2">
              <a:lumMod val="60000"/>
              <a:lumOff val="40000"/>
            </a:schemeClr>
          </a:solidFill>
          <a:ln w="9525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9" name="Oval 28">
            <a:extLst>
              <a:ext uri="{FF2B5EF4-FFF2-40B4-BE49-F238E27FC236}">
                <a16:creationId xmlns:a16="http://schemas.microsoft.com/office/drawing/2014/main" id="{DA71BC4B-4498-427F-8BBA-A84BA4A13DFA}"/>
              </a:ext>
            </a:extLst>
          </p:cNvPr>
          <p:cNvSpPr/>
          <p:nvPr/>
        </p:nvSpPr>
        <p:spPr bwMode="auto">
          <a:xfrm>
            <a:off x="6858640" y="664919"/>
            <a:ext cx="692916" cy="532312"/>
          </a:xfrm>
          <a:prstGeom prst="ellipse">
            <a:avLst/>
          </a:prstGeom>
          <a:solidFill>
            <a:schemeClr val="tx2">
              <a:lumMod val="60000"/>
              <a:lumOff val="40000"/>
            </a:schemeClr>
          </a:solidFill>
          <a:ln w="9525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0" name="Oval 29">
            <a:extLst>
              <a:ext uri="{FF2B5EF4-FFF2-40B4-BE49-F238E27FC236}">
                <a16:creationId xmlns:a16="http://schemas.microsoft.com/office/drawing/2014/main" id="{8FB39314-1625-4351-A26A-8E71F4770C85}"/>
              </a:ext>
            </a:extLst>
          </p:cNvPr>
          <p:cNvSpPr/>
          <p:nvPr/>
        </p:nvSpPr>
        <p:spPr bwMode="auto">
          <a:xfrm>
            <a:off x="7609512" y="669583"/>
            <a:ext cx="692916" cy="532312"/>
          </a:xfrm>
          <a:prstGeom prst="ellipse">
            <a:avLst/>
          </a:prstGeom>
          <a:solidFill>
            <a:schemeClr val="tx2">
              <a:lumMod val="60000"/>
              <a:lumOff val="40000"/>
            </a:schemeClr>
          </a:solidFill>
          <a:ln w="9525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4" name="Oval 33">
            <a:extLst>
              <a:ext uri="{FF2B5EF4-FFF2-40B4-BE49-F238E27FC236}">
                <a16:creationId xmlns:a16="http://schemas.microsoft.com/office/drawing/2014/main" id="{753E19CC-AB09-4A19-BAF8-53B680E5EBDF}"/>
              </a:ext>
            </a:extLst>
          </p:cNvPr>
          <p:cNvSpPr/>
          <p:nvPr/>
        </p:nvSpPr>
        <p:spPr bwMode="auto">
          <a:xfrm>
            <a:off x="8340341" y="687506"/>
            <a:ext cx="692916" cy="532312"/>
          </a:xfrm>
          <a:prstGeom prst="ellipse">
            <a:avLst/>
          </a:prstGeom>
          <a:solidFill>
            <a:schemeClr val="tx2">
              <a:lumMod val="60000"/>
              <a:lumOff val="40000"/>
            </a:schemeClr>
          </a:solidFill>
          <a:ln w="9525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F2FE47C3-1F1F-4FF0-886A-00A12EC31F63}"/>
              </a:ext>
            </a:extLst>
          </p:cNvPr>
          <p:cNvSpPr txBox="1"/>
          <p:nvPr/>
        </p:nvSpPr>
        <p:spPr>
          <a:xfrm>
            <a:off x="15368" y="701170"/>
            <a:ext cx="465406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2400" b="1" i="0" u="none" strike="noStrike" dirty="0">
                <a:solidFill>
                  <a:srgbClr val="000000"/>
                </a:solidFill>
                <a:effectLst/>
                <a:latin typeface="+mj-lt"/>
              </a:rPr>
              <a:t>Practice activity</a:t>
            </a:r>
            <a:endParaRPr lang="en-GB" sz="2400" b="1" dirty="0">
              <a:latin typeface="+mj-lt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589577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3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3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4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4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4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5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6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6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6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9" fill="hold">
                      <p:stCondLst>
                        <p:cond delay="indefinite"/>
                      </p:stCondLst>
                      <p:childTnLst>
                        <p:par>
                          <p:cTn id="170" fill="hold">
                            <p:stCondLst>
                              <p:cond delay="0"/>
                            </p:stCondLst>
                            <p:childTnLst>
                              <p:par>
                                <p:cTn id="17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6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7" fill="hold">
                      <p:stCondLst>
                        <p:cond delay="indefinite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4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4" grpId="0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" name="Google Shape;229;g7fd034a3cf_0_236"/>
          <p:cNvSpPr txBox="1">
            <a:spLocks noGrp="1"/>
          </p:cNvSpPr>
          <p:nvPr>
            <p:ph type="body" idx="1"/>
          </p:nvPr>
        </p:nvSpPr>
        <p:spPr>
          <a:xfrm>
            <a:off x="1" y="0"/>
            <a:ext cx="9144000" cy="630000"/>
          </a:xfrm>
          <a:prstGeom prst="rect">
            <a:avLst/>
          </a:prstGeom>
        </p:spPr>
        <p:txBody>
          <a:bodyPr spcFirstLastPara="1" wrap="square" lIns="180000" tIns="45700" rIns="180000" bIns="45700" anchor="ctr" anchorCtr="0">
            <a:noAutofit/>
          </a:bodyPr>
          <a:lstStyle/>
          <a:p>
            <a:pPr marL="342900" lvl="0" indent="-342900">
              <a:spcBef>
                <a:spcPts val="0"/>
              </a:spcBef>
              <a:buClr>
                <a:schemeClr val="dk1"/>
              </a:buClr>
            </a:pPr>
            <a:r>
              <a:rPr lang="en-GB" sz="2800" dirty="0">
                <a:latin typeface="+mj-lt"/>
              </a:rPr>
              <a:t> 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52EAFF1-0E6A-4598-8205-50EB65B2FDF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869" y="2022921"/>
            <a:ext cx="6142570" cy="486319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205E7C6A-8BB7-40B0-8114-9BECB97F236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80220" y="1450142"/>
            <a:ext cx="1189609" cy="508763"/>
          </a:xfrm>
          <a:prstGeom prst="rect">
            <a:avLst/>
          </a:prstGeom>
        </p:spPr>
      </p:pic>
      <p:pic>
        <p:nvPicPr>
          <p:cNvPr id="5" name="Picture 4" descr="A screenshot of a cell phone  Description automatically generated">
            <a:extLst>
              <a:ext uri="{FF2B5EF4-FFF2-40B4-BE49-F238E27FC236}">
                <a16:creationId xmlns:a16="http://schemas.microsoft.com/office/drawing/2014/main" id="{68643EF1-3305-4089-BFA2-3A776BA6C18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96982" y="3249672"/>
            <a:ext cx="2745826" cy="99508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980B83D9-0B60-452B-A9D8-764C35B0FFD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0611" y="1489210"/>
            <a:ext cx="1189609" cy="508763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348DAE8-8870-4528-8351-42BF500D5E1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9833" y="1489210"/>
            <a:ext cx="1189609" cy="508763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278FC2E0-B5FE-4FED-A596-9DB8A5654E8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48364" y="3327810"/>
            <a:ext cx="725737" cy="598545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C4466F53-26CD-4C7F-94AB-9F32693A7EBC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8673" y="3327810"/>
            <a:ext cx="725737" cy="598545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7BA0DF0E-D8E8-4FB6-A849-2C18A648C7CA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8983" y="3327810"/>
            <a:ext cx="725737" cy="59854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92B8EC07-0EB6-40D2-AC0A-90627FB1E632}"/>
              </a:ext>
            </a:extLst>
          </p:cNvPr>
          <p:cNvSpPr txBox="1"/>
          <p:nvPr/>
        </p:nvSpPr>
        <p:spPr bwMode="auto">
          <a:xfrm>
            <a:off x="3047583" y="4822200"/>
            <a:ext cx="144462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3 × 2 = 6</a:t>
            </a: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89AB9CBC-F22B-461B-BBC2-839205DC6F43}"/>
              </a:ext>
            </a:extLst>
          </p:cNvPr>
          <p:cNvSpPr/>
          <p:nvPr/>
        </p:nvSpPr>
        <p:spPr bwMode="auto">
          <a:xfrm>
            <a:off x="4052470" y="2241381"/>
            <a:ext cx="352425" cy="352425"/>
          </a:xfrm>
          <a:prstGeom prst="ellipse">
            <a:avLst/>
          </a:prstGeom>
          <a:noFill/>
          <a:ln w="19050" cap="flat" cmpd="sng" algn="ctr">
            <a:solidFill>
              <a:srgbClr val="03638C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D8C7953A-4C31-495D-85C8-23D7583D1287}"/>
              </a:ext>
            </a:extLst>
          </p:cNvPr>
          <p:cNvSpPr/>
          <p:nvPr/>
        </p:nvSpPr>
        <p:spPr bwMode="auto">
          <a:xfrm>
            <a:off x="2894482" y="2241381"/>
            <a:ext cx="352425" cy="352425"/>
          </a:xfrm>
          <a:prstGeom prst="ellipse">
            <a:avLst/>
          </a:prstGeom>
          <a:noFill/>
          <a:ln w="19050" cap="flat" cmpd="sng" algn="ctr">
            <a:solidFill>
              <a:srgbClr val="03638C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C018A679-F36D-423F-A271-9D01F2B1287E}"/>
              </a:ext>
            </a:extLst>
          </p:cNvPr>
          <p:cNvSpPr/>
          <p:nvPr/>
        </p:nvSpPr>
        <p:spPr bwMode="auto">
          <a:xfrm>
            <a:off x="1738082" y="2241381"/>
            <a:ext cx="352425" cy="352425"/>
          </a:xfrm>
          <a:prstGeom prst="ellipse">
            <a:avLst/>
          </a:prstGeom>
          <a:noFill/>
          <a:ln w="19050" cap="flat" cmpd="sng" algn="ctr">
            <a:solidFill>
              <a:srgbClr val="03638C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12382535-9A4D-44A3-B712-39BDB0144924}"/>
              </a:ext>
            </a:extLst>
          </p:cNvPr>
          <p:cNvSpPr/>
          <p:nvPr/>
        </p:nvSpPr>
        <p:spPr bwMode="auto">
          <a:xfrm>
            <a:off x="580094" y="2241381"/>
            <a:ext cx="352425" cy="352425"/>
          </a:xfrm>
          <a:prstGeom prst="ellipse">
            <a:avLst/>
          </a:prstGeom>
          <a:noFill/>
          <a:ln w="19050" cap="flat" cmpd="sng" algn="ctr">
            <a:solidFill>
              <a:srgbClr val="03638C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558ED678-AEC3-4C06-8A18-49914563A52B}"/>
              </a:ext>
            </a:extLst>
          </p:cNvPr>
          <p:cNvSpPr txBox="1"/>
          <p:nvPr/>
        </p:nvSpPr>
        <p:spPr bwMode="auto">
          <a:xfrm>
            <a:off x="3047582" y="4822200"/>
            <a:ext cx="144462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2 × 2 = 4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25B22C08-EB89-4FD3-BDD8-D04E76DD1B9D}"/>
              </a:ext>
            </a:extLst>
          </p:cNvPr>
          <p:cNvSpPr txBox="1"/>
          <p:nvPr/>
        </p:nvSpPr>
        <p:spPr bwMode="auto">
          <a:xfrm>
            <a:off x="3047582" y="4822200"/>
            <a:ext cx="144462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1 × 2 = 2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C915C6BC-81E4-48B2-B9F9-3779643E3708}"/>
              </a:ext>
            </a:extLst>
          </p:cNvPr>
          <p:cNvSpPr txBox="1"/>
          <p:nvPr/>
        </p:nvSpPr>
        <p:spPr bwMode="auto">
          <a:xfrm>
            <a:off x="3047582" y="4822200"/>
            <a:ext cx="144462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0 × 2 = 0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878309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12" grpId="0" animBg="1"/>
      <p:bldP spid="12" grpId="1" animBg="1"/>
      <p:bldP spid="13" grpId="0" animBg="1"/>
      <p:bldP spid="13" grpId="1" animBg="1"/>
      <p:bldP spid="14" grpId="0" animBg="1"/>
      <p:bldP spid="14" grpId="1" animBg="1"/>
      <p:bldP spid="15" grpId="0" animBg="1"/>
      <p:bldP spid="16" grpId="0"/>
      <p:bldP spid="16" grpId="1"/>
      <p:bldP spid="17" grpId="0"/>
      <p:bldP spid="17" grpId="1"/>
      <p:bldP spid="1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" name="Google Shape;229;g7fd034a3cf_0_236"/>
          <p:cNvSpPr txBox="1">
            <a:spLocks noGrp="1"/>
          </p:cNvSpPr>
          <p:nvPr>
            <p:ph type="body" idx="1"/>
          </p:nvPr>
        </p:nvSpPr>
        <p:spPr>
          <a:xfrm>
            <a:off x="1" y="0"/>
            <a:ext cx="9144000" cy="630000"/>
          </a:xfrm>
          <a:prstGeom prst="rect">
            <a:avLst/>
          </a:prstGeom>
        </p:spPr>
        <p:txBody>
          <a:bodyPr spcFirstLastPara="1" wrap="square" lIns="180000" tIns="45700" rIns="180000" bIns="45700" anchor="ctr" anchorCtr="0">
            <a:noAutofit/>
          </a:bodyPr>
          <a:lstStyle/>
          <a:p>
            <a:pPr marL="342900" lvl="0" indent="-342900">
              <a:spcBef>
                <a:spcPts val="0"/>
              </a:spcBef>
              <a:buClr>
                <a:schemeClr val="dk1"/>
              </a:buClr>
            </a:pPr>
            <a:r>
              <a:rPr lang="en-GB" sz="2800" dirty="0">
                <a:latin typeface="+mj-lt"/>
              </a:rPr>
              <a:t> </a:t>
            </a:r>
          </a:p>
        </p:txBody>
      </p:sp>
      <p:pic>
        <p:nvPicPr>
          <p:cNvPr id="23" name="Picture 22" descr="A screenshot of a cell phone  Description automatically generated">
            <a:extLst>
              <a:ext uri="{FF2B5EF4-FFF2-40B4-BE49-F238E27FC236}">
                <a16:creationId xmlns:a16="http://schemas.microsoft.com/office/drawing/2014/main" id="{80BDA981-A19D-402D-8815-BDA6F0E4FBF0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duotone>
              <a:srgbClr val="82E6DD">
                <a:shade val="45000"/>
                <a:satMod val="135000"/>
              </a:srgb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72218" y="3711909"/>
            <a:ext cx="3462700" cy="2389829"/>
          </a:xfrm>
          <a:prstGeom prst="rect">
            <a:avLst/>
          </a:prstGeom>
        </p:spPr>
      </p:pic>
      <p:pic>
        <p:nvPicPr>
          <p:cNvPr id="24" name="Picture 23" descr="A screenshot of a cell phone  Description automatically generated">
            <a:extLst>
              <a:ext uri="{FF2B5EF4-FFF2-40B4-BE49-F238E27FC236}">
                <a16:creationId xmlns:a16="http://schemas.microsoft.com/office/drawing/2014/main" id="{F4A85D1C-7F79-454B-9DAB-79E7A593E12C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72218" y="3708734"/>
            <a:ext cx="3462700" cy="2389829"/>
          </a:xfrm>
          <a:prstGeom prst="rect">
            <a:avLst/>
          </a:prstGeom>
        </p:spPr>
      </p:pic>
      <p:pic>
        <p:nvPicPr>
          <p:cNvPr id="36" name="Picture 35">
            <a:extLst>
              <a:ext uri="{FF2B5EF4-FFF2-40B4-BE49-F238E27FC236}">
                <a16:creationId xmlns:a16="http://schemas.microsoft.com/office/drawing/2014/main" id="{A0C39815-4AA5-4087-97B3-5E166F286E5A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2552" y="4920298"/>
            <a:ext cx="936000" cy="936000"/>
          </a:xfrm>
          <a:prstGeom prst="rect">
            <a:avLst/>
          </a:prstGeom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id="{540AEA08-4F66-4CD5-B7D6-919401560909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7620" y="4920298"/>
            <a:ext cx="936000" cy="936000"/>
          </a:xfrm>
          <a:prstGeom prst="rect">
            <a:avLst/>
          </a:prstGeom>
        </p:spPr>
      </p:pic>
      <p:pic>
        <p:nvPicPr>
          <p:cNvPr id="46" name="Picture 45">
            <a:extLst>
              <a:ext uri="{FF2B5EF4-FFF2-40B4-BE49-F238E27FC236}">
                <a16:creationId xmlns:a16="http://schemas.microsoft.com/office/drawing/2014/main" id="{C33B01C6-BE44-4BE6-8092-AFE08390314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0552" y="3963342"/>
            <a:ext cx="936000" cy="936000"/>
          </a:xfrm>
          <a:prstGeom prst="rect">
            <a:avLst/>
          </a:prstGeom>
        </p:spPr>
      </p:pic>
      <p:pic>
        <p:nvPicPr>
          <p:cNvPr id="47" name="Picture 46">
            <a:extLst>
              <a:ext uri="{FF2B5EF4-FFF2-40B4-BE49-F238E27FC236}">
                <a16:creationId xmlns:a16="http://schemas.microsoft.com/office/drawing/2014/main" id="{FE36699C-A9DC-4E80-A0F4-29D6B5F7B5ED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8020" y="3973820"/>
            <a:ext cx="936000" cy="936000"/>
          </a:xfrm>
          <a:prstGeom prst="rect">
            <a:avLst/>
          </a:prstGeom>
        </p:spPr>
      </p:pic>
      <p:pic>
        <p:nvPicPr>
          <p:cNvPr id="48" name="Picture 47">
            <a:extLst>
              <a:ext uri="{FF2B5EF4-FFF2-40B4-BE49-F238E27FC236}">
                <a16:creationId xmlns:a16="http://schemas.microsoft.com/office/drawing/2014/main" id="{5C2318B4-801E-43B3-B92C-5291147ECA6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2020" y="3894433"/>
            <a:ext cx="936000" cy="936000"/>
          </a:xfrm>
          <a:prstGeom prst="rect">
            <a:avLst/>
          </a:prstGeom>
        </p:spPr>
      </p:pic>
      <p:sp>
        <p:nvSpPr>
          <p:cNvPr id="224" name="TextBox 223">
            <a:extLst>
              <a:ext uri="{FF2B5EF4-FFF2-40B4-BE49-F238E27FC236}">
                <a16:creationId xmlns:a16="http://schemas.microsoft.com/office/drawing/2014/main" id="{AB78CC2E-C6EB-4BE2-98E5-F66958DDC05E}"/>
              </a:ext>
            </a:extLst>
          </p:cNvPr>
          <p:cNvSpPr txBox="1"/>
          <p:nvPr/>
        </p:nvSpPr>
        <p:spPr>
          <a:xfrm>
            <a:off x="1838020" y="6320589"/>
            <a:ext cx="160121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/>
              <a:t>2p Purse</a:t>
            </a: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9B56D529-DC36-43C1-974D-AD1D2F1A5DDC}"/>
              </a:ext>
            </a:extLst>
          </p:cNvPr>
          <p:cNvSpPr txBox="1"/>
          <p:nvPr/>
        </p:nvSpPr>
        <p:spPr>
          <a:xfrm>
            <a:off x="3673642" y="1138989"/>
            <a:ext cx="67376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400" dirty="0"/>
              <a:t>5</a:t>
            </a: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2170D89B-CFCE-4164-80DA-EF3E3C5B3DB3}"/>
              </a:ext>
            </a:extLst>
          </p:cNvPr>
          <p:cNvSpPr txBox="1"/>
          <p:nvPr/>
        </p:nvSpPr>
        <p:spPr>
          <a:xfrm>
            <a:off x="3336758" y="1832827"/>
            <a:ext cx="194109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factor</a:t>
            </a: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CB02FE2A-7B29-4758-AD9C-E13E1CD0EDAD}"/>
              </a:ext>
            </a:extLst>
          </p:cNvPr>
          <p:cNvSpPr txBox="1"/>
          <p:nvPr/>
        </p:nvSpPr>
        <p:spPr>
          <a:xfrm>
            <a:off x="4539917" y="1197375"/>
            <a:ext cx="6737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dirty="0"/>
              <a:t>x</a:t>
            </a: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67E4798B-8BD9-49C1-9262-1FA0D5A00298}"/>
              </a:ext>
            </a:extLst>
          </p:cNvPr>
          <p:cNvSpPr txBox="1"/>
          <p:nvPr/>
        </p:nvSpPr>
        <p:spPr>
          <a:xfrm>
            <a:off x="4539917" y="1732664"/>
            <a:ext cx="6737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dirty="0"/>
              <a:t>x</a:t>
            </a: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CA5EFF80-5A85-4329-949C-4AD16146937C}"/>
              </a:ext>
            </a:extLst>
          </p:cNvPr>
          <p:cNvSpPr txBox="1"/>
          <p:nvPr/>
        </p:nvSpPr>
        <p:spPr>
          <a:xfrm>
            <a:off x="5342021" y="1123287"/>
            <a:ext cx="67376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400" dirty="0"/>
              <a:t>2</a:t>
            </a:r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EB56FBD7-DF4F-4800-AE50-2A8779A79A76}"/>
              </a:ext>
            </a:extLst>
          </p:cNvPr>
          <p:cNvSpPr txBox="1"/>
          <p:nvPr/>
        </p:nvSpPr>
        <p:spPr>
          <a:xfrm>
            <a:off x="5045242" y="1855775"/>
            <a:ext cx="194109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factor</a:t>
            </a:r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3970C1DF-41D2-4CE5-AE88-456165C68C5D}"/>
              </a:ext>
            </a:extLst>
          </p:cNvPr>
          <p:cNvSpPr txBox="1"/>
          <p:nvPr/>
        </p:nvSpPr>
        <p:spPr>
          <a:xfrm>
            <a:off x="6295557" y="1843416"/>
            <a:ext cx="67376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dirty="0"/>
              <a:t>=</a:t>
            </a:r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69DEE30A-47BD-4400-94AD-356257659CD6}"/>
              </a:ext>
            </a:extLst>
          </p:cNvPr>
          <p:cNvSpPr txBox="1"/>
          <p:nvPr/>
        </p:nvSpPr>
        <p:spPr>
          <a:xfrm>
            <a:off x="6312568" y="1246397"/>
            <a:ext cx="67376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dirty="0"/>
              <a:t>=</a:t>
            </a:r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1FA4A50B-D614-455B-BC7D-27E72210FCDA}"/>
              </a:ext>
            </a:extLst>
          </p:cNvPr>
          <p:cNvSpPr txBox="1"/>
          <p:nvPr/>
        </p:nvSpPr>
        <p:spPr>
          <a:xfrm>
            <a:off x="6784000" y="1855775"/>
            <a:ext cx="160421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product</a:t>
            </a:r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268F034C-1539-4202-9FF8-D44D113CE232}"/>
              </a:ext>
            </a:extLst>
          </p:cNvPr>
          <p:cNvSpPr txBox="1"/>
          <p:nvPr/>
        </p:nvSpPr>
        <p:spPr>
          <a:xfrm>
            <a:off x="6817895" y="1138989"/>
            <a:ext cx="93044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400" dirty="0"/>
              <a:t>10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616195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" grpId="0"/>
      <p:bldP spid="69" grpId="0"/>
      <p:bldP spid="70" grpId="0"/>
      <p:bldP spid="71" grpId="0"/>
      <p:bldP spid="72" grpId="0"/>
      <p:bldP spid="73" grpId="0"/>
      <p:bldP spid="74" grpId="0"/>
      <p:bldP spid="75" grpId="0"/>
      <p:bldP spid="76" grpId="0"/>
      <p:bldP spid="7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 descr="A screenshot of a cell phone  Description automatically generated">
            <a:extLst>
              <a:ext uri="{FF2B5EF4-FFF2-40B4-BE49-F238E27FC236}">
                <a16:creationId xmlns:a16="http://schemas.microsoft.com/office/drawing/2014/main" id="{459AFF64-43EC-4A8D-B9F0-40CA94324887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74670" y="3528788"/>
            <a:ext cx="3462700" cy="2389829"/>
          </a:xfrm>
          <a:prstGeom prst="rect">
            <a:avLst/>
          </a:prstGeom>
        </p:spPr>
      </p:pic>
      <p:sp>
        <p:nvSpPr>
          <p:cNvPr id="229" name="Google Shape;229;g7fd034a3cf_0_236"/>
          <p:cNvSpPr txBox="1">
            <a:spLocks noGrp="1"/>
          </p:cNvSpPr>
          <p:nvPr>
            <p:ph type="body" idx="1"/>
          </p:nvPr>
        </p:nvSpPr>
        <p:spPr>
          <a:xfrm>
            <a:off x="1" y="0"/>
            <a:ext cx="9144000" cy="630000"/>
          </a:xfrm>
          <a:prstGeom prst="rect">
            <a:avLst/>
          </a:prstGeom>
        </p:spPr>
        <p:txBody>
          <a:bodyPr spcFirstLastPara="1" wrap="square" lIns="180000" tIns="45700" rIns="180000" bIns="45700" anchor="ctr" anchorCtr="0">
            <a:noAutofit/>
          </a:bodyPr>
          <a:lstStyle/>
          <a:p>
            <a:pPr marL="342900" lvl="0" indent="-342900">
              <a:spcBef>
                <a:spcPts val="0"/>
              </a:spcBef>
              <a:buClr>
                <a:schemeClr val="dk1"/>
              </a:buClr>
            </a:pPr>
            <a:r>
              <a:rPr lang="en-GB" sz="2800" dirty="0">
                <a:latin typeface="+mj-lt"/>
              </a:rPr>
              <a:t> 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66A9ADE7-362A-4A99-B4B2-75B2C732A43D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2552" y="4920298"/>
            <a:ext cx="936000" cy="93600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7F1F8712-41FC-4E34-9F10-34CA2FA30A86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7620" y="4920298"/>
            <a:ext cx="936000" cy="936000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87A4DF96-19BE-4CB6-8322-8771AA43FAB0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6430" y="3787702"/>
            <a:ext cx="936000" cy="936000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DC187910-B272-4FAB-A5F8-607F31B4D850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1884" y="3787702"/>
            <a:ext cx="936000" cy="9360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FA6B2170-DD8B-4061-A9E4-E147AFD0E6E5}"/>
              </a:ext>
            </a:extLst>
          </p:cNvPr>
          <p:cNvSpPr txBox="1"/>
          <p:nvPr/>
        </p:nvSpPr>
        <p:spPr>
          <a:xfrm>
            <a:off x="3673642" y="1138989"/>
            <a:ext cx="67376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400" dirty="0"/>
              <a:t>4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D76F9AD7-ADBF-4A30-B853-BBA841F941D3}"/>
              </a:ext>
            </a:extLst>
          </p:cNvPr>
          <p:cNvSpPr txBox="1"/>
          <p:nvPr/>
        </p:nvSpPr>
        <p:spPr>
          <a:xfrm>
            <a:off x="3336758" y="1832827"/>
            <a:ext cx="194109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factor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0FCEB15-7BA0-4652-B068-577F2E2B8CA7}"/>
              </a:ext>
            </a:extLst>
          </p:cNvPr>
          <p:cNvSpPr txBox="1"/>
          <p:nvPr/>
        </p:nvSpPr>
        <p:spPr>
          <a:xfrm>
            <a:off x="4539917" y="1197375"/>
            <a:ext cx="6737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dirty="0"/>
              <a:t>x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1A95BE73-1CFD-4666-89EF-83B5073DEC56}"/>
              </a:ext>
            </a:extLst>
          </p:cNvPr>
          <p:cNvSpPr txBox="1"/>
          <p:nvPr/>
        </p:nvSpPr>
        <p:spPr>
          <a:xfrm>
            <a:off x="4539917" y="1732664"/>
            <a:ext cx="6737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dirty="0"/>
              <a:t>x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E1338541-2370-4E29-9966-A4785C3C994A}"/>
              </a:ext>
            </a:extLst>
          </p:cNvPr>
          <p:cNvSpPr txBox="1"/>
          <p:nvPr/>
        </p:nvSpPr>
        <p:spPr>
          <a:xfrm>
            <a:off x="5342021" y="1135529"/>
            <a:ext cx="67376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400" dirty="0"/>
              <a:t>2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A2FD499E-24C8-4E84-89D8-DEC1F128D0F2}"/>
              </a:ext>
            </a:extLst>
          </p:cNvPr>
          <p:cNvSpPr txBox="1"/>
          <p:nvPr/>
        </p:nvSpPr>
        <p:spPr>
          <a:xfrm>
            <a:off x="5045242" y="1855775"/>
            <a:ext cx="194109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factor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6DBFE6B1-3201-4228-902E-7DDEB1845FCB}"/>
              </a:ext>
            </a:extLst>
          </p:cNvPr>
          <p:cNvSpPr txBox="1"/>
          <p:nvPr/>
        </p:nvSpPr>
        <p:spPr>
          <a:xfrm>
            <a:off x="2442277" y="1794219"/>
            <a:ext cx="67376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dirty="0"/>
              <a:t>=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F677634D-16BE-452D-840D-54EFC10DA794}"/>
              </a:ext>
            </a:extLst>
          </p:cNvPr>
          <p:cNvSpPr txBox="1"/>
          <p:nvPr/>
        </p:nvSpPr>
        <p:spPr>
          <a:xfrm>
            <a:off x="2460258" y="1197085"/>
            <a:ext cx="67376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dirty="0"/>
              <a:t>=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577D99AE-8F6E-4570-BA15-B133E03A8F36}"/>
              </a:ext>
            </a:extLst>
          </p:cNvPr>
          <p:cNvSpPr txBox="1"/>
          <p:nvPr/>
        </p:nvSpPr>
        <p:spPr>
          <a:xfrm>
            <a:off x="931411" y="1843416"/>
            <a:ext cx="160421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product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0F2409E1-271B-4A88-B14C-A8B84E865C29}"/>
              </a:ext>
            </a:extLst>
          </p:cNvPr>
          <p:cNvSpPr txBox="1"/>
          <p:nvPr/>
        </p:nvSpPr>
        <p:spPr>
          <a:xfrm>
            <a:off x="1278137" y="1197085"/>
            <a:ext cx="51857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400" dirty="0"/>
              <a:t>8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20148783-5E55-4716-B54E-A93C02394632}"/>
              </a:ext>
            </a:extLst>
          </p:cNvPr>
          <p:cNvSpPr txBox="1"/>
          <p:nvPr/>
        </p:nvSpPr>
        <p:spPr>
          <a:xfrm>
            <a:off x="1663186" y="6052894"/>
            <a:ext cx="160121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/>
              <a:t>2p Purse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947133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8" grpId="0"/>
      <p:bldP spid="22" grpId="0"/>
      <p:bldP spid="23" grpId="0"/>
      <p:bldP spid="21" grpId="0"/>
      <p:bldP spid="25" grpId="0"/>
      <p:bldP spid="24" grpId="0"/>
      <p:bldP spid="27" grpId="0"/>
      <p:bldP spid="26" grpId="0"/>
      <p:bldP spid="2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 descr="A screenshot of a cell phone  Description automatically generated">
            <a:extLst>
              <a:ext uri="{FF2B5EF4-FFF2-40B4-BE49-F238E27FC236}">
                <a16:creationId xmlns:a16="http://schemas.microsoft.com/office/drawing/2014/main" id="{459AFF64-43EC-4A8D-B9F0-40CA94324887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74670" y="3528788"/>
            <a:ext cx="3462700" cy="2389829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7F1F8712-41FC-4E34-9F10-34CA2FA30A86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7516" y="4853159"/>
            <a:ext cx="936000" cy="936000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87A4DF96-19BE-4CB6-8322-8771AA43FAB0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37642" y="3787702"/>
            <a:ext cx="936000" cy="936000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DC187910-B272-4FAB-A5F8-607F31B4D850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2016" y="4274204"/>
            <a:ext cx="936000" cy="9360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FA6B2170-DD8B-4061-A9E4-E147AFD0E6E5}"/>
              </a:ext>
            </a:extLst>
          </p:cNvPr>
          <p:cNvSpPr txBox="1"/>
          <p:nvPr/>
        </p:nvSpPr>
        <p:spPr>
          <a:xfrm>
            <a:off x="3673642" y="1138989"/>
            <a:ext cx="67376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400" dirty="0"/>
              <a:t>3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D76F9AD7-ADBF-4A30-B853-BBA841F941D3}"/>
              </a:ext>
            </a:extLst>
          </p:cNvPr>
          <p:cNvSpPr txBox="1"/>
          <p:nvPr/>
        </p:nvSpPr>
        <p:spPr>
          <a:xfrm>
            <a:off x="3336758" y="1832827"/>
            <a:ext cx="194109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factor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0FCEB15-7BA0-4652-B068-577F2E2B8CA7}"/>
              </a:ext>
            </a:extLst>
          </p:cNvPr>
          <p:cNvSpPr txBox="1"/>
          <p:nvPr/>
        </p:nvSpPr>
        <p:spPr>
          <a:xfrm>
            <a:off x="4539917" y="1197375"/>
            <a:ext cx="6737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dirty="0"/>
              <a:t>x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1A95BE73-1CFD-4666-89EF-83B5073DEC56}"/>
              </a:ext>
            </a:extLst>
          </p:cNvPr>
          <p:cNvSpPr txBox="1"/>
          <p:nvPr/>
        </p:nvSpPr>
        <p:spPr>
          <a:xfrm>
            <a:off x="4539917" y="1732664"/>
            <a:ext cx="6737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dirty="0"/>
              <a:t>x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E1338541-2370-4E29-9966-A4785C3C994A}"/>
              </a:ext>
            </a:extLst>
          </p:cNvPr>
          <p:cNvSpPr txBox="1"/>
          <p:nvPr/>
        </p:nvSpPr>
        <p:spPr>
          <a:xfrm>
            <a:off x="5342022" y="1184843"/>
            <a:ext cx="67376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400" dirty="0"/>
              <a:t>2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A2FD499E-24C8-4E84-89D8-DEC1F128D0F2}"/>
              </a:ext>
            </a:extLst>
          </p:cNvPr>
          <p:cNvSpPr txBox="1"/>
          <p:nvPr/>
        </p:nvSpPr>
        <p:spPr>
          <a:xfrm>
            <a:off x="5045242" y="1855775"/>
            <a:ext cx="194109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factor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6DBFE6B1-3201-4228-902E-7DDEB1845FCB}"/>
              </a:ext>
            </a:extLst>
          </p:cNvPr>
          <p:cNvSpPr txBox="1"/>
          <p:nvPr/>
        </p:nvSpPr>
        <p:spPr>
          <a:xfrm>
            <a:off x="6295557" y="1843416"/>
            <a:ext cx="67376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dirty="0"/>
              <a:t>=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F677634D-16BE-452D-840D-54EFC10DA794}"/>
              </a:ext>
            </a:extLst>
          </p:cNvPr>
          <p:cNvSpPr txBox="1"/>
          <p:nvPr/>
        </p:nvSpPr>
        <p:spPr>
          <a:xfrm>
            <a:off x="6312568" y="1246397"/>
            <a:ext cx="67376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dirty="0"/>
              <a:t>=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577D99AE-8F6E-4570-BA15-B133E03A8F36}"/>
              </a:ext>
            </a:extLst>
          </p:cNvPr>
          <p:cNvSpPr txBox="1"/>
          <p:nvPr/>
        </p:nvSpPr>
        <p:spPr>
          <a:xfrm>
            <a:off x="6784000" y="1855775"/>
            <a:ext cx="160421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product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0F2409E1-271B-4A88-B14C-A8B84E865C29}"/>
              </a:ext>
            </a:extLst>
          </p:cNvPr>
          <p:cNvSpPr txBox="1"/>
          <p:nvPr/>
        </p:nvSpPr>
        <p:spPr>
          <a:xfrm>
            <a:off x="6833937" y="1202407"/>
            <a:ext cx="43313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400" dirty="0"/>
              <a:t>6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107CE18-7420-414D-AA09-025CA96EDD51}"/>
              </a:ext>
            </a:extLst>
          </p:cNvPr>
          <p:cNvSpPr txBox="1"/>
          <p:nvPr/>
        </p:nvSpPr>
        <p:spPr>
          <a:xfrm>
            <a:off x="1733516" y="6048073"/>
            <a:ext cx="160121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/>
              <a:t>2p Purse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5607D4AD-63BA-4FBF-8E19-A0E3A9378EC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 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215890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8" grpId="0"/>
      <p:bldP spid="22" grpId="0"/>
      <p:bldP spid="23" grpId="0"/>
      <p:bldP spid="21" grpId="0"/>
      <p:bldP spid="25" grpId="0"/>
      <p:bldP spid="24" grpId="0"/>
      <p:bldP spid="27" grpId="0"/>
      <p:bldP spid="26" grpId="0"/>
      <p:bldP spid="2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 descr="A screenshot of a cell phone  Description automatically generated">
            <a:extLst>
              <a:ext uri="{FF2B5EF4-FFF2-40B4-BE49-F238E27FC236}">
                <a16:creationId xmlns:a16="http://schemas.microsoft.com/office/drawing/2014/main" id="{459AFF64-43EC-4A8D-B9F0-40CA94324887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74670" y="3528788"/>
            <a:ext cx="3462700" cy="2389829"/>
          </a:xfrm>
          <a:prstGeom prst="rect">
            <a:avLst/>
          </a:prstGeom>
        </p:spPr>
      </p:pic>
      <p:sp>
        <p:nvSpPr>
          <p:cNvPr id="229" name="Google Shape;229;g7fd034a3cf_0_236"/>
          <p:cNvSpPr txBox="1">
            <a:spLocks noGrp="1"/>
          </p:cNvSpPr>
          <p:nvPr>
            <p:ph type="body" idx="1"/>
          </p:nvPr>
        </p:nvSpPr>
        <p:spPr>
          <a:xfrm>
            <a:off x="1" y="0"/>
            <a:ext cx="9144000" cy="630000"/>
          </a:xfrm>
          <a:prstGeom prst="rect">
            <a:avLst/>
          </a:prstGeom>
        </p:spPr>
        <p:txBody>
          <a:bodyPr spcFirstLastPara="1" wrap="square" lIns="180000" tIns="45700" rIns="180000" bIns="45700" anchor="ctr" anchorCtr="0">
            <a:noAutofit/>
          </a:bodyPr>
          <a:lstStyle/>
          <a:p>
            <a:pPr marL="342900" lvl="0" indent="-342900">
              <a:spcBef>
                <a:spcPts val="0"/>
              </a:spcBef>
              <a:buClr>
                <a:schemeClr val="dk1"/>
              </a:buClr>
            </a:pPr>
            <a:r>
              <a:rPr lang="en-GB" sz="2800" dirty="0">
                <a:latin typeface="+mj-lt"/>
              </a:rPr>
              <a:t> 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7F1F8712-41FC-4E34-9F10-34CA2FA30A86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4190" y="4255702"/>
            <a:ext cx="936000" cy="936000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87A4DF96-19BE-4CB6-8322-8771AA43FAB0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45780" y="4255702"/>
            <a:ext cx="936000" cy="9360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FA6B2170-DD8B-4061-A9E4-E147AFD0E6E5}"/>
              </a:ext>
            </a:extLst>
          </p:cNvPr>
          <p:cNvSpPr txBox="1"/>
          <p:nvPr/>
        </p:nvSpPr>
        <p:spPr>
          <a:xfrm>
            <a:off x="2545780" y="939383"/>
            <a:ext cx="67376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400" dirty="0"/>
              <a:t>2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0FCEB15-7BA0-4652-B068-577F2E2B8CA7}"/>
              </a:ext>
            </a:extLst>
          </p:cNvPr>
          <p:cNvSpPr txBox="1"/>
          <p:nvPr/>
        </p:nvSpPr>
        <p:spPr>
          <a:xfrm>
            <a:off x="3412055" y="997769"/>
            <a:ext cx="6737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dirty="0"/>
              <a:t>x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E1338541-2370-4E29-9966-A4785C3C994A}"/>
              </a:ext>
            </a:extLst>
          </p:cNvPr>
          <p:cNvSpPr txBox="1"/>
          <p:nvPr/>
        </p:nvSpPr>
        <p:spPr>
          <a:xfrm>
            <a:off x="4214160" y="985237"/>
            <a:ext cx="67376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400" dirty="0"/>
              <a:t>2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F677634D-16BE-452D-840D-54EFC10DA794}"/>
              </a:ext>
            </a:extLst>
          </p:cNvPr>
          <p:cNvSpPr txBox="1"/>
          <p:nvPr/>
        </p:nvSpPr>
        <p:spPr>
          <a:xfrm>
            <a:off x="5184706" y="1046791"/>
            <a:ext cx="67376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dirty="0"/>
              <a:t>=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0F2409E1-271B-4A88-B14C-A8B84E865C29}"/>
              </a:ext>
            </a:extLst>
          </p:cNvPr>
          <p:cNvSpPr txBox="1"/>
          <p:nvPr/>
        </p:nvSpPr>
        <p:spPr>
          <a:xfrm>
            <a:off x="5706075" y="1002801"/>
            <a:ext cx="43313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400" dirty="0"/>
              <a:t>4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CF1B313B-DD31-4F8F-A393-31819E9126AD}"/>
              </a:ext>
            </a:extLst>
          </p:cNvPr>
          <p:cNvSpPr txBox="1"/>
          <p:nvPr/>
        </p:nvSpPr>
        <p:spPr>
          <a:xfrm>
            <a:off x="1618331" y="6082019"/>
            <a:ext cx="160121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/>
              <a:t>2p Purse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286750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2" grpId="0"/>
      <p:bldP spid="21" grpId="0"/>
      <p:bldP spid="27" grpId="0"/>
      <p:bldP spid="2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 descr="A screenshot of a cell phone  Description automatically generated">
            <a:extLst>
              <a:ext uri="{FF2B5EF4-FFF2-40B4-BE49-F238E27FC236}">
                <a16:creationId xmlns:a16="http://schemas.microsoft.com/office/drawing/2014/main" id="{459AFF64-43EC-4A8D-B9F0-40CA94324887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74670" y="3528788"/>
            <a:ext cx="3462700" cy="2389829"/>
          </a:xfrm>
          <a:prstGeom prst="rect">
            <a:avLst/>
          </a:prstGeom>
        </p:spPr>
      </p:pic>
      <p:sp>
        <p:nvSpPr>
          <p:cNvPr id="229" name="Google Shape;229;g7fd034a3cf_0_236"/>
          <p:cNvSpPr txBox="1">
            <a:spLocks noGrp="1"/>
          </p:cNvSpPr>
          <p:nvPr>
            <p:ph type="body" idx="1"/>
          </p:nvPr>
        </p:nvSpPr>
        <p:spPr>
          <a:xfrm>
            <a:off x="1" y="0"/>
            <a:ext cx="9144000" cy="630000"/>
          </a:xfrm>
          <a:prstGeom prst="rect">
            <a:avLst/>
          </a:prstGeom>
        </p:spPr>
        <p:txBody>
          <a:bodyPr spcFirstLastPara="1" wrap="square" lIns="180000" tIns="45700" rIns="180000" bIns="45700" anchor="ctr" anchorCtr="0">
            <a:noAutofit/>
          </a:bodyPr>
          <a:lstStyle/>
          <a:p>
            <a:pPr marL="342900" lvl="0" indent="-342900">
              <a:spcBef>
                <a:spcPts val="0"/>
              </a:spcBef>
              <a:buClr>
                <a:schemeClr val="dk1"/>
              </a:buClr>
            </a:pPr>
            <a:r>
              <a:rPr lang="en-GB" sz="2800" dirty="0">
                <a:latin typeface="+mj-lt"/>
              </a:rPr>
              <a:t> 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87A4DF96-19BE-4CB6-8322-8771AA43FAB0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45780" y="4255702"/>
            <a:ext cx="936000" cy="9360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FA6B2170-DD8B-4061-A9E4-E147AFD0E6E5}"/>
              </a:ext>
            </a:extLst>
          </p:cNvPr>
          <p:cNvSpPr txBox="1"/>
          <p:nvPr/>
        </p:nvSpPr>
        <p:spPr>
          <a:xfrm>
            <a:off x="2545780" y="939383"/>
            <a:ext cx="67376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400" dirty="0"/>
              <a:t>1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0FCEB15-7BA0-4652-B068-577F2E2B8CA7}"/>
              </a:ext>
            </a:extLst>
          </p:cNvPr>
          <p:cNvSpPr txBox="1"/>
          <p:nvPr/>
        </p:nvSpPr>
        <p:spPr>
          <a:xfrm>
            <a:off x="3412055" y="997769"/>
            <a:ext cx="6737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dirty="0"/>
              <a:t>x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E1338541-2370-4E29-9966-A4785C3C994A}"/>
              </a:ext>
            </a:extLst>
          </p:cNvPr>
          <p:cNvSpPr txBox="1"/>
          <p:nvPr/>
        </p:nvSpPr>
        <p:spPr>
          <a:xfrm>
            <a:off x="4222181" y="958584"/>
            <a:ext cx="67376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400" dirty="0"/>
              <a:t>2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F677634D-16BE-452D-840D-54EFC10DA794}"/>
              </a:ext>
            </a:extLst>
          </p:cNvPr>
          <p:cNvSpPr txBox="1"/>
          <p:nvPr/>
        </p:nvSpPr>
        <p:spPr>
          <a:xfrm>
            <a:off x="5184706" y="1046791"/>
            <a:ext cx="67376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dirty="0"/>
              <a:t>=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0F2409E1-271B-4A88-B14C-A8B84E865C29}"/>
              </a:ext>
            </a:extLst>
          </p:cNvPr>
          <p:cNvSpPr txBox="1"/>
          <p:nvPr/>
        </p:nvSpPr>
        <p:spPr>
          <a:xfrm>
            <a:off x="5714095" y="958583"/>
            <a:ext cx="43313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400" dirty="0"/>
              <a:t>2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F6CC782-3C98-4897-988D-FC68BB46A7A7}"/>
              </a:ext>
            </a:extLst>
          </p:cNvPr>
          <p:cNvSpPr txBox="1"/>
          <p:nvPr/>
        </p:nvSpPr>
        <p:spPr>
          <a:xfrm>
            <a:off x="1745171" y="6082019"/>
            <a:ext cx="160121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/>
              <a:t>2p Purse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432722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2" grpId="0"/>
      <p:bldP spid="21" grpId="0"/>
      <p:bldP spid="27" grpId="0"/>
      <p:bldP spid="2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 descr="A screenshot of a cell phone  Description automatically generated">
            <a:extLst>
              <a:ext uri="{FF2B5EF4-FFF2-40B4-BE49-F238E27FC236}">
                <a16:creationId xmlns:a16="http://schemas.microsoft.com/office/drawing/2014/main" id="{459AFF64-43EC-4A8D-B9F0-40CA94324887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74670" y="3528788"/>
            <a:ext cx="3462700" cy="2389829"/>
          </a:xfrm>
          <a:prstGeom prst="rect">
            <a:avLst/>
          </a:prstGeom>
        </p:spPr>
      </p:pic>
      <p:sp>
        <p:nvSpPr>
          <p:cNvPr id="229" name="Google Shape;229;g7fd034a3cf_0_236"/>
          <p:cNvSpPr txBox="1">
            <a:spLocks noGrp="1"/>
          </p:cNvSpPr>
          <p:nvPr>
            <p:ph type="body" idx="1"/>
          </p:nvPr>
        </p:nvSpPr>
        <p:spPr>
          <a:xfrm>
            <a:off x="1" y="0"/>
            <a:ext cx="9144000" cy="630000"/>
          </a:xfrm>
          <a:prstGeom prst="rect">
            <a:avLst/>
          </a:prstGeom>
        </p:spPr>
        <p:txBody>
          <a:bodyPr spcFirstLastPara="1" wrap="square" lIns="180000" tIns="45700" rIns="180000" bIns="45700" anchor="ctr" anchorCtr="0">
            <a:noAutofit/>
          </a:bodyPr>
          <a:lstStyle/>
          <a:p>
            <a:pPr marL="342900" lvl="0" indent="-342900">
              <a:spcBef>
                <a:spcPts val="0"/>
              </a:spcBef>
              <a:buClr>
                <a:schemeClr val="dk1"/>
              </a:buClr>
            </a:pPr>
            <a:r>
              <a:rPr lang="en-GB" sz="2800" dirty="0">
                <a:latin typeface="+mj-lt"/>
              </a:rPr>
              <a:t> 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A6B2170-DD8B-4061-A9E4-E147AFD0E6E5}"/>
              </a:ext>
            </a:extLst>
          </p:cNvPr>
          <p:cNvSpPr txBox="1"/>
          <p:nvPr/>
        </p:nvSpPr>
        <p:spPr>
          <a:xfrm>
            <a:off x="2545780" y="939383"/>
            <a:ext cx="67376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400" dirty="0"/>
              <a:t>0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0FCEB15-7BA0-4652-B068-577F2E2B8CA7}"/>
              </a:ext>
            </a:extLst>
          </p:cNvPr>
          <p:cNvSpPr txBox="1"/>
          <p:nvPr/>
        </p:nvSpPr>
        <p:spPr>
          <a:xfrm>
            <a:off x="3412055" y="997769"/>
            <a:ext cx="6737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dirty="0"/>
              <a:t>x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E1338541-2370-4E29-9966-A4785C3C994A}"/>
              </a:ext>
            </a:extLst>
          </p:cNvPr>
          <p:cNvSpPr txBox="1"/>
          <p:nvPr/>
        </p:nvSpPr>
        <p:spPr>
          <a:xfrm>
            <a:off x="4222181" y="958584"/>
            <a:ext cx="67376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400" dirty="0"/>
              <a:t>2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F677634D-16BE-452D-840D-54EFC10DA794}"/>
              </a:ext>
            </a:extLst>
          </p:cNvPr>
          <p:cNvSpPr txBox="1"/>
          <p:nvPr/>
        </p:nvSpPr>
        <p:spPr>
          <a:xfrm>
            <a:off x="5184706" y="1046791"/>
            <a:ext cx="67376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dirty="0"/>
              <a:t>=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0F2409E1-271B-4A88-B14C-A8B84E865C29}"/>
              </a:ext>
            </a:extLst>
          </p:cNvPr>
          <p:cNvSpPr txBox="1"/>
          <p:nvPr/>
        </p:nvSpPr>
        <p:spPr>
          <a:xfrm>
            <a:off x="5706075" y="1002801"/>
            <a:ext cx="43313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400" dirty="0"/>
              <a:t>0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F6CC782-3C98-4897-988D-FC68BB46A7A7}"/>
              </a:ext>
            </a:extLst>
          </p:cNvPr>
          <p:cNvSpPr txBox="1"/>
          <p:nvPr/>
        </p:nvSpPr>
        <p:spPr>
          <a:xfrm>
            <a:off x="1745171" y="6082019"/>
            <a:ext cx="160121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/>
              <a:t>2p Purse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10615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2" grpId="0"/>
      <p:bldP spid="21" grpId="0"/>
      <p:bldP spid="27" grpId="0"/>
      <p:bldP spid="28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60.7|1.9|1.7|2.6|2.3|1.7|2.4|17.8|11.7|18.3|20.3|2.1|2.1|1.8|1.8|1.8|2.2|16.4|9.6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63.3|29.9|24.6|4.4|1.9|14.7|21.6|1.4|2.6|24.2|20.7|3.9|0.9|63.9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1.2|38.9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2.5|14.7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6.3|4.5|0.6|0.8|5.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6.1|2.2|1.6|1.1|2.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5.8|1.2|0.9|1.2|1.2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6.4|9.6|0.4|48.2|0.9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68.7|71.4|90.3"/>
</p:tagLst>
</file>

<file path=ppt/theme/theme1.xml><?xml version="1.0" encoding="utf-8"?>
<a:theme xmlns:a="http://schemas.openxmlformats.org/drawingml/2006/main" name="nctem1">
  <a:themeElements>
    <a:clrScheme name="nctem1 11">
      <a:dk1>
        <a:srgbClr val="000000"/>
      </a:dk1>
      <a:lt1>
        <a:srgbClr val="FFFFFF"/>
      </a:lt1>
      <a:dk2>
        <a:srgbClr val="00628C"/>
      </a:dk2>
      <a:lt2>
        <a:srgbClr val="5F5F5F"/>
      </a:lt2>
      <a:accent1>
        <a:srgbClr val="82E6DD"/>
      </a:accent1>
      <a:accent2>
        <a:srgbClr val="C8E2E8"/>
      </a:accent2>
      <a:accent3>
        <a:srgbClr val="FFFFFF"/>
      </a:accent3>
      <a:accent4>
        <a:srgbClr val="000000"/>
      </a:accent4>
      <a:accent5>
        <a:srgbClr val="C1F0EB"/>
      </a:accent5>
      <a:accent6>
        <a:srgbClr val="B5CDD2"/>
      </a:accent6>
      <a:hlink>
        <a:srgbClr val="00628C"/>
      </a:hlink>
      <a:folHlink>
        <a:srgbClr val="B2B2B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nctem1">
  <a:themeElements>
    <a:clrScheme name="nctem1 11">
      <a:dk1>
        <a:srgbClr val="000000"/>
      </a:dk1>
      <a:lt1>
        <a:srgbClr val="FFFFFF"/>
      </a:lt1>
      <a:dk2>
        <a:srgbClr val="00628C"/>
      </a:dk2>
      <a:lt2>
        <a:srgbClr val="5F5F5F"/>
      </a:lt2>
      <a:accent1>
        <a:srgbClr val="82E6DD"/>
      </a:accent1>
      <a:accent2>
        <a:srgbClr val="C8E2E8"/>
      </a:accent2>
      <a:accent3>
        <a:srgbClr val="FFFFFF"/>
      </a:accent3>
      <a:accent4>
        <a:srgbClr val="000000"/>
      </a:accent4>
      <a:accent5>
        <a:srgbClr val="C1F0EB"/>
      </a:accent5>
      <a:accent6>
        <a:srgbClr val="B5CDD2"/>
      </a:accent6>
      <a:hlink>
        <a:srgbClr val="00628C"/>
      </a:hlink>
      <a:folHlink>
        <a:srgbClr val="B2B2B2"/>
      </a:folHlink>
    </a:clrScheme>
    <a:fontScheme name="nctem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742950" marR="0" indent="-28575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>
            <a:srgbClr val="00628C"/>
          </a:buClr>
          <a:buSzTx/>
          <a:buFont typeface="Arial" charset="0"/>
          <a:buChar char="●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742950" marR="0" indent="-28575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>
            <a:srgbClr val="00628C"/>
          </a:buClr>
          <a:buSzTx/>
          <a:buFont typeface="Arial" charset="0"/>
          <a:buChar char="●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nctem1 1">
        <a:dk1>
          <a:srgbClr val="000000"/>
        </a:dk1>
        <a:lt1>
          <a:srgbClr val="FFFFFF"/>
        </a:lt1>
        <a:dk2>
          <a:srgbClr val="006666"/>
        </a:dk2>
        <a:lt2>
          <a:srgbClr val="5F5F5F"/>
        </a:lt2>
        <a:accent1>
          <a:srgbClr val="33CCCC"/>
        </a:accent1>
        <a:accent2>
          <a:srgbClr val="99CCCC"/>
        </a:accent2>
        <a:accent3>
          <a:srgbClr val="FFFFFF"/>
        </a:accent3>
        <a:accent4>
          <a:srgbClr val="000000"/>
        </a:accent4>
        <a:accent5>
          <a:srgbClr val="ADE2E2"/>
        </a:accent5>
        <a:accent6>
          <a:srgbClr val="8AB9B9"/>
        </a:accent6>
        <a:hlink>
          <a:srgbClr val="006666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ctem1 2">
        <a:dk1>
          <a:srgbClr val="000000"/>
        </a:dk1>
        <a:lt1>
          <a:srgbClr val="FFFFFF"/>
        </a:lt1>
        <a:dk2>
          <a:srgbClr val="333366"/>
        </a:dk2>
        <a:lt2>
          <a:srgbClr val="5F5F5F"/>
        </a:lt2>
        <a:accent1>
          <a:srgbClr val="CC99FF"/>
        </a:accent1>
        <a:accent2>
          <a:srgbClr val="99CCCC"/>
        </a:accent2>
        <a:accent3>
          <a:srgbClr val="FFFFFF"/>
        </a:accent3>
        <a:accent4>
          <a:srgbClr val="000000"/>
        </a:accent4>
        <a:accent5>
          <a:srgbClr val="E2CAFF"/>
        </a:accent5>
        <a:accent6>
          <a:srgbClr val="8AB9B9"/>
        </a:accent6>
        <a:hlink>
          <a:srgbClr val="666699"/>
        </a:hlink>
        <a:folHlink>
          <a:srgbClr val="6600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ctem1 3">
        <a:dk1>
          <a:srgbClr val="000000"/>
        </a:dk1>
        <a:lt1>
          <a:srgbClr val="FFFFFF"/>
        </a:lt1>
        <a:dk2>
          <a:srgbClr val="0000CC"/>
        </a:dk2>
        <a:lt2>
          <a:srgbClr val="434343"/>
        </a:lt2>
        <a:accent1>
          <a:srgbClr val="99CC00"/>
        </a:accent1>
        <a:accent2>
          <a:srgbClr val="FFCC00"/>
        </a:accent2>
        <a:accent3>
          <a:srgbClr val="FFFFFF"/>
        </a:accent3>
        <a:accent4>
          <a:srgbClr val="000000"/>
        </a:accent4>
        <a:accent5>
          <a:srgbClr val="CAE2AA"/>
        </a:accent5>
        <a:accent6>
          <a:srgbClr val="E7B900"/>
        </a:accent6>
        <a:hlink>
          <a:srgbClr val="FF0000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ctem1 4">
        <a:dk1>
          <a:srgbClr val="000000"/>
        </a:dk1>
        <a:lt1>
          <a:srgbClr val="64AAAE"/>
        </a:lt1>
        <a:dk2>
          <a:srgbClr val="FFFFCC"/>
        </a:dk2>
        <a:lt2>
          <a:srgbClr val="5F5F5F"/>
        </a:lt2>
        <a:accent1>
          <a:srgbClr val="B4B1DB"/>
        </a:accent1>
        <a:accent2>
          <a:srgbClr val="61C1D7"/>
        </a:accent2>
        <a:accent3>
          <a:srgbClr val="B8D2D3"/>
        </a:accent3>
        <a:accent4>
          <a:srgbClr val="000000"/>
        </a:accent4>
        <a:accent5>
          <a:srgbClr val="D6D5EA"/>
        </a:accent5>
        <a:accent6>
          <a:srgbClr val="57AFC3"/>
        </a:accent6>
        <a:hlink>
          <a:srgbClr val="257177"/>
        </a:hlink>
        <a:folHlink>
          <a:srgbClr val="CCCC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ctem1 5">
        <a:dk1>
          <a:srgbClr val="5F5F5F"/>
        </a:dk1>
        <a:lt1>
          <a:srgbClr val="F8F8F8"/>
        </a:lt1>
        <a:dk2>
          <a:srgbClr val="2A285A"/>
        </a:dk2>
        <a:lt2>
          <a:srgbClr val="FFFFFF"/>
        </a:lt2>
        <a:accent1>
          <a:srgbClr val="999966"/>
        </a:accent1>
        <a:accent2>
          <a:srgbClr val="8C8B9D"/>
        </a:accent2>
        <a:accent3>
          <a:srgbClr val="ACACB5"/>
        </a:accent3>
        <a:accent4>
          <a:srgbClr val="D4D4D4"/>
        </a:accent4>
        <a:accent5>
          <a:srgbClr val="CACAB8"/>
        </a:accent5>
        <a:accent6>
          <a:srgbClr val="7E7D8E"/>
        </a:accent6>
        <a:hlink>
          <a:srgbClr val="465174"/>
        </a:hlink>
        <a:folHlink>
          <a:srgbClr val="C0C0C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tem1 6">
        <a:dk1>
          <a:srgbClr val="434343"/>
        </a:dk1>
        <a:lt1>
          <a:srgbClr val="FFFFFF"/>
        </a:lt1>
        <a:dk2>
          <a:srgbClr val="360404"/>
        </a:dk2>
        <a:lt2>
          <a:srgbClr val="FFFFFF"/>
        </a:lt2>
        <a:accent1>
          <a:srgbClr val="669900"/>
        </a:accent1>
        <a:accent2>
          <a:srgbClr val="CC6600"/>
        </a:accent2>
        <a:accent3>
          <a:srgbClr val="AEAAAA"/>
        </a:accent3>
        <a:accent4>
          <a:srgbClr val="DADADA"/>
        </a:accent4>
        <a:accent5>
          <a:srgbClr val="B8CAAA"/>
        </a:accent5>
        <a:accent6>
          <a:srgbClr val="B95C00"/>
        </a:accent6>
        <a:hlink>
          <a:srgbClr val="CC3300"/>
        </a:hlink>
        <a:folHlink>
          <a:srgbClr val="80808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tem1 7">
        <a:dk1>
          <a:srgbClr val="434343"/>
        </a:dk1>
        <a:lt1>
          <a:srgbClr val="FFFFFF"/>
        </a:lt1>
        <a:dk2>
          <a:srgbClr val="000000"/>
        </a:dk2>
        <a:lt2>
          <a:srgbClr val="8285FE"/>
        </a:lt2>
        <a:accent1>
          <a:srgbClr val="669900"/>
        </a:accent1>
        <a:accent2>
          <a:srgbClr val="9900FF"/>
        </a:accent2>
        <a:accent3>
          <a:srgbClr val="AAAAAA"/>
        </a:accent3>
        <a:accent4>
          <a:srgbClr val="DADADA"/>
        </a:accent4>
        <a:accent5>
          <a:srgbClr val="B8CAAA"/>
        </a:accent5>
        <a:accent6>
          <a:srgbClr val="8A00E7"/>
        </a:accent6>
        <a:hlink>
          <a:srgbClr val="6600CC"/>
        </a:hlink>
        <a:folHlink>
          <a:srgbClr val="80808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tem1 8">
        <a:dk1>
          <a:srgbClr val="434343"/>
        </a:dk1>
        <a:lt1>
          <a:srgbClr val="FFFFFF"/>
        </a:lt1>
        <a:dk2>
          <a:srgbClr val="000000"/>
        </a:dk2>
        <a:lt2>
          <a:srgbClr val="0066FF"/>
        </a:lt2>
        <a:accent1>
          <a:srgbClr val="339966"/>
        </a:accent1>
        <a:accent2>
          <a:srgbClr val="FFCC00"/>
        </a:accent2>
        <a:accent3>
          <a:srgbClr val="AAAAAA"/>
        </a:accent3>
        <a:accent4>
          <a:srgbClr val="DADADA"/>
        </a:accent4>
        <a:accent5>
          <a:srgbClr val="ADCAB8"/>
        </a:accent5>
        <a:accent6>
          <a:srgbClr val="E7B900"/>
        </a:accent6>
        <a:hlink>
          <a:srgbClr val="CC0000"/>
        </a:hlink>
        <a:folHlink>
          <a:srgbClr val="80808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tem1 9">
        <a:dk1>
          <a:srgbClr val="333300"/>
        </a:dk1>
        <a:lt1>
          <a:srgbClr val="FFFFFF"/>
        </a:lt1>
        <a:dk2>
          <a:srgbClr val="669900"/>
        </a:dk2>
        <a:lt2>
          <a:srgbClr val="FFFFCC"/>
        </a:lt2>
        <a:accent1>
          <a:srgbClr val="CCCC00"/>
        </a:accent1>
        <a:accent2>
          <a:srgbClr val="99CC00"/>
        </a:accent2>
        <a:accent3>
          <a:srgbClr val="B8CAAA"/>
        </a:accent3>
        <a:accent4>
          <a:srgbClr val="DADADA"/>
        </a:accent4>
        <a:accent5>
          <a:srgbClr val="E2E2AA"/>
        </a:accent5>
        <a:accent6>
          <a:srgbClr val="8AB900"/>
        </a:accent6>
        <a:hlink>
          <a:srgbClr val="336600"/>
        </a:hlink>
        <a:folHlink>
          <a:srgbClr val="FFFF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tem1 10">
        <a:dk1>
          <a:srgbClr val="333333"/>
        </a:dk1>
        <a:lt1>
          <a:srgbClr val="FFFFCC"/>
        </a:lt1>
        <a:dk2>
          <a:srgbClr val="660000"/>
        </a:dk2>
        <a:lt2>
          <a:srgbClr val="CCCCCC"/>
        </a:lt2>
        <a:accent1>
          <a:srgbClr val="FF6600"/>
        </a:accent1>
        <a:accent2>
          <a:srgbClr val="CC3300"/>
        </a:accent2>
        <a:accent3>
          <a:srgbClr val="B8AAAA"/>
        </a:accent3>
        <a:accent4>
          <a:srgbClr val="DADAAE"/>
        </a:accent4>
        <a:accent5>
          <a:srgbClr val="FFB8AA"/>
        </a:accent5>
        <a:accent6>
          <a:srgbClr val="B92D00"/>
        </a:accent6>
        <a:hlink>
          <a:srgbClr val="990000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tem1 11">
        <a:dk1>
          <a:srgbClr val="000000"/>
        </a:dk1>
        <a:lt1>
          <a:srgbClr val="FFFFFF"/>
        </a:lt1>
        <a:dk2>
          <a:srgbClr val="00628C"/>
        </a:dk2>
        <a:lt2>
          <a:srgbClr val="5F5F5F"/>
        </a:lt2>
        <a:accent1>
          <a:srgbClr val="82E6DD"/>
        </a:accent1>
        <a:accent2>
          <a:srgbClr val="C8E2E8"/>
        </a:accent2>
        <a:accent3>
          <a:srgbClr val="FFFFFF"/>
        </a:accent3>
        <a:accent4>
          <a:srgbClr val="000000"/>
        </a:accent4>
        <a:accent5>
          <a:srgbClr val="C1F0EB"/>
        </a:accent5>
        <a:accent6>
          <a:srgbClr val="B5CDD2"/>
        </a:accent6>
        <a:hlink>
          <a:srgbClr val="00628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nctem1 1">
    <a:dk1>
      <a:srgbClr val="000000"/>
    </a:dk1>
    <a:lt1>
      <a:srgbClr val="FFFFFF"/>
    </a:lt1>
    <a:dk2>
      <a:srgbClr val="006666"/>
    </a:dk2>
    <a:lt2>
      <a:srgbClr val="5F5F5F"/>
    </a:lt2>
    <a:accent1>
      <a:srgbClr val="33CCCC"/>
    </a:accent1>
    <a:accent2>
      <a:srgbClr val="99CCCC"/>
    </a:accent2>
    <a:accent3>
      <a:srgbClr val="FFFFFF"/>
    </a:accent3>
    <a:accent4>
      <a:srgbClr val="000000"/>
    </a:accent4>
    <a:accent5>
      <a:srgbClr val="ADE2E2"/>
    </a:accent5>
    <a:accent6>
      <a:srgbClr val="8AB9B9"/>
    </a:accent6>
    <a:hlink>
      <a:srgbClr val="006666"/>
    </a:hlink>
    <a:folHlink>
      <a:srgbClr val="B2B2B2"/>
    </a:folHlink>
  </a:clrScheme>
</a:themeOverride>
</file>

<file path=ppt/theme/themeOverride2.xml><?xml version="1.0" encoding="utf-8"?>
<a:themeOverride xmlns:a="http://schemas.openxmlformats.org/drawingml/2006/main">
  <a:clrScheme name="nctem1 1">
    <a:dk1>
      <a:srgbClr val="000000"/>
    </a:dk1>
    <a:lt1>
      <a:srgbClr val="FFFFFF"/>
    </a:lt1>
    <a:dk2>
      <a:srgbClr val="006666"/>
    </a:dk2>
    <a:lt2>
      <a:srgbClr val="5F5F5F"/>
    </a:lt2>
    <a:accent1>
      <a:srgbClr val="33CCCC"/>
    </a:accent1>
    <a:accent2>
      <a:srgbClr val="99CCCC"/>
    </a:accent2>
    <a:accent3>
      <a:srgbClr val="FFFFFF"/>
    </a:accent3>
    <a:accent4>
      <a:srgbClr val="000000"/>
    </a:accent4>
    <a:accent5>
      <a:srgbClr val="ADE2E2"/>
    </a:accent5>
    <a:accent6>
      <a:srgbClr val="8AB9B9"/>
    </a:accent6>
    <a:hlink>
      <a:srgbClr val="006666"/>
    </a:hlink>
    <a:folHlink>
      <a:srgbClr val="B2B2B2"/>
    </a:folHlink>
  </a:clrScheme>
</a:themeOverride>
</file>

<file path=ppt/theme/themeOverride3.xml><?xml version="1.0" encoding="utf-8"?>
<a:themeOverride xmlns:a="http://schemas.openxmlformats.org/drawingml/2006/main">
  <a:clrScheme name="nctem1 1">
    <a:dk1>
      <a:srgbClr val="000000"/>
    </a:dk1>
    <a:lt1>
      <a:srgbClr val="FFFFFF"/>
    </a:lt1>
    <a:dk2>
      <a:srgbClr val="006666"/>
    </a:dk2>
    <a:lt2>
      <a:srgbClr val="5F5F5F"/>
    </a:lt2>
    <a:accent1>
      <a:srgbClr val="33CCCC"/>
    </a:accent1>
    <a:accent2>
      <a:srgbClr val="99CCCC"/>
    </a:accent2>
    <a:accent3>
      <a:srgbClr val="FFFFFF"/>
    </a:accent3>
    <a:accent4>
      <a:srgbClr val="000000"/>
    </a:accent4>
    <a:accent5>
      <a:srgbClr val="ADE2E2"/>
    </a:accent5>
    <a:accent6>
      <a:srgbClr val="8AB9B9"/>
    </a:accent6>
    <a:hlink>
      <a:srgbClr val="006666"/>
    </a:hlink>
    <a:folHlink>
      <a:srgbClr val="B2B2B2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66C4E9411A2B847AB3A2FDDFBD5392E" ma:contentTypeVersion="12" ma:contentTypeDescription="Create a new document." ma:contentTypeScope="" ma:versionID="434d7b626fa96a0718c1193846830b32">
  <xsd:schema xmlns:xsd="http://www.w3.org/2001/XMLSchema" xmlns:xs="http://www.w3.org/2001/XMLSchema" xmlns:p="http://schemas.microsoft.com/office/2006/metadata/properties" xmlns:ns2="dc9bd944-225f-43f1-96dc-d5ee43d55d1c" xmlns:ns3="6e8f39c4-649a-4727-b531-9584b06a2d5b" targetNamespace="http://schemas.microsoft.com/office/2006/metadata/properties" ma:root="true" ma:fieldsID="3b76194d8edd212a55ab64e907a72791" ns2:_="" ns3:_="">
    <xsd:import namespace="dc9bd944-225f-43f1-96dc-d5ee43d55d1c"/>
    <xsd:import namespace="6e8f39c4-649a-4727-b531-9584b06a2d5b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DateTaken" minOccurs="0"/>
                <xsd:element ref="ns3:MediaServiceLocation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9bd944-225f-43f1-96dc-d5ee43d55d1c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e8f39c4-649a-4727-b531-9584b06a2d5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2FA86CCB-5A31-4FC6-86DC-8E60F128AF85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0FA4D9B1-8300-4224-9037-C59CA6164938}"/>
</file>

<file path=customXml/itemProps3.xml><?xml version="1.0" encoding="utf-8"?>
<ds:datastoreItem xmlns:ds="http://schemas.openxmlformats.org/officeDocument/2006/customXml" ds:itemID="{ADCC4C34-0216-427F-A90C-5CF195E07B3F}">
  <ds:schemaRefs>
    <ds:schemaRef ds:uri="http://purl.org/dc/elements/1.1/"/>
    <ds:schemaRef ds:uri="http://purl.org/dc/dcmitype/"/>
    <ds:schemaRef ds:uri="http://schemas.microsoft.com/office/infopath/2007/PartnerControls"/>
    <ds:schemaRef ds:uri="http://purl.org/dc/terms/"/>
    <ds:schemaRef ds:uri="http://schemas.openxmlformats.org/package/2006/metadata/core-properties"/>
    <ds:schemaRef ds:uri="http://schemas.microsoft.com/office/2006/documentManagement/types"/>
    <ds:schemaRef ds:uri="e2f7c1fb-8b39-4d5b-953e-de45d1606e4d"/>
    <ds:schemaRef ds:uri="http://schemas.microsoft.com/office/2006/metadata/propertie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2142</TotalTime>
  <Words>320</Words>
  <Application>Microsoft Office PowerPoint</Application>
  <PresentationFormat>On-screen Show (4:3)</PresentationFormat>
  <Paragraphs>121</Paragraphs>
  <Slides>17</Slides>
  <Notes>16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17</vt:i4>
      </vt:variant>
    </vt:vector>
  </HeadingPairs>
  <TitlesOfParts>
    <vt:vector size="25" baseType="lpstr">
      <vt:lpstr>Open Sans</vt:lpstr>
      <vt:lpstr>Myriad Pro</vt:lpstr>
      <vt:lpstr>Myriad Pro Semibold</vt:lpstr>
      <vt:lpstr>Arial</vt:lpstr>
      <vt:lpstr>Calibri</vt:lpstr>
      <vt:lpstr>nctem1</vt:lpstr>
      <vt:lpstr>1_Custom Design</vt:lpstr>
      <vt:lpstr>1_nctem1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Primary maths lessons during school closures</dc:title>
  <dc:creator>Debbie Morgan</dc:creator>
  <cp:lastModifiedBy>Andrew Young</cp:lastModifiedBy>
  <cp:revision>113</cp:revision>
  <dcterms:created xsi:type="dcterms:W3CDTF">2020-04-15T07:07:39Z</dcterms:created>
  <dcterms:modified xsi:type="dcterms:W3CDTF">2020-08-25T15:03:18Z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0x010100E66C4E9411A2B847AB3A2FDDFBD5392E</vt:lpwstr>
  </property>
</Properties>
</file>