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ink/ink1.xml" ContentType="application/inkml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9"/>
  </p:notesMasterIdLst>
  <p:sldIdLst>
    <p:sldId id="257" r:id="rId6"/>
    <p:sldId id="367" r:id="rId7"/>
    <p:sldId id="388" r:id="rId8"/>
    <p:sldId id="389" r:id="rId9"/>
    <p:sldId id="380" r:id="rId10"/>
    <p:sldId id="373" r:id="rId11"/>
    <p:sldId id="368" r:id="rId12"/>
    <p:sldId id="381" r:id="rId13"/>
    <p:sldId id="369" r:id="rId14"/>
    <p:sldId id="387" r:id="rId15"/>
    <p:sldId id="377" r:id="rId16"/>
    <p:sldId id="386" r:id="rId17"/>
    <p:sldId id="39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9E3C83-3D06-46CF-BAF6-49FD1831CAE2}" v="2" dt="2020-08-25T15:00:26.8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70516" autoAdjust="0"/>
  </p:normalViewPr>
  <p:slideViewPr>
    <p:cSldViewPr snapToGrid="0">
      <p:cViewPr varScale="1">
        <p:scale>
          <a:sx n="51" d="100"/>
          <a:sy n="51" d="100"/>
        </p:scale>
        <p:origin x="19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C69E3C83-3D06-46CF-BAF6-49FD1831CAE2}"/>
    <pc:docChg chg="custSel modSld">
      <pc:chgData name="Andrew Young" userId="3d7dab09-352b-4858-b937-4a4f8b94e613" providerId="ADAL" clId="{C69E3C83-3D06-46CF-BAF6-49FD1831CAE2}" dt="2020-08-25T15:00:26.808" v="17" actId="207"/>
      <pc:docMkLst>
        <pc:docMk/>
      </pc:docMkLst>
      <pc:sldChg chg="modSp mod">
        <pc:chgData name="Andrew Young" userId="3d7dab09-352b-4858-b937-4a4f8b94e613" providerId="ADAL" clId="{C69E3C83-3D06-46CF-BAF6-49FD1831CAE2}" dt="2020-08-25T14:59:48.910" v="12" actId="2711"/>
        <pc:sldMkLst>
          <pc:docMk/>
          <pc:sldMk cId="2672681811" sldId="377"/>
        </pc:sldMkLst>
        <pc:spChg chg="mod">
          <ac:chgData name="Andrew Young" userId="3d7dab09-352b-4858-b937-4a4f8b94e613" providerId="ADAL" clId="{C69E3C83-3D06-46CF-BAF6-49FD1831CAE2}" dt="2020-08-25T14:59:21.596" v="2" actId="255"/>
          <ac:spMkLst>
            <pc:docMk/>
            <pc:sldMk cId="2672681811" sldId="377"/>
            <ac:spMk id="4" creationId="{00000000-0000-0000-0000-000000000000}"/>
          </ac:spMkLst>
        </pc:spChg>
        <pc:spChg chg="mod">
          <ac:chgData name="Andrew Young" userId="3d7dab09-352b-4858-b937-4a4f8b94e613" providerId="ADAL" clId="{C69E3C83-3D06-46CF-BAF6-49FD1831CAE2}" dt="2020-08-25T14:59:48.910" v="12" actId="2711"/>
          <ac:spMkLst>
            <pc:docMk/>
            <pc:sldMk cId="2672681811" sldId="377"/>
            <ac:spMk id="14" creationId="{00000000-0000-0000-0000-000000000000}"/>
          </ac:spMkLst>
        </pc:spChg>
      </pc:sldChg>
      <pc:sldChg chg="modSp mod">
        <pc:chgData name="Andrew Young" userId="3d7dab09-352b-4858-b937-4a4f8b94e613" providerId="ADAL" clId="{C69E3C83-3D06-46CF-BAF6-49FD1831CAE2}" dt="2020-08-25T15:00:03.921" v="14" actId="255"/>
        <pc:sldMkLst>
          <pc:docMk/>
          <pc:sldMk cId="1658957773" sldId="386"/>
        </pc:sldMkLst>
        <pc:spChg chg="mod">
          <ac:chgData name="Andrew Young" userId="3d7dab09-352b-4858-b937-4a4f8b94e613" providerId="ADAL" clId="{C69E3C83-3D06-46CF-BAF6-49FD1831CAE2}" dt="2020-08-25T15:00:03.921" v="14" actId="255"/>
          <ac:spMkLst>
            <pc:docMk/>
            <pc:sldMk cId="1658957773" sldId="386"/>
            <ac:spMk id="12" creationId="{00000000-0000-0000-0000-000000000000}"/>
          </ac:spMkLst>
        </pc:spChg>
      </pc:sldChg>
      <pc:sldChg chg="modSp mod">
        <pc:chgData name="Andrew Young" userId="3d7dab09-352b-4858-b937-4a4f8b94e613" providerId="ADAL" clId="{C69E3C83-3D06-46CF-BAF6-49FD1831CAE2}" dt="2020-08-25T14:58:55.951" v="1" actId="2711"/>
        <pc:sldMkLst>
          <pc:docMk/>
          <pc:sldMk cId="1708542687" sldId="388"/>
        </pc:sldMkLst>
        <pc:spChg chg="mod">
          <ac:chgData name="Andrew Young" userId="3d7dab09-352b-4858-b937-4a4f8b94e613" providerId="ADAL" clId="{C69E3C83-3D06-46CF-BAF6-49FD1831CAE2}" dt="2020-08-25T14:58:55.951" v="1" actId="2711"/>
          <ac:spMkLst>
            <pc:docMk/>
            <pc:sldMk cId="1708542687" sldId="388"/>
            <ac:spMk id="5" creationId="{00000000-0000-0000-0000-000000000000}"/>
          </ac:spMkLst>
        </pc:spChg>
      </pc:sldChg>
      <pc:sldChg chg="modSp mod">
        <pc:chgData name="Andrew Young" userId="3d7dab09-352b-4858-b937-4a4f8b94e613" providerId="ADAL" clId="{C69E3C83-3D06-46CF-BAF6-49FD1831CAE2}" dt="2020-08-25T15:00:26.808" v="17" actId="207"/>
        <pc:sldMkLst>
          <pc:docMk/>
          <pc:sldMk cId="2498948531" sldId="390"/>
        </pc:sldMkLst>
        <pc:spChg chg="mod">
          <ac:chgData name="Andrew Young" userId="3d7dab09-352b-4858-b937-4a4f8b94e613" providerId="ADAL" clId="{C69E3C83-3D06-46CF-BAF6-49FD1831CAE2}" dt="2020-08-25T15:00:26.808" v="17" actId="207"/>
          <ac:spMkLst>
            <pc:docMk/>
            <pc:sldMk cId="2498948531" sldId="390"/>
            <ac:spMk id="3" creationId="{15F4570A-E109-47FB-BB66-C2561CFD7A5F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0-05-19T11:08:46.1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17216 6385 0,'-53'0'250,"53"-17"-250,-18 17 0,0 0 16,1 0-16,-1 0 31,-17 0-15,17-18-1,1 18-15,-1 0 16,0 0-1,1 0 1,-19 0 15,19 18-15,-1-18 0,0 17-16,1-17 15,-1 18 16,0-18-15,1 18 0,-1-1-16,1-17 15,17 18 1,-18-18 0,0 0-16,18 17 15,0 1 16,0 0-15,0-1 0,0 1-16,0 17 31,0-17-15,0 0-16,0-1 15,0 1 1,0-1-16,0 1 15,0 17 1,0-17-16,0 0 16,0-1-16,18 1 15,0-18-15,-18 35 16,17-17 0,-17 0-16,18-1 15,-18 1 1,17-1-16,1-17 15,0 0 1,-18 18-16,0 0 16,17-1-16,1-17 15,-18 18 1,18-18 0,-1 18-16,1-18 15,-18 17-15,35-17 16,-17 36-1,0-36-15,-1 35 16,18-18-16,1-17 16,-36 18-16,17 0 15,1-1-15,0-17 16,-1 36 0,-17-19-16,18-17 15,-18 18 1,35 0-16,-17-1 15,-18 1 1,0-1-16,0 1 16,17 0-1,1-18-15,-18 35 16,18-17-16,-18 17 16,17 18-1,1-35 1,0-1-16,-18 18 15,0-17 1,0 0-16,17-18 16,-17 17-1,0 1 1,0 0 0,0-1 15,-17-17-31,-1 18 15,-17-18-15,-1 35 16,19-35-16,-18 0 16,-18 35-1,35-17-15,-17 0 16,-1-1-16,1-17 16,18 0-1,-1 0-15,0 0 16,1 0-16,-1 0 15,0 0-15,1 0 16,-1 0-16,-17 0 16,-1 0-1,19 0-15,-1 0 16,1 0 0,-19 0-1,1 0 63,17 0-78,18-35 16,-17 35-16,-1 0 16,18-18 15,0 1-31,0-1 15,0-17 1,-18 17-16,18-17 16,0 0-16,0-1 15,0 1-15,0 18 16,0-19-16,0 1 16,0 17-16,0-17 15,0 17-15,0-17 16,0 17-16,0 1 15,18-1-15,0-17 16,-1 35-16,-17-35 16,0-1-16,18 36 15,-18-17-15,18-19 16,-1 36-16,-17-17 16,18-18-16,0 35 15,-1-18 1,1 0-16,-1 1 15,1 17-15,0-18 16,-1 0-16,1 18 16,0-17-16,-1-1 15,1 0-15,0 18 16,-1-17-16,1 17 16,-18-35-16,35 17 15,0 18 1,-35-18-16,18 1 15,17-1-15,-17 18 16,0-18 0,-1 1-16,1 17 31,0-18-15,-1 0-1,1 1-15,-1 17 16,1 0-1,0-18 1,-18-17 0,17 35 15,-17-18 0,0 1-15,0-1 15,0 0-15,0 1-16,0-1 31,0 0-31,-17 1 31,17-1-15,-18 0-1,0 18 17,18-17-17,-17-1 17,-1 18-17,-17 0 1,17 0-1,18-17 1,-17-1-16,-1 18 16,0-18 31,1 18-16</inkml:trace>
  <inkml:trace contextRef="#ctx0" brushRef="#br0" timeOffset="2397.5">15117 8449 0,'0'-18'109,"35"-17"-109,-35 17 16,35-17-16,0 0 15,1 35-15,-36-35 16,17 35-16,1-18 16,0 18-16,-18-18 15,17 18 1,1-17-16,-1 17 31,1 0 16,0 0-16,-1 0 0,1 0-31,-18 17 16,18 19-16,-1-19 16,19 19-16,-19-1 15,1 0 1,-1-17-16,-17-1 16,18 1-1,-18 0-15,0-1 16,18 1-16,-18 0 15,17-18-15,-17 17 16,0 1-16,0 17 16,0 0-1,18-35 1,-18 18 0,0 0-1,0-1 1,-18 1-1,1 0-15,-1-18 16,0 17-16,-17 19 16,18-19-1,-1 1 1,18-1-16,-35-17 16,35 18-16,-18 0 15,0-1-15,1-17 16,-1 18-16,18 0 15,-18-18-15,18 17 16,-17 1-16,17 0 16,-35-18-16,35 17 15,-36 18-15,36-17 16,-35 17 0,17-35-16,18 18 15,-17 0-15,-1-1 16,0 19-16,1-1 15,17-18-15,-18-17 16,18 18-16,0 0 16,-17-1-16,17 1 15,0 0 1,0-1-16,0 1 16,-18 0-16,0-1 15,18 1 1,-17 0-1,17-1-15,0 1 16,0-1 47,17-17 30,1 0-77,-18-17-16,18 17 16,-1-18-16,18 1 15,-17 17 1,0 0-1,17 0-15,-35-18 16,35 18-16,1 0 16,-19 0-16,36-18 15,-35 18-15,17 0 16,0 0-16,-17 0 16,17-17-16,-17 17 15,17 0 1,-17 0-1,-1 0 1,19 0-16,-19 0 16,1 0-1,0 0 32</inkml:trace>
  <inkml:trace contextRef="#ctx0" brushRef="#br0" timeOffset="4510.85">16528 8555 0,'0'-18'109,"17"-17"-93,1 0-16,17 17 16,-17-17-16,-1 17 15,19 0-15,-19 1 16,19-1-16,-1 1 15,0-1-15,-17 18 16,-1 0-16,1 0 16,17-18-16,-17 18 15,0-17-15,-1 17 16,1-18 0,0 18-16,-1 0 62,1 18-62,0 17 16,-18 0-1,17 0 1,-17 1-16,18-19 16,-1 36-16,-17-17 15,0-1-15,0 0 16,0-17-16,0 17 15,0 18-15,0-35 16,0 17-16,0 0 16,0-17-16,-17 17 15,-1 0-15,1-35 16,-1 18-16,18 17 16,-18-35-16,1 36 15,17-19-15,-18-17 16,0 18-16,18 17 15,-35-17-15,17 17 16,1-35 0,-1 18-1,0-1-15,1 36 16,-1-53-16,18 18 16,-17 17-16,-1-35 15,0 18-15,18-1 16,-17 1-16,17 0 15,0-1-15,-18 1 16,0 0-16,18-1 16,0 1-16,-17 0 15,17-1 1,-18 1 15,53-18 94,1 0-94,-1 0-31,18-18 16,-36 18-16,19-17 16,-1 17-16,-17 0 15,-1 0-15,1 0 16,17 0 0,-17 0-1,0 0-15,17 0 16,-18 0-16,1 0 15,0 0 1</inkml:trace>
  <inkml:trace contextRef="#ctx0" brushRef="#br0" timeOffset="6262.17">17868 8273 0,'18'0'94,"-1"0"-78,19-18-1,17 0 1,-36 1-16,19 17 16,-1-18-16,0 18 15,-17 0 1,-1-18-16,1 18 16,0 0-1,-1 0-15,1 0 16,0 0-1,-1 0 1,1 0-16,0 0 16,-1 18-1,18 17-15,-35-17 16,18 17 0,0 1-16,-1-36 0,1 52 15,-18-34 1,18 35-16,-18-18 15,0-17-15,0 0 16,0 17-16,0-18 16,0 19-16,-18-19 15,-17 1-15,17 17 16,18 1-16,-18-19 16,1 1-16,-18 17 15,35-17-15,-18 17 16,0 18-16,1-35 15,-19 17-15,36 0 16,-17 18-16,-19-18 16,1 18-16,17 0 15,-17 0-15,18-18 16,-1 18-16,0 0 16,18-17-16,0-19 15,0 1-15,0-1 16,-17-17-16,17 18 15,0 0 1,35-18 125,0 0-126,0 0-15,1-18 16,-19 18-16,19-18 16,-19 18-16,19 0 15,-1 0-15,-17 0 16,17 0-16,35 0 15,-34 0-15,-1 0 16,-17 0 0</inkml:trace>
  <inkml:trace contextRef="#ctx0" brushRef="#br0" timeOffset="8365.54">19297 8361 0,'35'0'125,"-17"-18"-109,17 1-16,0-1 15,1 0-15,-19 1 16,1 17-16,0-18 15,-1 18-15,1 0 16,0 0-16,-1 0 16,1 0-16,-1 0 15,19 0-15,-1 0 16,0 0-16,1 0 16,-36 18-1,17-1 1,-17 1 15,0 0-15,0-1-16,0 1 15,0 17-15,0-17 16,0-1-16,0 19 16,0-1-16,0 0 15,0-17-15,0 35 16,-17-18-16,17 0 15,-18 1-15,0-1 16,1 18-16,-1-36 16,0 19-16,1-1 15,-1 0-15,18 1 16,-18-1-16,18-18 16,-17 19-16,-1-1 15,18-17-15,0-1 16,-17 19-16,-1-19 15,18 18-15,0 1 16,-18-19-16,18 1 16,-17 17-16,-1 1 15,0-1 1,18-17 0,-17 17-1,-1-35-15,18 17 16,-18 1-16,18 0 15,0-1 17,53-17 77,0-35-93,-17 17-16,16 1 15,1-1-15,18 18 16,-36-35-16,-17 35 16,-1 0-16,1 0 312,17 0-296,-17 0-1,-18 18-15,18-18 16,-1 17-16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538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005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15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020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77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967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354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930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623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154869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37982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173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2.png"/><Relationship Id="rId12" Type="http://schemas.openxmlformats.org/officeDocument/2006/relationships/image" Target="../media/image24.em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customXml" Target="../ink/ink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953000" cy="312105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KS1 Multiplication 3 </a:t>
            </a:r>
          </a:p>
          <a:p>
            <a:pPr eaLnBrk="1" hangingPunct="1"/>
            <a:r>
              <a:rPr lang="en-US" altLang="en-US" dirty="0"/>
              <a:t>Lesson 3</a:t>
            </a:r>
            <a:endParaRPr lang="en-US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754610"/>
              </p:ext>
            </p:extLst>
          </p:nvPr>
        </p:nvGraphicFramePr>
        <p:xfrm>
          <a:off x="259486" y="2298355"/>
          <a:ext cx="6866244" cy="1692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374">
                  <a:extLst>
                    <a:ext uri="{9D8B030D-6E8A-4147-A177-3AD203B41FA5}">
                      <a16:colId xmlns:a16="http://schemas.microsoft.com/office/drawing/2014/main" val="3802772635"/>
                    </a:ext>
                  </a:extLst>
                </a:gridCol>
                <a:gridCol w="1144374">
                  <a:extLst>
                    <a:ext uri="{9D8B030D-6E8A-4147-A177-3AD203B41FA5}">
                      <a16:colId xmlns:a16="http://schemas.microsoft.com/office/drawing/2014/main" val="1093043102"/>
                    </a:ext>
                  </a:extLst>
                </a:gridCol>
                <a:gridCol w="1144374">
                  <a:extLst>
                    <a:ext uri="{9D8B030D-6E8A-4147-A177-3AD203B41FA5}">
                      <a16:colId xmlns:a16="http://schemas.microsoft.com/office/drawing/2014/main" val="997127222"/>
                    </a:ext>
                  </a:extLst>
                </a:gridCol>
                <a:gridCol w="1144374">
                  <a:extLst>
                    <a:ext uri="{9D8B030D-6E8A-4147-A177-3AD203B41FA5}">
                      <a16:colId xmlns:a16="http://schemas.microsoft.com/office/drawing/2014/main" val="1404959204"/>
                    </a:ext>
                  </a:extLst>
                </a:gridCol>
                <a:gridCol w="1144374">
                  <a:extLst>
                    <a:ext uri="{9D8B030D-6E8A-4147-A177-3AD203B41FA5}">
                      <a16:colId xmlns:a16="http://schemas.microsoft.com/office/drawing/2014/main" val="4056992151"/>
                    </a:ext>
                  </a:extLst>
                </a:gridCol>
                <a:gridCol w="1144374">
                  <a:extLst>
                    <a:ext uri="{9D8B030D-6E8A-4147-A177-3AD203B41FA5}">
                      <a16:colId xmlns:a16="http://schemas.microsoft.com/office/drawing/2014/main" val="1167685656"/>
                    </a:ext>
                  </a:extLst>
                </a:gridCol>
              </a:tblGrid>
              <a:tr h="846439">
                <a:tc gridSpan="6"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945538"/>
                  </a:ext>
                </a:extLst>
              </a:tr>
              <a:tr h="846439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437168"/>
                  </a:ext>
                </a:extLst>
              </a:tr>
            </a:tbl>
          </a:graphicData>
        </a:graphic>
      </p:graphicFrame>
      <p:sp>
        <p:nvSpPr>
          <p:cNvPr id="11" name="Oval 10"/>
          <p:cNvSpPr/>
          <p:nvPr/>
        </p:nvSpPr>
        <p:spPr bwMode="auto">
          <a:xfrm>
            <a:off x="469557" y="1173892"/>
            <a:ext cx="889686" cy="8155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1622854" y="1173892"/>
            <a:ext cx="889686" cy="8155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776151" y="1173892"/>
            <a:ext cx="889686" cy="8155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3929448" y="1173892"/>
            <a:ext cx="889686" cy="8155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082745" y="1173892"/>
            <a:ext cx="889686" cy="8155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236042" y="1173892"/>
            <a:ext cx="889686" cy="8155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859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 descr="A picture containing object, mirror  Description automatically generated">
            <a:extLst>
              <a:ext uri="{FF2B5EF4-FFF2-40B4-BE49-F238E27FC236}">
                <a16:creationId xmlns:a16="http://schemas.microsoft.com/office/drawing/2014/main" id="{99BB2CE4-B793-4144-AB5F-3086C9785F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4431" y="4114196"/>
            <a:ext cx="1520856" cy="771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575F08-D4CE-40FC-9C77-6EFFF2F3FE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5303" y="1451190"/>
            <a:ext cx="1533273" cy="3043658"/>
          </a:xfrm>
          <a:prstGeom prst="rect">
            <a:avLst/>
          </a:prstGeom>
        </p:spPr>
      </p:pic>
      <p:pic>
        <p:nvPicPr>
          <p:cNvPr id="10" name="Picture 9" descr="A picture containing object, mirror  Description automatically generated">
            <a:extLst>
              <a:ext uri="{FF2B5EF4-FFF2-40B4-BE49-F238E27FC236}">
                <a16:creationId xmlns:a16="http://schemas.microsoft.com/office/drawing/2014/main" id="{99BB2CE4-B793-4144-AB5F-3086C9785F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7344" y="4105232"/>
            <a:ext cx="1520856" cy="771775"/>
          </a:xfrm>
          <a:prstGeom prst="rect">
            <a:avLst/>
          </a:prstGeom>
        </p:spPr>
      </p:pic>
      <p:pic>
        <p:nvPicPr>
          <p:cNvPr id="11" name="Picture 10" descr="A picture containing object, mirror  Description automatically generated">
            <a:extLst>
              <a:ext uri="{FF2B5EF4-FFF2-40B4-BE49-F238E27FC236}">
                <a16:creationId xmlns:a16="http://schemas.microsoft.com/office/drawing/2014/main" id="{99BB2CE4-B793-4144-AB5F-3086C9785F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7398" y="4114197"/>
            <a:ext cx="1520856" cy="771775"/>
          </a:xfrm>
          <a:prstGeom prst="rect">
            <a:avLst/>
          </a:prstGeom>
        </p:spPr>
      </p:pic>
      <p:pic>
        <p:nvPicPr>
          <p:cNvPr id="12" name="Picture 11" descr="A picture containing object, mirror  Description automatically generated">
            <a:extLst>
              <a:ext uri="{FF2B5EF4-FFF2-40B4-BE49-F238E27FC236}">
                <a16:creationId xmlns:a16="http://schemas.microsoft.com/office/drawing/2014/main" id="{99BB2CE4-B793-4144-AB5F-3086C9785F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84757" y="4118611"/>
            <a:ext cx="1538786" cy="7808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808588"/>
            <a:ext cx="9143999" cy="947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+mj-lt"/>
              </a:rPr>
              <a:t>The product of four and two is eight.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710" y="5316038"/>
            <a:ext cx="3009900" cy="1009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0270" y="644196"/>
            <a:ext cx="2850164" cy="720731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1F8847F4-2629-4A45-890B-BB43313FB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793" y="2173309"/>
            <a:ext cx="1429663" cy="155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945923"/>
              </p:ext>
            </p:extLst>
          </p:nvPr>
        </p:nvGraphicFramePr>
        <p:xfrm>
          <a:off x="5273480" y="2189930"/>
          <a:ext cx="2059460" cy="1356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865">
                  <a:extLst>
                    <a:ext uri="{9D8B030D-6E8A-4147-A177-3AD203B41FA5}">
                      <a16:colId xmlns:a16="http://schemas.microsoft.com/office/drawing/2014/main" val="1282482008"/>
                    </a:ext>
                  </a:extLst>
                </a:gridCol>
                <a:gridCol w="514865">
                  <a:extLst>
                    <a:ext uri="{9D8B030D-6E8A-4147-A177-3AD203B41FA5}">
                      <a16:colId xmlns:a16="http://schemas.microsoft.com/office/drawing/2014/main" val="3901102123"/>
                    </a:ext>
                  </a:extLst>
                </a:gridCol>
                <a:gridCol w="514865">
                  <a:extLst>
                    <a:ext uri="{9D8B030D-6E8A-4147-A177-3AD203B41FA5}">
                      <a16:colId xmlns:a16="http://schemas.microsoft.com/office/drawing/2014/main" val="3879248721"/>
                    </a:ext>
                  </a:extLst>
                </a:gridCol>
                <a:gridCol w="514865">
                  <a:extLst>
                    <a:ext uri="{9D8B030D-6E8A-4147-A177-3AD203B41FA5}">
                      <a16:colId xmlns:a16="http://schemas.microsoft.com/office/drawing/2014/main" val="4081997228"/>
                    </a:ext>
                  </a:extLst>
                </a:gridCol>
              </a:tblGrid>
              <a:tr h="678374">
                <a:tc gridSpan="4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305150"/>
                  </a:ext>
                </a:extLst>
              </a:tr>
              <a:tr h="67837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238253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645243" y="4053016"/>
            <a:ext cx="2254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4 x 2 = 8</a:t>
            </a:r>
          </a:p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8 = 4 x 2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Ink 14"/>
              <p14:cNvContentPartPr/>
              <p14:nvPr/>
            </p14:nvContentPartPr>
            <p14:xfrm>
              <a:off x="5423040" y="2286000"/>
              <a:ext cx="1746360" cy="113688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413680" y="2276640"/>
                <a:ext cx="1765080" cy="115560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Oval 15"/>
          <p:cNvSpPr/>
          <p:nvPr/>
        </p:nvSpPr>
        <p:spPr bwMode="auto">
          <a:xfrm>
            <a:off x="7558068" y="2120820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8321795" y="2120820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7558068" y="2764810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8321795" y="2764810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268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686" y="12480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latin typeface="Myriad Pro Semibold"/>
            </a:endParaRPr>
          </a:p>
          <a:p>
            <a:endParaRPr lang="en-GB" dirty="0">
              <a:latin typeface="Myriad Pro Semi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0037" y="878700"/>
            <a:ext cx="854392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  <a:p>
            <a:endParaRPr lang="en-GB" sz="3200" dirty="0">
              <a:latin typeface="Myriad Pro Semibold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Represent this sentence with pictures, a bar model and equations.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product of seven and two is fourteen. </a:t>
            </a:r>
          </a:p>
          <a:p>
            <a:endParaRPr lang="en-GB" sz="3200" dirty="0">
              <a:solidFill>
                <a:schemeClr val="tx2">
                  <a:lumMod val="60000"/>
                  <a:lumOff val="40000"/>
                </a:schemeClr>
              </a:solidFill>
              <a:latin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658957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4570A-E109-47FB-BB66-C2561CFD7A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8948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5A5492-5B22-473E-84F1-7ABC7DEF8813}"/>
              </a:ext>
            </a:extLst>
          </p:cNvPr>
          <p:cNvSpPr txBox="1"/>
          <p:nvPr/>
        </p:nvSpPr>
        <p:spPr>
          <a:xfrm>
            <a:off x="441960" y="1696135"/>
            <a:ext cx="8092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ea typeface="Calibri" panose="020F0502020204030204" pitchFamily="34" charset="0"/>
              </a:rPr>
              <a:t>This is a practical activity, watch the video to see what the teacher does.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0" lvl="0" indent="0">
              <a:buNone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913095" y="658597"/>
            <a:ext cx="5115434" cy="230832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</a:p>
          <a:p>
            <a:pPr algn="ctr"/>
            <a:endParaRPr lang="en-GB" sz="2000" dirty="0">
              <a:latin typeface="Myriad Pro" panose="020B0503030403020204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make your own bar models?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Try and write the equation to go with your bar models and explain them to someone.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to use the language of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169816" y="3968673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/>
        </p:nvGraphicFramePr>
        <p:xfrm>
          <a:off x="1882251" y="3968673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/>
        </p:nvGraphicFramePr>
        <p:xfrm>
          <a:off x="3590288" y="3968673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5306592" y="3968673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/>
        </p:nvGraphicFramePr>
        <p:xfrm>
          <a:off x="7019027" y="3968673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169816" y="3596638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266063"/>
              </p:ext>
            </p:extLst>
          </p:nvPr>
        </p:nvGraphicFramePr>
        <p:xfrm>
          <a:off x="1882251" y="3585411"/>
          <a:ext cx="1704191" cy="35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6596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698B460-F2D3-46BE-AB59-8B1256A0D647}"/>
              </a:ext>
            </a:extLst>
          </p:cNvPr>
          <p:cNvGraphicFramePr>
            <a:graphicFrameLocks noGrp="1"/>
          </p:cNvGraphicFramePr>
          <p:nvPr/>
        </p:nvGraphicFramePr>
        <p:xfrm>
          <a:off x="3590288" y="3596638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E90E80CC-0B56-4631-A312-89FA35B61F4A}"/>
              </a:ext>
            </a:extLst>
          </p:cNvPr>
          <p:cNvGraphicFramePr>
            <a:graphicFrameLocks noGrp="1"/>
          </p:cNvGraphicFramePr>
          <p:nvPr/>
        </p:nvGraphicFramePr>
        <p:xfrm>
          <a:off x="5306592" y="3596638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ACB3960-5CE6-4D8E-925A-FB6302D5E237}"/>
              </a:ext>
            </a:extLst>
          </p:cNvPr>
          <p:cNvGraphicFramePr>
            <a:graphicFrameLocks noGrp="1"/>
          </p:cNvGraphicFramePr>
          <p:nvPr/>
        </p:nvGraphicFramePr>
        <p:xfrm>
          <a:off x="7019027" y="3596638"/>
          <a:ext cx="1704191" cy="29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85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815371" y="1766592"/>
            <a:ext cx="1569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2 = 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AD0F0F-4AE9-4269-A553-91D09746D7D1}"/>
              </a:ext>
            </a:extLst>
          </p:cNvPr>
          <p:cNvSpPr txBox="1"/>
          <p:nvPr/>
        </p:nvSpPr>
        <p:spPr bwMode="auto">
          <a:xfrm>
            <a:off x="828196" y="2244863"/>
            <a:ext cx="1544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 = 5 x 2</a:t>
            </a:r>
          </a:p>
        </p:txBody>
      </p:sp>
    </p:spTree>
    <p:extLst>
      <p:ext uri="{BB962C8B-B14F-4D97-AF65-F5344CB8AC3E}">
        <p14:creationId xmlns:p14="http://schemas.microsoft.com/office/powerpoint/2010/main" val="1708542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F76647-FB0B-4247-AA28-E56D20412B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834A2C-06DC-4035-9E69-095D4D1EB6F7}"/>
              </a:ext>
            </a:extLst>
          </p:cNvPr>
          <p:cNvSpPr txBox="1"/>
          <p:nvPr/>
        </p:nvSpPr>
        <p:spPr>
          <a:xfrm>
            <a:off x="441960" y="1696135"/>
            <a:ext cx="8092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ea typeface="Calibri" panose="020F0502020204030204" pitchFamily="34" charset="0"/>
              </a:rPr>
              <a:t>This is a practical activity, watch the video to see what the teacher does.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44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7" y="741218"/>
            <a:ext cx="18288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0598" y="730827"/>
            <a:ext cx="1276350" cy="243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11943" r="33742" b="95"/>
          <a:stretch/>
        </p:blipFill>
        <p:spPr>
          <a:xfrm>
            <a:off x="1994189" y="722745"/>
            <a:ext cx="1764147" cy="24360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l="15668" r="2435" b="853"/>
          <a:stretch/>
        </p:blipFill>
        <p:spPr>
          <a:xfrm>
            <a:off x="5199210" y="741218"/>
            <a:ext cx="2660072" cy="24176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941543" y="741218"/>
            <a:ext cx="1108364" cy="243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127" y="3290836"/>
            <a:ext cx="1828800" cy="243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4681" y="3290836"/>
            <a:ext cx="1828800" cy="2438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261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1F8847F4-2629-4A45-890B-BB43313FB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10" y="867299"/>
            <a:ext cx="30988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2">
            <a:extLst>
              <a:ext uri="{FF2B5EF4-FFF2-40B4-BE49-F238E27FC236}">
                <a16:creationId xmlns:a16="http://schemas.microsoft.com/office/drawing/2014/main" id="{EF304404-1572-4DEE-A280-F3481952F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069" y="3595949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EF304404-1572-4DEE-A280-F3481952F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069" y="1723537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EF304404-1572-4DEE-A280-F3481952F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4228" y="1723536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EF304404-1572-4DEE-A280-F3481952F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481" y="3530501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727" y="4886380"/>
            <a:ext cx="459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+mj-lt"/>
              </a:rPr>
              <a:t>‘Factor</a:t>
            </a:r>
            <a:r>
              <a:rPr lang="en-GB" i="1" dirty="0">
                <a:latin typeface="+mj-lt"/>
              </a:rPr>
              <a:t> </a:t>
            </a:r>
            <a:r>
              <a:rPr lang="en-GB" i="1" dirty="0">
                <a:solidFill>
                  <a:srgbClr val="0070C0"/>
                </a:solidFill>
                <a:latin typeface="+mj-lt"/>
              </a:rPr>
              <a:t>times</a:t>
            </a:r>
            <a:r>
              <a:rPr lang="en-GB" i="1" dirty="0">
                <a:latin typeface="+mj-lt"/>
              </a:rPr>
              <a:t> </a:t>
            </a:r>
            <a:r>
              <a:rPr lang="en-GB" i="1" dirty="0">
                <a:solidFill>
                  <a:srgbClr val="FF0000"/>
                </a:solidFill>
                <a:latin typeface="+mj-lt"/>
              </a:rPr>
              <a:t>factor</a:t>
            </a:r>
            <a:r>
              <a:rPr lang="en-GB" i="1" dirty="0">
                <a:latin typeface="+mj-lt"/>
              </a:rPr>
              <a:t> is equal to </a:t>
            </a:r>
            <a:r>
              <a:rPr lang="en-GB" i="1" dirty="0">
                <a:solidFill>
                  <a:srgbClr val="00B050"/>
                </a:solidFill>
                <a:latin typeface="+mj-lt"/>
              </a:rPr>
              <a:t>the product</a:t>
            </a:r>
            <a:r>
              <a:rPr lang="en-GB" i="1" dirty="0">
                <a:latin typeface="+mj-lt"/>
              </a:rPr>
              <a:t>.’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727" y="5402913"/>
            <a:ext cx="4587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‘</a:t>
            </a:r>
            <a:r>
              <a:rPr lang="en-GB" i="1" dirty="0">
                <a:solidFill>
                  <a:srgbClr val="00B050"/>
                </a:solidFill>
              </a:rPr>
              <a:t>The product </a:t>
            </a:r>
            <a:r>
              <a:rPr lang="en-GB" i="1" dirty="0"/>
              <a:t>is equal to </a:t>
            </a:r>
            <a:r>
              <a:rPr lang="en-GB" i="1" dirty="0">
                <a:solidFill>
                  <a:srgbClr val="FF0000"/>
                </a:solidFill>
              </a:rPr>
              <a:t>factor</a:t>
            </a:r>
            <a:r>
              <a:rPr lang="en-GB" i="1" dirty="0"/>
              <a:t> </a:t>
            </a:r>
            <a:r>
              <a:rPr lang="en-GB" i="1" dirty="0">
                <a:solidFill>
                  <a:srgbClr val="0070C0"/>
                </a:solidFill>
              </a:rPr>
              <a:t>times</a:t>
            </a:r>
            <a:r>
              <a:rPr lang="en-GB" i="1" dirty="0"/>
              <a:t> </a:t>
            </a:r>
            <a:r>
              <a:rPr lang="en-GB" i="1" dirty="0">
                <a:solidFill>
                  <a:srgbClr val="FF0000"/>
                </a:solidFill>
              </a:rPr>
              <a:t>factor</a:t>
            </a:r>
            <a:r>
              <a:rPr lang="en-GB" i="1" dirty="0"/>
              <a:t>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953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6138C4-2940-4304-BA2B-AC18AD321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7" y="772665"/>
            <a:ext cx="6156091" cy="3836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29" y="1559084"/>
            <a:ext cx="911620" cy="7596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4996" y="2135147"/>
            <a:ext cx="911620" cy="7596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7831" y="3532676"/>
            <a:ext cx="911620" cy="7596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6191" y="3725762"/>
            <a:ext cx="911620" cy="7596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817" y="2534177"/>
            <a:ext cx="911620" cy="7596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1331" y="1428206"/>
            <a:ext cx="911620" cy="7596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56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290" y="1184058"/>
            <a:ext cx="1662912" cy="1385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121" y="1184058"/>
            <a:ext cx="1662912" cy="13857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20" y="1184058"/>
            <a:ext cx="1662912" cy="13857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1072" y="1184057"/>
            <a:ext cx="1662912" cy="13857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182" y="1184057"/>
            <a:ext cx="1662912" cy="13857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373" y="1170701"/>
            <a:ext cx="1662912" cy="13857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3E9603-3F6F-4CDD-BDEA-3C1AE6804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20" y="5217148"/>
            <a:ext cx="2383574" cy="148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218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719D84C-BEA4-4DFC-8A9A-A79A5BDD2C32}"/>
              </a:ext>
            </a:extLst>
          </p:cNvPr>
          <p:cNvGrpSpPr/>
          <p:nvPr/>
        </p:nvGrpSpPr>
        <p:grpSpPr>
          <a:xfrm>
            <a:off x="330065" y="882779"/>
            <a:ext cx="5045123" cy="2305263"/>
            <a:chOff x="772886" y="968484"/>
            <a:chExt cx="3420000" cy="1512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2DADFA9-12EB-4931-A0E9-C43EF48E1158}"/>
                </a:ext>
              </a:extLst>
            </p:cNvPr>
            <p:cNvSpPr/>
            <p:nvPr/>
          </p:nvSpPr>
          <p:spPr bwMode="auto">
            <a:xfrm>
              <a:off x="772886" y="968484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DA9D52F-97F8-4DFD-AC24-DD74306ABB35}"/>
                </a:ext>
              </a:extLst>
            </p:cNvPr>
            <p:cNvGrpSpPr/>
            <p:nvPr/>
          </p:nvGrpSpPr>
          <p:grpSpPr>
            <a:xfrm>
              <a:off x="886109" y="1442669"/>
              <a:ext cx="3193555" cy="563630"/>
              <a:chOff x="1052141" y="1729602"/>
              <a:chExt cx="3193555" cy="563630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E6872DCA-5C3C-441A-A7E4-22AF5FF680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2141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E4B318EA-8E4D-4561-B0AE-95A2E3AAB4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9622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5BD8EBD-AAB9-44B9-9790-8D0058C49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7103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10BD121A-E24F-4847-8FBC-B15E52E476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24584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B108D81-1C82-404E-92A6-C91AA2EA33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2066" y="1729602"/>
                <a:ext cx="563630" cy="563630"/>
              </a:xfrm>
              <a:prstGeom prst="rect">
                <a:avLst/>
              </a:prstGeom>
            </p:spPr>
          </p:pic>
        </p:grpSp>
      </p:grp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34521"/>
              </p:ext>
            </p:extLst>
          </p:nvPr>
        </p:nvGraphicFramePr>
        <p:xfrm>
          <a:off x="225241" y="3521232"/>
          <a:ext cx="7040530" cy="250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106">
                  <a:extLst>
                    <a:ext uri="{9D8B030D-6E8A-4147-A177-3AD203B41FA5}">
                      <a16:colId xmlns:a16="http://schemas.microsoft.com/office/drawing/2014/main" val="3802772635"/>
                    </a:ext>
                  </a:extLst>
                </a:gridCol>
                <a:gridCol w="1408106">
                  <a:extLst>
                    <a:ext uri="{9D8B030D-6E8A-4147-A177-3AD203B41FA5}">
                      <a16:colId xmlns:a16="http://schemas.microsoft.com/office/drawing/2014/main" val="1093043102"/>
                    </a:ext>
                  </a:extLst>
                </a:gridCol>
                <a:gridCol w="1408106">
                  <a:extLst>
                    <a:ext uri="{9D8B030D-6E8A-4147-A177-3AD203B41FA5}">
                      <a16:colId xmlns:a16="http://schemas.microsoft.com/office/drawing/2014/main" val="997127222"/>
                    </a:ext>
                  </a:extLst>
                </a:gridCol>
                <a:gridCol w="1408106">
                  <a:extLst>
                    <a:ext uri="{9D8B030D-6E8A-4147-A177-3AD203B41FA5}">
                      <a16:colId xmlns:a16="http://schemas.microsoft.com/office/drawing/2014/main" val="1404959204"/>
                    </a:ext>
                  </a:extLst>
                </a:gridCol>
                <a:gridCol w="1408106">
                  <a:extLst>
                    <a:ext uri="{9D8B030D-6E8A-4147-A177-3AD203B41FA5}">
                      <a16:colId xmlns:a16="http://schemas.microsoft.com/office/drawing/2014/main" val="4056992151"/>
                    </a:ext>
                  </a:extLst>
                </a:gridCol>
              </a:tblGrid>
              <a:tr h="790837">
                <a:tc gridSpan="5"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945538"/>
                  </a:ext>
                </a:extLst>
              </a:tr>
              <a:tr h="138439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437168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77" y="4773500"/>
            <a:ext cx="998482" cy="1118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796" y="4797161"/>
            <a:ext cx="998482" cy="1118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6265" y="4773500"/>
            <a:ext cx="998482" cy="1118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771" y="4823710"/>
            <a:ext cx="998482" cy="11183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953" y="4823710"/>
            <a:ext cx="998482" cy="11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0321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6.6|2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|2.1|2|2.2|2.3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6|0.5|0.4|0.4|0.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09571D6-2679-428F-B9C6-62925C76B7A0}"/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191</Words>
  <Application>Microsoft Office PowerPoint</Application>
  <PresentationFormat>On-screen Show (4:3)</PresentationFormat>
  <Paragraphs>58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Myriad Pro</vt:lpstr>
      <vt:lpstr>Myriad Pro Semibold</vt:lpstr>
      <vt:lpstr>nctem1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43</cp:revision>
  <dcterms:created xsi:type="dcterms:W3CDTF">2020-04-15T07:07:39Z</dcterms:created>
  <dcterms:modified xsi:type="dcterms:W3CDTF">2020-08-25T15:00:30Z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