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9" r:id="rId5"/>
    <p:sldMasterId id="2147483663" r:id="rId6"/>
  </p:sldMasterIdLst>
  <p:notesMasterIdLst>
    <p:notesMasterId r:id="rId22"/>
  </p:notesMasterIdLst>
  <p:sldIdLst>
    <p:sldId id="256" r:id="rId7"/>
    <p:sldId id="267" r:id="rId8"/>
    <p:sldId id="268" r:id="rId9"/>
    <p:sldId id="273" r:id="rId10"/>
    <p:sldId id="269" r:id="rId11"/>
    <p:sldId id="272" r:id="rId12"/>
    <p:sldId id="270" r:id="rId13"/>
    <p:sldId id="271" r:id="rId14"/>
    <p:sldId id="275" r:id="rId15"/>
    <p:sldId id="277" r:id="rId16"/>
    <p:sldId id="278" r:id="rId17"/>
    <p:sldId id="279" r:id="rId18"/>
    <p:sldId id="280" r:id="rId19"/>
    <p:sldId id="281" r:id="rId20"/>
    <p:sldId id="282" r:id="rId21"/>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4D15DF-D451-4F26-B6BF-DB415D0B1AC9}" v="2" dt="2020-08-25T14:44:57.1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3" autoAdjust="0"/>
    <p:restoredTop sz="88017" autoAdjust="0"/>
  </p:normalViewPr>
  <p:slideViewPr>
    <p:cSldViewPr snapToGrid="0">
      <p:cViewPr varScale="1">
        <p:scale>
          <a:sx n="63" d="100"/>
          <a:sy n="63" d="100"/>
        </p:scale>
        <p:origin x="15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0FCEA5C6-5C5E-4449-B4C3-BA826E36E879}" type="datetimeFigureOut">
              <a:rPr lang="en-GB" smtClean="0"/>
              <a:t>25/08/2020</a:t>
            </a:fld>
            <a:endParaRPr lang="en-GB" dirty="0"/>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9" tIns="47114" rIns="94229" bIns="47114" rtlCol="0" anchor="ctr"/>
          <a:lstStyle/>
          <a:p>
            <a:endParaRPr lang="en-GB"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4149133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10</a:t>
            </a:fld>
            <a:endParaRPr lang="en-GB" dirty="0"/>
          </a:p>
        </p:txBody>
      </p:sp>
    </p:spTree>
    <p:extLst>
      <p:ext uri="{BB962C8B-B14F-4D97-AF65-F5344CB8AC3E}">
        <p14:creationId xmlns:p14="http://schemas.microsoft.com/office/powerpoint/2010/main" val="296523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11</a:t>
            </a:fld>
            <a:endParaRPr lang="en-GB" dirty="0"/>
          </a:p>
        </p:txBody>
      </p:sp>
    </p:spTree>
    <p:extLst>
      <p:ext uri="{BB962C8B-B14F-4D97-AF65-F5344CB8AC3E}">
        <p14:creationId xmlns:p14="http://schemas.microsoft.com/office/powerpoint/2010/main" val="2236339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12</a:t>
            </a:fld>
            <a:endParaRPr lang="en-GB" dirty="0"/>
          </a:p>
        </p:txBody>
      </p:sp>
    </p:spTree>
    <p:extLst>
      <p:ext uri="{BB962C8B-B14F-4D97-AF65-F5344CB8AC3E}">
        <p14:creationId xmlns:p14="http://schemas.microsoft.com/office/powerpoint/2010/main" val="3018357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13</a:t>
            </a:fld>
            <a:endParaRPr lang="en-GB" dirty="0"/>
          </a:p>
        </p:txBody>
      </p:sp>
    </p:spTree>
    <p:extLst>
      <p:ext uri="{BB962C8B-B14F-4D97-AF65-F5344CB8AC3E}">
        <p14:creationId xmlns:p14="http://schemas.microsoft.com/office/powerpoint/2010/main" val="4275850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3</a:t>
            </a:fld>
            <a:endParaRPr lang="en-GB" dirty="0"/>
          </a:p>
        </p:txBody>
      </p:sp>
    </p:spTree>
    <p:extLst>
      <p:ext uri="{BB962C8B-B14F-4D97-AF65-F5344CB8AC3E}">
        <p14:creationId xmlns:p14="http://schemas.microsoft.com/office/powerpoint/2010/main" val="4092076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4</a:t>
            </a:fld>
            <a:endParaRPr lang="en-GB" dirty="0"/>
          </a:p>
        </p:txBody>
      </p:sp>
    </p:spTree>
    <p:extLst>
      <p:ext uri="{BB962C8B-B14F-4D97-AF65-F5344CB8AC3E}">
        <p14:creationId xmlns:p14="http://schemas.microsoft.com/office/powerpoint/2010/main" val="1083505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5</a:t>
            </a:fld>
            <a:endParaRPr lang="en-GB" dirty="0"/>
          </a:p>
        </p:txBody>
      </p:sp>
    </p:spTree>
    <p:extLst>
      <p:ext uri="{BB962C8B-B14F-4D97-AF65-F5344CB8AC3E}">
        <p14:creationId xmlns:p14="http://schemas.microsoft.com/office/powerpoint/2010/main" val="3713330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4064804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7</a:t>
            </a:fld>
            <a:endParaRPr lang="en-GB" dirty="0"/>
          </a:p>
        </p:txBody>
      </p:sp>
    </p:spTree>
    <p:extLst>
      <p:ext uri="{BB962C8B-B14F-4D97-AF65-F5344CB8AC3E}">
        <p14:creationId xmlns:p14="http://schemas.microsoft.com/office/powerpoint/2010/main" val="1308089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8</a:t>
            </a:fld>
            <a:endParaRPr lang="en-GB" dirty="0"/>
          </a:p>
        </p:txBody>
      </p:sp>
    </p:spTree>
    <p:extLst>
      <p:ext uri="{BB962C8B-B14F-4D97-AF65-F5344CB8AC3E}">
        <p14:creationId xmlns:p14="http://schemas.microsoft.com/office/powerpoint/2010/main" val="2709342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9</a:t>
            </a:fld>
            <a:endParaRPr lang="en-GB" dirty="0"/>
          </a:p>
        </p:txBody>
      </p:sp>
    </p:spTree>
    <p:extLst>
      <p:ext uri="{BB962C8B-B14F-4D97-AF65-F5344CB8AC3E}">
        <p14:creationId xmlns:p14="http://schemas.microsoft.com/office/powerpoint/2010/main" val="379994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marL="0" indent="0" algn="r">
              <a:buNone/>
              <a:defRPr sz="2800">
                <a:latin typeface="Myriad Pro" charset="0"/>
                <a:ea typeface="Myriad Pro" charset="0"/>
                <a:cs typeface="Myriad Pro" charset="0"/>
              </a:defRPr>
            </a:lvl1pPr>
          </a:lstStyle>
          <a:p>
            <a:pPr lvl="0"/>
            <a:endParaRPr lang="en-US" dirty="0"/>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ea typeface="+mn-ea"/>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ea typeface="+mn-ea"/>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ea typeface="+mn-ea"/>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ea typeface="+mn-ea"/>
                <a:cs typeface="Arial"/>
                <a:sym typeface="Arial"/>
              </a:rPr>
              <a:t>during school closures 2020</a:t>
            </a:r>
          </a:p>
        </p:txBody>
      </p:sp>
    </p:spTree>
    <p:extLst>
      <p:ext uri="{BB962C8B-B14F-4D97-AF65-F5344CB8AC3E}">
        <p14:creationId xmlns:p14="http://schemas.microsoft.com/office/powerpoint/2010/main" val="3062281939"/>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ea typeface="+mn-ea"/>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ea typeface="+mn-ea"/>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ea typeface="+mn-ea"/>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06453726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640849453"/>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endParaRPr lang="en-GB" dirty="0"/>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907549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
        <p:nvSpPr>
          <p:cNvPr id="6" name="Rectangle 5"/>
          <p:cNvSpPr/>
          <p:nvPr userDrawn="1"/>
        </p:nvSpPr>
        <p:spPr>
          <a:xfrm>
            <a:off x="3166212" y="6487839"/>
            <a:ext cx="2811573"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273238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endParaRPr lang="en-US" dirty="0">
              <a:solidFill>
                <a:srgbClr val="00628C"/>
              </a:solidFill>
            </a:endParaRPr>
          </a:p>
        </p:txBody>
      </p:sp>
    </p:spTree>
    <p:extLst>
      <p:ext uri="{BB962C8B-B14F-4D97-AF65-F5344CB8AC3E}">
        <p14:creationId xmlns:p14="http://schemas.microsoft.com/office/powerpoint/2010/main" val="1420086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endParaRPr lang="en-US" dirty="0">
              <a:solidFill>
                <a:srgbClr val="00628C"/>
              </a:solidFill>
            </a:endParaRPr>
          </a:p>
        </p:txBody>
      </p:sp>
    </p:spTree>
    <p:extLst>
      <p:ext uri="{BB962C8B-B14F-4D97-AF65-F5344CB8AC3E}">
        <p14:creationId xmlns:p14="http://schemas.microsoft.com/office/powerpoint/2010/main" val="1756166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25/08/2020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25/08/2020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25/08/2020</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Tree>
    <p:extLst>
      <p:ext uri="{BB962C8B-B14F-4D97-AF65-F5344CB8AC3E}">
        <p14:creationId xmlns:p14="http://schemas.microsoft.com/office/powerpoint/2010/main" val="1778010192"/>
      </p:ext>
    </p:extLst>
  </p:cSld>
  <p:clrMap bg1="lt1" tx1="dk1" bg2="lt2" tx2="dk2" accent1="accent1" accent2="accent2" accent3="accent3" accent4="accent4" accent5="accent5" accent6="accent6" hlink="hlink" folHlink="folHlink"/>
  <p:sldLayoutIdLst>
    <p:sldLayoutId id="2147483670" r:id="rId1"/>
    <p:sldLayoutId id="2147483671"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59609235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0.xml"/><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8.xml"/><Relationship Id="rId6" Type="http://schemas.openxmlformats.org/officeDocument/2006/relationships/image" Target="../media/image21.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9.xml"/><Relationship Id="rId6" Type="http://schemas.openxmlformats.org/officeDocument/2006/relationships/image" Target="../media/image21.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2.xml"/><Relationship Id="rId7" Type="http://schemas.openxmlformats.org/officeDocument/2006/relationships/image" Target="../media/image22.png"/><Relationship Id="rId2" Type="http://schemas.openxmlformats.org/officeDocument/2006/relationships/slideLayout" Target="../slideLayouts/slideLayout13.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21.png"/><Relationship Id="rId4" Type="http://schemas.openxmlformats.org/officeDocument/2006/relationships/image" Target="../media/image11.png"/><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15.png"/><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hyperlink" Target="https://www.ncetm.org.uk/classroom-resources/vl-key-stage-1-multiplication-3-video-lessons/"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7.xml"/><Relationship Id="rId7" Type="http://schemas.openxmlformats.org/officeDocument/2006/relationships/image" Target="../media/image18.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9.xml"/><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tags" Target="../tags/tag7.xml"/><Relationship Id="rId6" Type="http://schemas.openxmlformats.org/officeDocument/2006/relationships/image" Target="../media/image21.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a:xfrm>
            <a:off x="457200" y="1237880"/>
            <a:ext cx="4769556" cy="3121056"/>
          </a:xfrm>
        </p:spPr>
        <p:txBody>
          <a:bodyPr>
            <a:normAutofit/>
          </a:bodyPr>
          <a:lstStyle/>
          <a:p>
            <a:pPr marL="0" indent="0">
              <a:buNone/>
            </a:pPr>
            <a:r>
              <a:rPr lang="en-GB" dirty="0"/>
              <a:t>KS1 Multiplication 3</a:t>
            </a:r>
            <a:br>
              <a:rPr lang="en-GB" dirty="0"/>
            </a:br>
            <a:r>
              <a:rPr lang="en-GB" dirty="0"/>
              <a:t>Lesson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 y="11382"/>
            <a:ext cx="9144000" cy="630000"/>
          </a:xfrm>
        </p:spPr>
        <p:txBody>
          <a:bodyPr>
            <a:normAutofit/>
          </a:bodyPr>
          <a:lstStyle/>
          <a:p>
            <a:pPr marL="0" lvl="0" indent="0">
              <a:buNone/>
            </a:pPr>
            <a:r>
              <a:rPr lang="en-US" dirty="0">
                <a:solidFill>
                  <a:srgbClr val="00628C"/>
                </a:solidFill>
              </a:rPr>
              <a:t> </a:t>
            </a:r>
          </a:p>
        </p:txBody>
      </p:sp>
      <p:sp>
        <p:nvSpPr>
          <p:cNvPr id="5" name="TextBox 4">
            <a:extLst>
              <a:ext uri="{FF2B5EF4-FFF2-40B4-BE49-F238E27FC236}">
                <a16:creationId xmlns:a16="http://schemas.microsoft.com/office/drawing/2014/main" id="{8FD821A9-139E-4210-838F-A7B29107FC8C}"/>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6318586A-DCF1-4E14-8A65-29187A39CEBA}"/>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2B54CBE9-8100-4004-8DAA-0E2876B454B1}"/>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9052275B-79C1-4DEB-A834-AC1716D8A864}"/>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9" name="TextBox 8">
            <a:extLst>
              <a:ext uri="{FF2B5EF4-FFF2-40B4-BE49-F238E27FC236}">
                <a16:creationId xmlns:a16="http://schemas.microsoft.com/office/drawing/2014/main" id="{60FDE016-98A2-4988-8F13-B3935D4E9977}"/>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0FE80077-BD58-4B5F-BDA7-B2DCBA136E7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11" name="TextBox 10">
            <a:extLst>
              <a:ext uri="{FF2B5EF4-FFF2-40B4-BE49-F238E27FC236}">
                <a16:creationId xmlns:a16="http://schemas.microsoft.com/office/drawing/2014/main" id="{0D7F87F1-B430-4D85-A2BC-2B371E9232E2}"/>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12" name="TextBox 11">
            <a:extLst>
              <a:ext uri="{FF2B5EF4-FFF2-40B4-BE49-F238E27FC236}">
                <a16:creationId xmlns:a16="http://schemas.microsoft.com/office/drawing/2014/main" id="{6B824A13-04D3-4BB3-AB88-320386602AD6}"/>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13" name="TextBox 12">
            <a:extLst>
              <a:ext uri="{FF2B5EF4-FFF2-40B4-BE49-F238E27FC236}">
                <a16:creationId xmlns:a16="http://schemas.microsoft.com/office/drawing/2014/main" id="{6061AC7B-751E-4B6E-AC4E-6EB1E62CAE02}"/>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14" name="TextBox 13">
            <a:extLst>
              <a:ext uri="{FF2B5EF4-FFF2-40B4-BE49-F238E27FC236}">
                <a16:creationId xmlns:a16="http://schemas.microsoft.com/office/drawing/2014/main" id="{AAA3941D-A9B4-40BC-90F5-F2ACF6C746AB}"/>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15" name="TextBox 14">
            <a:extLst>
              <a:ext uri="{FF2B5EF4-FFF2-40B4-BE49-F238E27FC236}">
                <a16:creationId xmlns:a16="http://schemas.microsoft.com/office/drawing/2014/main" id="{D13D4564-5B8C-447F-8425-88B91C96712A}"/>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16" name="TextBox 15">
            <a:extLst>
              <a:ext uri="{FF2B5EF4-FFF2-40B4-BE49-F238E27FC236}">
                <a16:creationId xmlns:a16="http://schemas.microsoft.com/office/drawing/2014/main" id="{803B4DC1-C583-4538-9BCB-DB13CBA53209}"/>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17" name="TextBox 16">
            <a:extLst>
              <a:ext uri="{FF2B5EF4-FFF2-40B4-BE49-F238E27FC236}">
                <a16:creationId xmlns:a16="http://schemas.microsoft.com/office/drawing/2014/main" id="{B2C0F8F2-5658-4CD6-9726-0C2DE1A5AA74}"/>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19" name="Picture 18">
            <a:extLst>
              <a:ext uri="{FF2B5EF4-FFF2-40B4-BE49-F238E27FC236}">
                <a16:creationId xmlns:a16="http://schemas.microsoft.com/office/drawing/2014/main" id="{B81E4600-F3B5-464B-8B40-B4A5FFBC1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633" y="3112793"/>
            <a:ext cx="7800540" cy="233434"/>
          </a:xfrm>
          <a:prstGeom prst="rect">
            <a:avLst/>
          </a:prstGeom>
        </p:spPr>
      </p:pic>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588" y="4351938"/>
            <a:ext cx="961954" cy="2262380"/>
          </a:xfrm>
          <a:prstGeom prst="rect">
            <a:avLst/>
          </a:prstGeom>
        </p:spPr>
      </p:pic>
      <p:pic>
        <p:nvPicPr>
          <p:cNvPr id="20" name="Picture 19">
            <a:extLst>
              <a:ext uri="{FF2B5EF4-FFF2-40B4-BE49-F238E27FC236}">
                <a16:creationId xmlns:a16="http://schemas.microsoft.com/office/drawing/2014/main" id="{B6EAD10A-A969-4714-B7F1-44A1A1FE2F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7450" y="935396"/>
            <a:ext cx="936000" cy="936000"/>
          </a:xfrm>
          <a:prstGeom prst="rect">
            <a:avLst/>
          </a:prstGeom>
        </p:spPr>
      </p:pic>
      <p:pic>
        <p:nvPicPr>
          <p:cNvPr id="21" name="Picture 20">
            <a:extLst>
              <a:ext uri="{FF2B5EF4-FFF2-40B4-BE49-F238E27FC236}">
                <a16:creationId xmlns:a16="http://schemas.microsoft.com/office/drawing/2014/main" id="{93410170-0463-4AA7-ABE4-37460DCC6E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42214" y="935396"/>
            <a:ext cx="841704" cy="829235"/>
          </a:xfrm>
          <a:prstGeom prst="rect">
            <a:avLst/>
          </a:prstGeom>
        </p:spPr>
      </p:pic>
      <p:pic>
        <p:nvPicPr>
          <p:cNvPr id="22" name="Picture 21">
            <a:extLst>
              <a:ext uri="{FF2B5EF4-FFF2-40B4-BE49-F238E27FC236}">
                <a16:creationId xmlns:a16="http://schemas.microsoft.com/office/drawing/2014/main" id="{33F6D17D-D7D3-4D30-9FEE-FCD62D0F1A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77703" y="1403396"/>
            <a:ext cx="1127259" cy="845446"/>
          </a:xfrm>
          <a:prstGeom prst="rect">
            <a:avLst/>
          </a:prstGeom>
        </p:spPr>
      </p:pic>
      <p:pic>
        <p:nvPicPr>
          <p:cNvPr id="3" name="Picture 2">
            <a:extLst>
              <a:ext uri="{FF2B5EF4-FFF2-40B4-BE49-F238E27FC236}">
                <a16:creationId xmlns:a16="http://schemas.microsoft.com/office/drawing/2014/main" id="{5DB62128-519B-446A-AC97-3BCF5C271F9B}"/>
              </a:ext>
            </a:extLst>
          </p:cNvPr>
          <p:cNvPicPr>
            <a:picLocks noChangeAspect="1"/>
          </p:cNvPicPr>
          <p:nvPr/>
        </p:nvPicPr>
        <p:blipFill>
          <a:blip r:embed="rId9"/>
          <a:stretch>
            <a:fillRect/>
          </a:stretch>
        </p:blipFill>
        <p:spPr>
          <a:xfrm>
            <a:off x="2390693" y="5333720"/>
            <a:ext cx="1209675" cy="990600"/>
          </a:xfrm>
          <a:prstGeom prst="rect">
            <a:avLst/>
          </a:prstGeom>
        </p:spPr>
      </p:pic>
      <p:sp>
        <p:nvSpPr>
          <p:cNvPr id="4" name="Rectangle 3">
            <a:extLst>
              <a:ext uri="{FF2B5EF4-FFF2-40B4-BE49-F238E27FC236}">
                <a16:creationId xmlns:a16="http://schemas.microsoft.com/office/drawing/2014/main" id="{ACE0461F-7AC5-4F57-ACBA-B1E084B9AFC2}"/>
              </a:ext>
            </a:extLst>
          </p:cNvPr>
          <p:cNvSpPr/>
          <p:nvPr/>
        </p:nvSpPr>
        <p:spPr>
          <a:xfrm>
            <a:off x="104692" y="6553078"/>
            <a:ext cx="5031187"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3029490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lvl="0" indent="0">
              <a:buNone/>
            </a:pPr>
            <a:r>
              <a:rPr lang="en-US" dirty="0">
                <a:solidFill>
                  <a:srgbClr val="00628C"/>
                </a:solidFill>
              </a:rPr>
              <a:t> </a:t>
            </a:r>
          </a:p>
        </p:txBody>
      </p:sp>
      <p:sp>
        <p:nvSpPr>
          <p:cNvPr id="5" name="TextBox 4">
            <a:extLst>
              <a:ext uri="{FF2B5EF4-FFF2-40B4-BE49-F238E27FC236}">
                <a16:creationId xmlns:a16="http://schemas.microsoft.com/office/drawing/2014/main" id="{8FD821A9-139E-4210-838F-A7B29107FC8C}"/>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6318586A-DCF1-4E14-8A65-29187A39CEBA}"/>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2B54CBE9-8100-4004-8DAA-0E2876B454B1}"/>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9052275B-79C1-4DEB-A834-AC1716D8A864}"/>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9" name="TextBox 8">
            <a:extLst>
              <a:ext uri="{FF2B5EF4-FFF2-40B4-BE49-F238E27FC236}">
                <a16:creationId xmlns:a16="http://schemas.microsoft.com/office/drawing/2014/main" id="{60FDE016-98A2-4988-8F13-B3935D4E9977}"/>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0FE80077-BD58-4B5F-BDA7-B2DCBA136E7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11" name="TextBox 10">
            <a:extLst>
              <a:ext uri="{FF2B5EF4-FFF2-40B4-BE49-F238E27FC236}">
                <a16:creationId xmlns:a16="http://schemas.microsoft.com/office/drawing/2014/main" id="{0D7F87F1-B430-4D85-A2BC-2B371E9232E2}"/>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12" name="TextBox 11">
            <a:extLst>
              <a:ext uri="{FF2B5EF4-FFF2-40B4-BE49-F238E27FC236}">
                <a16:creationId xmlns:a16="http://schemas.microsoft.com/office/drawing/2014/main" id="{6B824A13-04D3-4BB3-AB88-320386602AD6}"/>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13" name="TextBox 12">
            <a:extLst>
              <a:ext uri="{FF2B5EF4-FFF2-40B4-BE49-F238E27FC236}">
                <a16:creationId xmlns:a16="http://schemas.microsoft.com/office/drawing/2014/main" id="{6061AC7B-751E-4B6E-AC4E-6EB1E62CAE02}"/>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14" name="TextBox 13">
            <a:extLst>
              <a:ext uri="{FF2B5EF4-FFF2-40B4-BE49-F238E27FC236}">
                <a16:creationId xmlns:a16="http://schemas.microsoft.com/office/drawing/2014/main" id="{AAA3941D-A9B4-40BC-90F5-F2ACF6C746AB}"/>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15" name="TextBox 14">
            <a:extLst>
              <a:ext uri="{FF2B5EF4-FFF2-40B4-BE49-F238E27FC236}">
                <a16:creationId xmlns:a16="http://schemas.microsoft.com/office/drawing/2014/main" id="{D13D4564-5B8C-447F-8425-88B91C96712A}"/>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16" name="TextBox 15">
            <a:extLst>
              <a:ext uri="{FF2B5EF4-FFF2-40B4-BE49-F238E27FC236}">
                <a16:creationId xmlns:a16="http://schemas.microsoft.com/office/drawing/2014/main" id="{803B4DC1-C583-4538-9BCB-DB13CBA53209}"/>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17" name="TextBox 16">
            <a:extLst>
              <a:ext uri="{FF2B5EF4-FFF2-40B4-BE49-F238E27FC236}">
                <a16:creationId xmlns:a16="http://schemas.microsoft.com/office/drawing/2014/main" id="{B2C0F8F2-5658-4CD6-9726-0C2DE1A5AA74}"/>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19" name="Picture 18">
            <a:extLst>
              <a:ext uri="{FF2B5EF4-FFF2-40B4-BE49-F238E27FC236}">
                <a16:creationId xmlns:a16="http://schemas.microsoft.com/office/drawing/2014/main" id="{B81E4600-F3B5-464B-8B40-B4A5FFBC1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633" y="3112793"/>
            <a:ext cx="7800540" cy="233434"/>
          </a:xfrm>
          <a:prstGeom prst="rect">
            <a:avLst/>
          </a:prstGeom>
        </p:spPr>
      </p:pic>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588" y="4351938"/>
            <a:ext cx="961954" cy="2262380"/>
          </a:xfrm>
          <a:prstGeom prst="rect">
            <a:avLst/>
          </a:prstGeom>
        </p:spPr>
      </p:pic>
      <p:pic>
        <p:nvPicPr>
          <p:cNvPr id="20" name="Picture 19">
            <a:extLst>
              <a:ext uri="{FF2B5EF4-FFF2-40B4-BE49-F238E27FC236}">
                <a16:creationId xmlns:a16="http://schemas.microsoft.com/office/drawing/2014/main" id="{E9329513-D6B2-4019-9533-C4E00DBDED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7450" y="704246"/>
            <a:ext cx="936000" cy="936000"/>
          </a:xfrm>
          <a:prstGeom prst="rect">
            <a:avLst/>
          </a:prstGeom>
        </p:spPr>
      </p:pic>
      <p:pic>
        <p:nvPicPr>
          <p:cNvPr id="21" name="Picture 20">
            <a:extLst>
              <a:ext uri="{FF2B5EF4-FFF2-40B4-BE49-F238E27FC236}">
                <a16:creationId xmlns:a16="http://schemas.microsoft.com/office/drawing/2014/main" id="{F723E187-9F13-468B-B142-F3A86998FF3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64846" y="811011"/>
            <a:ext cx="841704" cy="829235"/>
          </a:xfrm>
          <a:prstGeom prst="rect">
            <a:avLst/>
          </a:prstGeom>
        </p:spPr>
      </p:pic>
      <p:pic>
        <p:nvPicPr>
          <p:cNvPr id="22" name="Picture 21">
            <a:extLst>
              <a:ext uri="{FF2B5EF4-FFF2-40B4-BE49-F238E27FC236}">
                <a16:creationId xmlns:a16="http://schemas.microsoft.com/office/drawing/2014/main" id="{23A3C713-2BE9-422D-B942-A95565AB202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67444" y="1346458"/>
            <a:ext cx="1127259" cy="756089"/>
          </a:xfrm>
          <a:prstGeom prst="rect">
            <a:avLst/>
          </a:prstGeom>
        </p:spPr>
      </p:pic>
      <p:pic>
        <p:nvPicPr>
          <p:cNvPr id="3" name="Picture 2">
            <a:extLst>
              <a:ext uri="{FF2B5EF4-FFF2-40B4-BE49-F238E27FC236}">
                <a16:creationId xmlns:a16="http://schemas.microsoft.com/office/drawing/2014/main" id="{23C3988F-F83B-408B-9916-E986609F815A}"/>
              </a:ext>
            </a:extLst>
          </p:cNvPr>
          <p:cNvPicPr>
            <a:picLocks noChangeAspect="1"/>
          </p:cNvPicPr>
          <p:nvPr/>
        </p:nvPicPr>
        <p:blipFill>
          <a:blip r:embed="rId9"/>
          <a:stretch>
            <a:fillRect/>
          </a:stretch>
        </p:blipFill>
        <p:spPr>
          <a:xfrm>
            <a:off x="2443923" y="5476555"/>
            <a:ext cx="1209675" cy="990600"/>
          </a:xfrm>
          <a:prstGeom prst="rect">
            <a:avLst/>
          </a:prstGeom>
        </p:spPr>
      </p:pic>
      <p:sp>
        <p:nvSpPr>
          <p:cNvPr id="4" name="Rectangle 3">
            <a:extLst>
              <a:ext uri="{FF2B5EF4-FFF2-40B4-BE49-F238E27FC236}">
                <a16:creationId xmlns:a16="http://schemas.microsoft.com/office/drawing/2014/main" id="{240BF74E-4623-4EF7-B627-ED81B185AEE2}"/>
              </a:ext>
            </a:extLst>
          </p:cNvPr>
          <p:cNvSpPr/>
          <p:nvPr/>
        </p:nvSpPr>
        <p:spPr>
          <a:xfrm>
            <a:off x="157923" y="6526779"/>
            <a:ext cx="4766974"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399441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lvl="0" indent="0">
              <a:buNone/>
            </a:pPr>
            <a:r>
              <a:rPr lang="en-US" dirty="0">
                <a:solidFill>
                  <a:srgbClr val="00628C"/>
                </a:solidFill>
              </a:rPr>
              <a:t> </a:t>
            </a:r>
          </a:p>
        </p:txBody>
      </p:sp>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588" y="4351938"/>
            <a:ext cx="961954" cy="2262380"/>
          </a:xfrm>
          <a:prstGeom prst="rect">
            <a:avLst/>
          </a:prstGeom>
        </p:spPr>
      </p:pic>
      <p:pic>
        <p:nvPicPr>
          <p:cNvPr id="20" name="Picture 19">
            <a:extLst>
              <a:ext uri="{FF2B5EF4-FFF2-40B4-BE49-F238E27FC236}">
                <a16:creationId xmlns:a16="http://schemas.microsoft.com/office/drawing/2014/main" id="{B6EAD10A-A969-4714-B7F1-44A1A1FE2F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450" y="935396"/>
            <a:ext cx="936000" cy="936000"/>
          </a:xfrm>
          <a:prstGeom prst="rect">
            <a:avLst/>
          </a:prstGeom>
        </p:spPr>
      </p:pic>
      <p:pic>
        <p:nvPicPr>
          <p:cNvPr id="21" name="Picture 20">
            <a:extLst>
              <a:ext uri="{FF2B5EF4-FFF2-40B4-BE49-F238E27FC236}">
                <a16:creationId xmlns:a16="http://schemas.microsoft.com/office/drawing/2014/main" id="{93410170-0463-4AA7-ABE4-37460DCC6E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42214" y="935396"/>
            <a:ext cx="841704" cy="829235"/>
          </a:xfrm>
          <a:prstGeom prst="rect">
            <a:avLst/>
          </a:prstGeom>
        </p:spPr>
      </p:pic>
      <p:pic>
        <p:nvPicPr>
          <p:cNvPr id="22" name="Picture 21">
            <a:extLst>
              <a:ext uri="{FF2B5EF4-FFF2-40B4-BE49-F238E27FC236}">
                <a16:creationId xmlns:a16="http://schemas.microsoft.com/office/drawing/2014/main" id="{33F6D17D-D7D3-4D30-9FEE-FCD62D0F1A9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77703" y="1403396"/>
            <a:ext cx="1127259" cy="845446"/>
          </a:xfrm>
          <a:prstGeom prst="rect">
            <a:avLst/>
          </a:prstGeom>
        </p:spPr>
      </p:pic>
      <p:pic>
        <p:nvPicPr>
          <p:cNvPr id="3" name="Picture 2">
            <a:extLst>
              <a:ext uri="{FF2B5EF4-FFF2-40B4-BE49-F238E27FC236}">
                <a16:creationId xmlns:a16="http://schemas.microsoft.com/office/drawing/2014/main" id="{5DB62128-519B-446A-AC97-3BCF5C271F9B}"/>
              </a:ext>
            </a:extLst>
          </p:cNvPr>
          <p:cNvPicPr>
            <a:picLocks noChangeAspect="1"/>
          </p:cNvPicPr>
          <p:nvPr/>
        </p:nvPicPr>
        <p:blipFill>
          <a:blip r:embed="rId8"/>
          <a:stretch>
            <a:fillRect/>
          </a:stretch>
        </p:blipFill>
        <p:spPr>
          <a:xfrm>
            <a:off x="2390693" y="5333720"/>
            <a:ext cx="1209675" cy="990600"/>
          </a:xfrm>
          <a:prstGeom prst="rect">
            <a:avLst/>
          </a:prstGeom>
        </p:spPr>
      </p:pic>
      <p:sp>
        <p:nvSpPr>
          <p:cNvPr id="23" name="TextBox 22">
            <a:extLst>
              <a:ext uri="{FF2B5EF4-FFF2-40B4-BE49-F238E27FC236}">
                <a16:creationId xmlns:a16="http://schemas.microsoft.com/office/drawing/2014/main" id="{9934EF17-05A5-43D1-9EC8-5AC4CC913FCE}"/>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24" name="TextBox 23">
            <a:extLst>
              <a:ext uri="{FF2B5EF4-FFF2-40B4-BE49-F238E27FC236}">
                <a16:creationId xmlns:a16="http://schemas.microsoft.com/office/drawing/2014/main" id="{59174D1F-EEF5-4790-8140-29E76A9D39D9}"/>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25" name="TextBox 24">
            <a:extLst>
              <a:ext uri="{FF2B5EF4-FFF2-40B4-BE49-F238E27FC236}">
                <a16:creationId xmlns:a16="http://schemas.microsoft.com/office/drawing/2014/main" id="{D97E7B10-D09E-4F45-83EF-517D58BEB3E4}"/>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26" name="TextBox 25">
            <a:extLst>
              <a:ext uri="{FF2B5EF4-FFF2-40B4-BE49-F238E27FC236}">
                <a16:creationId xmlns:a16="http://schemas.microsoft.com/office/drawing/2014/main" id="{DE5C9E02-1DB3-4405-BCB0-5AF42EA7A76E}"/>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27" name="TextBox 26">
            <a:extLst>
              <a:ext uri="{FF2B5EF4-FFF2-40B4-BE49-F238E27FC236}">
                <a16:creationId xmlns:a16="http://schemas.microsoft.com/office/drawing/2014/main" id="{1F663D81-C060-47F0-A9EE-E88C504937F3}"/>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28" name="TextBox 27">
            <a:extLst>
              <a:ext uri="{FF2B5EF4-FFF2-40B4-BE49-F238E27FC236}">
                <a16:creationId xmlns:a16="http://schemas.microsoft.com/office/drawing/2014/main" id="{EE0016DD-8D04-4B0A-B6FD-1F189929D05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29" name="TextBox 28">
            <a:extLst>
              <a:ext uri="{FF2B5EF4-FFF2-40B4-BE49-F238E27FC236}">
                <a16:creationId xmlns:a16="http://schemas.microsoft.com/office/drawing/2014/main" id="{532CCB2A-80C2-4BF7-8030-B5F4D7E289EA}"/>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30" name="TextBox 29">
            <a:extLst>
              <a:ext uri="{FF2B5EF4-FFF2-40B4-BE49-F238E27FC236}">
                <a16:creationId xmlns:a16="http://schemas.microsoft.com/office/drawing/2014/main" id="{466F005A-5450-4730-A419-9C99F2395DC7}"/>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31" name="TextBox 30">
            <a:extLst>
              <a:ext uri="{FF2B5EF4-FFF2-40B4-BE49-F238E27FC236}">
                <a16:creationId xmlns:a16="http://schemas.microsoft.com/office/drawing/2014/main" id="{309C8B2F-E201-4A28-8283-773F76D8635E}"/>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32" name="TextBox 31">
            <a:extLst>
              <a:ext uri="{FF2B5EF4-FFF2-40B4-BE49-F238E27FC236}">
                <a16:creationId xmlns:a16="http://schemas.microsoft.com/office/drawing/2014/main" id="{3610AE78-2290-41F3-8199-B3B7C1BFD854}"/>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33" name="TextBox 32">
            <a:extLst>
              <a:ext uri="{FF2B5EF4-FFF2-40B4-BE49-F238E27FC236}">
                <a16:creationId xmlns:a16="http://schemas.microsoft.com/office/drawing/2014/main" id="{39343E78-B946-4D61-90C8-031FD5A87EB6}"/>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34" name="TextBox 33">
            <a:extLst>
              <a:ext uri="{FF2B5EF4-FFF2-40B4-BE49-F238E27FC236}">
                <a16:creationId xmlns:a16="http://schemas.microsoft.com/office/drawing/2014/main" id="{8F2E9498-2D3C-4F7F-9803-D24D15CC9B28}"/>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35" name="TextBox 34">
            <a:extLst>
              <a:ext uri="{FF2B5EF4-FFF2-40B4-BE49-F238E27FC236}">
                <a16:creationId xmlns:a16="http://schemas.microsoft.com/office/drawing/2014/main" id="{39ED6AF0-4876-481A-9D26-76455AE70B30}"/>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36" name="Picture 35">
            <a:extLst>
              <a:ext uri="{FF2B5EF4-FFF2-40B4-BE49-F238E27FC236}">
                <a16:creationId xmlns:a16="http://schemas.microsoft.com/office/drawing/2014/main" id="{712349C7-7BAC-44AC-9E6F-7EE9FDC34B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3633" y="3112793"/>
            <a:ext cx="7800540" cy="233434"/>
          </a:xfrm>
          <a:prstGeom prst="rect">
            <a:avLst/>
          </a:prstGeom>
        </p:spPr>
      </p:pic>
      <p:sp>
        <p:nvSpPr>
          <p:cNvPr id="4" name="Rectangle 3">
            <a:extLst>
              <a:ext uri="{FF2B5EF4-FFF2-40B4-BE49-F238E27FC236}">
                <a16:creationId xmlns:a16="http://schemas.microsoft.com/office/drawing/2014/main" id="{479256F2-EEA3-4844-879D-FD025C4C7DF2}"/>
              </a:ext>
            </a:extLst>
          </p:cNvPr>
          <p:cNvSpPr/>
          <p:nvPr/>
        </p:nvSpPr>
        <p:spPr>
          <a:xfrm>
            <a:off x="104692" y="6553078"/>
            <a:ext cx="4900269"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419554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lvl="0" indent="0">
              <a:buNone/>
            </a:pPr>
            <a:r>
              <a:rPr lang="en-US" dirty="0">
                <a:solidFill>
                  <a:srgbClr val="00628C"/>
                </a:solidFill>
              </a:rPr>
              <a:t> </a:t>
            </a:r>
          </a:p>
        </p:txBody>
      </p:sp>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45" y="4109599"/>
            <a:ext cx="961954" cy="2262380"/>
          </a:xfrm>
          <a:prstGeom prst="rect">
            <a:avLst/>
          </a:prstGeom>
        </p:spPr>
      </p:pic>
      <p:pic>
        <p:nvPicPr>
          <p:cNvPr id="20" name="Picture 19">
            <a:extLst>
              <a:ext uri="{FF2B5EF4-FFF2-40B4-BE49-F238E27FC236}">
                <a16:creationId xmlns:a16="http://schemas.microsoft.com/office/drawing/2014/main" id="{B6EAD10A-A969-4714-B7F1-44A1A1FE2F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7126" y="1933349"/>
            <a:ext cx="936000" cy="936000"/>
          </a:xfrm>
          <a:prstGeom prst="rect">
            <a:avLst/>
          </a:prstGeom>
        </p:spPr>
      </p:pic>
      <p:pic>
        <p:nvPicPr>
          <p:cNvPr id="21" name="Picture 20">
            <a:extLst>
              <a:ext uri="{FF2B5EF4-FFF2-40B4-BE49-F238E27FC236}">
                <a16:creationId xmlns:a16="http://schemas.microsoft.com/office/drawing/2014/main" id="{93410170-0463-4AA7-ABE4-37460DCC6E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2214" y="935396"/>
            <a:ext cx="841704" cy="829235"/>
          </a:xfrm>
          <a:prstGeom prst="rect">
            <a:avLst/>
          </a:prstGeom>
        </p:spPr>
      </p:pic>
      <p:pic>
        <p:nvPicPr>
          <p:cNvPr id="22" name="Picture 21">
            <a:extLst>
              <a:ext uri="{FF2B5EF4-FFF2-40B4-BE49-F238E27FC236}">
                <a16:creationId xmlns:a16="http://schemas.microsoft.com/office/drawing/2014/main" id="{33F6D17D-D7D3-4D30-9FEE-FCD62D0F1A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8818" y="4494601"/>
            <a:ext cx="1127259" cy="845446"/>
          </a:xfrm>
          <a:prstGeom prst="rect">
            <a:avLst/>
          </a:prstGeom>
        </p:spPr>
      </p:pic>
      <p:pic>
        <p:nvPicPr>
          <p:cNvPr id="3" name="Picture 2">
            <a:extLst>
              <a:ext uri="{FF2B5EF4-FFF2-40B4-BE49-F238E27FC236}">
                <a16:creationId xmlns:a16="http://schemas.microsoft.com/office/drawing/2014/main" id="{5DB62128-519B-446A-AC97-3BCF5C271F9B}"/>
              </a:ext>
            </a:extLst>
          </p:cNvPr>
          <p:cNvPicPr>
            <a:picLocks noChangeAspect="1"/>
          </p:cNvPicPr>
          <p:nvPr/>
        </p:nvPicPr>
        <p:blipFill>
          <a:blip r:embed="rId7"/>
          <a:stretch>
            <a:fillRect/>
          </a:stretch>
        </p:blipFill>
        <p:spPr>
          <a:xfrm>
            <a:off x="1369464" y="5551239"/>
            <a:ext cx="1209675" cy="990600"/>
          </a:xfrm>
          <a:prstGeom prst="rect">
            <a:avLst/>
          </a:prstGeom>
        </p:spPr>
      </p:pic>
      <p:sp>
        <p:nvSpPr>
          <p:cNvPr id="23" name="TextBox 22">
            <a:extLst>
              <a:ext uri="{FF2B5EF4-FFF2-40B4-BE49-F238E27FC236}">
                <a16:creationId xmlns:a16="http://schemas.microsoft.com/office/drawing/2014/main" id="{9934EF17-05A5-43D1-9EC8-5AC4CC913FCE}"/>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24" name="TextBox 23">
            <a:extLst>
              <a:ext uri="{FF2B5EF4-FFF2-40B4-BE49-F238E27FC236}">
                <a16:creationId xmlns:a16="http://schemas.microsoft.com/office/drawing/2014/main" id="{59174D1F-EEF5-4790-8140-29E76A9D39D9}"/>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25" name="TextBox 24">
            <a:extLst>
              <a:ext uri="{FF2B5EF4-FFF2-40B4-BE49-F238E27FC236}">
                <a16:creationId xmlns:a16="http://schemas.microsoft.com/office/drawing/2014/main" id="{D97E7B10-D09E-4F45-83EF-517D58BEB3E4}"/>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26" name="TextBox 25">
            <a:extLst>
              <a:ext uri="{FF2B5EF4-FFF2-40B4-BE49-F238E27FC236}">
                <a16:creationId xmlns:a16="http://schemas.microsoft.com/office/drawing/2014/main" id="{DE5C9E02-1DB3-4405-BCB0-5AF42EA7A76E}"/>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27" name="TextBox 26">
            <a:extLst>
              <a:ext uri="{FF2B5EF4-FFF2-40B4-BE49-F238E27FC236}">
                <a16:creationId xmlns:a16="http://schemas.microsoft.com/office/drawing/2014/main" id="{1F663D81-C060-47F0-A9EE-E88C504937F3}"/>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28" name="TextBox 27">
            <a:extLst>
              <a:ext uri="{FF2B5EF4-FFF2-40B4-BE49-F238E27FC236}">
                <a16:creationId xmlns:a16="http://schemas.microsoft.com/office/drawing/2014/main" id="{EE0016DD-8D04-4B0A-B6FD-1F189929D05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29" name="TextBox 28">
            <a:extLst>
              <a:ext uri="{FF2B5EF4-FFF2-40B4-BE49-F238E27FC236}">
                <a16:creationId xmlns:a16="http://schemas.microsoft.com/office/drawing/2014/main" id="{532CCB2A-80C2-4BF7-8030-B5F4D7E289EA}"/>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30" name="TextBox 29">
            <a:extLst>
              <a:ext uri="{FF2B5EF4-FFF2-40B4-BE49-F238E27FC236}">
                <a16:creationId xmlns:a16="http://schemas.microsoft.com/office/drawing/2014/main" id="{466F005A-5450-4730-A419-9C99F2395DC7}"/>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31" name="TextBox 30">
            <a:extLst>
              <a:ext uri="{FF2B5EF4-FFF2-40B4-BE49-F238E27FC236}">
                <a16:creationId xmlns:a16="http://schemas.microsoft.com/office/drawing/2014/main" id="{309C8B2F-E201-4A28-8283-773F76D8635E}"/>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32" name="TextBox 31">
            <a:extLst>
              <a:ext uri="{FF2B5EF4-FFF2-40B4-BE49-F238E27FC236}">
                <a16:creationId xmlns:a16="http://schemas.microsoft.com/office/drawing/2014/main" id="{3610AE78-2290-41F3-8199-B3B7C1BFD854}"/>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33" name="TextBox 32">
            <a:extLst>
              <a:ext uri="{FF2B5EF4-FFF2-40B4-BE49-F238E27FC236}">
                <a16:creationId xmlns:a16="http://schemas.microsoft.com/office/drawing/2014/main" id="{39343E78-B946-4D61-90C8-031FD5A87EB6}"/>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34" name="TextBox 33">
            <a:extLst>
              <a:ext uri="{FF2B5EF4-FFF2-40B4-BE49-F238E27FC236}">
                <a16:creationId xmlns:a16="http://schemas.microsoft.com/office/drawing/2014/main" id="{8F2E9498-2D3C-4F7F-9803-D24D15CC9B28}"/>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35" name="TextBox 34">
            <a:extLst>
              <a:ext uri="{FF2B5EF4-FFF2-40B4-BE49-F238E27FC236}">
                <a16:creationId xmlns:a16="http://schemas.microsoft.com/office/drawing/2014/main" id="{39ED6AF0-4876-481A-9D26-76455AE70B30}"/>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36" name="Picture 35">
            <a:extLst>
              <a:ext uri="{FF2B5EF4-FFF2-40B4-BE49-F238E27FC236}">
                <a16:creationId xmlns:a16="http://schemas.microsoft.com/office/drawing/2014/main" id="{712349C7-7BAC-44AC-9E6F-7EE9FDC34B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62" y="3143004"/>
            <a:ext cx="7800540" cy="233434"/>
          </a:xfrm>
          <a:prstGeom prst="rect">
            <a:avLst/>
          </a:prstGeom>
        </p:spPr>
      </p:pic>
      <p:pic>
        <p:nvPicPr>
          <p:cNvPr id="37" name="Picture 36">
            <a:extLst>
              <a:ext uri="{FF2B5EF4-FFF2-40B4-BE49-F238E27FC236}">
                <a16:creationId xmlns:a16="http://schemas.microsoft.com/office/drawing/2014/main" id="{C8A4C74E-DEFA-4909-9BF9-FBC142CD1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5126" y="1636493"/>
            <a:ext cx="936000" cy="936000"/>
          </a:xfrm>
          <a:prstGeom prst="rect">
            <a:avLst/>
          </a:prstGeom>
        </p:spPr>
      </p:pic>
      <p:pic>
        <p:nvPicPr>
          <p:cNvPr id="38" name="Picture 37">
            <a:extLst>
              <a:ext uri="{FF2B5EF4-FFF2-40B4-BE49-F238E27FC236}">
                <a16:creationId xmlns:a16="http://schemas.microsoft.com/office/drawing/2014/main" id="{958A8B6D-38A1-4AFD-A71E-86A6991E59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4727" y="1102287"/>
            <a:ext cx="936000" cy="936000"/>
          </a:xfrm>
          <a:prstGeom prst="rect">
            <a:avLst/>
          </a:prstGeom>
        </p:spPr>
      </p:pic>
      <p:pic>
        <p:nvPicPr>
          <p:cNvPr id="4" name="Picture 3">
            <a:extLst>
              <a:ext uri="{FF2B5EF4-FFF2-40B4-BE49-F238E27FC236}">
                <a16:creationId xmlns:a16="http://schemas.microsoft.com/office/drawing/2014/main" id="{858C2CFD-F353-4F95-9F92-151FDC5C15A0}"/>
              </a:ext>
            </a:extLst>
          </p:cNvPr>
          <p:cNvPicPr>
            <a:picLocks noChangeAspect="1"/>
          </p:cNvPicPr>
          <p:nvPr/>
        </p:nvPicPr>
        <p:blipFill>
          <a:blip r:embed="rId9"/>
          <a:stretch>
            <a:fillRect/>
          </a:stretch>
        </p:blipFill>
        <p:spPr>
          <a:xfrm>
            <a:off x="633633" y="1392196"/>
            <a:ext cx="1323306" cy="1591803"/>
          </a:xfrm>
          <a:prstGeom prst="rect">
            <a:avLst/>
          </a:prstGeom>
        </p:spPr>
      </p:pic>
      <p:pic>
        <p:nvPicPr>
          <p:cNvPr id="5" name="Picture 4">
            <a:extLst>
              <a:ext uri="{FF2B5EF4-FFF2-40B4-BE49-F238E27FC236}">
                <a16:creationId xmlns:a16="http://schemas.microsoft.com/office/drawing/2014/main" id="{BF1916F1-B95A-48B4-A399-1931C7A8A280}"/>
              </a:ext>
            </a:extLst>
          </p:cNvPr>
          <p:cNvPicPr>
            <a:picLocks noChangeAspect="1"/>
          </p:cNvPicPr>
          <p:nvPr/>
        </p:nvPicPr>
        <p:blipFill>
          <a:blip r:embed="rId10"/>
          <a:stretch>
            <a:fillRect/>
          </a:stretch>
        </p:blipFill>
        <p:spPr>
          <a:xfrm>
            <a:off x="2181385" y="1409949"/>
            <a:ext cx="1895475" cy="1447800"/>
          </a:xfrm>
          <a:prstGeom prst="rect">
            <a:avLst/>
          </a:prstGeom>
        </p:spPr>
      </p:pic>
      <p:pic>
        <p:nvPicPr>
          <p:cNvPr id="6" name="Picture 5">
            <a:extLst>
              <a:ext uri="{FF2B5EF4-FFF2-40B4-BE49-F238E27FC236}">
                <a16:creationId xmlns:a16="http://schemas.microsoft.com/office/drawing/2014/main" id="{FFC37B6F-8577-48C5-A56A-89B4E635ACBB}"/>
              </a:ext>
            </a:extLst>
          </p:cNvPr>
          <p:cNvPicPr>
            <a:picLocks noChangeAspect="1"/>
          </p:cNvPicPr>
          <p:nvPr/>
        </p:nvPicPr>
        <p:blipFill rotWithShape="1">
          <a:blip r:embed="rId11"/>
          <a:srcRect t="14999"/>
          <a:stretch/>
        </p:blipFill>
        <p:spPr>
          <a:xfrm>
            <a:off x="4297037" y="1166451"/>
            <a:ext cx="1255719" cy="1818267"/>
          </a:xfrm>
          <a:prstGeom prst="rect">
            <a:avLst/>
          </a:prstGeom>
        </p:spPr>
      </p:pic>
      <p:pic>
        <p:nvPicPr>
          <p:cNvPr id="7" name="Picture 6">
            <a:extLst>
              <a:ext uri="{FF2B5EF4-FFF2-40B4-BE49-F238E27FC236}">
                <a16:creationId xmlns:a16="http://schemas.microsoft.com/office/drawing/2014/main" id="{5CB0BDFE-6591-4539-8D38-C793FCC18DF4}"/>
              </a:ext>
            </a:extLst>
          </p:cNvPr>
          <p:cNvPicPr>
            <a:picLocks noChangeAspect="1"/>
          </p:cNvPicPr>
          <p:nvPr/>
        </p:nvPicPr>
        <p:blipFill>
          <a:blip r:embed="rId12"/>
          <a:stretch>
            <a:fillRect/>
          </a:stretch>
        </p:blipFill>
        <p:spPr>
          <a:xfrm>
            <a:off x="3224450" y="4006105"/>
            <a:ext cx="2603597" cy="2667883"/>
          </a:xfrm>
          <a:prstGeom prst="rect">
            <a:avLst/>
          </a:prstGeom>
        </p:spPr>
      </p:pic>
      <p:sp>
        <p:nvSpPr>
          <p:cNvPr id="8" name="Rectangle 7">
            <a:extLst>
              <a:ext uri="{FF2B5EF4-FFF2-40B4-BE49-F238E27FC236}">
                <a16:creationId xmlns:a16="http://schemas.microsoft.com/office/drawing/2014/main" id="{BB90FC5C-1BD1-4BD2-8633-B54B88E8D991}"/>
              </a:ext>
            </a:extLst>
          </p:cNvPr>
          <p:cNvSpPr/>
          <p:nvPr/>
        </p:nvSpPr>
        <p:spPr>
          <a:xfrm>
            <a:off x="0" y="639732"/>
            <a:ext cx="9144000" cy="461665"/>
          </a:xfrm>
          <a:prstGeom prst="rect">
            <a:avLst/>
          </a:prstGeom>
        </p:spPr>
        <p:txBody>
          <a:bodyPr wrap="square">
            <a:spAutoFit/>
          </a:bodyPr>
          <a:lstStyle/>
          <a:p>
            <a:pPr lvl="0" algn="ctr">
              <a:defRPr/>
            </a:pPr>
            <a:r>
              <a:rPr lang="en-US" sz="2400" b="1" dirty="0">
                <a:latin typeface="Arial" panose="020B0604020202020204" pitchFamily="34" charset="0"/>
                <a:cs typeface="Arial" panose="020B0604020202020204" pitchFamily="34" charset="0"/>
              </a:rPr>
              <a:t>Practice activity</a:t>
            </a:r>
          </a:p>
        </p:txBody>
      </p:sp>
      <p:sp>
        <p:nvSpPr>
          <p:cNvPr id="9" name="Rectangle 8">
            <a:extLst>
              <a:ext uri="{FF2B5EF4-FFF2-40B4-BE49-F238E27FC236}">
                <a16:creationId xmlns:a16="http://schemas.microsoft.com/office/drawing/2014/main" id="{C884ABB4-57AE-4DB2-B809-6F5D461AE799}"/>
              </a:ext>
            </a:extLst>
          </p:cNvPr>
          <p:cNvSpPr/>
          <p:nvPr/>
        </p:nvSpPr>
        <p:spPr>
          <a:xfrm>
            <a:off x="6077066" y="6296127"/>
            <a:ext cx="4572000" cy="584775"/>
          </a:xfrm>
          <a:prstGeom prst="rect">
            <a:avLst/>
          </a:prstGeom>
        </p:spPr>
        <p:txBody>
          <a:bodyPr>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a:t>
            </a:r>
          </a:p>
          <a:p>
            <a:pPr>
              <a:buNone/>
            </a:pPr>
            <a:r>
              <a:rPr lang="en-GB" sz="1600" i="1" dirty="0">
                <a:solidFill>
                  <a:srgbClr val="969798"/>
                </a:solidFill>
                <a:latin typeface="Myriad Pro"/>
                <a:ea typeface="Calibri" panose="020F0502020204030204" pitchFamily="34" charset="0"/>
                <a:cs typeface="Times New Roman" panose="02020603050405020304" pitchFamily="18" charset="0"/>
              </a:rPr>
              <a:t>All Rights  Reserved</a:t>
            </a:r>
            <a:endParaRPr lang="en-GB" sz="1600" dirty="0"/>
          </a:p>
        </p:txBody>
      </p:sp>
    </p:spTree>
    <p:extLst>
      <p:ext uri="{BB962C8B-B14F-4D97-AF65-F5344CB8AC3E}">
        <p14:creationId xmlns:p14="http://schemas.microsoft.com/office/powerpoint/2010/main" val="1008817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762F6F-F70B-49C2-ACB7-3F24CC49A233}"/>
              </a:ext>
            </a:extLst>
          </p:cNvPr>
          <p:cNvSpPr>
            <a:spLocks noGrp="1"/>
          </p:cNvSpPr>
          <p:nvPr>
            <p:ph type="body" sz="quarter" idx="11"/>
          </p:nvPr>
        </p:nvSpPr>
        <p:spPr/>
        <p:txBody>
          <a:bodyPr/>
          <a:lstStyle/>
          <a:p>
            <a:r>
              <a:rPr lang="en-GB" dirty="0"/>
              <a:t> </a:t>
            </a:r>
          </a:p>
        </p:txBody>
      </p:sp>
      <p:sp>
        <p:nvSpPr>
          <p:cNvPr id="4" name="TextBox 3">
            <a:extLst>
              <a:ext uri="{FF2B5EF4-FFF2-40B4-BE49-F238E27FC236}">
                <a16:creationId xmlns:a16="http://schemas.microsoft.com/office/drawing/2014/main" id="{07E8A0CE-AB43-4CF5-B024-F37D2EA82441}"/>
              </a:ext>
            </a:extLst>
          </p:cNvPr>
          <p:cNvSpPr txBox="1"/>
          <p:nvPr/>
        </p:nvSpPr>
        <p:spPr>
          <a:xfrm>
            <a:off x="1213104" y="1590979"/>
            <a:ext cx="7406640" cy="707886"/>
          </a:xfrm>
          <a:prstGeom prst="rect">
            <a:avLst/>
          </a:prstGeom>
          <a:noFill/>
        </p:spPr>
        <p:txBody>
          <a:bodyPr wrap="square">
            <a:spAutoFit/>
          </a:bodyPr>
          <a:lstStyle/>
          <a:p>
            <a:r>
              <a:rPr lang="en-GB" sz="2000" i="1" dirty="0">
                <a:effectLst/>
                <a:latin typeface="Arial" panose="020B0604020202020204" pitchFamily="34" charset="0"/>
                <a:ea typeface="Calibri" panose="020F0502020204030204" pitchFamily="34" charset="0"/>
                <a:cs typeface="Arial" panose="020B0604020202020204" pitchFamily="34" charset="0"/>
              </a:rPr>
              <a:t>This is a practical activity, watch the video to see what the teacher does.</a:t>
            </a:r>
            <a:endParaRPr lang="en-GB"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75393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52EA69-2984-4B91-B7B1-30FB45F4C4C6}"/>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https://www.ncetm.org.uk/classroom-resources/vl-key-stage-1-multiplication-3-video-lessons/</a:t>
            </a:r>
            <a:endParaRPr lang="en-GB" dirty="0"/>
          </a:p>
        </p:txBody>
      </p:sp>
    </p:spTree>
    <p:extLst>
      <p:ext uri="{BB962C8B-B14F-4D97-AF65-F5344CB8AC3E}">
        <p14:creationId xmlns:p14="http://schemas.microsoft.com/office/powerpoint/2010/main" val="1350308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dirty="0">
                <a:solidFill>
                  <a:srgbClr val="3875A1"/>
                </a:solidFill>
              </a:rPr>
              <a:t> </a:t>
            </a:r>
          </a:p>
        </p:txBody>
      </p:sp>
      <p:sp>
        <p:nvSpPr>
          <p:cNvPr id="3" name="TextBox 2">
            <a:extLst>
              <a:ext uri="{FF2B5EF4-FFF2-40B4-BE49-F238E27FC236}">
                <a16:creationId xmlns:a16="http://schemas.microsoft.com/office/drawing/2014/main" id="{53E8D08A-B7E1-48B1-85A3-66295A27EA71}"/>
              </a:ext>
            </a:extLst>
          </p:cNvPr>
          <p:cNvSpPr txBox="1"/>
          <p:nvPr/>
        </p:nvSpPr>
        <p:spPr>
          <a:xfrm>
            <a:off x="713232" y="1505635"/>
            <a:ext cx="7406640" cy="707886"/>
          </a:xfrm>
          <a:prstGeom prst="rect">
            <a:avLst/>
          </a:prstGeom>
          <a:noFill/>
        </p:spPr>
        <p:txBody>
          <a:bodyPr wrap="square">
            <a:spAutoFit/>
          </a:bodyPr>
          <a:lstStyle/>
          <a:p>
            <a:r>
              <a:rPr lang="en-GB" sz="2000" i="1" dirty="0">
                <a:effectLst/>
                <a:latin typeface="Arial" panose="020B0604020202020204" pitchFamily="34" charset="0"/>
                <a:ea typeface="Calibri" panose="020F0502020204030204" pitchFamily="34" charset="0"/>
                <a:cs typeface="Arial" panose="020B0604020202020204" pitchFamily="34" charset="0"/>
              </a:rPr>
              <a:t>This is a practical activity, watch the video to see what the teacher does.</a:t>
            </a:r>
            <a:endParaRPr lang="en-GB"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470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9144000" cy="630000"/>
          </a:xfrm>
        </p:spPr>
        <p:txBody>
          <a:bodyPr>
            <a:normAutofit/>
          </a:bodyPr>
          <a:lstStyle/>
          <a:p>
            <a:pPr marL="0" lvl="0" indent="0">
              <a:buNone/>
            </a:pPr>
            <a:r>
              <a:rPr lang="en-US" dirty="0">
                <a:solidFill>
                  <a:srgbClr val="00628C"/>
                </a:solidFill>
              </a:rPr>
              <a:t> </a:t>
            </a:r>
          </a:p>
        </p:txBody>
      </p:sp>
      <p:sp>
        <p:nvSpPr>
          <p:cNvPr id="5" name="TextBox 4">
            <a:extLst>
              <a:ext uri="{FF2B5EF4-FFF2-40B4-BE49-F238E27FC236}">
                <a16:creationId xmlns:a16="http://schemas.microsoft.com/office/drawing/2014/main" id="{8FD821A9-139E-4210-838F-A7B29107FC8C}"/>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6318586A-DCF1-4E14-8A65-29187A39CEBA}"/>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2B54CBE9-8100-4004-8DAA-0E2876B454B1}"/>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9052275B-79C1-4DEB-A834-AC1716D8A864}"/>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9" name="TextBox 8">
            <a:extLst>
              <a:ext uri="{FF2B5EF4-FFF2-40B4-BE49-F238E27FC236}">
                <a16:creationId xmlns:a16="http://schemas.microsoft.com/office/drawing/2014/main" id="{60FDE016-98A2-4988-8F13-B3935D4E9977}"/>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0FE80077-BD58-4B5F-BDA7-B2DCBA136E7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11" name="TextBox 10">
            <a:extLst>
              <a:ext uri="{FF2B5EF4-FFF2-40B4-BE49-F238E27FC236}">
                <a16:creationId xmlns:a16="http://schemas.microsoft.com/office/drawing/2014/main" id="{0D7F87F1-B430-4D85-A2BC-2B371E9232E2}"/>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12" name="TextBox 11">
            <a:extLst>
              <a:ext uri="{FF2B5EF4-FFF2-40B4-BE49-F238E27FC236}">
                <a16:creationId xmlns:a16="http://schemas.microsoft.com/office/drawing/2014/main" id="{6B824A13-04D3-4BB3-AB88-320386602AD6}"/>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13" name="TextBox 12">
            <a:extLst>
              <a:ext uri="{FF2B5EF4-FFF2-40B4-BE49-F238E27FC236}">
                <a16:creationId xmlns:a16="http://schemas.microsoft.com/office/drawing/2014/main" id="{6061AC7B-751E-4B6E-AC4E-6EB1E62CAE02}"/>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14" name="TextBox 13">
            <a:extLst>
              <a:ext uri="{FF2B5EF4-FFF2-40B4-BE49-F238E27FC236}">
                <a16:creationId xmlns:a16="http://schemas.microsoft.com/office/drawing/2014/main" id="{AAA3941D-A9B4-40BC-90F5-F2ACF6C746AB}"/>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15" name="TextBox 14">
            <a:extLst>
              <a:ext uri="{FF2B5EF4-FFF2-40B4-BE49-F238E27FC236}">
                <a16:creationId xmlns:a16="http://schemas.microsoft.com/office/drawing/2014/main" id="{D13D4564-5B8C-447F-8425-88B91C96712A}"/>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16" name="TextBox 15">
            <a:extLst>
              <a:ext uri="{FF2B5EF4-FFF2-40B4-BE49-F238E27FC236}">
                <a16:creationId xmlns:a16="http://schemas.microsoft.com/office/drawing/2014/main" id="{803B4DC1-C583-4538-9BCB-DB13CBA53209}"/>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17" name="TextBox 16">
            <a:extLst>
              <a:ext uri="{FF2B5EF4-FFF2-40B4-BE49-F238E27FC236}">
                <a16:creationId xmlns:a16="http://schemas.microsoft.com/office/drawing/2014/main" id="{B2C0F8F2-5658-4CD6-9726-0C2DE1A5AA74}"/>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19" name="Picture 18">
            <a:extLst>
              <a:ext uri="{FF2B5EF4-FFF2-40B4-BE49-F238E27FC236}">
                <a16:creationId xmlns:a16="http://schemas.microsoft.com/office/drawing/2014/main" id="{B81E4600-F3B5-464B-8B40-B4A5FFBC1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633" y="3112793"/>
            <a:ext cx="7800540" cy="233434"/>
          </a:xfrm>
          <a:prstGeom prst="rect">
            <a:avLst/>
          </a:prstGeom>
        </p:spPr>
      </p:pic>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588" y="4351938"/>
            <a:ext cx="961954" cy="2262380"/>
          </a:xfrm>
          <a:prstGeom prst="rect">
            <a:avLst/>
          </a:prstGeom>
        </p:spPr>
      </p:pic>
      <p:sp>
        <p:nvSpPr>
          <p:cNvPr id="4" name="Rectangle 3">
            <a:extLst>
              <a:ext uri="{FF2B5EF4-FFF2-40B4-BE49-F238E27FC236}">
                <a16:creationId xmlns:a16="http://schemas.microsoft.com/office/drawing/2014/main" id="{DA1CBB9B-6204-4C26-ACA5-1937933EB3B3}"/>
              </a:ext>
            </a:extLst>
          </p:cNvPr>
          <p:cNvSpPr/>
          <p:nvPr/>
        </p:nvSpPr>
        <p:spPr>
          <a:xfrm>
            <a:off x="0" y="6561894"/>
            <a:ext cx="4790120"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321183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lvl="0" indent="0">
              <a:buNone/>
            </a:pPr>
            <a:r>
              <a:rPr lang="en-US" dirty="0">
                <a:solidFill>
                  <a:srgbClr val="00628C"/>
                </a:solidFill>
              </a:rPr>
              <a:t> </a:t>
            </a:r>
          </a:p>
        </p:txBody>
      </p:sp>
      <p:sp>
        <p:nvSpPr>
          <p:cNvPr id="5" name="TextBox 4">
            <a:extLst>
              <a:ext uri="{FF2B5EF4-FFF2-40B4-BE49-F238E27FC236}">
                <a16:creationId xmlns:a16="http://schemas.microsoft.com/office/drawing/2014/main" id="{8FD821A9-139E-4210-838F-A7B29107FC8C}"/>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6318586A-DCF1-4E14-8A65-29187A39CEBA}"/>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2B54CBE9-8100-4004-8DAA-0E2876B454B1}"/>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9052275B-79C1-4DEB-A834-AC1716D8A864}"/>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9" name="TextBox 8">
            <a:extLst>
              <a:ext uri="{FF2B5EF4-FFF2-40B4-BE49-F238E27FC236}">
                <a16:creationId xmlns:a16="http://schemas.microsoft.com/office/drawing/2014/main" id="{60FDE016-98A2-4988-8F13-B3935D4E9977}"/>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0FE80077-BD58-4B5F-BDA7-B2DCBA136E7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11" name="TextBox 10">
            <a:extLst>
              <a:ext uri="{FF2B5EF4-FFF2-40B4-BE49-F238E27FC236}">
                <a16:creationId xmlns:a16="http://schemas.microsoft.com/office/drawing/2014/main" id="{0D7F87F1-B430-4D85-A2BC-2B371E9232E2}"/>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12" name="TextBox 11">
            <a:extLst>
              <a:ext uri="{FF2B5EF4-FFF2-40B4-BE49-F238E27FC236}">
                <a16:creationId xmlns:a16="http://schemas.microsoft.com/office/drawing/2014/main" id="{6B824A13-04D3-4BB3-AB88-320386602AD6}"/>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13" name="TextBox 12">
            <a:extLst>
              <a:ext uri="{FF2B5EF4-FFF2-40B4-BE49-F238E27FC236}">
                <a16:creationId xmlns:a16="http://schemas.microsoft.com/office/drawing/2014/main" id="{6061AC7B-751E-4B6E-AC4E-6EB1E62CAE02}"/>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14" name="TextBox 13">
            <a:extLst>
              <a:ext uri="{FF2B5EF4-FFF2-40B4-BE49-F238E27FC236}">
                <a16:creationId xmlns:a16="http://schemas.microsoft.com/office/drawing/2014/main" id="{AAA3941D-A9B4-40BC-90F5-F2ACF6C746AB}"/>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15" name="TextBox 14">
            <a:extLst>
              <a:ext uri="{FF2B5EF4-FFF2-40B4-BE49-F238E27FC236}">
                <a16:creationId xmlns:a16="http://schemas.microsoft.com/office/drawing/2014/main" id="{D13D4564-5B8C-447F-8425-88B91C96712A}"/>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16" name="TextBox 15">
            <a:extLst>
              <a:ext uri="{FF2B5EF4-FFF2-40B4-BE49-F238E27FC236}">
                <a16:creationId xmlns:a16="http://schemas.microsoft.com/office/drawing/2014/main" id="{803B4DC1-C583-4538-9BCB-DB13CBA53209}"/>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17" name="TextBox 16">
            <a:extLst>
              <a:ext uri="{FF2B5EF4-FFF2-40B4-BE49-F238E27FC236}">
                <a16:creationId xmlns:a16="http://schemas.microsoft.com/office/drawing/2014/main" id="{B2C0F8F2-5658-4CD6-9726-0C2DE1A5AA74}"/>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19" name="Picture 18">
            <a:extLst>
              <a:ext uri="{FF2B5EF4-FFF2-40B4-BE49-F238E27FC236}">
                <a16:creationId xmlns:a16="http://schemas.microsoft.com/office/drawing/2014/main" id="{B81E4600-F3B5-464B-8B40-B4A5FFBC1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633" y="3112793"/>
            <a:ext cx="7800540" cy="233434"/>
          </a:xfrm>
          <a:prstGeom prst="rect">
            <a:avLst/>
          </a:prstGeom>
        </p:spPr>
      </p:pic>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588" y="4351938"/>
            <a:ext cx="961954" cy="2262380"/>
          </a:xfrm>
          <a:prstGeom prst="rect">
            <a:avLst/>
          </a:prstGeom>
        </p:spPr>
      </p:pic>
      <p:sp>
        <p:nvSpPr>
          <p:cNvPr id="4" name="Rectangle 3">
            <a:extLst>
              <a:ext uri="{FF2B5EF4-FFF2-40B4-BE49-F238E27FC236}">
                <a16:creationId xmlns:a16="http://schemas.microsoft.com/office/drawing/2014/main" id="{ACA3C3C2-5E74-49C5-8FD5-FE06895A62ED}"/>
              </a:ext>
            </a:extLst>
          </p:cNvPr>
          <p:cNvSpPr/>
          <p:nvPr/>
        </p:nvSpPr>
        <p:spPr>
          <a:xfrm>
            <a:off x="0" y="6561894"/>
            <a:ext cx="4790120"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46737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3" presetClass="exit" presetSubtype="10" fill="hold" grpId="0" nodeType="clickEffect">
                                  <p:stCondLst>
                                    <p:cond delay="0"/>
                                  </p:stCondLst>
                                  <p:childTnLst>
                                    <p:animEffect transition="out" filter="blinds(horizontal)">
                                      <p:cBhvr>
                                        <p:cTn id="54" dur="500"/>
                                        <p:tgtEl>
                                          <p:spTgt spid="5"/>
                                        </p:tgtEl>
                                      </p:cBhvr>
                                    </p:animEffect>
                                    <p:set>
                                      <p:cBhvr>
                                        <p:cTn id="5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dirty="0">
                <a:solidFill>
                  <a:srgbClr val="00628C"/>
                </a:solidFill>
              </a:rPr>
              <a:t> </a:t>
            </a:r>
          </a:p>
        </p:txBody>
      </p:sp>
      <p:pic>
        <p:nvPicPr>
          <p:cNvPr id="14" name="Picture 13" descr="A close up of a logo  Description automatically generated">
            <a:extLst>
              <a:ext uri="{FF2B5EF4-FFF2-40B4-BE49-F238E27FC236}">
                <a16:creationId xmlns:a16="http://schemas.microsoft.com/office/drawing/2014/main" id="{DDF4F224-C769-4E74-A70B-4BC4628E9B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752" y="2221884"/>
            <a:ext cx="7736495" cy="2475191"/>
          </a:xfrm>
          <a:prstGeom prst="rect">
            <a:avLst/>
          </a:prstGeom>
        </p:spPr>
      </p:pic>
      <p:sp>
        <p:nvSpPr>
          <p:cNvPr id="15" name="Star: 12 Points 14">
            <a:extLst>
              <a:ext uri="{FF2B5EF4-FFF2-40B4-BE49-F238E27FC236}">
                <a16:creationId xmlns:a16="http://schemas.microsoft.com/office/drawing/2014/main" id="{F5E34EF5-7372-4EBC-969E-B10AA8079EE6}"/>
              </a:ext>
            </a:extLst>
          </p:cNvPr>
          <p:cNvSpPr>
            <a:spLocks noChangeAspect="1"/>
          </p:cNvSpPr>
          <p:nvPr/>
        </p:nvSpPr>
        <p:spPr bwMode="auto">
          <a:xfrm>
            <a:off x="1060989" y="3422238"/>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Star: 12 Points 15">
            <a:extLst>
              <a:ext uri="{FF2B5EF4-FFF2-40B4-BE49-F238E27FC236}">
                <a16:creationId xmlns:a16="http://schemas.microsoft.com/office/drawing/2014/main" id="{E722E861-6681-4B6C-90E0-400735643AD0}"/>
              </a:ext>
            </a:extLst>
          </p:cNvPr>
          <p:cNvSpPr>
            <a:spLocks noChangeAspect="1"/>
          </p:cNvSpPr>
          <p:nvPr/>
        </p:nvSpPr>
        <p:spPr bwMode="auto">
          <a:xfrm>
            <a:off x="1905952" y="3422238"/>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Star: 12 Points 16">
            <a:extLst>
              <a:ext uri="{FF2B5EF4-FFF2-40B4-BE49-F238E27FC236}">
                <a16:creationId xmlns:a16="http://schemas.microsoft.com/office/drawing/2014/main" id="{829A31DE-1C6C-4CE8-AD2D-D840C556A8BC}"/>
              </a:ext>
            </a:extLst>
          </p:cNvPr>
          <p:cNvSpPr>
            <a:spLocks noChangeAspect="1"/>
          </p:cNvSpPr>
          <p:nvPr/>
        </p:nvSpPr>
        <p:spPr bwMode="auto">
          <a:xfrm>
            <a:off x="7182134"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Star: 12 Points 17">
            <a:extLst>
              <a:ext uri="{FF2B5EF4-FFF2-40B4-BE49-F238E27FC236}">
                <a16:creationId xmlns:a16="http://schemas.microsoft.com/office/drawing/2014/main" id="{EAE30EEE-2565-4AA1-9177-84BA382C3B79}"/>
              </a:ext>
            </a:extLst>
          </p:cNvPr>
          <p:cNvSpPr>
            <a:spLocks noChangeAspect="1"/>
          </p:cNvSpPr>
          <p:nvPr/>
        </p:nvSpPr>
        <p:spPr bwMode="auto">
          <a:xfrm>
            <a:off x="5475921"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Star: 12 Points 18">
            <a:extLst>
              <a:ext uri="{FF2B5EF4-FFF2-40B4-BE49-F238E27FC236}">
                <a16:creationId xmlns:a16="http://schemas.microsoft.com/office/drawing/2014/main" id="{F145725D-4562-424B-AFAF-B2CC9FC3F612}"/>
              </a:ext>
            </a:extLst>
          </p:cNvPr>
          <p:cNvSpPr>
            <a:spLocks noChangeAspect="1"/>
          </p:cNvSpPr>
          <p:nvPr/>
        </p:nvSpPr>
        <p:spPr bwMode="auto">
          <a:xfrm>
            <a:off x="3768852"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Star: 12 Points 19">
            <a:extLst>
              <a:ext uri="{FF2B5EF4-FFF2-40B4-BE49-F238E27FC236}">
                <a16:creationId xmlns:a16="http://schemas.microsoft.com/office/drawing/2014/main" id="{0BB9B74B-F223-4233-B42F-1E83859BB3D3}"/>
              </a:ext>
            </a:extLst>
          </p:cNvPr>
          <p:cNvSpPr>
            <a:spLocks noChangeAspect="1"/>
          </p:cNvSpPr>
          <p:nvPr/>
        </p:nvSpPr>
        <p:spPr bwMode="auto">
          <a:xfrm>
            <a:off x="2046736"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custDataLst>
      <p:tags r:id="rId1"/>
    </p:custDataLst>
    <p:extLst>
      <p:ext uri="{BB962C8B-B14F-4D97-AF65-F5344CB8AC3E}">
        <p14:creationId xmlns:p14="http://schemas.microsoft.com/office/powerpoint/2010/main" val="304170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2"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1000"/>
                            </p:stCondLst>
                            <p:childTnLst>
                              <p:par>
                                <p:cTn id="54" presetID="10" presetClass="entr" presetSubtype="0" fill="hold" grpId="2"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3" nodeType="clickEffect">
                                  <p:stCondLst>
                                    <p:cond delay="0"/>
                                  </p:stCondLst>
                                  <p:childTnLst>
                                    <p:animEffect transition="out" filter="fade">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par>
                                <p:cTn id="62" presetID="10" presetClass="exit" presetSubtype="0" fill="hold" grpId="3" nodeType="withEffect">
                                  <p:stCondLst>
                                    <p:cond delay="0"/>
                                  </p:stCondLst>
                                  <p:childTnLst>
                                    <p:animEffect transition="out" filter="fade">
                                      <p:cBhvr>
                                        <p:cTn id="63" dur="500"/>
                                        <p:tgtEl>
                                          <p:spTgt spid="20"/>
                                        </p:tgtEl>
                                      </p:cBhvr>
                                    </p:animEffect>
                                    <p:set>
                                      <p:cBhvr>
                                        <p:cTn id="64" dur="1" fill="hold">
                                          <p:stCondLst>
                                            <p:cond delay="499"/>
                                          </p:stCondLst>
                                        </p:cTn>
                                        <p:tgtEl>
                                          <p:spTgt spid="20"/>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grpId="4"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1000"/>
                            </p:stCondLst>
                            <p:childTnLst>
                              <p:par>
                                <p:cTn id="70" presetID="10" presetClass="entr" presetSubtype="0" fill="hold" grpId="2"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5" nodeType="clickEffect">
                                  <p:stCondLst>
                                    <p:cond delay="0"/>
                                  </p:stCondLst>
                                  <p:childTnLst>
                                    <p:animEffect transition="out" filter="fade">
                                      <p:cBhvr>
                                        <p:cTn id="76" dur="500"/>
                                        <p:tgtEl>
                                          <p:spTgt spid="15"/>
                                        </p:tgtEl>
                                      </p:cBhvr>
                                    </p:animEffect>
                                    <p:set>
                                      <p:cBhvr>
                                        <p:cTn id="77" dur="1" fill="hold">
                                          <p:stCondLst>
                                            <p:cond delay="499"/>
                                          </p:stCondLst>
                                        </p:cTn>
                                        <p:tgtEl>
                                          <p:spTgt spid="15"/>
                                        </p:tgtEl>
                                        <p:attrNameLst>
                                          <p:attrName>style.visibility</p:attrName>
                                        </p:attrNameLst>
                                      </p:cBhvr>
                                      <p:to>
                                        <p:strVal val="hidden"/>
                                      </p:to>
                                    </p:set>
                                  </p:childTnLst>
                                </p:cTn>
                              </p:par>
                              <p:par>
                                <p:cTn id="78" presetID="10" presetClass="exit" presetSubtype="0" fill="hold" grpId="3" nodeType="withEffect">
                                  <p:stCondLst>
                                    <p:cond delay="0"/>
                                  </p:stCondLst>
                                  <p:childTnLst>
                                    <p:animEffect transition="out" filter="fade">
                                      <p:cBhvr>
                                        <p:cTn id="79" dur="500"/>
                                        <p:tgtEl>
                                          <p:spTgt spid="19"/>
                                        </p:tgtEl>
                                      </p:cBhvr>
                                    </p:animEffect>
                                    <p:set>
                                      <p:cBhvr>
                                        <p:cTn id="80" dur="1" fill="hold">
                                          <p:stCondLst>
                                            <p:cond delay="499"/>
                                          </p:stCondLst>
                                        </p:cTn>
                                        <p:tgtEl>
                                          <p:spTgt spid="19"/>
                                        </p:tgtEl>
                                        <p:attrNameLst>
                                          <p:attrName>style.visibility</p:attrName>
                                        </p:attrNameLst>
                                      </p:cBhvr>
                                      <p:to>
                                        <p:strVal val="hidden"/>
                                      </p:to>
                                    </p:set>
                                  </p:childTnLst>
                                </p:cTn>
                              </p:par>
                            </p:childTnLst>
                          </p:cTn>
                        </p:par>
                        <p:par>
                          <p:cTn id="81" fill="hold">
                            <p:stCondLst>
                              <p:cond delay="500"/>
                            </p:stCondLst>
                            <p:childTnLst>
                              <p:par>
                                <p:cTn id="82" presetID="10" presetClass="entr" presetSubtype="0" fill="hold" grpId="6"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500"/>
                                        <p:tgtEl>
                                          <p:spTgt spid="15"/>
                                        </p:tgtEl>
                                      </p:cBhvr>
                                    </p:animEffect>
                                  </p:childTnLst>
                                </p:cTn>
                              </p:par>
                            </p:childTnLst>
                          </p:cTn>
                        </p:par>
                        <p:par>
                          <p:cTn id="85" fill="hold">
                            <p:stCondLst>
                              <p:cond delay="1000"/>
                            </p:stCondLst>
                            <p:childTnLst>
                              <p:par>
                                <p:cTn id="86" presetID="10" presetClass="entr" presetSubtype="0" fill="hold" grpId="2"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3" nodeType="clickEffect">
                                  <p:stCondLst>
                                    <p:cond delay="0"/>
                                  </p:stCondLst>
                                  <p:childTnLst>
                                    <p:animEffect transition="out" filter="fade">
                                      <p:cBhvr>
                                        <p:cTn id="92" dur="500"/>
                                        <p:tgtEl>
                                          <p:spTgt spid="18"/>
                                        </p:tgtEl>
                                      </p:cBhvr>
                                    </p:animEffect>
                                    <p:set>
                                      <p:cBhvr>
                                        <p:cTn id="93" dur="1" fill="hold">
                                          <p:stCondLst>
                                            <p:cond delay="499"/>
                                          </p:stCondLst>
                                        </p:cTn>
                                        <p:tgtEl>
                                          <p:spTgt spid="18"/>
                                        </p:tgtEl>
                                        <p:attrNameLst>
                                          <p:attrName>style.visibility</p:attrName>
                                        </p:attrNameLst>
                                      </p:cBhvr>
                                      <p:to>
                                        <p:strVal val="hidden"/>
                                      </p:to>
                                    </p:set>
                                  </p:childTnLst>
                                </p:cTn>
                              </p:par>
                              <p:par>
                                <p:cTn id="94" presetID="10" presetClass="exit" presetSubtype="0" fill="hold" grpId="7" nodeType="withEffect">
                                  <p:stCondLst>
                                    <p:cond delay="0"/>
                                  </p:stCondLst>
                                  <p:childTnLst>
                                    <p:animEffect transition="out" filter="fade">
                                      <p:cBhvr>
                                        <p:cTn id="95" dur="500"/>
                                        <p:tgtEl>
                                          <p:spTgt spid="15"/>
                                        </p:tgtEl>
                                      </p:cBhvr>
                                    </p:animEffect>
                                    <p:set>
                                      <p:cBhvr>
                                        <p:cTn id="96" dur="1" fill="hold">
                                          <p:stCondLst>
                                            <p:cond delay="499"/>
                                          </p:stCondLst>
                                        </p:cTn>
                                        <p:tgtEl>
                                          <p:spTgt spid="15"/>
                                        </p:tgtEl>
                                        <p:attrNameLst>
                                          <p:attrName>style.visibility</p:attrName>
                                        </p:attrNameLst>
                                      </p:cBhvr>
                                      <p:to>
                                        <p:strVal val="hidden"/>
                                      </p:to>
                                    </p:set>
                                  </p:childTnLst>
                                </p:cTn>
                              </p:par>
                            </p:childTnLst>
                          </p:cTn>
                        </p:par>
                        <p:par>
                          <p:cTn id="97" fill="hold">
                            <p:stCondLst>
                              <p:cond delay="500"/>
                            </p:stCondLst>
                            <p:childTnLst>
                              <p:par>
                                <p:cTn id="98" presetID="10" presetClass="entr" presetSubtype="0" fill="hold" grpId="8"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fade">
                                      <p:cBhvr>
                                        <p:cTn id="100" dur="500"/>
                                        <p:tgtEl>
                                          <p:spTgt spid="15"/>
                                        </p:tgtEl>
                                      </p:cBhvr>
                                    </p:animEffect>
                                  </p:childTnLst>
                                </p:cTn>
                              </p:par>
                            </p:childTnLst>
                          </p:cTn>
                        </p:par>
                        <p:par>
                          <p:cTn id="101" fill="hold">
                            <p:stCondLst>
                              <p:cond delay="1000"/>
                            </p:stCondLst>
                            <p:childTnLst>
                              <p:par>
                                <p:cTn id="102" presetID="10" presetClass="entr" presetSubtype="0" fill="hold" grpId="2"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3" nodeType="clickEffect">
                                  <p:stCondLst>
                                    <p:cond delay="0"/>
                                  </p:stCondLst>
                                  <p:childTnLst>
                                    <p:animEffect transition="out" filter="fade">
                                      <p:cBhvr>
                                        <p:cTn id="108" dur="500"/>
                                        <p:tgtEl>
                                          <p:spTgt spid="17"/>
                                        </p:tgtEl>
                                      </p:cBhvr>
                                    </p:animEffect>
                                    <p:set>
                                      <p:cBhvr>
                                        <p:cTn id="109" dur="1" fill="hold">
                                          <p:stCondLst>
                                            <p:cond delay="499"/>
                                          </p:stCondLst>
                                        </p:cTn>
                                        <p:tgtEl>
                                          <p:spTgt spid="17"/>
                                        </p:tgtEl>
                                        <p:attrNameLst>
                                          <p:attrName>style.visibility</p:attrName>
                                        </p:attrNameLst>
                                      </p:cBhvr>
                                      <p:to>
                                        <p:strVal val="hidden"/>
                                      </p:to>
                                    </p:set>
                                  </p:childTnLst>
                                </p:cTn>
                              </p:par>
                              <p:par>
                                <p:cTn id="110" presetID="10" presetClass="exit" presetSubtype="0" fill="hold" grpId="9" nodeType="withEffect">
                                  <p:stCondLst>
                                    <p:cond delay="0"/>
                                  </p:stCondLst>
                                  <p:childTnLst>
                                    <p:animEffect transition="out" filter="fade">
                                      <p:cBhvr>
                                        <p:cTn id="111" dur="500"/>
                                        <p:tgtEl>
                                          <p:spTgt spid="15"/>
                                        </p:tgtEl>
                                      </p:cBhvr>
                                    </p:animEffect>
                                    <p:set>
                                      <p:cBhvr>
                                        <p:cTn id="112" dur="1" fill="hold">
                                          <p:stCondLst>
                                            <p:cond delay="499"/>
                                          </p:stCondLst>
                                        </p:cTn>
                                        <p:tgtEl>
                                          <p:spTgt spid="15"/>
                                        </p:tgtEl>
                                        <p:attrNameLst>
                                          <p:attrName>style.visibility</p:attrName>
                                        </p:attrNameLst>
                                      </p:cBhvr>
                                      <p:to>
                                        <p:strVal val="hidden"/>
                                      </p:to>
                                    </p:set>
                                  </p:childTnLst>
                                </p:cTn>
                              </p:par>
                            </p:childTnLst>
                          </p:cTn>
                        </p:par>
                        <p:par>
                          <p:cTn id="113" fill="hold">
                            <p:stCondLst>
                              <p:cond delay="500"/>
                            </p:stCondLst>
                            <p:childTnLst>
                              <p:par>
                                <p:cTn id="114" presetID="10" presetClass="entr" presetSubtype="0" fill="hold" grpId="0" nodeType="after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6"/>
                                        </p:tgtEl>
                                      </p:cBhvr>
                                    </p:animEffect>
                                    <p:set>
                                      <p:cBhvr>
                                        <p:cTn id="121" dur="1" fill="hold">
                                          <p:stCondLst>
                                            <p:cond delay="499"/>
                                          </p:stCondLst>
                                        </p:cTn>
                                        <p:tgtEl>
                                          <p:spTgt spid="16"/>
                                        </p:tgtEl>
                                        <p:attrNameLst>
                                          <p:attrName>style.visibility</p:attrName>
                                        </p:attrNameLst>
                                      </p:cBhvr>
                                      <p:to>
                                        <p:strVal val="hidden"/>
                                      </p:to>
                                    </p:set>
                                  </p:childTnLst>
                                </p:cTn>
                              </p:par>
                            </p:childTnLst>
                          </p:cTn>
                        </p:par>
                        <p:par>
                          <p:cTn id="122" fill="hold">
                            <p:stCondLst>
                              <p:cond delay="500"/>
                            </p:stCondLst>
                            <p:childTnLst>
                              <p:par>
                                <p:cTn id="123" presetID="10" presetClass="entr" presetSubtype="0" fill="hold" grpId="2" nodeType="afterEffect">
                                  <p:stCondLst>
                                    <p:cond delay="0"/>
                                  </p:stCondLst>
                                  <p:childTnLst>
                                    <p:set>
                                      <p:cBhvr>
                                        <p:cTn id="124" dur="1" fill="hold">
                                          <p:stCondLst>
                                            <p:cond delay="0"/>
                                          </p:stCondLst>
                                        </p:cTn>
                                        <p:tgtEl>
                                          <p:spTgt spid="16"/>
                                        </p:tgtEl>
                                        <p:attrNameLst>
                                          <p:attrName>style.visibility</p:attrName>
                                        </p:attrNameLst>
                                      </p:cBhvr>
                                      <p:to>
                                        <p:strVal val="visible"/>
                                      </p:to>
                                    </p:set>
                                    <p:animEffect transition="in" filter="fade">
                                      <p:cBhvr>
                                        <p:cTn id="125" dur="500"/>
                                        <p:tgtEl>
                                          <p:spTgt spid="16"/>
                                        </p:tgtEl>
                                      </p:cBhvr>
                                    </p:animEffect>
                                  </p:childTnLst>
                                </p:cTn>
                              </p:par>
                            </p:childTnLst>
                          </p:cTn>
                        </p:par>
                        <p:par>
                          <p:cTn id="126" fill="hold">
                            <p:stCondLst>
                              <p:cond delay="1000"/>
                            </p:stCondLst>
                            <p:childTnLst>
                              <p:par>
                                <p:cTn id="127" presetID="10" presetClass="entr" presetSubtype="0" fill="hold" grpId="4" nodeType="after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5" nodeType="clickEffect">
                                  <p:stCondLst>
                                    <p:cond delay="0"/>
                                  </p:stCondLst>
                                  <p:childTnLst>
                                    <p:animEffect transition="out" filter="fade">
                                      <p:cBhvr>
                                        <p:cTn id="133" dur="500"/>
                                        <p:tgtEl>
                                          <p:spTgt spid="20"/>
                                        </p:tgtEl>
                                      </p:cBhvr>
                                    </p:animEffect>
                                    <p:set>
                                      <p:cBhvr>
                                        <p:cTn id="134" dur="1" fill="hold">
                                          <p:stCondLst>
                                            <p:cond delay="499"/>
                                          </p:stCondLst>
                                        </p:cTn>
                                        <p:tgtEl>
                                          <p:spTgt spid="20"/>
                                        </p:tgtEl>
                                        <p:attrNameLst>
                                          <p:attrName>style.visibility</p:attrName>
                                        </p:attrNameLst>
                                      </p:cBhvr>
                                      <p:to>
                                        <p:strVal val="hidden"/>
                                      </p:to>
                                    </p:set>
                                  </p:childTnLst>
                                </p:cTn>
                              </p:par>
                              <p:par>
                                <p:cTn id="135" presetID="10" presetClass="exit" presetSubtype="0" fill="hold" grpId="3" nodeType="withEffect">
                                  <p:stCondLst>
                                    <p:cond delay="0"/>
                                  </p:stCondLst>
                                  <p:childTnLst>
                                    <p:animEffect transition="out" filter="fade">
                                      <p:cBhvr>
                                        <p:cTn id="136" dur="500"/>
                                        <p:tgtEl>
                                          <p:spTgt spid="16"/>
                                        </p:tgtEl>
                                      </p:cBhvr>
                                    </p:animEffect>
                                    <p:set>
                                      <p:cBhvr>
                                        <p:cTn id="137" dur="1" fill="hold">
                                          <p:stCondLst>
                                            <p:cond delay="499"/>
                                          </p:stCondLst>
                                        </p:cTn>
                                        <p:tgtEl>
                                          <p:spTgt spid="16"/>
                                        </p:tgtEl>
                                        <p:attrNameLst>
                                          <p:attrName>style.visibility</p:attrName>
                                        </p:attrNameLst>
                                      </p:cBhvr>
                                      <p:to>
                                        <p:strVal val="hidden"/>
                                      </p:to>
                                    </p:set>
                                  </p:childTnLst>
                                </p:cTn>
                              </p:par>
                            </p:childTnLst>
                          </p:cTn>
                        </p:par>
                        <p:par>
                          <p:cTn id="138" fill="hold">
                            <p:stCondLst>
                              <p:cond delay="500"/>
                            </p:stCondLst>
                            <p:childTnLst>
                              <p:par>
                                <p:cTn id="139" presetID="10" presetClass="entr" presetSubtype="0" fill="hold" grpId="4" nodeType="after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fade">
                                      <p:cBhvr>
                                        <p:cTn id="141" dur="500"/>
                                        <p:tgtEl>
                                          <p:spTgt spid="16"/>
                                        </p:tgtEl>
                                      </p:cBhvr>
                                    </p:animEffect>
                                  </p:childTnLst>
                                </p:cTn>
                              </p:par>
                            </p:childTnLst>
                          </p:cTn>
                        </p:par>
                        <p:par>
                          <p:cTn id="142" fill="hold">
                            <p:stCondLst>
                              <p:cond delay="1000"/>
                            </p:stCondLst>
                            <p:childTnLst>
                              <p:par>
                                <p:cTn id="143" presetID="10" presetClass="entr" presetSubtype="0" fill="hold" grpId="4" nodeType="afterEffect">
                                  <p:stCondLst>
                                    <p:cond delay="0"/>
                                  </p:stCondLst>
                                  <p:childTnLst>
                                    <p:set>
                                      <p:cBhvr>
                                        <p:cTn id="144" dur="1" fill="hold">
                                          <p:stCondLst>
                                            <p:cond delay="0"/>
                                          </p:stCondLst>
                                        </p:cTn>
                                        <p:tgtEl>
                                          <p:spTgt spid="19"/>
                                        </p:tgtEl>
                                        <p:attrNameLst>
                                          <p:attrName>style.visibility</p:attrName>
                                        </p:attrNameLst>
                                      </p:cBhvr>
                                      <p:to>
                                        <p:strVal val="visible"/>
                                      </p:to>
                                    </p:set>
                                    <p:animEffect transition="in" filter="fade">
                                      <p:cBhvr>
                                        <p:cTn id="1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5" grpId="3" animBg="1"/>
      <p:bldP spid="15" grpId="4" animBg="1"/>
      <p:bldP spid="15" grpId="5" animBg="1"/>
      <p:bldP spid="15" grpId="6" animBg="1"/>
      <p:bldP spid="15" grpId="7" animBg="1"/>
      <p:bldP spid="15" grpId="8" animBg="1"/>
      <p:bldP spid="15" grpId="9" animBg="1"/>
      <p:bldP spid="16" grpId="0" animBg="1"/>
      <p:bldP spid="16" grpId="1" animBg="1"/>
      <p:bldP spid="16" grpId="2" animBg="1"/>
      <p:bldP spid="16" grpId="3" animBg="1"/>
      <p:bldP spid="16" grpId="4" animBg="1"/>
      <p:bldP spid="17" grpId="0" animBg="1"/>
      <p:bldP spid="17" grpId="1" animBg="1"/>
      <p:bldP spid="17" grpId="2" animBg="1"/>
      <p:bldP spid="17" grpId="3" animBg="1"/>
      <p:bldP spid="18" grpId="0" animBg="1"/>
      <p:bldP spid="18" grpId="1" animBg="1"/>
      <p:bldP spid="18" grpId="2" animBg="1"/>
      <p:bldP spid="18" grpId="3"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0" grpId="5"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dirty="0">
                <a:solidFill>
                  <a:srgbClr val="3875A1"/>
                </a:solidFill>
              </a:rPr>
              <a:t> </a:t>
            </a:r>
          </a:p>
        </p:txBody>
      </p:sp>
      <p:pic>
        <p:nvPicPr>
          <p:cNvPr id="5" name="Picture 4">
            <a:extLst>
              <a:ext uri="{FF2B5EF4-FFF2-40B4-BE49-F238E27FC236}">
                <a16:creationId xmlns:a16="http://schemas.microsoft.com/office/drawing/2014/main" id="{72F49BFC-CA28-40A9-8EBF-63B33A27E113}"/>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1775862" y="806242"/>
            <a:ext cx="890641" cy="1686005"/>
          </a:xfrm>
          <a:prstGeom prst="rect">
            <a:avLst/>
          </a:prstGeom>
        </p:spPr>
      </p:pic>
      <p:pic>
        <p:nvPicPr>
          <p:cNvPr id="6" name="Picture 5">
            <a:extLst>
              <a:ext uri="{FF2B5EF4-FFF2-40B4-BE49-F238E27FC236}">
                <a16:creationId xmlns:a16="http://schemas.microsoft.com/office/drawing/2014/main" id="{19E89D95-AFA3-448A-9826-34E33C75B719}"/>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1744252" y="2560602"/>
            <a:ext cx="890641" cy="1686005"/>
          </a:xfrm>
          <a:prstGeom prst="rect">
            <a:avLst/>
          </a:prstGeom>
        </p:spPr>
      </p:pic>
      <p:pic>
        <p:nvPicPr>
          <p:cNvPr id="7" name="Picture 6">
            <a:extLst>
              <a:ext uri="{FF2B5EF4-FFF2-40B4-BE49-F238E27FC236}">
                <a16:creationId xmlns:a16="http://schemas.microsoft.com/office/drawing/2014/main" id="{73F6E197-7BC2-43A4-AE01-D2C37D17087A}"/>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2886901" y="2569033"/>
            <a:ext cx="890641" cy="1686005"/>
          </a:xfrm>
          <a:prstGeom prst="rect">
            <a:avLst/>
          </a:prstGeom>
        </p:spPr>
      </p:pic>
      <p:pic>
        <p:nvPicPr>
          <p:cNvPr id="8" name="Picture 7">
            <a:extLst>
              <a:ext uri="{FF2B5EF4-FFF2-40B4-BE49-F238E27FC236}">
                <a16:creationId xmlns:a16="http://schemas.microsoft.com/office/drawing/2014/main" id="{D10DF2F2-6DF1-4958-8E4C-7131D1177D7C}"/>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4123850" y="2569032"/>
            <a:ext cx="890641" cy="1686005"/>
          </a:xfrm>
          <a:prstGeom prst="rect">
            <a:avLst/>
          </a:prstGeom>
        </p:spPr>
      </p:pic>
      <p:pic>
        <p:nvPicPr>
          <p:cNvPr id="9" name="Picture 8">
            <a:extLst>
              <a:ext uri="{FF2B5EF4-FFF2-40B4-BE49-F238E27FC236}">
                <a16:creationId xmlns:a16="http://schemas.microsoft.com/office/drawing/2014/main" id="{4D844AA6-08A6-410E-ACE3-7B8033BF6BAE}"/>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5260183" y="2569031"/>
            <a:ext cx="890641" cy="1686005"/>
          </a:xfrm>
          <a:prstGeom prst="rect">
            <a:avLst/>
          </a:prstGeom>
        </p:spPr>
      </p:pic>
      <p:pic>
        <p:nvPicPr>
          <p:cNvPr id="10" name="Picture 9">
            <a:extLst>
              <a:ext uri="{FF2B5EF4-FFF2-40B4-BE49-F238E27FC236}">
                <a16:creationId xmlns:a16="http://schemas.microsoft.com/office/drawing/2014/main" id="{F9B27120-6888-4A0F-8B0D-6260F4E7E288}"/>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6476400" y="2560601"/>
            <a:ext cx="890641" cy="1686005"/>
          </a:xfrm>
          <a:prstGeom prst="rect">
            <a:avLst/>
          </a:prstGeom>
        </p:spPr>
      </p:pic>
      <p:pic>
        <p:nvPicPr>
          <p:cNvPr id="11" name="Picture 10">
            <a:extLst>
              <a:ext uri="{FF2B5EF4-FFF2-40B4-BE49-F238E27FC236}">
                <a16:creationId xmlns:a16="http://schemas.microsoft.com/office/drawing/2014/main" id="{B6CB4D32-E92C-461D-BAF9-C3E3FAD593F9}"/>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2945749" y="803210"/>
            <a:ext cx="890641" cy="1686005"/>
          </a:xfrm>
          <a:prstGeom prst="rect">
            <a:avLst/>
          </a:prstGeom>
        </p:spPr>
      </p:pic>
      <p:pic>
        <p:nvPicPr>
          <p:cNvPr id="12" name="Picture 11">
            <a:extLst>
              <a:ext uri="{FF2B5EF4-FFF2-40B4-BE49-F238E27FC236}">
                <a16:creationId xmlns:a16="http://schemas.microsoft.com/office/drawing/2014/main" id="{AAFDBDE8-7E35-4DBB-A368-16B9AD728ACF}"/>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1723798" y="4245047"/>
            <a:ext cx="890641" cy="1686005"/>
          </a:xfrm>
          <a:prstGeom prst="rect">
            <a:avLst/>
          </a:prstGeom>
        </p:spPr>
      </p:pic>
      <p:pic>
        <p:nvPicPr>
          <p:cNvPr id="13" name="Picture 12">
            <a:extLst>
              <a:ext uri="{FF2B5EF4-FFF2-40B4-BE49-F238E27FC236}">
                <a16:creationId xmlns:a16="http://schemas.microsoft.com/office/drawing/2014/main" id="{AA4F2163-CCCF-42BA-8C8C-0F18144157DC}"/>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4182966" y="803210"/>
            <a:ext cx="890641" cy="1686005"/>
          </a:xfrm>
          <a:prstGeom prst="rect">
            <a:avLst/>
          </a:prstGeom>
        </p:spPr>
      </p:pic>
      <p:pic>
        <p:nvPicPr>
          <p:cNvPr id="14" name="Picture 13">
            <a:extLst>
              <a:ext uri="{FF2B5EF4-FFF2-40B4-BE49-F238E27FC236}">
                <a16:creationId xmlns:a16="http://schemas.microsoft.com/office/drawing/2014/main" id="{68C70540-0C0A-4323-9F84-5372CAE47A59}"/>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5365466" y="781204"/>
            <a:ext cx="890641" cy="1686005"/>
          </a:xfrm>
          <a:prstGeom prst="rect">
            <a:avLst/>
          </a:prstGeom>
        </p:spPr>
      </p:pic>
      <p:pic>
        <p:nvPicPr>
          <p:cNvPr id="15" name="Picture 14">
            <a:extLst>
              <a:ext uri="{FF2B5EF4-FFF2-40B4-BE49-F238E27FC236}">
                <a16:creationId xmlns:a16="http://schemas.microsoft.com/office/drawing/2014/main" id="{8FAC20DF-D18C-469A-8432-70BA76032BD8}"/>
              </a:ext>
            </a:extLst>
          </p:cNvPr>
          <p:cNvPicPr>
            <a:picLocks noChangeAspect="1"/>
          </p:cNvPicPr>
          <p:nvPr/>
        </p:nvPicPr>
        <p:blipFill>
          <a:blip r:embed="rId5"/>
          <a:stretch>
            <a:fillRect/>
          </a:stretch>
        </p:blipFill>
        <p:spPr>
          <a:xfrm>
            <a:off x="2894657" y="4245047"/>
            <a:ext cx="890093" cy="1688738"/>
          </a:xfrm>
          <a:prstGeom prst="rect">
            <a:avLst/>
          </a:prstGeom>
        </p:spPr>
      </p:pic>
      <p:pic>
        <p:nvPicPr>
          <p:cNvPr id="16" name="Picture 15">
            <a:extLst>
              <a:ext uri="{FF2B5EF4-FFF2-40B4-BE49-F238E27FC236}">
                <a16:creationId xmlns:a16="http://schemas.microsoft.com/office/drawing/2014/main" id="{03DE0C86-14D7-4CD6-A819-ADE7BD6684D5}"/>
              </a:ext>
            </a:extLst>
          </p:cNvPr>
          <p:cNvPicPr>
            <a:picLocks noChangeAspect="1"/>
          </p:cNvPicPr>
          <p:nvPr/>
        </p:nvPicPr>
        <p:blipFill rotWithShape="1">
          <a:blip r:embed="rId4">
            <a:extLst>
              <a:ext uri="{28A0092B-C50C-407E-A947-70E740481C1C}">
                <a14:useLocalDpi xmlns:a14="http://schemas.microsoft.com/office/drawing/2010/main" val="0"/>
              </a:ext>
            </a:extLst>
          </a:blip>
          <a:srcRect l="1" r="7413" b="25477"/>
          <a:stretch/>
        </p:blipFill>
        <p:spPr>
          <a:xfrm>
            <a:off x="6476399" y="754273"/>
            <a:ext cx="890641" cy="1686005"/>
          </a:xfrm>
          <a:prstGeom prst="rect">
            <a:avLst/>
          </a:prstGeom>
        </p:spPr>
      </p:pic>
      <p:pic>
        <p:nvPicPr>
          <p:cNvPr id="32" name="Picture 31">
            <a:extLst>
              <a:ext uri="{FF2B5EF4-FFF2-40B4-BE49-F238E27FC236}">
                <a16:creationId xmlns:a16="http://schemas.microsoft.com/office/drawing/2014/main" id="{427003E7-5C17-42FC-93D3-6424AE88AE92}"/>
              </a:ext>
            </a:extLst>
          </p:cNvPr>
          <p:cNvPicPr>
            <a:picLocks noChangeAspect="1"/>
          </p:cNvPicPr>
          <p:nvPr/>
        </p:nvPicPr>
        <p:blipFill>
          <a:blip r:embed="rId6"/>
          <a:stretch>
            <a:fillRect/>
          </a:stretch>
        </p:blipFill>
        <p:spPr>
          <a:xfrm>
            <a:off x="305336" y="5922621"/>
            <a:ext cx="5505450" cy="885825"/>
          </a:xfrm>
          <a:prstGeom prst="rect">
            <a:avLst/>
          </a:prstGeom>
        </p:spPr>
      </p:pic>
      <p:sp>
        <p:nvSpPr>
          <p:cNvPr id="33" name="Oval 32">
            <a:extLst>
              <a:ext uri="{FF2B5EF4-FFF2-40B4-BE49-F238E27FC236}">
                <a16:creationId xmlns:a16="http://schemas.microsoft.com/office/drawing/2014/main" id="{71253551-F35F-45D1-BD37-5DFA34E9702F}"/>
              </a:ext>
            </a:extLst>
          </p:cNvPr>
          <p:cNvSpPr/>
          <p:nvPr/>
        </p:nvSpPr>
        <p:spPr>
          <a:xfrm>
            <a:off x="203200" y="622445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268AAD0A-5193-43F3-840D-C34C40E81B70}"/>
              </a:ext>
            </a:extLst>
          </p:cNvPr>
          <p:cNvSpPr/>
          <p:nvPr/>
        </p:nvSpPr>
        <p:spPr>
          <a:xfrm>
            <a:off x="631666" y="622445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E4CA1B07-BEB6-4E70-9864-4B7AF7449D0B}"/>
              </a:ext>
            </a:extLst>
          </p:cNvPr>
          <p:cNvSpPr/>
          <p:nvPr/>
        </p:nvSpPr>
        <p:spPr>
          <a:xfrm>
            <a:off x="1060132" y="622445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911A121C-F6B7-4FF8-A3E3-D2E355637AE9}"/>
              </a:ext>
            </a:extLst>
          </p:cNvPr>
          <p:cNvSpPr/>
          <p:nvPr/>
        </p:nvSpPr>
        <p:spPr>
          <a:xfrm>
            <a:off x="1471657" y="622445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8A9AF88E-93A1-41AB-93B6-191862413058}"/>
              </a:ext>
            </a:extLst>
          </p:cNvPr>
          <p:cNvSpPr/>
          <p:nvPr/>
        </p:nvSpPr>
        <p:spPr>
          <a:xfrm>
            <a:off x="1865804" y="622445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680363CE-4388-481A-B574-563AA78D257F}"/>
              </a:ext>
            </a:extLst>
          </p:cNvPr>
          <p:cNvSpPr/>
          <p:nvPr/>
        </p:nvSpPr>
        <p:spPr>
          <a:xfrm>
            <a:off x="2388135" y="6215842"/>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76DF33CA-8DB5-4C7C-8FBF-082D02060851}"/>
              </a:ext>
            </a:extLst>
          </p:cNvPr>
          <p:cNvSpPr/>
          <p:nvPr/>
        </p:nvSpPr>
        <p:spPr>
          <a:xfrm>
            <a:off x="2821173" y="622445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97750010-4E19-4F3F-895B-CC57B8DACFE2}"/>
              </a:ext>
            </a:extLst>
          </p:cNvPr>
          <p:cNvSpPr/>
          <p:nvPr/>
        </p:nvSpPr>
        <p:spPr>
          <a:xfrm>
            <a:off x="3200263" y="6221625"/>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9CDB7499-5AF2-4451-B324-B7489639DABF}"/>
              </a:ext>
            </a:extLst>
          </p:cNvPr>
          <p:cNvSpPr/>
          <p:nvPr/>
        </p:nvSpPr>
        <p:spPr>
          <a:xfrm>
            <a:off x="3608292" y="6223392"/>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2451EF77-B1A7-4765-BD47-FEB3785D1C6A}"/>
              </a:ext>
            </a:extLst>
          </p:cNvPr>
          <p:cNvSpPr/>
          <p:nvPr/>
        </p:nvSpPr>
        <p:spPr>
          <a:xfrm>
            <a:off x="4087324" y="6218488"/>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D873AC31-690C-4E1F-93B9-A630A22E7C20}"/>
              </a:ext>
            </a:extLst>
          </p:cNvPr>
          <p:cNvSpPr/>
          <p:nvPr/>
        </p:nvSpPr>
        <p:spPr>
          <a:xfrm>
            <a:off x="4453787" y="6218488"/>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8FC98E62-A004-4E2C-9660-4CAD580496DD}"/>
              </a:ext>
            </a:extLst>
          </p:cNvPr>
          <p:cNvSpPr/>
          <p:nvPr/>
        </p:nvSpPr>
        <p:spPr>
          <a:xfrm>
            <a:off x="4864428" y="6194340"/>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4B797324-AE5A-402B-9B2F-B21374D34056}"/>
              </a:ext>
            </a:extLst>
          </p:cNvPr>
          <p:cNvSpPr/>
          <p:nvPr/>
        </p:nvSpPr>
        <p:spPr>
          <a:xfrm>
            <a:off x="5365466" y="6219906"/>
            <a:ext cx="449943" cy="40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AA7CAB3-A8ED-4BCF-A723-18115B0B974D}"/>
              </a:ext>
            </a:extLst>
          </p:cNvPr>
          <p:cNvSpPr/>
          <p:nvPr/>
        </p:nvSpPr>
        <p:spPr>
          <a:xfrm>
            <a:off x="0" y="6561894"/>
            <a:ext cx="4790120"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56872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4"/>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lvl="0" indent="0">
              <a:buNone/>
            </a:pPr>
            <a:r>
              <a:rPr lang="en-US" dirty="0">
                <a:solidFill>
                  <a:srgbClr val="00628C"/>
                </a:solidFill>
              </a:rPr>
              <a:t> </a:t>
            </a:r>
          </a:p>
        </p:txBody>
      </p:sp>
      <p:pic>
        <p:nvPicPr>
          <p:cNvPr id="6" name="Picture 5">
            <a:extLst>
              <a:ext uri="{FF2B5EF4-FFF2-40B4-BE49-F238E27FC236}">
                <a16:creationId xmlns:a16="http://schemas.microsoft.com/office/drawing/2014/main" id="{113D867D-01E4-4C1D-9F9F-8EA750C5A4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5713" y="1179325"/>
            <a:ext cx="841704" cy="829235"/>
          </a:xfrm>
          <a:prstGeom prst="rect">
            <a:avLst/>
          </a:prstGeom>
        </p:spPr>
      </p:pic>
      <p:pic>
        <p:nvPicPr>
          <p:cNvPr id="8" name="Picture 7" descr="A picture containing scissors, window  Description automatically generated">
            <a:extLst>
              <a:ext uri="{FF2B5EF4-FFF2-40B4-BE49-F238E27FC236}">
                <a16:creationId xmlns:a16="http://schemas.microsoft.com/office/drawing/2014/main" id="{3559EA81-EBCE-4903-96B1-17F7E213D2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83430" y="1179325"/>
            <a:ext cx="841704" cy="829235"/>
          </a:xfrm>
          <a:prstGeom prst="rect">
            <a:avLst/>
          </a:prstGeom>
        </p:spPr>
      </p:pic>
      <p:pic>
        <p:nvPicPr>
          <p:cNvPr id="10" name="Picture 9">
            <a:extLst>
              <a:ext uri="{FF2B5EF4-FFF2-40B4-BE49-F238E27FC236}">
                <a16:creationId xmlns:a16="http://schemas.microsoft.com/office/drawing/2014/main" id="{39A37067-551C-43D8-9F8B-6116A33B18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51147" y="1179325"/>
            <a:ext cx="841704" cy="829235"/>
          </a:xfrm>
          <a:prstGeom prst="rect">
            <a:avLst/>
          </a:prstGeom>
        </p:spPr>
      </p:pic>
      <p:pic>
        <p:nvPicPr>
          <p:cNvPr id="12" name="Picture 11" descr="A drawing of a cartoon character  Description automatically generated">
            <a:extLst>
              <a:ext uri="{FF2B5EF4-FFF2-40B4-BE49-F238E27FC236}">
                <a16:creationId xmlns:a16="http://schemas.microsoft.com/office/drawing/2014/main" id="{0F79DADE-EF5A-4511-8BCA-723B3943A5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18864" y="1179325"/>
            <a:ext cx="841704" cy="829235"/>
          </a:xfrm>
          <a:prstGeom prst="rect">
            <a:avLst/>
          </a:prstGeom>
        </p:spPr>
      </p:pic>
      <p:pic>
        <p:nvPicPr>
          <p:cNvPr id="14" name="Picture 13" descr="A drawing of a cartoon character  Description automatically generated">
            <a:extLst>
              <a:ext uri="{FF2B5EF4-FFF2-40B4-BE49-F238E27FC236}">
                <a16:creationId xmlns:a16="http://schemas.microsoft.com/office/drawing/2014/main" id="{F0BC55FF-A7B5-4BAC-8223-0A42FA2751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86582" y="1179325"/>
            <a:ext cx="841704" cy="829235"/>
          </a:xfrm>
          <a:prstGeom prst="rect">
            <a:avLst/>
          </a:prstGeom>
        </p:spPr>
      </p:pic>
      <p:pic>
        <p:nvPicPr>
          <p:cNvPr id="17" name="Picture 16" descr="A picture containing scissors, window  Description automatically generated">
            <a:extLst>
              <a:ext uri="{FF2B5EF4-FFF2-40B4-BE49-F238E27FC236}">
                <a16:creationId xmlns:a16="http://schemas.microsoft.com/office/drawing/2014/main" id="{EFDC3298-7A03-4435-B9C8-3F4475804F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6582" y="2534652"/>
            <a:ext cx="841704" cy="829235"/>
          </a:xfrm>
          <a:prstGeom prst="rect">
            <a:avLst/>
          </a:prstGeom>
        </p:spPr>
      </p:pic>
      <p:pic>
        <p:nvPicPr>
          <p:cNvPr id="18" name="Picture 17" descr="A drawing of a cartoon character  Description automatically generated">
            <a:extLst>
              <a:ext uri="{FF2B5EF4-FFF2-40B4-BE49-F238E27FC236}">
                <a16:creationId xmlns:a16="http://schemas.microsoft.com/office/drawing/2014/main" id="{EC2822F8-5AF7-4A29-BFBE-4B3A6F40F4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83430" y="2534652"/>
            <a:ext cx="841704" cy="829235"/>
          </a:xfrm>
          <a:prstGeom prst="rect">
            <a:avLst/>
          </a:prstGeom>
        </p:spPr>
      </p:pic>
      <p:pic>
        <p:nvPicPr>
          <p:cNvPr id="19" name="Picture 18" descr="A drawing of a cartoon character  Description automatically generated">
            <a:extLst>
              <a:ext uri="{FF2B5EF4-FFF2-40B4-BE49-F238E27FC236}">
                <a16:creationId xmlns:a16="http://schemas.microsoft.com/office/drawing/2014/main" id="{BBCB977F-B6AD-4C33-BC89-47B4F40BE3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18864" y="2534652"/>
            <a:ext cx="841704" cy="829235"/>
          </a:xfrm>
          <a:prstGeom prst="rect">
            <a:avLst/>
          </a:prstGeom>
        </p:spPr>
      </p:pic>
      <p:pic>
        <p:nvPicPr>
          <p:cNvPr id="20" name="Picture 19" descr="A drawing of a cartoon character  Description automatically generated">
            <a:extLst>
              <a:ext uri="{FF2B5EF4-FFF2-40B4-BE49-F238E27FC236}">
                <a16:creationId xmlns:a16="http://schemas.microsoft.com/office/drawing/2014/main" id="{B358317A-4272-43AF-A777-7BBA5E73EAC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15713" y="3889980"/>
            <a:ext cx="841704" cy="829235"/>
          </a:xfrm>
          <a:prstGeom prst="rect">
            <a:avLst/>
          </a:prstGeom>
        </p:spPr>
      </p:pic>
      <p:pic>
        <p:nvPicPr>
          <p:cNvPr id="22" name="Picture 21">
            <a:extLst>
              <a:ext uri="{FF2B5EF4-FFF2-40B4-BE49-F238E27FC236}">
                <a16:creationId xmlns:a16="http://schemas.microsoft.com/office/drawing/2014/main" id="{CFCE1CC8-179A-4CF8-A5A0-00460826211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5713" y="2534652"/>
            <a:ext cx="841704" cy="829235"/>
          </a:xfrm>
          <a:prstGeom prst="rect">
            <a:avLst/>
          </a:prstGeom>
        </p:spPr>
      </p:pic>
      <p:pic>
        <p:nvPicPr>
          <p:cNvPr id="23" name="Picture 22">
            <a:extLst>
              <a:ext uri="{FF2B5EF4-FFF2-40B4-BE49-F238E27FC236}">
                <a16:creationId xmlns:a16="http://schemas.microsoft.com/office/drawing/2014/main" id="{B2BEEAA5-B294-452F-90C9-576A22D8A1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51147" y="2534652"/>
            <a:ext cx="841704" cy="829235"/>
          </a:xfrm>
          <a:prstGeom prst="rect">
            <a:avLst/>
          </a:prstGeom>
        </p:spPr>
      </p:pic>
      <p:pic>
        <p:nvPicPr>
          <p:cNvPr id="24" name="Picture 23">
            <a:extLst>
              <a:ext uri="{FF2B5EF4-FFF2-40B4-BE49-F238E27FC236}">
                <a16:creationId xmlns:a16="http://schemas.microsoft.com/office/drawing/2014/main" id="{AEB86C46-F3B2-42CF-9B9A-F0A2D0DB0F6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83430" y="3889980"/>
            <a:ext cx="841704" cy="829235"/>
          </a:xfrm>
          <a:prstGeom prst="rect">
            <a:avLst/>
          </a:prstGeom>
        </p:spPr>
      </p:pic>
      <p:sp>
        <p:nvSpPr>
          <p:cNvPr id="25" name="TextBox 24">
            <a:extLst>
              <a:ext uri="{FF2B5EF4-FFF2-40B4-BE49-F238E27FC236}">
                <a16:creationId xmlns:a16="http://schemas.microsoft.com/office/drawing/2014/main" id="{96B63816-80DF-42C3-BC6A-F16BF2AA752D}"/>
              </a:ext>
            </a:extLst>
          </p:cNvPr>
          <p:cNvSpPr txBox="1"/>
          <p:nvPr/>
        </p:nvSpPr>
        <p:spPr bwMode="auto">
          <a:xfrm>
            <a:off x="4396311" y="50189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26" name="TextBox 25">
            <a:extLst>
              <a:ext uri="{FF2B5EF4-FFF2-40B4-BE49-F238E27FC236}">
                <a16:creationId xmlns:a16="http://schemas.microsoft.com/office/drawing/2014/main" id="{A585D249-50BE-418C-AD75-03C5491F69CE}"/>
              </a:ext>
            </a:extLst>
          </p:cNvPr>
          <p:cNvSpPr txBox="1"/>
          <p:nvPr/>
        </p:nvSpPr>
        <p:spPr bwMode="auto">
          <a:xfrm>
            <a:off x="4187536" y="5447842"/>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zero</a:t>
            </a:r>
          </a:p>
        </p:txBody>
      </p:sp>
      <p:sp>
        <p:nvSpPr>
          <p:cNvPr id="29" name="TextBox 28">
            <a:extLst>
              <a:ext uri="{FF2B5EF4-FFF2-40B4-BE49-F238E27FC236}">
                <a16:creationId xmlns:a16="http://schemas.microsoft.com/office/drawing/2014/main" id="{C70EE72A-2960-4778-ACB2-8F4BAA74DF5A}"/>
              </a:ext>
            </a:extLst>
          </p:cNvPr>
          <p:cNvSpPr txBox="1"/>
          <p:nvPr/>
        </p:nvSpPr>
        <p:spPr bwMode="auto">
          <a:xfrm>
            <a:off x="4396311" y="501891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sp>
        <p:nvSpPr>
          <p:cNvPr id="30" name="TextBox 29">
            <a:extLst>
              <a:ext uri="{FF2B5EF4-FFF2-40B4-BE49-F238E27FC236}">
                <a16:creationId xmlns:a16="http://schemas.microsoft.com/office/drawing/2014/main" id="{420943D7-B8A7-43E1-A1C1-1AEE953214FD}"/>
              </a:ext>
            </a:extLst>
          </p:cNvPr>
          <p:cNvSpPr txBox="1"/>
          <p:nvPr/>
        </p:nvSpPr>
        <p:spPr bwMode="auto">
          <a:xfrm>
            <a:off x="4226040" y="5447842"/>
            <a:ext cx="691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two</a:t>
            </a:r>
          </a:p>
        </p:txBody>
      </p:sp>
      <p:sp>
        <p:nvSpPr>
          <p:cNvPr id="31" name="TextBox 30">
            <a:extLst>
              <a:ext uri="{FF2B5EF4-FFF2-40B4-BE49-F238E27FC236}">
                <a16:creationId xmlns:a16="http://schemas.microsoft.com/office/drawing/2014/main" id="{E751CCF9-B9BB-46F2-981F-CEBDC4ABF15E}"/>
              </a:ext>
            </a:extLst>
          </p:cNvPr>
          <p:cNvSpPr txBox="1"/>
          <p:nvPr/>
        </p:nvSpPr>
        <p:spPr bwMode="auto">
          <a:xfrm>
            <a:off x="4396311" y="50189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32" name="TextBox 31">
            <a:extLst>
              <a:ext uri="{FF2B5EF4-FFF2-40B4-BE49-F238E27FC236}">
                <a16:creationId xmlns:a16="http://schemas.microsoft.com/office/drawing/2014/main" id="{48263C6E-87D7-45FD-AA2E-7992FD9D5C47}"/>
              </a:ext>
            </a:extLst>
          </p:cNvPr>
          <p:cNvSpPr txBox="1"/>
          <p:nvPr/>
        </p:nvSpPr>
        <p:spPr bwMode="auto">
          <a:xfrm>
            <a:off x="4199943" y="5447842"/>
            <a:ext cx="744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four</a:t>
            </a:r>
          </a:p>
        </p:txBody>
      </p:sp>
      <p:sp>
        <p:nvSpPr>
          <p:cNvPr id="33" name="TextBox 32">
            <a:extLst>
              <a:ext uri="{FF2B5EF4-FFF2-40B4-BE49-F238E27FC236}">
                <a16:creationId xmlns:a16="http://schemas.microsoft.com/office/drawing/2014/main" id="{F175E539-84EC-4485-A650-7CEB02E43E2C}"/>
              </a:ext>
            </a:extLst>
          </p:cNvPr>
          <p:cNvSpPr txBox="1"/>
          <p:nvPr/>
        </p:nvSpPr>
        <p:spPr bwMode="auto">
          <a:xfrm>
            <a:off x="4396311" y="501891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34" name="TextBox 33">
            <a:extLst>
              <a:ext uri="{FF2B5EF4-FFF2-40B4-BE49-F238E27FC236}">
                <a16:creationId xmlns:a16="http://schemas.microsoft.com/office/drawing/2014/main" id="{331DF49A-4E37-4E97-A5D1-7CFCD01FEC80}"/>
              </a:ext>
            </a:extLst>
          </p:cNvPr>
          <p:cNvSpPr txBox="1"/>
          <p:nvPr/>
        </p:nvSpPr>
        <p:spPr bwMode="auto">
          <a:xfrm>
            <a:off x="4306542" y="5447842"/>
            <a:ext cx="530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six</a:t>
            </a:r>
          </a:p>
        </p:txBody>
      </p:sp>
      <p:sp>
        <p:nvSpPr>
          <p:cNvPr id="35" name="TextBox 34">
            <a:extLst>
              <a:ext uri="{FF2B5EF4-FFF2-40B4-BE49-F238E27FC236}">
                <a16:creationId xmlns:a16="http://schemas.microsoft.com/office/drawing/2014/main" id="{7FD360E8-285C-40EF-BDD9-08CFEC4D4F0F}"/>
              </a:ext>
            </a:extLst>
          </p:cNvPr>
          <p:cNvSpPr txBox="1"/>
          <p:nvPr/>
        </p:nvSpPr>
        <p:spPr bwMode="auto">
          <a:xfrm>
            <a:off x="4396311" y="501891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36" name="TextBox 35">
            <a:extLst>
              <a:ext uri="{FF2B5EF4-FFF2-40B4-BE49-F238E27FC236}">
                <a16:creationId xmlns:a16="http://schemas.microsoft.com/office/drawing/2014/main" id="{0ADEEBE5-A76D-4EE6-A2B6-78A2C71651B0}"/>
              </a:ext>
            </a:extLst>
          </p:cNvPr>
          <p:cNvSpPr txBox="1"/>
          <p:nvPr/>
        </p:nvSpPr>
        <p:spPr bwMode="auto">
          <a:xfrm>
            <a:off x="4131816" y="5447842"/>
            <a:ext cx="880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eight</a:t>
            </a:r>
          </a:p>
        </p:txBody>
      </p:sp>
      <p:sp>
        <p:nvSpPr>
          <p:cNvPr id="37" name="TextBox 36">
            <a:extLst>
              <a:ext uri="{FF2B5EF4-FFF2-40B4-BE49-F238E27FC236}">
                <a16:creationId xmlns:a16="http://schemas.microsoft.com/office/drawing/2014/main" id="{162ADC5A-1095-4228-9F0E-B84BBC27D989}"/>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38" name="TextBox 37">
            <a:extLst>
              <a:ext uri="{FF2B5EF4-FFF2-40B4-BE49-F238E27FC236}">
                <a16:creationId xmlns:a16="http://schemas.microsoft.com/office/drawing/2014/main" id="{4DD07855-A6CB-42EA-82DC-B142985D3F95}"/>
              </a:ext>
            </a:extLst>
          </p:cNvPr>
          <p:cNvSpPr txBox="1"/>
          <p:nvPr/>
        </p:nvSpPr>
        <p:spPr bwMode="auto">
          <a:xfrm>
            <a:off x="4261274" y="5447842"/>
            <a:ext cx="621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ten</a:t>
            </a:r>
          </a:p>
        </p:txBody>
      </p:sp>
      <p:sp>
        <p:nvSpPr>
          <p:cNvPr id="39" name="TextBox 38">
            <a:extLst>
              <a:ext uri="{FF2B5EF4-FFF2-40B4-BE49-F238E27FC236}">
                <a16:creationId xmlns:a16="http://schemas.microsoft.com/office/drawing/2014/main" id="{3113695B-9E7D-431B-9753-9B2C21A6C8BA}"/>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40" name="TextBox 39">
            <a:extLst>
              <a:ext uri="{FF2B5EF4-FFF2-40B4-BE49-F238E27FC236}">
                <a16:creationId xmlns:a16="http://schemas.microsoft.com/office/drawing/2014/main" id="{C074FCA8-CDED-4B7E-9E48-A108E406E346}"/>
              </a:ext>
            </a:extLst>
          </p:cNvPr>
          <p:cNvSpPr txBox="1"/>
          <p:nvPr/>
        </p:nvSpPr>
        <p:spPr bwMode="auto">
          <a:xfrm>
            <a:off x="4046087" y="5447842"/>
            <a:ext cx="10518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twelve</a:t>
            </a:r>
          </a:p>
        </p:txBody>
      </p:sp>
      <p:sp>
        <p:nvSpPr>
          <p:cNvPr id="41" name="TextBox 40">
            <a:extLst>
              <a:ext uri="{FF2B5EF4-FFF2-40B4-BE49-F238E27FC236}">
                <a16:creationId xmlns:a16="http://schemas.microsoft.com/office/drawing/2014/main" id="{596A95E8-0009-4998-BCBC-1B5FB195AB59}"/>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42" name="TextBox 41">
            <a:extLst>
              <a:ext uri="{FF2B5EF4-FFF2-40B4-BE49-F238E27FC236}">
                <a16:creationId xmlns:a16="http://schemas.microsoft.com/office/drawing/2014/main" id="{6D793227-0814-4F46-BEFA-E69FD873EDC4}"/>
              </a:ext>
            </a:extLst>
          </p:cNvPr>
          <p:cNvSpPr txBox="1"/>
          <p:nvPr/>
        </p:nvSpPr>
        <p:spPr bwMode="auto">
          <a:xfrm>
            <a:off x="3896975" y="5447842"/>
            <a:ext cx="1350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fourteen</a:t>
            </a:r>
          </a:p>
        </p:txBody>
      </p:sp>
      <p:sp>
        <p:nvSpPr>
          <p:cNvPr id="43" name="TextBox 42">
            <a:extLst>
              <a:ext uri="{FF2B5EF4-FFF2-40B4-BE49-F238E27FC236}">
                <a16:creationId xmlns:a16="http://schemas.microsoft.com/office/drawing/2014/main" id="{72DD2DD4-722B-4025-B1EA-1D68EB6A40BC}"/>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44" name="TextBox 43">
            <a:extLst>
              <a:ext uri="{FF2B5EF4-FFF2-40B4-BE49-F238E27FC236}">
                <a16:creationId xmlns:a16="http://schemas.microsoft.com/office/drawing/2014/main" id="{D17720B0-A21E-449A-93E1-1BEE9073E628}"/>
              </a:ext>
            </a:extLst>
          </p:cNvPr>
          <p:cNvSpPr txBox="1"/>
          <p:nvPr/>
        </p:nvSpPr>
        <p:spPr bwMode="auto">
          <a:xfrm>
            <a:off x="4007999" y="5447842"/>
            <a:ext cx="1128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sixteen</a:t>
            </a:r>
          </a:p>
        </p:txBody>
      </p:sp>
      <p:sp>
        <p:nvSpPr>
          <p:cNvPr id="45" name="TextBox 44">
            <a:extLst>
              <a:ext uri="{FF2B5EF4-FFF2-40B4-BE49-F238E27FC236}">
                <a16:creationId xmlns:a16="http://schemas.microsoft.com/office/drawing/2014/main" id="{B9EDAB8C-FC9F-409B-BF8F-BF3AEA58C0C3}"/>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46" name="TextBox 45">
            <a:extLst>
              <a:ext uri="{FF2B5EF4-FFF2-40B4-BE49-F238E27FC236}">
                <a16:creationId xmlns:a16="http://schemas.microsoft.com/office/drawing/2014/main" id="{1A2A547E-5BD4-4E15-BE74-6C99B709902A}"/>
              </a:ext>
            </a:extLst>
          </p:cNvPr>
          <p:cNvSpPr txBox="1"/>
          <p:nvPr/>
        </p:nvSpPr>
        <p:spPr bwMode="auto">
          <a:xfrm>
            <a:off x="3885370" y="5447842"/>
            <a:ext cx="1373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eighteen</a:t>
            </a:r>
          </a:p>
        </p:txBody>
      </p:sp>
      <p:sp>
        <p:nvSpPr>
          <p:cNvPr id="47" name="TextBox 46">
            <a:extLst>
              <a:ext uri="{FF2B5EF4-FFF2-40B4-BE49-F238E27FC236}">
                <a16:creationId xmlns:a16="http://schemas.microsoft.com/office/drawing/2014/main" id="{13CAD061-2360-4D05-9731-181E2FE7BAFC}"/>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48" name="TextBox 47">
            <a:extLst>
              <a:ext uri="{FF2B5EF4-FFF2-40B4-BE49-F238E27FC236}">
                <a16:creationId xmlns:a16="http://schemas.microsoft.com/office/drawing/2014/main" id="{15E49B99-4C4D-4987-93B5-4BA1329DBF9E}"/>
              </a:ext>
            </a:extLst>
          </p:cNvPr>
          <p:cNvSpPr txBox="1"/>
          <p:nvPr/>
        </p:nvSpPr>
        <p:spPr bwMode="auto">
          <a:xfrm>
            <a:off x="4022747" y="5447842"/>
            <a:ext cx="10985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twenty</a:t>
            </a:r>
          </a:p>
        </p:txBody>
      </p:sp>
      <p:sp>
        <p:nvSpPr>
          <p:cNvPr id="49" name="TextBox 48">
            <a:extLst>
              <a:ext uri="{FF2B5EF4-FFF2-40B4-BE49-F238E27FC236}">
                <a16:creationId xmlns:a16="http://schemas.microsoft.com/office/drawing/2014/main" id="{D324B9BD-BF52-40EC-975C-E978E27D8205}"/>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50" name="TextBox 49">
            <a:extLst>
              <a:ext uri="{FF2B5EF4-FFF2-40B4-BE49-F238E27FC236}">
                <a16:creationId xmlns:a16="http://schemas.microsoft.com/office/drawing/2014/main" id="{D165EF98-7054-4A21-9515-A9DF298BA02E}"/>
              </a:ext>
            </a:extLst>
          </p:cNvPr>
          <p:cNvSpPr txBox="1"/>
          <p:nvPr/>
        </p:nvSpPr>
        <p:spPr bwMode="auto">
          <a:xfrm>
            <a:off x="3707405" y="5447842"/>
            <a:ext cx="17291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twenty-two</a:t>
            </a:r>
          </a:p>
        </p:txBody>
      </p:sp>
      <p:sp>
        <p:nvSpPr>
          <p:cNvPr id="51" name="TextBox 50">
            <a:extLst>
              <a:ext uri="{FF2B5EF4-FFF2-40B4-BE49-F238E27FC236}">
                <a16:creationId xmlns:a16="http://schemas.microsoft.com/office/drawing/2014/main" id="{E9C50A15-1199-4A7F-8107-F2159E6B813E}"/>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52" name="TextBox 51">
            <a:extLst>
              <a:ext uri="{FF2B5EF4-FFF2-40B4-BE49-F238E27FC236}">
                <a16:creationId xmlns:a16="http://schemas.microsoft.com/office/drawing/2014/main" id="{E7B3EDC3-312F-4723-9855-916AB9596065}"/>
              </a:ext>
            </a:extLst>
          </p:cNvPr>
          <p:cNvSpPr txBox="1"/>
          <p:nvPr/>
        </p:nvSpPr>
        <p:spPr bwMode="auto">
          <a:xfrm>
            <a:off x="3681308" y="5447842"/>
            <a:ext cx="1781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twenty-four</a:t>
            </a:r>
          </a:p>
        </p:txBody>
      </p:sp>
    </p:spTree>
    <p:custDataLst>
      <p:tags r:id="rId1"/>
    </p:custDataLst>
    <p:extLst>
      <p:ext uri="{BB962C8B-B14F-4D97-AF65-F5344CB8AC3E}">
        <p14:creationId xmlns:p14="http://schemas.microsoft.com/office/powerpoint/2010/main" val="93821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9"/>
                                        </p:tgtEl>
                                      </p:cBhvr>
                                    </p:animEffect>
                                    <p:set>
                                      <p:cBhvr>
                                        <p:cTn id="26" dur="1" fill="hold">
                                          <p:stCondLst>
                                            <p:cond delay="499"/>
                                          </p:stCondLst>
                                        </p:cTn>
                                        <p:tgtEl>
                                          <p:spTgt spid="2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0"/>
                                        </p:tgtEl>
                                      </p:cBhvr>
                                    </p:animEffect>
                                    <p:set>
                                      <p:cBhvr>
                                        <p:cTn id="29" dur="1" fill="hold">
                                          <p:stCondLst>
                                            <p:cond delay="499"/>
                                          </p:stCondLst>
                                        </p:cTn>
                                        <p:tgtEl>
                                          <p:spTgt spid="30"/>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31"/>
                                        </p:tgtEl>
                                      </p:cBhvr>
                                    </p:animEffect>
                                    <p:set>
                                      <p:cBhvr>
                                        <p:cTn id="45" dur="1" fill="hold">
                                          <p:stCondLst>
                                            <p:cond delay="499"/>
                                          </p:stCondLst>
                                        </p:cTn>
                                        <p:tgtEl>
                                          <p:spTgt spid="31"/>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2"/>
                                        </p:tgtEl>
                                      </p:cBhvr>
                                    </p:animEffect>
                                    <p:set>
                                      <p:cBhvr>
                                        <p:cTn id="48" dur="1" fill="hold">
                                          <p:stCondLst>
                                            <p:cond delay="499"/>
                                          </p:stCondLst>
                                        </p:cTn>
                                        <p:tgtEl>
                                          <p:spTgt spid="32"/>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33"/>
                                        </p:tgtEl>
                                      </p:cBhvr>
                                    </p:animEffect>
                                    <p:set>
                                      <p:cBhvr>
                                        <p:cTn id="64" dur="1" fill="hold">
                                          <p:stCondLst>
                                            <p:cond delay="499"/>
                                          </p:stCondLst>
                                        </p:cTn>
                                        <p:tgtEl>
                                          <p:spTgt spid="33"/>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34"/>
                                        </p:tgtEl>
                                      </p:cBhvr>
                                    </p:animEffect>
                                    <p:set>
                                      <p:cBhvr>
                                        <p:cTn id="67" dur="1" fill="hold">
                                          <p:stCondLst>
                                            <p:cond delay="499"/>
                                          </p:stCondLst>
                                        </p:cTn>
                                        <p:tgtEl>
                                          <p:spTgt spid="34"/>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10" presetClass="entr" presetSubtype="0"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35"/>
                                        </p:tgtEl>
                                      </p:cBhvr>
                                    </p:animEffect>
                                    <p:set>
                                      <p:cBhvr>
                                        <p:cTn id="83" dur="1" fill="hold">
                                          <p:stCondLst>
                                            <p:cond delay="499"/>
                                          </p:stCondLst>
                                        </p:cTn>
                                        <p:tgtEl>
                                          <p:spTgt spid="35"/>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36"/>
                                        </p:tgtEl>
                                      </p:cBhvr>
                                    </p:animEffect>
                                    <p:set>
                                      <p:cBhvr>
                                        <p:cTn id="86" dur="1" fill="hold">
                                          <p:stCondLst>
                                            <p:cond delay="499"/>
                                          </p:stCondLst>
                                        </p:cTn>
                                        <p:tgtEl>
                                          <p:spTgt spid="36"/>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nodeType="with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fade">
                                      <p:cBhvr>
                                        <p:cTn id="93" dur="500"/>
                                        <p:tgtEl>
                                          <p:spTgt spid="14"/>
                                        </p:tgtEl>
                                      </p:cBhvr>
                                    </p:animEffect>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37"/>
                                        </p:tgtEl>
                                      </p:cBhvr>
                                    </p:animEffect>
                                    <p:set>
                                      <p:cBhvr>
                                        <p:cTn id="102" dur="1" fill="hold">
                                          <p:stCondLst>
                                            <p:cond delay="499"/>
                                          </p:stCondLst>
                                        </p:cTn>
                                        <p:tgtEl>
                                          <p:spTgt spid="37"/>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38"/>
                                        </p:tgtEl>
                                      </p:cBhvr>
                                    </p:animEffect>
                                    <p:set>
                                      <p:cBhvr>
                                        <p:cTn id="105" dur="1" fill="hold">
                                          <p:stCondLst>
                                            <p:cond delay="499"/>
                                          </p:stCondLst>
                                        </p:cTn>
                                        <p:tgtEl>
                                          <p:spTgt spid="38"/>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par>
                                <p:cTn id="110" presetID="10" presetClass="entr" presetSubtype="0" fill="hold" nodeType="with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500"/>
                                        <p:tgtEl>
                                          <p:spTgt spid="22"/>
                                        </p:tgtEl>
                                      </p:cBhvr>
                                    </p:animEffect>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500"/>
                                        <p:tgtEl>
                                          <p:spTgt spid="40"/>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39"/>
                                        </p:tgtEl>
                                      </p:cBhvr>
                                    </p:animEffect>
                                    <p:set>
                                      <p:cBhvr>
                                        <p:cTn id="121" dur="1" fill="hold">
                                          <p:stCondLst>
                                            <p:cond delay="499"/>
                                          </p:stCondLst>
                                        </p:cTn>
                                        <p:tgtEl>
                                          <p:spTgt spid="39"/>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0"/>
                                        </p:tgtEl>
                                      </p:cBhvr>
                                    </p:animEffect>
                                    <p:set>
                                      <p:cBhvr>
                                        <p:cTn id="124" dur="1" fill="hold">
                                          <p:stCondLst>
                                            <p:cond delay="499"/>
                                          </p:stCondLst>
                                        </p:cTn>
                                        <p:tgtEl>
                                          <p:spTgt spid="40"/>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500"/>
                                        <p:tgtEl>
                                          <p:spTgt spid="41"/>
                                        </p:tgtEl>
                                      </p:cBhvr>
                                    </p:animEffect>
                                  </p:childTnLst>
                                </p:cTn>
                              </p:par>
                              <p:par>
                                <p:cTn id="129" presetID="10" presetClass="entr" presetSubtype="0" fill="hold" nodeType="with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fade">
                                      <p:cBhvr>
                                        <p:cTn id="131" dur="500"/>
                                        <p:tgtEl>
                                          <p:spTgt spid="18"/>
                                        </p:tgtEl>
                                      </p:cBhvr>
                                    </p:animEffect>
                                  </p:childTnLst>
                                </p:cTn>
                              </p:par>
                            </p:childTnLst>
                          </p:cTn>
                        </p:par>
                        <p:par>
                          <p:cTn id="132" fill="hold">
                            <p:stCondLst>
                              <p:cond delay="1000"/>
                            </p:stCondLst>
                            <p:childTnLst>
                              <p:par>
                                <p:cTn id="133" presetID="10" presetClass="entr" presetSubtype="0" fill="hold" grpId="0" nodeType="after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41"/>
                                        </p:tgtEl>
                                      </p:cBhvr>
                                    </p:animEffect>
                                    <p:set>
                                      <p:cBhvr>
                                        <p:cTn id="140" dur="1" fill="hold">
                                          <p:stCondLst>
                                            <p:cond delay="499"/>
                                          </p:stCondLst>
                                        </p:cTn>
                                        <p:tgtEl>
                                          <p:spTgt spid="41"/>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42"/>
                                        </p:tgtEl>
                                      </p:cBhvr>
                                    </p:animEffect>
                                    <p:set>
                                      <p:cBhvr>
                                        <p:cTn id="143" dur="1" fill="hold">
                                          <p:stCondLst>
                                            <p:cond delay="499"/>
                                          </p:stCondLst>
                                        </p:cTn>
                                        <p:tgtEl>
                                          <p:spTgt spid="42"/>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grpId="0" nodeType="afterEffect">
                                  <p:stCondLst>
                                    <p:cond delay="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500"/>
                                        <p:tgtEl>
                                          <p:spTgt spid="43"/>
                                        </p:tgtEl>
                                      </p:cBhvr>
                                    </p:animEffect>
                                  </p:childTnLst>
                                </p:cTn>
                              </p:par>
                              <p:par>
                                <p:cTn id="148" presetID="10" presetClass="entr" presetSubtype="0" fill="hold" nodeType="withEffect">
                                  <p:stCondLst>
                                    <p:cond delay="0"/>
                                  </p:stCondLst>
                                  <p:childTnLst>
                                    <p:set>
                                      <p:cBhvr>
                                        <p:cTn id="149" dur="1" fill="hold">
                                          <p:stCondLst>
                                            <p:cond delay="0"/>
                                          </p:stCondLst>
                                        </p:cTn>
                                        <p:tgtEl>
                                          <p:spTgt spid="23"/>
                                        </p:tgtEl>
                                        <p:attrNameLst>
                                          <p:attrName>style.visibility</p:attrName>
                                        </p:attrNameLst>
                                      </p:cBhvr>
                                      <p:to>
                                        <p:strVal val="visible"/>
                                      </p:to>
                                    </p:set>
                                    <p:animEffect transition="in" filter="fade">
                                      <p:cBhvr>
                                        <p:cTn id="150" dur="500"/>
                                        <p:tgtEl>
                                          <p:spTgt spid="23"/>
                                        </p:tgtEl>
                                      </p:cBhvr>
                                    </p:animEffect>
                                  </p:childTnLst>
                                </p:cTn>
                              </p:par>
                            </p:childTnLst>
                          </p:cTn>
                        </p:par>
                        <p:par>
                          <p:cTn id="151" fill="hold">
                            <p:stCondLst>
                              <p:cond delay="1000"/>
                            </p:stCondLst>
                            <p:childTnLst>
                              <p:par>
                                <p:cTn id="152" presetID="10" presetClass="entr" presetSubtype="0" fill="hold" grpId="0" nodeType="afterEffect">
                                  <p:stCondLst>
                                    <p:cond delay="0"/>
                                  </p:stCondLst>
                                  <p:childTnLst>
                                    <p:set>
                                      <p:cBhvr>
                                        <p:cTn id="153" dur="1" fill="hold">
                                          <p:stCondLst>
                                            <p:cond delay="0"/>
                                          </p:stCondLst>
                                        </p:cTn>
                                        <p:tgtEl>
                                          <p:spTgt spid="44"/>
                                        </p:tgtEl>
                                        <p:attrNameLst>
                                          <p:attrName>style.visibility</p:attrName>
                                        </p:attrNameLst>
                                      </p:cBhvr>
                                      <p:to>
                                        <p:strVal val="visible"/>
                                      </p:to>
                                    </p:set>
                                    <p:animEffect transition="in" filter="fade">
                                      <p:cBhvr>
                                        <p:cTn id="154" dur="500"/>
                                        <p:tgtEl>
                                          <p:spTgt spid="44"/>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43"/>
                                        </p:tgtEl>
                                      </p:cBhvr>
                                    </p:animEffect>
                                    <p:set>
                                      <p:cBhvr>
                                        <p:cTn id="159" dur="1" fill="hold">
                                          <p:stCondLst>
                                            <p:cond delay="499"/>
                                          </p:stCondLst>
                                        </p:cTn>
                                        <p:tgtEl>
                                          <p:spTgt spid="43"/>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44"/>
                                        </p:tgtEl>
                                      </p:cBhvr>
                                    </p:animEffect>
                                    <p:set>
                                      <p:cBhvr>
                                        <p:cTn id="162" dur="1" fill="hold">
                                          <p:stCondLst>
                                            <p:cond delay="499"/>
                                          </p:stCondLst>
                                        </p:cTn>
                                        <p:tgtEl>
                                          <p:spTgt spid="44"/>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grpId="0" nodeType="afterEffect">
                                  <p:stCondLst>
                                    <p:cond delay="0"/>
                                  </p:stCondLst>
                                  <p:childTnLst>
                                    <p:set>
                                      <p:cBhvr>
                                        <p:cTn id="165" dur="1" fill="hold">
                                          <p:stCondLst>
                                            <p:cond delay="0"/>
                                          </p:stCondLst>
                                        </p:cTn>
                                        <p:tgtEl>
                                          <p:spTgt spid="45"/>
                                        </p:tgtEl>
                                        <p:attrNameLst>
                                          <p:attrName>style.visibility</p:attrName>
                                        </p:attrNameLst>
                                      </p:cBhvr>
                                      <p:to>
                                        <p:strVal val="visible"/>
                                      </p:to>
                                    </p:set>
                                    <p:animEffect transition="in" filter="fade">
                                      <p:cBhvr>
                                        <p:cTn id="166" dur="500"/>
                                        <p:tgtEl>
                                          <p:spTgt spid="45"/>
                                        </p:tgtEl>
                                      </p:cBhvr>
                                    </p:animEffect>
                                  </p:childTnLst>
                                </p:cTn>
                              </p:par>
                              <p:par>
                                <p:cTn id="167" presetID="10" presetClass="entr" presetSubtype="0" fill="hold" nodeType="withEffect">
                                  <p:stCondLst>
                                    <p:cond delay="0"/>
                                  </p:stCondLst>
                                  <p:childTnLst>
                                    <p:set>
                                      <p:cBhvr>
                                        <p:cTn id="168" dur="1" fill="hold">
                                          <p:stCondLst>
                                            <p:cond delay="0"/>
                                          </p:stCondLst>
                                        </p:cTn>
                                        <p:tgtEl>
                                          <p:spTgt spid="19"/>
                                        </p:tgtEl>
                                        <p:attrNameLst>
                                          <p:attrName>style.visibility</p:attrName>
                                        </p:attrNameLst>
                                      </p:cBhvr>
                                      <p:to>
                                        <p:strVal val="visible"/>
                                      </p:to>
                                    </p:set>
                                    <p:animEffect transition="in" filter="fade">
                                      <p:cBhvr>
                                        <p:cTn id="169" dur="500"/>
                                        <p:tgtEl>
                                          <p:spTgt spid="19"/>
                                        </p:tgtEl>
                                      </p:cBhvr>
                                    </p:animEffect>
                                  </p:childTnLst>
                                </p:cTn>
                              </p:par>
                            </p:childTnLst>
                          </p:cTn>
                        </p:par>
                        <p:par>
                          <p:cTn id="170" fill="hold">
                            <p:stCondLst>
                              <p:cond delay="1000"/>
                            </p:stCondLst>
                            <p:childTnLst>
                              <p:par>
                                <p:cTn id="171" presetID="10" presetClass="entr" presetSubtype="0" fill="hold" grpId="0" nodeType="after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fade">
                                      <p:cBhvr>
                                        <p:cTn id="173" dur="500"/>
                                        <p:tgtEl>
                                          <p:spTgt spid="46"/>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45"/>
                                        </p:tgtEl>
                                      </p:cBhvr>
                                    </p:animEffect>
                                    <p:set>
                                      <p:cBhvr>
                                        <p:cTn id="178" dur="1" fill="hold">
                                          <p:stCondLst>
                                            <p:cond delay="499"/>
                                          </p:stCondLst>
                                        </p:cTn>
                                        <p:tgtEl>
                                          <p:spTgt spid="45"/>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46"/>
                                        </p:tgtEl>
                                      </p:cBhvr>
                                    </p:animEffect>
                                    <p:set>
                                      <p:cBhvr>
                                        <p:cTn id="181" dur="1" fill="hold">
                                          <p:stCondLst>
                                            <p:cond delay="499"/>
                                          </p:stCondLst>
                                        </p:cTn>
                                        <p:tgtEl>
                                          <p:spTgt spid="46"/>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grpId="0" nodeType="afterEffect">
                                  <p:stCondLst>
                                    <p:cond delay="0"/>
                                  </p:stCondLst>
                                  <p:childTnLst>
                                    <p:set>
                                      <p:cBhvr>
                                        <p:cTn id="184" dur="1" fill="hold">
                                          <p:stCondLst>
                                            <p:cond delay="0"/>
                                          </p:stCondLst>
                                        </p:cTn>
                                        <p:tgtEl>
                                          <p:spTgt spid="47"/>
                                        </p:tgtEl>
                                        <p:attrNameLst>
                                          <p:attrName>style.visibility</p:attrName>
                                        </p:attrNameLst>
                                      </p:cBhvr>
                                      <p:to>
                                        <p:strVal val="visible"/>
                                      </p:to>
                                    </p:set>
                                    <p:animEffect transition="in" filter="fade">
                                      <p:cBhvr>
                                        <p:cTn id="185" dur="500"/>
                                        <p:tgtEl>
                                          <p:spTgt spid="47"/>
                                        </p:tgtEl>
                                      </p:cBhvr>
                                    </p:animEffect>
                                  </p:childTnLst>
                                </p:cTn>
                              </p:par>
                              <p:par>
                                <p:cTn id="186" presetID="10" presetClass="entr" presetSubtype="0" fill="hold" nodeType="withEffect">
                                  <p:stCondLst>
                                    <p:cond delay="0"/>
                                  </p:stCondLst>
                                  <p:childTnLst>
                                    <p:set>
                                      <p:cBhvr>
                                        <p:cTn id="187" dur="1" fill="hold">
                                          <p:stCondLst>
                                            <p:cond delay="0"/>
                                          </p:stCondLst>
                                        </p:cTn>
                                        <p:tgtEl>
                                          <p:spTgt spid="17"/>
                                        </p:tgtEl>
                                        <p:attrNameLst>
                                          <p:attrName>style.visibility</p:attrName>
                                        </p:attrNameLst>
                                      </p:cBhvr>
                                      <p:to>
                                        <p:strVal val="visible"/>
                                      </p:to>
                                    </p:set>
                                    <p:animEffect transition="in" filter="fade">
                                      <p:cBhvr>
                                        <p:cTn id="188" dur="500"/>
                                        <p:tgtEl>
                                          <p:spTgt spid="17"/>
                                        </p:tgtEl>
                                      </p:cBhvr>
                                    </p:animEffect>
                                  </p:childTnLst>
                                </p:cTn>
                              </p:par>
                            </p:childTnLst>
                          </p:cTn>
                        </p:par>
                        <p:par>
                          <p:cTn id="189" fill="hold">
                            <p:stCondLst>
                              <p:cond delay="1000"/>
                            </p:stCondLst>
                            <p:childTnLst>
                              <p:par>
                                <p:cTn id="190" presetID="10" presetClass="entr" presetSubtype="0" fill="hold" grpId="0" nodeType="afterEffect">
                                  <p:stCondLst>
                                    <p:cond delay="0"/>
                                  </p:stCondLst>
                                  <p:childTnLst>
                                    <p:set>
                                      <p:cBhvr>
                                        <p:cTn id="191" dur="1" fill="hold">
                                          <p:stCondLst>
                                            <p:cond delay="0"/>
                                          </p:stCondLst>
                                        </p:cTn>
                                        <p:tgtEl>
                                          <p:spTgt spid="48"/>
                                        </p:tgtEl>
                                        <p:attrNameLst>
                                          <p:attrName>style.visibility</p:attrName>
                                        </p:attrNameLst>
                                      </p:cBhvr>
                                      <p:to>
                                        <p:strVal val="visible"/>
                                      </p:to>
                                    </p:set>
                                    <p:animEffect transition="in" filter="fade">
                                      <p:cBhvr>
                                        <p:cTn id="192" dur="500"/>
                                        <p:tgtEl>
                                          <p:spTgt spid="48"/>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47"/>
                                        </p:tgtEl>
                                      </p:cBhvr>
                                    </p:animEffect>
                                    <p:set>
                                      <p:cBhvr>
                                        <p:cTn id="197" dur="1" fill="hold">
                                          <p:stCondLst>
                                            <p:cond delay="499"/>
                                          </p:stCondLst>
                                        </p:cTn>
                                        <p:tgtEl>
                                          <p:spTgt spid="47"/>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48"/>
                                        </p:tgtEl>
                                      </p:cBhvr>
                                    </p:animEffect>
                                    <p:set>
                                      <p:cBhvr>
                                        <p:cTn id="200" dur="1" fill="hold">
                                          <p:stCondLst>
                                            <p:cond delay="499"/>
                                          </p:stCondLst>
                                        </p:cTn>
                                        <p:tgtEl>
                                          <p:spTgt spid="48"/>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grpId="0" nodeType="afterEffect">
                                  <p:stCondLst>
                                    <p:cond delay="0"/>
                                  </p:stCondLst>
                                  <p:childTnLst>
                                    <p:set>
                                      <p:cBhvr>
                                        <p:cTn id="203" dur="1" fill="hold">
                                          <p:stCondLst>
                                            <p:cond delay="0"/>
                                          </p:stCondLst>
                                        </p:cTn>
                                        <p:tgtEl>
                                          <p:spTgt spid="49"/>
                                        </p:tgtEl>
                                        <p:attrNameLst>
                                          <p:attrName>style.visibility</p:attrName>
                                        </p:attrNameLst>
                                      </p:cBhvr>
                                      <p:to>
                                        <p:strVal val="visible"/>
                                      </p:to>
                                    </p:set>
                                    <p:animEffect transition="in" filter="fade">
                                      <p:cBhvr>
                                        <p:cTn id="204" dur="500"/>
                                        <p:tgtEl>
                                          <p:spTgt spid="49"/>
                                        </p:tgtEl>
                                      </p:cBhvr>
                                    </p:animEffect>
                                  </p:childTnLst>
                                </p:cTn>
                              </p:par>
                              <p:par>
                                <p:cTn id="205" presetID="10" presetClass="entr" presetSubtype="0" fill="hold" nodeType="withEffect">
                                  <p:stCondLst>
                                    <p:cond delay="0"/>
                                  </p:stCondLst>
                                  <p:childTnLst>
                                    <p:set>
                                      <p:cBhvr>
                                        <p:cTn id="206" dur="1" fill="hold">
                                          <p:stCondLst>
                                            <p:cond delay="0"/>
                                          </p:stCondLst>
                                        </p:cTn>
                                        <p:tgtEl>
                                          <p:spTgt spid="20"/>
                                        </p:tgtEl>
                                        <p:attrNameLst>
                                          <p:attrName>style.visibility</p:attrName>
                                        </p:attrNameLst>
                                      </p:cBhvr>
                                      <p:to>
                                        <p:strVal val="visible"/>
                                      </p:to>
                                    </p:set>
                                    <p:animEffect transition="in" filter="fade">
                                      <p:cBhvr>
                                        <p:cTn id="207" dur="500"/>
                                        <p:tgtEl>
                                          <p:spTgt spid="20"/>
                                        </p:tgtEl>
                                      </p:cBhvr>
                                    </p:animEffect>
                                  </p:childTnLst>
                                </p:cTn>
                              </p:par>
                            </p:childTnLst>
                          </p:cTn>
                        </p:par>
                        <p:par>
                          <p:cTn id="208" fill="hold">
                            <p:stCondLst>
                              <p:cond delay="1000"/>
                            </p:stCondLst>
                            <p:childTnLst>
                              <p:par>
                                <p:cTn id="209" presetID="10" presetClass="entr" presetSubtype="0" fill="hold" grpId="0" nodeType="afterEffect">
                                  <p:stCondLst>
                                    <p:cond delay="0"/>
                                  </p:stCondLst>
                                  <p:childTnLst>
                                    <p:set>
                                      <p:cBhvr>
                                        <p:cTn id="210" dur="1" fill="hold">
                                          <p:stCondLst>
                                            <p:cond delay="0"/>
                                          </p:stCondLst>
                                        </p:cTn>
                                        <p:tgtEl>
                                          <p:spTgt spid="50"/>
                                        </p:tgtEl>
                                        <p:attrNameLst>
                                          <p:attrName>style.visibility</p:attrName>
                                        </p:attrNameLst>
                                      </p:cBhvr>
                                      <p:to>
                                        <p:strVal val="visible"/>
                                      </p:to>
                                    </p:set>
                                    <p:animEffect transition="in" filter="fade">
                                      <p:cBhvr>
                                        <p:cTn id="211" dur="500"/>
                                        <p:tgtEl>
                                          <p:spTgt spid="50"/>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49"/>
                                        </p:tgtEl>
                                      </p:cBhvr>
                                    </p:animEffect>
                                    <p:set>
                                      <p:cBhvr>
                                        <p:cTn id="216" dur="1" fill="hold">
                                          <p:stCondLst>
                                            <p:cond delay="499"/>
                                          </p:stCondLst>
                                        </p:cTn>
                                        <p:tgtEl>
                                          <p:spTgt spid="49"/>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50"/>
                                        </p:tgtEl>
                                      </p:cBhvr>
                                    </p:animEffect>
                                    <p:set>
                                      <p:cBhvr>
                                        <p:cTn id="219" dur="1" fill="hold">
                                          <p:stCondLst>
                                            <p:cond delay="499"/>
                                          </p:stCondLst>
                                        </p:cTn>
                                        <p:tgtEl>
                                          <p:spTgt spid="50"/>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grpId="0" nodeType="after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fade">
                                      <p:cBhvr>
                                        <p:cTn id="223" dur="500"/>
                                        <p:tgtEl>
                                          <p:spTgt spid="51"/>
                                        </p:tgtEl>
                                      </p:cBhvr>
                                    </p:animEffect>
                                  </p:childTnLst>
                                </p:cTn>
                              </p:par>
                              <p:par>
                                <p:cTn id="224" presetID="10" presetClass="entr" presetSubtype="0" fill="hold" nodeType="withEffect">
                                  <p:stCondLst>
                                    <p:cond delay="0"/>
                                  </p:stCondLst>
                                  <p:childTnLst>
                                    <p:set>
                                      <p:cBhvr>
                                        <p:cTn id="225" dur="1" fill="hold">
                                          <p:stCondLst>
                                            <p:cond delay="0"/>
                                          </p:stCondLst>
                                        </p:cTn>
                                        <p:tgtEl>
                                          <p:spTgt spid="24"/>
                                        </p:tgtEl>
                                        <p:attrNameLst>
                                          <p:attrName>style.visibility</p:attrName>
                                        </p:attrNameLst>
                                      </p:cBhvr>
                                      <p:to>
                                        <p:strVal val="visible"/>
                                      </p:to>
                                    </p:set>
                                    <p:animEffect transition="in" filter="fade">
                                      <p:cBhvr>
                                        <p:cTn id="226" dur="500"/>
                                        <p:tgtEl>
                                          <p:spTgt spid="24"/>
                                        </p:tgtEl>
                                      </p:cBhvr>
                                    </p:animEffect>
                                  </p:childTnLst>
                                </p:cTn>
                              </p:par>
                            </p:childTnLst>
                          </p:cTn>
                        </p:par>
                        <p:par>
                          <p:cTn id="227" fill="hold">
                            <p:stCondLst>
                              <p:cond delay="1000"/>
                            </p:stCondLst>
                            <p:childTnLst>
                              <p:par>
                                <p:cTn id="228" presetID="10" presetClass="entr" presetSubtype="0" fill="hold" grpId="0" nodeType="afterEffect">
                                  <p:stCondLst>
                                    <p:cond delay="0"/>
                                  </p:stCondLst>
                                  <p:childTnLst>
                                    <p:set>
                                      <p:cBhvr>
                                        <p:cTn id="229" dur="1" fill="hold">
                                          <p:stCondLst>
                                            <p:cond delay="0"/>
                                          </p:stCondLst>
                                        </p:cTn>
                                        <p:tgtEl>
                                          <p:spTgt spid="52"/>
                                        </p:tgtEl>
                                        <p:attrNameLst>
                                          <p:attrName>style.visibility</p:attrName>
                                        </p:attrNameLst>
                                      </p:cBhvr>
                                      <p:to>
                                        <p:strVal val="visible"/>
                                      </p:to>
                                    </p:set>
                                    <p:animEffect transition="in" filter="fade">
                                      <p:cBhvr>
                                        <p:cTn id="23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C5A4DD-DC9E-4DD0-BDF6-10DE319B66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4795" y="1179324"/>
            <a:ext cx="936000" cy="936000"/>
          </a:xfrm>
          <a:prstGeom prst="rect">
            <a:avLst/>
          </a:prstGeom>
        </p:spPr>
      </p:pic>
      <p:pic>
        <p:nvPicPr>
          <p:cNvPr id="4" name="Picture 3">
            <a:extLst>
              <a:ext uri="{FF2B5EF4-FFF2-40B4-BE49-F238E27FC236}">
                <a16:creationId xmlns:a16="http://schemas.microsoft.com/office/drawing/2014/main" id="{F139142F-D670-40A7-85C1-1C2BE94499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2512" y="1179324"/>
            <a:ext cx="936000" cy="936000"/>
          </a:xfrm>
          <a:prstGeom prst="rect">
            <a:avLst/>
          </a:prstGeom>
        </p:spPr>
      </p:pic>
      <p:pic>
        <p:nvPicPr>
          <p:cNvPr id="5" name="Picture 4">
            <a:extLst>
              <a:ext uri="{FF2B5EF4-FFF2-40B4-BE49-F238E27FC236}">
                <a16:creationId xmlns:a16="http://schemas.microsoft.com/office/drawing/2014/main" id="{200C22DF-6859-4CE5-BFE8-7DB9F2B0D3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0229" y="1179324"/>
            <a:ext cx="936000" cy="936000"/>
          </a:xfrm>
          <a:prstGeom prst="rect">
            <a:avLst/>
          </a:prstGeom>
        </p:spPr>
      </p:pic>
      <p:pic>
        <p:nvPicPr>
          <p:cNvPr id="6" name="Picture 5">
            <a:extLst>
              <a:ext uri="{FF2B5EF4-FFF2-40B4-BE49-F238E27FC236}">
                <a16:creationId xmlns:a16="http://schemas.microsoft.com/office/drawing/2014/main" id="{FC316A56-520E-4C9D-BFDA-0999195641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7946" y="1179324"/>
            <a:ext cx="936000" cy="936000"/>
          </a:xfrm>
          <a:prstGeom prst="rect">
            <a:avLst/>
          </a:prstGeom>
        </p:spPr>
      </p:pic>
      <p:pic>
        <p:nvPicPr>
          <p:cNvPr id="7" name="Picture 6">
            <a:extLst>
              <a:ext uri="{FF2B5EF4-FFF2-40B4-BE49-F238E27FC236}">
                <a16:creationId xmlns:a16="http://schemas.microsoft.com/office/drawing/2014/main" id="{EA35C93B-9BD8-429B-A793-66F9CEC810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5664" y="1179324"/>
            <a:ext cx="936000" cy="936000"/>
          </a:xfrm>
          <a:prstGeom prst="rect">
            <a:avLst/>
          </a:prstGeom>
        </p:spPr>
      </p:pic>
      <p:pic>
        <p:nvPicPr>
          <p:cNvPr id="8" name="Picture 7">
            <a:extLst>
              <a:ext uri="{FF2B5EF4-FFF2-40B4-BE49-F238E27FC236}">
                <a16:creationId xmlns:a16="http://schemas.microsoft.com/office/drawing/2014/main" id="{C23ECFFC-A84F-4A54-8D31-E266F67C9F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5664" y="2534651"/>
            <a:ext cx="936000" cy="936000"/>
          </a:xfrm>
          <a:prstGeom prst="rect">
            <a:avLst/>
          </a:prstGeom>
        </p:spPr>
      </p:pic>
      <p:pic>
        <p:nvPicPr>
          <p:cNvPr id="9" name="Picture 8">
            <a:extLst>
              <a:ext uri="{FF2B5EF4-FFF2-40B4-BE49-F238E27FC236}">
                <a16:creationId xmlns:a16="http://schemas.microsoft.com/office/drawing/2014/main" id="{37404FB7-C9DC-4AFC-BC14-5E9766BE16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2512" y="2534651"/>
            <a:ext cx="936000" cy="936000"/>
          </a:xfrm>
          <a:prstGeom prst="rect">
            <a:avLst/>
          </a:prstGeom>
        </p:spPr>
      </p:pic>
      <p:pic>
        <p:nvPicPr>
          <p:cNvPr id="10" name="Picture 9">
            <a:extLst>
              <a:ext uri="{FF2B5EF4-FFF2-40B4-BE49-F238E27FC236}">
                <a16:creationId xmlns:a16="http://schemas.microsoft.com/office/drawing/2014/main" id="{44F475E0-C043-4B3B-B57C-68A9EBF86A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7946" y="2534651"/>
            <a:ext cx="936000" cy="936000"/>
          </a:xfrm>
          <a:prstGeom prst="rect">
            <a:avLst/>
          </a:prstGeom>
        </p:spPr>
      </p:pic>
      <p:pic>
        <p:nvPicPr>
          <p:cNvPr id="11" name="Picture 10">
            <a:extLst>
              <a:ext uri="{FF2B5EF4-FFF2-40B4-BE49-F238E27FC236}">
                <a16:creationId xmlns:a16="http://schemas.microsoft.com/office/drawing/2014/main" id="{E3A98E3B-8E37-4323-A9CC-A9EC333BB0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4795" y="3889979"/>
            <a:ext cx="936000" cy="936000"/>
          </a:xfrm>
          <a:prstGeom prst="rect">
            <a:avLst/>
          </a:prstGeom>
        </p:spPr>
      </p:pic>
      <p:pic>
        <p:nvPicPr>
          <p:cNvPr id="12" name="Picture 11">
            <a:extLst>
              <a:ext uri="{FF2B5EF4-FFF2-40B4-BE49-F238E27FC236}">
                <a16:creationId xmlns:a16="http://schemas.microsoft.com/office/drawing/2014/main" id="{899F4181-5247-486D-872D-75FB2052B4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4795" y="2534651"/>
            <a:ext cx="936000" cy="936000"/>
          </a:xfrm>
          <a:prstGeom prst="rect">
            <a:avLst/>
          </a:prstGeom>
        </p:spPr>
      </p:pic>
      <p:pic>
        <p:nvPicPr>
          <p:cNvPr id="13" name="Picture 12">
            <a:extLst>
              <a:ext uri="{FF2B5EF4-FFF2-40B4-BE49-F238E27FC236}">
                <a16:creationId xmlns:a16="http://schemas.microsoft.com/office/drawing/2014/main" id="{C3864717-F2DA-47DE-A4CF-D7C6A119A6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0229" y="2534651"/>
            <a:ext cx="936000" cy="936000"/>
          </a:xfrm>
          <a:prstGeom prst="rect">
            <a:avLst/>
          </a:prstGeom>
        </p:spPr>
      </p:pic>
      <p:pic>
        <p:nvPicPr>
          <p:cNvPr id="14" name="Picture 13">
            <a:extLst>
              <a:ext uri="{FF2B5EF4-FFF2-40B4-BE49-F238E27FC236}">
                <a16:creationId xmlns:a16="http://schemas.microsoft.com/office/drawing/2014/main" id="{CE439487-E566-4971-AE78-6AFB225139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2512" y="3889979"/>
            <a:ext cx="936000" cy="936000"/>
          </a:xfrm>
          <a:prstGeom prst="rect">
            <a:avLst/>
          </a:prstGeom>
        </p:spPr>
      </p:pic>
      <p:sp>
        <p:nvSpPr>
          <p:cNvPr id="15" name="TextBox 14">
            <a:extLst>
              <a:ext uri="{FF2B5EF4-FFF2-40B4-BE49-F238E27FC236}">
                <a16:creationId xmlns:a16="http://schemas.microsoft.com/office/drawing/2014/main" id="{B0B2F001-5B72-45DE-BF65-B9D4371A11FF}"/>
              </a:ext>
            </a:extLst>
          </p:cNvPr>
          <p:cNvSpPr txBox="1"/>
          <p:nvPr/>
        </p:nvSpPr>
        <p:spPr bwMode="auto">
          <a:xfrm>
            <a:off x="4396311" y="50189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16" name="TextBox 15">
            <a:extLst>
              <a:ext uri="{FF2B5EF4-FFF2-40B4-BE49-F238E27FC236}">
                <a16:creationId xmlns:a16="http://schemas.microsoft.com/office/drawing/2014/main" id="{51F0467D-B32C-4CF8-8617-C65CD4D428B9}"/>
              </a:ext>
            </a:extLst>
          </p:cNvPr>
          <p:cNvSpPr txBox="1"/>
          <p:nvPr/>
        </p:nvSpPr>
        <p:spPr bwMode="auto">
          <a:xfrm>
            <a:off x="4187536" y="5447842"/>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zero</a:t>
            </a:r>
          </a:p>
        </p:txBody>
      </p:sp>
      <p:sp>
        <p:nvSpPr>
          <p:cNvPr id="17" name="TextBox 16">
            <a:extLst>
              <a:ext uri="{FF2B5EF4-FFF2-40B4-BE49-F238E27FC236}">
                <a16:creationId xmlns:a16="http://schemas.microsoft.com/office/drawing/2014/main" id="{BFD2DD95-D73F-4613-A009-0E8488F2ABFB}"/>
              </a:ext>
            </a:extLst>
          </p:cNvPr>
          <p:cNvSpPr txBox="1"/>
          <p:nvPr/>
        </p:nvSpPr>
        <p:spPr bwMode="auto">
          <a:xfrm>
            <a:off x="4396311" y="501891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sp>
        <p:nvSpPr>
          <p:cNvPr id="18" name="TextBox 17">
            <a:extLst>
              <a:ext uri="{FF2B5EF4-FFF2-40B4-BE49-F238E27FC236}">
                <a16:creationId xmlns:a16="http://schemas.microsoft.com/office/drawing/2014/main" id="{22EC0E0C-1197-445E-AD06-B85DF4C65DBE}"/>
              </a:ext>
            </a:extLst>
          </p:cNvPr>
          <p:cNvSpPr txBox="1"/>
          <p:nvPr/>
        </p:nvSpPr>
        <p:spPr bwMode="auto">
          <a:xfrm>
            <a:off x="4226040" y="5447842"/>
            <a:ext cx="691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two</a:t>
            </a:r>
          </a:p>
        </p:txBody>
      </p:sp>
      <p:sp>
        <p:nvSpPr>
          <p:cNvPr id="19" name="TextBox 18">
            <a:extLst>
              <a:ext uri="{FF2B5EF4-FFF2-40B4-BE49-F238E27FC236}">
                <a16:creationId xmlns:a16="http://schemas.microsoft.com/office/drawing/2014/main" id="{B5B16262-4096-49DF-8394-821527CFBFF6}"/>
              </a:ext>
            </a:extLst>
          </p:cNvPr>
          <p:cNvSpPr txBox="1"/>
          <p:nvPr/>
        </p:nvSpPr>
        <p:spPr bwMode="auto">
          <a:xfrm>
            <a:off x="4396311" y="50189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20" name="TextBox 19">
            <a:extLst>
              <a:ext uri="{FF2B5EF4-FFF2-40B4-BE49-F238E27FC236}">
                <a16:creationId xmlns:a16="http://schemas.microsoft.com/office/drawing/2014/main" id="{63409CA4-A391-47C3-8116-66124B18B88C}"/>
              </a:ext>
            </a:extLst>
          </p:cNvPr>
          <p:cNvSpPr txBox="1"/>
          <p:nvPr/>
        </p:nvSpPr>
        <p:spPr bwMode="auto">
          <a:xfrm>
            <a:off x="4199943" y="5447842"/>
            <a:ext cx="744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four</a:t>
            </a:r>
          </a:p>
        </p:txBody>
      </p:sp>
      <p:sp>
        <p:nvSpPr>
          <p:cNvPr id="21" name="TextBox 20">
            <a:extLst>
              <a:ext uri="{FF2B5EF4-FFF2-40B4-BE49-F238E27FC236}">
                <a16:creationId xmlns:a16="http://schemas.microsoft.com/office/drawing/2014/main" id="{5671F734-CF02-4318-A3A7-F45F9A60D1C5}"/>
              </a:ext>
            </a:extLst>
          </p:cNvPr>
          <p:cNvSpPr txBox="1"/>
          <p:nvPr/>
        </p:nvSpPr>
        <p:spPr bwMode="auto">
          <a:xfrm>
            <a:off x="4396311" y="501891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22" name="TextBox 21">
            <a:extLst>
              <a:ext uri="{FF2B5EF4-FFF2-40B4-BE49-F238E27FC236}">
                <a16:creationId xmlns:a16="http://schemas.microsoft.com/office/drawing/2014/main" id="{1B8ED5E8-C854-4824-87FB-70E0C7A982C0}"/>
              </a:ext>
            </a:extLst>
          </p:cNvPr>
          <p:cNvSpPr txBox="1"/>
          <p:nvPr/>
        </p:nvSpPr>
        <p:spPr bwMode="auto">
          <a:xfrm>
            <a:off x="4306542" y="5447842"/>
            <a:ext cx="530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six</a:t>
            </a:r>
          </a:p>
        </p:txBody>
      </p:sp>
      <p:sp>
        <p:nvSpPr>
          <p:cNvPr id="23" name="TextBox 22">
            <a:extLst>
              <a:ext uri="{FF2B5EF4-FFF2-40B4-BE49-F238E27FC236}">
                <a16:creationId xmlns:a16="http://schemas.microsoft.com/office/drawing/2014/main" id="{C5727648-7817-4F1A-BACF-2A3942CBEB53}"/>
              </a:ext>
            </a:extLst>
          </p:cNvPr>
          <p:cNvSpPr txBox="1"/>
          <p:nvPr/>
        </p:nvSpPr>
        <p:spPr bwMode="auto">
          <a:xfrm>
            <a:off x="4396311" y="501891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24" name="TextBox 23">
            <a:extLst>
              <a:ext uri="{FF2B5EF4-FFF2-40B4-BE49-F238E27FC236}">
                <a16:creationId xmlns:a16="http://schemas.microsoft.com/office/drawing/2014/main" id="{67BF8F00-30FC-42EF-9539-0111E10A83AE}"/>
              </a:ext>
            </a:extLst>
          </p:cNvPr>
          <p:cNvSpPr txBox="1"/>
          <p:nvPr/>
        </p:nvSpPr>
        <p:spPr bwMode="auto">
          <a:xfrm>
            <a:off x="4131816" y="5447842"/>
            <a:ext cx="880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eight</a:t>
            </a:r>
          </a:p>
        </p:txBody>
      </p:sp>
      <p:sp>
        <p:nvSpPr>
          <p:cNvPr id="25" name="TextBox 24">
            <a:extLst>
              <a:ext uri="{FF2B5EF4-FFF2-40B4-BE49-F238E27FC236}">
                <a16:creationId xmlns:a16="http://schemas.microsoft.com/office/drawing/2014/main" id="{1BF49367-E9DC-48FB-8E2B-57009A5C76EA}"/>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CA27537E-5B60-40E2-9F0D-11375AE44DE4}"/>
              </a:ext>
            </a:extLst>
          </p:cNvPr>
          <p:cNvSpPr txBox="1"/>
          <p:nvPr/>
        </p:nvSpPr>
        <p:spPr bwMode="auto">
          <a:xfrm>
            <a:off x="4261274" y="5447842"/>
            <a:ext cx="621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ten</a:t>
            </a:r>
          </a:p>
        </p:txBody>
      </p:sp>
      <p:sp>
        <p:nvSpPr>
          <p:cNvPr id="27" name="TextBox 26">
            <a:extLst>
              <a:ext uri="{FF2B5EF4-FFF2-40B4-BE49-F238E27FC236}">
                <a16:creationId xmlns:a16="http://schemas.microsoft.com/office/drawing/2014/main" id="{AD222315-D5CF-4E45-BF6E-518D10DFDFB8}"/>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28" name="TextBox 27">
            <a:extLst>
              <a:ext uri="{FF2B5EF4-FFF2-40B4-BE49-F238E27FC236}">
                <a16:creationId xmlns:a16="http://schemas.microsoft.com/office/drawing/2014/main" id="{9ED97E1D-63B7-4CB4-A1CF-BB5A6489D71E}"/>
              </a:ext>
            </a:extLst>
          </p:cNvPr>
          <p:cNvSpPr txBox="1"/>
          <p:nvPr/>
        </p:nvSpPr>
        <p:spPr bwMode="auto">
          <a:xfrm>
            <a:off x="4046087" y="5447842"/>
            <a:ext cx="10518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twelve</a:t>
            </a:r>
          </a:p>
        </p:txBody>
      </p:sp>
      <p:sp>
        <p:nvSpPr>
          <p:cNvPr id="29" name="TextBox 28">
            <a:extLst>
              <a:ext uri="{FF2B5EF4-FFF2-40B4-BE49-F238E27FC236}">
                <a16:creationId xmlns:a16="http://schemas.microsoft.com/office/drawing/2014/main" id="{23120434-EDC7-4F65-BFA5-1E6B9C5F48D0}"/>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30" name="TextBox 29">
            <a:extLst>
              <a:ext uri="{FF2B5EF4-FFF2-40B4-BE49-F238E27FC236}">
                <a16:creationId xmlns:a16="http://schemas.microsoft.com/office/drawing/2014/main" id="{DCFD0BD3-7398-47EC-864C-22A5D96339CD}"/>
              </a:ext>
            </a:extLst>
          </p:cNvPr>
          <p:cNvSpPr txBox="1"/>
          <p:nvPr/>
        </p:nvSpPr>
        <p:spPr bwMode="auto">
          <a:xfrm>
            <a:off x="3896975" y="5447842"/>
            <a:ext cx="1350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fourteen</a:t>
            </a:r>
          </a:p>
        </p:txBody>
      </p:sp>
      <p:sp>
        <p:nvSpPr>
          <p:cNvPr id="31" name="TextBox 30">
            <a:extLst>
              <a:ext uri="{FF2B5EF4-FFF2-40B4-BE49-F238E27FC236}">
                <a16:creationId xmlns:a16="http://schemas.microsoft.com/office/drawing/2014/main" id="{57A41B53-062A-4ACE-9F32-76B3288ADCF8}"/>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32" name="TextBox 31">
            <a:extLst>
              <a:ext uri="{FF2B5EF4-FFF2-40B4-BE49-F238E27FC236}">
                <a16:creationId xmlns:a16="http://schemas.microsoft.com/office/drawing/2014/main" id="{B37A5381-802F-43B0-9182-4ADE1DCB792B}"/>
              </a:ext>
            </a:extLst>
          </p:cNvPr>
          <p:cNvSpPr txBox="1"/>
          <p:nvPr/>
        </p:nvSpPr>
        <p:spPr bwMode="auto">
          <a:xfrm>
            <a:off x="4007999" y="5447842"/>
            <a:ext cx="1128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sixteen</a:t>
            </a:r>
          </a:p>
        </p:txBody>
      </p:sp>
      <p:sp>
        <p:nvSpPr>
          <p:cNvPr id="33" name="TextBox 32">
            <a:extLst>
              <a:ext uri="{FF2B5EF4-FFF2-40B4-BE49-F238E27FC236}">
                <a16:creationId xmlns:a16="http://schemas.microsoft.com/office/drawing/2014/main" id="{9D3E94AE-2997-49ED-9E66-00B910D1DED9}"/>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34" name="TextBox 33">
            <a:extLst>
              <a:ext uri="{FF2B5EF4-FFF2-40B4-BE49-F238E27FC236}">
                <a16:creationId xmlns:a16="http://schemas.microsoft.com/office/drawing/2014/main" id="{72837133-3C3E-4B56-A2AE-96AD260D119E}"/>
              </a:ext>
            </a:extLst>
          </p:cNvPr>
          <p:cNvSpPr txBox="1"/>
          <p:nvPr/>
        </p:nvSpPr>
        <p:spPr bwMode="auto">
          <a:xfrm>
            <a:off x="3885370" y="5447842"/>
            <a:ext cx="1373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eighteen</a:t>
            </a:r>
          </a:p>
        </p:txBody>
      </p:sp>
      <p:sp>
        <p:nvSpPr>
          <p:cNvPr id="35" name="TextBox 34">
            <a:extLst>
              <a:ext uri="{FF2B5EF4-FFF2-40B4-BE49-F238E27FC236}">
                <a16:creationId xmlns:a16="http://schemas.microsoft.com/office/drawing/2014/main" id="{AB1F735C-1814-46A0-8D61-C7D59266131B}"/>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36" name="TextBox 35">
            <a:extLst>
              <a:ext uri="{FF2B5EF4-FFF2-40B4-BE49-F238E27FC236}">
                <a16:creationId xmlns:a16="http://schemas.microsoft.com/office/drawing/2014/main" id="{B7808D26-B757-453B-B892-FA2E7F5254D8}"/>
              </a:ext>
            </a:extLst>
          </p:cNvPr>
          <p:cNvSpPr txBox="1"/>
          <p:nvPr/>
        </p:nvSpPr>
        <p:spPr bwMode="auto">
          <a:xfrm>
            <a:off x="4022747" y="5447842"/>
            <a:ext cx="10985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twenty</a:t>
            </a:r>
          </a:p>
        </p:txBody>
      </p:sp>
      <p:sp>
        <p:nvSpPr>
          <p:cNvPr id="37" name="TextBox 36">
            <a:extLst>
              <a:ext uri="{FF2B5EF4-FFF2-40B4-BE49-F238E27FC236}">
                <a16:creationId xmlns:a16="http://schemas.microsoft.com/office/drawing/2014/main" id="{9942781B-1543-443C-BDD3-0F96C716B29E}"/>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38" name="TextBox 37">
            <a:extLst>
              <a:ext uri="{FF2B5EF4-FFF2-40B4-BE49-F238E27FC236}">
                <a16:creationId xmlns:a16="http://schemas.microsoft.com/office/drawing/2014/main" id="{69B1D094-F77C-45F6-908B-2AB1D74D6DA5}"/>
              </a:ext>
            </a:extLst>
          </p:cNvPr>
          <p:cNvSpPr txBox="1"/>
          <p:nvPr/>
        </p:nvSpPr>
        <p:spPr bwMode="auto">
          <a:xfrm>
            <a:off x="3707405" y="5447842"/>
            <a:ext cx="17291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twenty-two</a:t>
            </a:r>
          </a:p>
        </p:txBody>
      </p:sp>
      <p:sp>
        <p:nvSpPr>
          <p:cNvPr id="39" name="TextBox 38">
            <a:extLst>
              <a:ext uri="{FF2B5EF4-FFF2-40B4-BE49-F238E27FC236}">
                <a16:creationId xmlns:a16="http://schemas.microsoft.com/office/drawing/2014/main" id="{F39B240D-93C8-4151-8A17-400D35DC75AB}"/>
              </a:ext>
            </a:extLst>
          </p:cNvPr>
          <p:cNvSpPr txBox="1"/>
          <p:nvPr/>
        </p:nvSpPr>
        <p:spPr bwMode="auto">
          <a:xfrm>
            <a:off x="4312954" y="50189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40" name="TextBox 39">
            <a:extLst>
              <a:ext uri="{FF2B5EF4-FFF2-40B4-BE49-F238E27FC236}">
                <a16:creationId xmlns:a16="http://schemas.microsoft.com/office/drawing/2014/main" id="{163BDD9D-5854-4E18-82A1-7416A1965BCC}"/>
              </a:ext>
            </a:extLst>
          </p:cNvPr>
          <p:cNvSpPr txBox="1"/>
          <p:nvPr/>
        </p:nvSpPr>
        <p:spPr bwMode="auto">
          <a:xfrm>
            <a:off x="3681308" y="5447842"/>
            <a:ext cx="1781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twenty-four</a:t>
            </a:r>
          </a:p>
        </p:txBody>
      </p:sp>
      <p:sp>
        <p:nvSpPr>
          <p:cNvPr id="42" name="Text Placeholder 41">
            <a:extLst>
              <a:ext uri="{FF2B5EF4-FFF2-40B4-BE49-F238E27FC236}">
                <a16:creationId xmlns:a16="http://schemas.microsoft.com/office/drawing/2014/main" id="{253E51CD-08A9-4C23-853D-5B861CFEF436}"/>
              </a:ext>
            </a:extLst>
          </p:cNvPr>
          <p:cNvSpPr>
            <a:spLocks noGrp="1"/>
          </p:cNvSpPr>
          <p:nvPr>
            <p:ph type="body" sz="quarter" idx="11"/>
          </p:nvPr>
        </p:nvSpPr>
        <p:spPr/>
        <p:txBody>
          <a:bodyPr/>
          <a:lstStyle/>
          <a:p>
            <a:r>
              <a:rPr lang="en-GB" dirty="0"/>
              <a:t> </a:t>
            </a:r>
          </a:p>
        </p:txBody>
      </p:sp>
    </p:spTree>
    <p:custDataLst>
      <p:tags r:id="rId1"/>
    </p:custDataLst>
    <p:extLst>
      <p:ext uri="{BB962C8B-B14F-4D97-AF65-F5344CB8AC3E}">
        <p14:creationId xmlns:p14="http://schemas.microsoft.com/office/powerpoint/2010/main" val="3291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21"/>
                                        </p:tgtEl>
                                      </p:cBhvr>
                                    </p:animEffect>
                                    <p:set>
                                      <p:cBhvr>
                                        <p:cTn id="64" dur="1" fill="hold">
                                          <p:stCondLst>
                                            <p:cond delay="499"/>
                                          </p:stCondLst>
                                        </p:cTn>
                                        <p:tgtEl>
                                          <p:spTgt spid="2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2"/>
                                        </p:tgtEl>
                                      </p:cBhvr>
                                    </p:animEffect>
                                    <p:set>
                                      <p:cBhvr>
                                        <p:cTn id="67" dur="1" fill="hold">
                                          <p:stCondLst>
                                            <p:cond delay="499"/>
                                          </p:stCondLst>
                                        </p:cTn>
                                        <p:tgtEl>
                                          <p:spTgt spid="22"/>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500"/>
                                        <p:tgtEl>
                                          <p:spTgt spid="6"/>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23"/>
                                        </p:tgtEl>
                                      </p:cBhvr>
                                    </p:animEffect>
                                    <p:set>
                                      <p:cBhvr>
                                        <p:cTn id="83" dur="1" fill="hold">
                                          <p:stCondLst>
                                            <p:cond delay="499"/>
                                          </p:stCondLst>
                                        </p:cTn>
                                        <p:tgtEl>
                                          <p:spTgt spid="23"/>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4"/>
                                        </p:tgtEl>
                                      </p:cBhvr>
                                    </p:animEffect>
                                    <p:set>
                                      <p:cBhvr>
                                        <p:cTn id="86" dur="1" fill="hold">
                                          <p:stCondLst>
                                            <p:cond delay="499"/>
                                          </p:stCondLst>
                                        </p:cTn>
                                        <p:tgtEl>
                                          <p:spTgt spid="24"/>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par>
                                <p:cTn id="91" presetID="10" presetClass="entr" presetSubtype="0" fill="hold" nodeType="with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fade">
                                      <p:cBhvr>
                                        <p:cTn id="93" dur="500"/>
                                        <p:tgtEl>
                                          <p:spTgt spid="7"/>
                                        </p:tgtEl>
                                      </p:cBhvr>
                                    </p:animEffect>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6"/>
                                        </p:tgtEl>
                                      </p:cBhvr>
                                    </p:animEffect>
                                    <p:set>
                                      <p:cBhvr>
                                        <p:cTn id="105" dur="1" fill="hold">
                                          <p:stCondLst>
                                            <p:cond delay="499"/>
                                          </p:stCondLst>
                                        </p:cTn>
                                        <p:tgtEl>
                                          <p:spTgt spid="26"/>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500"/>
                                        <p:tgtEl>
                                          <p:spTgt spid="27"/>
                                        </p:tgtEl>
                                      </p:cBhvr>
                                    </p:animEffect>
                                  </p:childTnLst>
                                </p:cTn>
                              </p:par>
                              <p:par>
                                <p:cTn id="110" presetID="10" presetClass="entr" presetSubtype="0" fill="hold" nodeType="with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fade">
                                      <p:cBhvr>
                                        <p:cTn id="112" dur="500"/>
                                        <p:tgtEl>
                                          <p:spTgt spid="12"/>
                                        </p:tgtEl>
                                      </p:cBhvr>
                                    </p:animEffect>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27"/>
                                        </p:tgtEl>
                                      </p:cBhvr>
                                    </p:animEffect>
                                    <p:set>
                                      <p:cBhvr>
                                        <p:cTn id="121" dur="1" fill="hold">
                                          <p:stCondLst>
                                            <p:cond delay="499"/>
                                          </p:stCondLst>
                                        </p:cTn>
                                        <p:tgtEl>
                                          <p:spTgt spid="27"/>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28"/>
                                        </p:tgtEl>
                                      </p:cBhvr>
                                    </p:animEffect>
                                    <p:set>
                                      <p:cBhvr>
                                        <p:cTn id="124" dur="1" fill="hold">
                                          <p:stCondLst>
                                            <p:cond delay="499"/>
                                          </p:stCondLst>
                                        </p:cTn>
                                        <p:tgtEl>
                                          <p:spTgt spid="28"/>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fade">
                                      <p:cBhvr>
                                        <p:cTn id="128" dur="500"/>
                                        <p:tgtEl>
                                          <p:spTgt spid="29"/>
                                        </p:tgtEl>
                                      </p:cBhvr>
                                    </p:animEffect>
                                  </p:childTnLst>
                                </p:cTn>
                              </p:par>
                              <p:par>
                                <p:cTn id="129" presetID="10" presetClass="entr" presetSubtype="0" fill="hold" nodeType="withEffect">
                                  <p:stCondLst>
                                    <p:cond delay="0"/>
                                  </p:stCondLst>
                                  <p:childTnLst>
                                    <p:set>
                                      <p:cBhvr>
                                        <p:cTn id="130" dur="1" fill="hold">
                                          <p:stCondLst>
                                            <p:cond delay="0"/>
                                          </p:stCondLst>
                                        </p:cTn>
                                        <p:tgtEl>
                                          <p:spTgt spid="9"/>
                                        </p:tgtEl>
                                        <p:attrNameLst>
                                          <p:attrName>style.visibility</p:attrName>
                                        </p:attrNameLst>
                                      </p:cBhvr>
                                      <p:to>
                                        <p:strVal val="visible"/>
                                      </p:to>
                                    </p:set>
                                    <p:animEffect transition="in" filter="fade">
                                      <p:cBhvr>
                                        <p:cTn id="131" dur="500"/>
                                        <p:tgtEl>
                                          <p:spTgt spid="9"/>
                                        </p:tgtEl>
                                      </p:cBhvr>
                                    </p:animEffect>
                                  </p:childTnLst>
                                </p:cTn>
                              </p:par>
                            </p:childTnLst>
                          </p:cTn>
                        </p:par>
                        <p:par>
                          <p:cTn id="132" fill="hold">
                            <p:stCondLst>
                              <p:cond delay="1000"/>
                            </p:stCondLst>
                            <p:childTnLst>
                              <p:par>
                                <p:cTn id="133" presetID="10" presetClass="entr" presetSubtype="0" fill="hold" grpId="0" nodeType="afterEffect">
                                  <p:stCondLst>
                                    <p:cond delay="0"/>
                                  </p:stCondLst>
                                  <p:childTnLst>
                                    <p:set>
                                      <p:cBhvr>
                                        <p:cTn id="134" dur="1" fill="hold">
                                          <p:stCondLst>
                                            <p:cond delay="0"/>
                                          </p:stCondLst>
                                        </p:cTn>
                                        <p:tgtEl>
                                          <p:spTgt spid="30"/>
                                        </p:tgtEl>
                                        <p:attrNameLst>
                                          <p:attrName>style.visibility</p:attrName>
                                        </p:attrNameLst>
                                      </p:cBhvr>
                                      <p:to>
                                        <p:strVal val="visible"/>
                                      </p:to>
                                    </p:set>
                                    <p:animEffect transition="in" filter="fade">
                                      <p:cBhvr>
                                        <p:cTn id="135" dur="500"/>
                                        <p:tgtEl>
                                          <p:spTgt spid="30"/>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29"/>
                                        </p:tgtEl>
                                      </p:cBhvr>
                                    </p:animEffect>
                                    <p:set>
                                      <p:cBhvr>
                                        <p:cTn id="140" dur="1" fill="hold">
                                          <p:stCondLst>
                                            <p:cond delay="499"/>
                                          </p:stCondLst>
                                        </p:cTn>
                                        <p:tgtEl>
                                          <p:spTgt spid="29"/>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30"/>
                                        </p:tgtEl>
                                      </p:cBhvr>
                                    </p:animEffect>
                                    <p:set>
                                      <p:cBhvr>
                                        <p:cTn id="143" dur="1" fill="hold">
                                          <p:stCondLst>
                                            <p:cond delay="499"/>
                                          </p:stCondLst>
                                        </p:cTn>
                                        <p:tgtEl>
                                          <p:spTgt spid="30"/>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grpId="0" nodeType="afterEffect">
                                  <p:stCondLst>
                                    <p:cond delay="0"/>
                                  </p:stCondLst>
                                  <p:childTnLst>
                                    <p:set>
                                      <p:cBhvr>
                                        <p:cTn id="146" dur="1" fill="hold">
                                          <p:stCondLst>
                                            <p:cond delay="0"/>
                                          </p:stCondLst>
                                        </p:cTn>
                                        <p:tgtEl>
                                          <p:spTgt spid="31"/>
                                        </p:tgtEl>
                                        <p:attrNameLst>
                                          <p:attrName>style.visibility</p:attrName>
                                        </p:attrNameLst>
                                      </p:cBhvr>
                                      <p:to>
                                        <p:strVal val="visible"/>
                                      </p:to>
                                    </p:set>
                                    <p:animEffect transition="in" filter="fade">
                                      <p:cBhvr>
                                        <p:cTn id="147" dur="500"/>
                                        <p:tgtEl>
                                          <p:spTgt spid="31"/>
                                        </p:tgtEl>
                                      </p:cBhvr>
                                    </p:animEffect>
                                  </p:childTnLst>
                                </p:cTn>
                              </p:par>
                              <p:par>
                                <p:cTn id="148" presetID="10" presetClass="entr" presetSubtype="0" fill="hold" nodeType="withEffect">
                                  <p:stCondLst>
                                    <p:cond delay="0"/>
                                  </p:stCondLst>
                                  <p:childTnLst>
                                    <p:set>
                                      <p:cBhvr>
                                        <p:cTn id="149" dur="1" fill="hold">
                                          <p:stCondLst>
                                            <p:cond delay="0"/>
                                          </p:stCondLst>
                                        </p:cTn>
                                        <p:tgtEl>
                                          <p:spTgt spid="13"/>
                                        </p:tgtEl>
                                        <p:attrNameLst>
                                          <p:attrName>style.visibility</p:attrName>
                                        </p:attrNameLst>
                                      </p:cBhvr>
                                      <p:to>
                                        <p:strVal val="visible"/>
                                      </p:to>
                                    </p:set>
                                    <p:animEffect transition="in" filter="fade">
                                      <p:cBhvr>
                                        <p:cTn id="150" dur="500"/>
                                        <p:tgtEl>
                                          <p:spTgt spid="13"/>
                                        </p:tgtEl>
                                      </p:cBhvr>
                                    </p:animEffect>
                                  </p:childTnLst>
                                </p:cTn>
                              </p:par>
                            </p:childTnLst>
                          </p:cTn>
                        </p:par>
                        <p:par>
                          <p:cTn id="151" fill="hold">
                            <p:stCondLst>
                              <p:cond delay="1000"/>
                            </p:stCondLst>
                            <p:childTnLst>
                              <p:par>
                                <p:cTn id="152" presetID="10" presetClass="entr" presetSubtype="0" fill="hold" grpId="0" nodeType="afterEffect">
                                  <p:stCondLst>
                                    <p:cond delay="0"/>
                                  </p:stCondLst>
                                  <p:childTnLst>
                                    <p:set>
                                      <p:cBhvr>
                                        <p:cTn id="153" dur="1" fill="hold">
                                          <p:stCondLst>
                                            <p:cond delay="0"/>
                                          </p:stCondLst>
                                        </p:cTn>
                                        <p:tgtEl>
                                          <p:spTgt spid="32"/>
                                        </p:tgtEl>
                                        <p:attrNameLst>
                                          <p:attrName>style.visibility</p:attrName>
                                        </p:attrNameLst>
                                      </p:cBhvr>
                                      <p:to>
                                        <p:strVal val="visible"/>
                                      </p:to>
                                    </p:set>
                                    <p:animEffect transition="in" filter="fade">
                                      <p:cBhvr>
                                        <p:cTn id="154" dur="500"/>
                                        <p:tgtEl>
                                          <p:spTgt spid="32"/>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31"/>
                                        </p:tgtEl>
                                      </p:cBhvr>
                                    </p:animEffect>
                                    <p:set>
                                      <p:cBhvr>
                                        <p:cTn id="159" dur="1" fill="hold">
                                          <p:stCondLst>
                                            <p:cond delay="499"/>
                                          </p:stCondLst>
                                        </p:cTn>
                                        <p:tgtEl>
                                          <p:spTgt spid="3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32"/>
                                        </p:tgtEl>
                                      </p:cBhvr>
                                    </p:animEffect>
                                    <p:set>
                                      <p:cBhvr>
                                        <p:cTn id="162" dur="1" fill="hold">
                                          <p:stCondLst>
                                            <p:cond delay="499"/>
                                          </p:stCondLst>
                                        </p:cTn>
                                        <p:tgtEl>
                                          <p:spTgt spid="32"/>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Effect transition="in" filter="fade">
                                      <p:cBhvr>
                                        <p:cTn id="166" dur="500"/>
                                        <p:tgtEl>
                                          <p:spTgt spid="33"/>
                                        </p:tgtEl>
                                      </p:cBhvr>
                                    </p:animEffect>
                                  </p:childTnLst>
                                </p:cTn>
                              </p:par>
                              <p:par>
                                <p:cTn id="167" presetID="10" presetClass="entr" presetSubtype="0" fill="hold" nodeType="withEffect">
                                  <p:stCondLst>
                                    <p:cond delay="0"/>
                                  </p:stCondLst>
                                  <p:childTnLst>
                                    <p:set>
                                      <p:cBhvr>
                                        <p:cTn id="168" dur="1" fill="hold">
                                          <p:stCondLst>
                                            <p:cond delay="0"/>
                                          </p:stCondLst>
                                        </p:cTn>
                                        <p:tgtEl>
                                          <p:spTgt spid="10"/>
                                        </p:tgtEl>
                                        <p:attrNameLst>
                                          <p:attrName>style.visibility</p:attrName>
                                        </p:attrNameLst>
                                      </p:cBhvr>
                                      <p:to>
                                        <p:strVal val="visible"/>
                                      </p:to>
                                    </p:set>
                                    <p:animEffect transition="in" filter="fade">
                                      <p:cBhvr>
                                        <p:cTn id="169" dur="500"/>
                                        <p:tgtEl>
                                          <p:spTgt spid="10"/>
                                        </p:tgtEl>
                                      </p:cBhvr>
                                    </p:animEffect>
                                  </p:childTnLst>
                                </p:cTn>
                              </p:par>
                            </p:childTnLst>
                          </p:cTn>
                        </p:par>
                        <p:par>
                          <p:cTn id="170" fill="hold">
                            <p:stCondLst>
                              <p:cond delay="1000"/>
                            </p:stCondLst>
                            <p:childTnLst>
                              <p:par>
                                <p:cTn id="171" presetID="10" presetClass="entr" presetSubtype="0" fill="hold" grpId="0" nodeType="afterEffect">
                                  <p:stCondLst>
                                    <p:cond delay="0"/>
                                  </p:stCondLst>
                                  <p:childTnLst>
                                    <p:set>
                                      <p:cBhvr>
                                        <p:cTn id="172" dur="1" fill="hold">
                                          <p:stCondLst>
                                            <p:cond delay="0"/>
                                          </p:stCondLst>
                                        </p:cTn>
                                        <p:tgtEl>
                                          <p:spTgt spid="34"/>
                                        </p:tgtEl>
                                        <p:attrNameLst>
                                          <p:attrName>style.visibility</p:attrName>
                                        </p:attrNameLst>
                                      </p:cBhvr>
                                      <p:to>
                                        <p:strVal val="visible"/>
                                      </p:to>
                                    </p:set>
                                    <p:animEffect transition="in" filter="fade">
                                      <p:cBhvr>
                                        <p:cTn id="173" dur="500"/>
                                        <p:tgtEl>
                                          <p:spTgt spid="34"/>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33"/>
                                        </p:tgtEl>
                                      </p:cBhvr>
                                    </p:animEffect>
                                    <p:set>
                                      <p:cBhvr>
                                        <p:cTn id="178" dur="1" fill="hold">
                                          <p:stCondLst>
                                            <p:cond delay="499"/>
                                          </p:stCondLst>
                                        </p:cTn>
                                        <p:tgtEl>
                                          <p:spTgt spid="33"/>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34"/>
                                        </p:tgtEl>
                                      </p:cBhvr>
                                    </p:animEffect>
                                    <p:set>
                                      <p:cBhvr>
                                        <p:cTn id="181" dur="1" fill="hold">
                                          <p:stCondLst>
                                            <p:cond delay="499"/>
                                          </p:stCondLst>
                                        </p:cTn>
                                        <p:tgtEl>
                                          <p:spTgt spid="34"/>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grpId="0" nodeType="afterEffect">
                                  <p:stCondLst>
                                    <p:cond delay="0"/>
                                  </p:stCondLst>
                                  <p:childTnLst>
                                    <p:set>
                                      <p:cBhvr>
                                        <p:cTn id="184" dur="1" fill="hold">
                                          <p:stCondLst>
                                            <p:cond delay="0"/>
                                          </p:stCondLst>
                                        </p:cTn>
                                        <p:tgtEl>
                                          <p:spTgt spid="35"/>
                                        </p:tgtEl>
                                        <p:attrNameLst>
                                          <p:attrName>style.visibility</p:attrName>
                                        </p:attrNameLst>
                                      </p:cBhvr>
                                      <p:to>
                                        <p:strVal val="visible"/>
                                      </p:to>
                                    </p:set>
                                    <p:animEffect transition="in" filter="fade">
                                      <p:cBhvr>
                                        <p:cTn id="185" dur="500"/>
                                        <p:tgtEl>
                                          <p:spTgt spid="35"/>
                                        </p:tgtEl>
                                      </p:cBhvr>
                                    </p:animEffect>
                                  </p:childTnLst>
                                </p:cTn>
                              </p:par>
                              <p:par>
                                <p:cTn id="186" presetID="10" presetClass="entr" presetSubtype="0" fill="hold" nodeType="withEffect">
                                  <p:stCondLst>
                                    <p:cond delay="0"/>
                                  </p:stCondLst>
                                  <p:childTnLst>
                                    <p:set>
                                      <p:cBhvr>
                                        <p:cTn id="187" dur="1" fill="hold">
                                          <p:stCondLst>
                                            <p:cond delay="0"/>
                                          </p:stCondLst>
                                        </p:cTn>
                                        <p:tgtEl>
                                          <p:spTgt spid="8"/>
                                        </p:tgtEl>
                                        <p:attrNameLst>
                                          <p:attrName>style.visibility</p:attrName>
                                        </p:attrNameLst>
                                      </p:cBhvr>
                                      <p:to>
                                        <p:strVal val="visible"/>
                                      </p:to>
                                    </p:set>
                                    <p:animEffect transition="in" filter="fade">
                                      <p:cBhvr>
                                        <p:cTn id="188" dur="500"/>
                                        <p:tgtEl>
                                          <p:spTgt spid="8"/>
                                        </p:tgtEl>
                                      </p:cBhvr>
                                    </p:animEffect>
                                  </p:childTnLst>
                                </p:cTn>
                              </p:par>
                            </p:childTnLst>
                          </p:cTn>
                        </p:par>
                        <p:par>
                          <p:cTn id="189" fill="hold">
                            <p:stCondLst>
                              <p:cond delay="1000"/>
                            </p:stCondLst>
                            <p:childTnLst>
                              <p:par>
                                <p:cTn id="190" presetID="10" presetClass="entr" presetSubtype="0" fill="hold" grpId="0" nodeType="afterEffect">
                                  <p:stCondLst>
                                    <p:cond delay="0"/>
                                  </p:stCondLst>
                                  <p:childTnLst>
                                    <p:set>
                                      <p:cBhvr>
                                        <p:cTn id="191" dur="1" fill="hold">
                                          <p:stCondLst>
                                            <p:cond delay="0"/>
                                          </p:stCondLst>
                                        </p:cTn>
                                        <p:tgtEl>
                                          <p:spTgt spid="36"/>
                                        </p:tgtEl>
                                        <p:attrNameLst>
                                          <p:attrName>style.visibility</p:attrName>
                                        </p:attrNameLst>
                                      </p:cBhvr>
                                      <p:to>
                                        <p:strVal val="visible"/>
                                      </p:to>
                                    </p:set>
                                    <p:animEffect transition="in" filter="fade">
                                      <p:cBhvr>
                                        <p:cTn id="192" dur="500"/>
                                        <p:tgtEl>
                                          <p:spTgt spid="36"/>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35"/>
                                        </p:tgtEl>
                                      </p:cBhvr>
                                    </p:animEffect>
                                    <p:set>
                                      <p:cBhvr>
                                        <p:cTn id="197" dur="1" fill="hold">
                                          <p:stCondLst>
                                            <p:cond delay="499"/>
                                          </p:stCondLst>
                                        </p:cTn>
                                        <p:tgtEl>
                                          <p:spTgt spid="35"/>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36"/>
                                        </p:tgtEl>
                                      </p:cBhvr>
                                    </p:animEffect>
                                    <p:set>
                                      <p:cBhvr>
                                        <p:cTn id="200" dur="1" fill="hold">
                                          <p:stCondLst>
                                            <p:cond delay="499"/>
                                          </p:stCondLst>
                                        </p:cTn>
                                        <p:tgtEl>
                                          <p:spTgt spid="36"/>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grpId="0" nodeType="afterEffect">
                                  <p:stCondLst>
                                    <p:cond delay="0"/>
                                  </p:stCondLst>
                                  <p:childTnLst>
                                    <p:set>
                                      <p:cBhvr>
                                        <p:cTn id="203" dur="1" fill="hold">
                                          <p:stCondLst>
                                            <p:cond delay="0"/>
                                          </p:stCondLst>
                                        </p:cTn>
                                        <p:tgtEl>
                                          <p:spTgt spid="37"/>
                                        </p:tgtEl>
                                        <p:attrNameLst>
                                          <p:attrName>style.visibility</p:attrName>
                                        </p:attrNameLst>
                                      </p:cBhvr>
                                      <p:to>
                                        <p:strVal val="visible"/>
                                      </p:to>
                                    </p:set>
                                    <p:animEffect transition="in" filter="fade">
                                      <p:cBhvr>
                                        <p:cTn id="204" dur="500"/>
                                        <p:tgtEl>
                                          <p:spTgt spid="37"/>
                                        </p:tgtEl>
                                      </p:cBhvr>
                                    </p:animEffect>
                                  </p:childTnLst>
                                </p:cTn>
                              </p:par>
                              <p:par>
                                <p:cTn id="205" presetID="10" presetClass="entr" presetSubtype="0" fill="hold" nodeType="withEffect">
                                  <p:stCondLst>
                                    <p:cond delay="0"/>
                                  </p:stCondLst>
                                  <p:childTnLst>
                                    <p:set>
                                      <p:cBhvr>
                                        <p:cTn id="206" dur="1" fill="hold">
                                          <p:stCondLst>
                                            <p:cond delay="0"/>
                                          </p:stCondLst>
                                        </p:cTn>
                                        <p:tgtEl>
                                          <p:spTgt spid="11"/>
                                        </p:tgtEl>
                                        <p:attrNameLst>
                                          <p:attrName>style.visibility</p:attrName>
                                        </p:attrNameLst>
                                      </p:cBhvr>
                                      <p:to>
                                        <p:strVal val="visible"/>
                                      </p:to>
                                    </p:set>
                                    <p:animEffect transition="in" filter="fade">
                                      <p:cBhvr>
                                        <p:cTn id="207" dur="500"/>
                                        <p:tgtEl>
                                          <p:spTgt spid="11"/>
                                        </p:tgtEl>
                                      </p:cBhvr>
                                    </p:animEffect>
                                  </p:childTnLst>
                                </p:cTn>
                              </p:par>
                            </p:childTnLst>
                          </p:cTn>
                        </p:par>
                        <p:par>
                          <p:cTn id="208" fill="hold">
                            <p:stCondLst>
                              <p:cond delay="1000"/>
                            </p:stCondLst>
                            <p:childTnLst>
                              <p:par>
                                <p:cTn id="209" presetID="10" presetClass="entr" presetSubtype="0" fill="hold" grpId="0" nodeType="afterEffect">
                                  <p:stCondLst>
                                    <p:cond delay="0"/>
                                  </p:stCondLst>
                                  <p:childTnLst>
                                    <p:set>
                                      <p:cBhvr>
                                        <p:cTn id="210" dur="1" fill="hold">
                                          <p:stCondLst>
                                            <p:cond delay="0"/>
                                          </p:stCondLst>
                                        </p:cTn>
                                        <p:tgtEl>
                                          <p:spTgt spid="38"/>
                                        </p:tgtEl>
                                        <p:attrNameLst>
                                          <p:attrName>style.visibility</p:attrName>
                                        </p:attrNameLst>
                                      </p:cBhvr>
                                      <p:to>
                                        <p:strVal val="visible"/>
                                      </p:to>
                                    </p:set>
                                    <p:animEffect transition="in" filter="fade">
                                      <p:cBhvr>
                                        <p:cTn id="211" dur="500"/>
                                        <p:tgtEl>
                                          <p:spTgt spid="38"/>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37"/>
                                        </p:tgtEl>
                                      </p:cBhvr>
                                    </p:animEffect>
                                    <p:set>
                                      <p:cBhvr>
                                        <p:cTn id="216" dur="1" fill="hold">
                                          <p:stCondLst>
                                            <p:cond delay="499"/>
                                          </p:stCondLst>
                                        </p:cTn>
                                        <p:tgtEl>
                                          <p:spTgt spid="37"/>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38"/>
                                        </p:tgtEl>
                                      </p:cBhvr>
                                    </p:animEffect>
                                    <p:set>
                                      <p:cBhvr>
                                        <p:cTn id="219" dur="1" fill="hold">
                                          <p:stCondLst>
                                            <p:cond delay="499"/>
                                          </p:stCondLst>
                                        </p:cTn>
                                        <p:tgtEl>
                                          <p:spTgt spid="38"/>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grpId="0" nodeType="afterEffect">
                                  <p:stCondLst>
                                    <p:cond delay="0"/>
                                  </p:stCondLst>
                                  <p:childTnLst>
                                    <p:set>
                                      <p:cBhvr>
                                        <p:cTn id="222" dur="1" fill="hold">
                                          <p:stCondLst>
                                            <p:cond delay="0"/>
                                          </p:stCondLst>
                                        </p:cTn>
                                        <p:tgtEl>
                                          <p:spTgt spid="39"/>
                                        </p:tgtEl>
                                        <p:attrNameLst>
                                          <p:attrName>style.visibility</p:attrName>
                                        </p:attrNameLst>
                                      </p:cBhvr>
                                      <p:to>
                                        <p:strVal val="visible"/>
                                      </p:to>
                                    </p:set>
                                    <p:animEffect transition="in" filter="fade">
                                      <p:cBhvr>
                                        <p:cTn id="223" dur="500"/>
                                        <p:tgtEl>
                                          <p:spTgt spid="39"/>
                                        </p:tgtEl>
                                      </p:cBhvr>
                                    </p:animEffect>
                                  </p:childTnLst>
                                </p:cTn>
                              </p:par>
                              <p:par>
                                <p:cTn id="224" presetID="10" presetClass="entr" presetSubtype="0" fill="hold" nodeType="withEffect">
                                  <p:stCondLst>
                                    <p:cond delay="0"/>
                                  </p:stCondLst>
                                  <p:childTnLst>
                                    <p:set>
                                      <p:cBhvr>
                                        <p:cTn id="225" dur="1" fill="hold">
                                          <p:stCondLst>
                                            <p:cond delay="0"/>
                                          </p:stCondLst>
                                        </p:cTn>
                                        <p:tgtEl>
                                          <p:spTgt spid="14"/>
                                        </p:tgtEl>
                                        <p:attrNameLst>
                                          <p:attrName>style.visibility</p:attrName>
                                        </p:attrNameLst>
                                      </p:cBhvr>
                                      <p:to>
                                        <p:strVal val="visible"/>
                                      </p:to>
                                    </p:set>
                                    <p:animEffect transition="in" filter="fade">
                                      <p:cBhvr>
                                        <p:cTn id="226" dur="500"/>
                                        <p:tgtEl>
                                          <p:spTgt spid="14"/>
                                        </p:tgtEl>
                                      </p:cBhvr>
                                    </p:animEffect>
                                  </p:childTnLst>
                                </p:cTn>
                              </p:par>
                            </p:childTnLst>
                          </p:cTn>
                        </p:par>
                        <p:par>
                          <p:cTn id="227" fill="hold">
                            <p:stCondLst>
                              <p:cond delay="1000"/>
                            </p:stCondLst>
                            <p:childTnLst>
                              <p:par>
                                <p:cTn id="228" presetID="10" presetClass="entr" presetSubtype="0" fill="hold" grpId="0" nodeType="afterEffect">
                                  <p:stCondLst>
                                    <p:cond delay="0"/>
                                  </p:stCondLst>
                                  <p:childTnLst>
                                    <p:set>
                                      <p:cBhvr>
                                        <p:cTn id="229" dur="1" fill="hold">
                                          <p:stCondLst>
                                            <p:cond delay="0"/>
                                          </p:stCondLst>
                                        </p:cTn>
                                        <p:tgtEl>
                                          <p:spTgt spid="40"/>
                                        </p:tgtEl>
                                        <p:attrNameLst>
                                          <p:attrName>style.visibility</p:attrName>
                                        </p:attrNameLst>
                                      </p:cBhvr>
                                      <p:to>
                                        <p:strVal val="visible"/>
                                      </p:to>
                                    </p:set>
                                    <p:animEffect transition="in" filter="fade">
                                      <p:cBhvr>
                                        <p:cTn id="2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lvl="0" indent="0">
              <a:buNone/>
            </a:pPr>
            <a:r>
              <a:rPr lang="en-US" dirty="0">
                <a:solidFill>
                  <a:srgbClr val="00628C"/>
                </a:solidFill>
              </a:rPr>
              <a:t> </a:t>
            </a:r>
          </a:p>
        </p:txBody>
      </p:sp>
      <p:sp>
        <p:nvSpPr>
          <p:cNvPr id="5" name="TextBox 4">
            <a:extLst>
              <a:ext uri="{FF2B5EF4-FFF2-40B4-BE49-F238E27FC236}">
                <a16:creationId xmlns:a16="http://schemas.microsoft.com/office/drawing/2014/main" id="{8FD821A9-139E-4210-838F-A7B29107FC8C}"/>
              </a:ext>
            </a:extLst>
          </p:cNvPr>
          <p:cNvSpPr txBox="1"/>
          <p:nvPr/>
        </p:nvSpPr>
        <p:spPr bwMode="auto">
          <a:xfrm>
            <a:off x="474078"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6318586A-DCF1-4E14-8A65-29187A39CEBA}"/>
              </a:ext>
            </a:extLst>
          </p:cNvPr>
          <p:cNvSpPr txBox="1"/>
          <p:nvPr/>
        </p:nvSpPr>
        <p:spPr bwMode="auto">
          <a:xfrm>
            <a:off x="1745075"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2B54CBE9-8100-4004-8DAA-0E2876B454B1}"/>
              </a:ext>
            </a:extLst>
          </p:cNvPr>
          <p:cNvSpPr txBox="1"/>
          <p:nvPr/>
        </p:nvSpPr>
        <p:spPr bwMode="auto">
          <a:xfrm>
            <a:off x="2400653"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9052275B-79C1-4DEB-A834-AC1716D8A864}"/>
              </a:ext>
            </a:extLst>
          </p:cNvPr>
          <p:cNvSpPr txBox="1"/>
          <p:nvPr/>
        </p:nvSpPr>
        <p:spPr bwMode="auto">
          <a:xfrm>
            <a:off x="3048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8</a:t>
            </a:r>
          </a:p>
        </p:txBody>
      </p:sp>
      <p:sp>
        <p:nvSpPr>
          <p:cNvPr id="9" name="TextBox 8">
            <a:extLst>
              <a:ext uri="{FF2B5EF4-FFF2-40B4-BE49-F238E27FC236}">
                <a16:creationId xmlns:a16="http://schemas.microsoft.com/office/drawing/2014/main" id="{60FDE016-98A2-4988-8F13-B3935D4E9977}"/>
              </a:ext>
            </a:extLst>
          </p:cNvPr>
          <p:cNvSpPr txBox="1"/>
          <p:nvPr/>
        </p:nvSpPr>
        <p:spPr bwMode="auto">
          <a:xfrm>
            <a:off x="361865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0FE80077-BD58-4B5F-BDA7-B2DCBA136E7B}"/>
              </a:ext>
            </a:extLst>
          </p:cNvPr>
          <p:cNvSpPr txBox="1"/>
          <p:nvPr/>
        </p:nvSpPr>
        <p:spPr bwMode="auto">
          <a:xfrm>
            <a:off x="4272028"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a:t>
            </a:r>
          </a:p>
        </p:txBody>
      </p:sp>
      <p:sp>
        <p:nvSpPr>
          <p:cNvPr id="11" name="TextBox 10">
            <a:extLst>
              <a:ext uri="{FF2B5EF4-FFF2-40B4-BE49-F238E27FC236}">
                <a16:creationId xmlns:a16="http://schemas.microsoft.com/office/drawing/2014/main" id="{0D7F87F1-B430-4D85-A2BC-2B371E9232E2}"/>
              </a:ext>
            </a:extLst>
          </p:cNvPr>
          <p:cNvSpPr txBox="1"/>
          <p:nvPr/>
        </p:nvSpPr>
        <p:spPr bwMode="auto">
          <a:xfrm>
            <a:off x="4924897"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a:t>
            </a:r>
          </a:p>
        </p:txBody>
      </p:sp>
      <p:sp>
        <p:nvSpPr>
          <p:cNvPr id="12" name="TextBox 11">
            <a:extLst>
              <a:ext uri="{FF2B5EF4-FFF2-40B4-BE49-F238E27FC236}">
                <a16:creationId xmlns:a16="http://schemas.microsoft.com/office/drawing/2014/main" id="{6B824A13-04D3-4BB3-AB88-320386602AD6}"/>
              </a:ext>
            </a:extLst>
          </p:cNvPr>
          <p:cNvSpPr txBox="1"/>
          <p:nvPr/>
        </p:nvSpPr>
        <p:spPr bwMode="auto">
          <a:xfrm>
            <a:off x="5577150"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16</a:t>
            </a:r>
          </a:p>
        </p:txBody>
      </p:sp>
      <p:sp>
        <p:nvSpPr>
          <p:cNvPr id="13" name="TextBox 12">
            <a:extLst>
              <a:ext uri="{FF2B5EF4-FFF2-40B4-BE49-F238E27FC236}">
                <a16:creationId xmlns:a16="http://schemas.microsoft.com/office/drawing/2014/main" id="{6061AC7B-751E-4B6E-AC4E-6EB1E62CAE02}"/>
              </a:ext>
            </a:extLst>
          </p:cNvPr>
          <p:cNvSpPr txBox="1"/>
          <p:nvPr/>
        </p:nvSpPr>
        <p:spPr bwMode="auto">
          <a:xfrm>
            <a:off x="6224727"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18</a:t>
            </a:r>
          </a:p>
        </p:txBody>
      </p:sp>
      <p:sp>
        <p:nvSpPr>
          <p:cNvPr id="14" name="TextBox 13">
            <a:extLst>
              <a:ext uri="{FF2B5EF4-FFF2-40B4-BE49-F238E27FC236}">
                <a16:creationId xmlns:a16="http://schemas.microsoft.com/office/drawing/2014/main" id="{AAA3941D-A9B4-40BC-90F5-F2ACF6C746AB}"/>
              </a:ext>
            </a:extLst>
          </p:cNvPr>
          <p:cNvSpPr txBox="1"/>
          <p:nvPr/>
        </p:nvSpPr>
        <p:spPr bwMode="auto">
          <a:xfrm>
            <a:off x="6875416" y="3348027"/>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15" name="TextBox 14">
            <a:extLst>
              <a:ext uri="{FF2B5EF4-FFF2-40B4-BE49-F238E27FC236}">
                <a16:creationId xmlns:a16="http://schemas.microsoft.com/office/drawing/2014/main" id="{D13D4564-5B8C-447F-8425-88B91C96712A}"/>
              </a:ext>
            </a:extLst>
          </p:cNvPr>
          <p:cNvSpPr txBox="1"/>
          <p:nvPr/>
        </p:nvSpPr>
        <p:spPr bwMode="auto">
          <a:xfrm>
            <a:off x="751453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22</a:t>
            </a:r>
          </a:p>
        </p:txBody>
      </p:sp>
      <p:sp>
        <p:nvSpPr>
          <p:cNvPr id="16" name="TextBox 15">
            <a:extLst>
              <a:ext uri="{FF2B5EF4-FFF2-40B4-BE49-F238E27FC236}">
                <a16:creationId xmlns:a16="http://schemas.microsoft.com/office/drawing/2014/main" id="{803B4DC1-C583-4538-9BCB-DB13CBA53209}"/>
              </a:ext>
            </a:extLst>
          </p:cNvPr>
          <p:cNvSpPr txBox="1"/>
          <p:nvPr/>
        </p:nvSpPr>
        <p:spPr bwMode="auto">
          <a:xfrm>
            <a:off x="8167865" y="334802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24</a:t>
            </a:r>
          </a:p>
        </p:txBody>
      </p:sp>
      <p:sp>
        <p:nvSpPr>
          <p:cNvPr id="17" name="TextBox 16">
            <a:extLst>
              <a:ext uri="{FF2B5EF4-FFF2-40B4-BE49-F238E27FC236}">
                <a16:creationId xmlns:a16="http://schemas.microsoft.com/office/drawing/2014/main" id="{B2C0F8F2-5658-4CD6-9726-0C2DE1A5AA74}"/>
              </a:ext>
            </a:extLst>
          </p:cNvPr>
          <p:cNvSpPr txBox="1"/>
          <p:nvPr/>
        </p:nvSpPr>
        <p:spPr bwMode="auto">
          <a:xfrm>
            <a:off x="1097761" y="334802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a:t>
            </a:r>
          </a:p>
        </p:txBody>
      </p:sp>
      <p:pic>
        <p:nvPicPr>
          <p:cNvPr id="19" name="Picture 18">
            <a:extLst>
              <a:ext uri="{FF2B5EF4-FFF2-40B4-BE49-F238E27FC236}">
                <a16:creationId xmlns:a16="http://schemas.microsoft.com/office/drawing/2014/main" id="{B81E4600-F3B5-464B-8B40-B4A5FFBC1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633" y="3112793"/>
            <a:ext cx="7800540" cy="233434"/>
          </a:xfrm>
          <a:prstGeom prst="rect">
            <a:avLst/>
          </a:prstGeom>
        </p:spPr>
      </p:pic>
      <p:pic>
        <p:nvPicPr>
          <p:cNvPr id="18" name="Picture 17">
            <a:extLst>
              <a:ext uri="{FF2B5EF4-FFF2-40B4-BE49-F238E27FC236}">
                <a16:creationId xmlns:a16="http://schemas.microsoft.com/office/drawing/2014/main" id="{BE2F5418-399D-482B-80B8-0A88FDFC9C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588" y="4351938"/>
            <a:ext cx="961954" cy="2262380"/>
          </a:xfrm>
          <a:prstGeom prst="rect">
            <a:avLst/>
          </a:prstGeom>
        </p:spPr>
      </p:pic>
      <p:pic>
        <p:nvPicPr>
          <p:cNvPr id="20" name="Picture 19">
            <a:extLst>
              <a:ext uri="{FF2B5EF4-FFF2-40B4-BE49-F238E27FC236}">
                <a16:creationId xmlns:a16="http://schemas.microsoft.com/office/drawing/2014/main" id="{402A8AB7-0094-4E0E-BA9C-0CBB6B2B99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542" y="817780"/>
            <a:ext cx="936000" cy="936000"/>
          </a:xfrm>
          <a:prstGeom prst="rect">
            <a:avLst/>
          </a:prstGeom>
        </p:spPr>
      </p:pic>
      <p:pic>
        <p:nvPicPr>
          <p:cNvPr id="21" name="Picture 20">
            <a:extLst>
              <a:ext uri="{FF2B5EF4-FFF2-40B4-BE49-F238E27FC236}">
                <a16:creationId xmlns:a16="http://schemas.microsoft.com/office/drawing/2014/main" id="{3540A71D-A91A-42A5-BABE-52641B5247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47013" y="871162"/>
            <a:ext cx="841704" cy="829235"/>
          </a:xfrm>
          <a:prstGeom prst="rect">
            <a:avLst/>
          </a:prstGeom>
        </p:spPr>
      </p:pic>
      <p:pic>
        <p:nvPicPr>
          <p:cNvPr id="22" name="Picture 21">
            <a:extLst>
              <a:ext uri="{FF2B5EF4-FFF2-40B4-BE49-F238E27FC236}">
                <a16:creationId xmlns:a16="http://schemas.microsoft.com/office/drawing/2014/main" id="{DC9920C9-08D0-4F3C-A275-8AB90227DA0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77703" y="1285779"/>
            <a:ext cx="1127259" cy="845446"/>
          </a:xfrm>
          <a:prstGeom prst="rect">
            <a:avLst/>
          </a:prstGeom>
        </p:spPr>
      </p:pic>
      <p:pic>
        <p:nvPicPr>
          <p:cNvPr id="3" name="Picture 2">
            <a:extLst>
              <a:ext uri="{FF2B5EF4-FFF2-40B4-BE49-F238E27FC236}">
                <a16:creationId xmlns:a16="http://schemas.microsoft.com/office/drawing/2014/main" id="{A4FA5577-C5DF-474A-AFA6-D9E85368E255}"/>
              </a:ext>
            </a:extLst>
          </p:cNvPr>
          <p:cNvPicPr>
            <a:picLocks noChangeAspect="1"/>
          </p:cNvPicPr>
          <p:nvPr/>
        </p:nvPicPr>
        <p:blipFill>
          <a:blip r:embed="rId9"/>
          <a:stretch>
            <a:fillRect/>
          </a:stretch>
        </p:blipFill>
        <p:spPr>
          <a:xfrm>
            <a:off x="2668028" y="5483128"/>
            <a:ext cx="1209675" cy="990600"/>
          </a:xfrm>
          <a:prstGeom prst="rect">
            <a:avLst/>
          </a:prstGeom>
        </p:spPr>
      </p:pic>
      <p:sp>
        <p:nvSpPr>
          <p:cNvPr id="4" name="Rectangle 3">
            <a:extLst>
              <a:ext uri="{FF2B5EF4-FFF2-40B4-BE49-F238E27FC236}">
                <a16:creationId xmlns:a16="http://schemas.microsoft.com/office/drawing/2014/main" id="{BC0BB8E5-B431-4AFD-B324-39B53B078F26}"/>
              </a:ext>
            </a:extLst>
          </p:cNvPr>
          <p:cNvSpPr/>
          <p:nvPr/>
        </p:nvSpPr>
        <p:spPr>
          <a:xfrm>
            <a:off x="0" y="6561894"/>
            <a:ext cx="4790120" cy="338554"/>
          </a:xfrm>
          <a:prstGeom prst="rect">
            <a:avLst/>
          </a:prstGeom>
        </p:spPr>
        <p:txBody>
          <a:bodyPr wrap="square">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‘Two’ image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custDataLst>
      <p:tags r:id="rId1"/>
    </p:custDataLst>
    <p:extLst>
      <p:ext uri="{BB962C8B-B14F-4D97-AF65-F5344CB8AC3E}">
        <p14:creationId xmlns:p14="http://schemas.microsoft.com/office/powerpoint/2010/main" val="293979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4|1.9|1.7|2|1.9|4|3.2|2.5|2.5|1.8|3.3|2.4|2.6"/>
</p:tagLst>
</file>

<file path=ppt/tags/tag10.xml><?xml version="1.0" encoding="utf-8"?>
<p:tagLst xmlns:a="http://schemas.openxmlformats.org/drawingml/2006/main" xmlns:r="http://schemas.openxmlformats.org/officeDocument/2006/relationships" xmlns:p="http://schemas.openxmlformats.org/presentationml/2006/main">
  <p:tag name="TIMING" val="|4.2|22.5|2|3|1.9|2.8|1.7|1.8|1.9"/>
</p:tagLst>
</file>

<file path=ppt/tags/tag2.xml><?xml version="1.0" encoding="utf-8"?>
<p:tagLst xmlns:a="http://schemas.openxmlformats.org/drawingml/2006/main" xmlns:r="http://schemas.openxmlformats.org/officeDocument/2006/relationships" xmlns:p="http://schemas.openxmlformats.org/presentationml/2006/main">
  <p:tag name="TIMING" val="|15.7|2.5|4.4|2.4|2.7|3.3|2.9|3.3|2.1|2.7|1.9|2.5|1.5"/>
</p:tagLst>
</file>

<file path=ppt/tags/tag3.xml><?xml version="1.0" encoding="utf-8"?>
<p:tagLst xmlns:a="http://schemas.openxmlformats.org/drawingml/2006/main" xmlns:r="http://schemas.openxmlformats.org/officeDocument/2006/relationships" xmlns:p="http://schemas.openxmlformats.org/presentationml/2006/main">
  <p:tag name="TIMING" val="|20.4|2.7|2.7|2.3|2.8|2.9|3.2|2.9|2.7|3.1|3.3|3"/>
</p:tagLst>
</file>

<file path=ppt/tags/tag4.xml><?xml version="1.0" encoding="utf-8"?>
<p:tagLst xmlns:a="http://schemas.openxmlformats.org/drawingml/2006/main" xmlns:r="http://schemas.openxmlformats.org/officeDocument/2006/relationships" xmlns:p="http://schemas.openxmlformats.org/presentationml/2006/main">
  <p:tag name="TIMING" val="|21.4|4.1|4.5|4.4|4.3|8.3|4.1|4.3|4.8|4.2|4.1|4.6|18|1.4|1.3|1.1|1.2|1.3|1.2|1.2|1.1|1.2|1.2|1.3|1.1"/>
</p:tagLst>
</file>

<file path=ppt/tags/tag5.xml><?xml version="1.0" encoding="utf-8"?>
<p:tagLst xmlns:a="http://schemas.openxmlformats.org/drawingml/2006/main" xmlns:r="http://schemas.openxmlformats.org/officeDocument/2006/relationships" xmlns:p="http://schemas.openxmlformats.org/presentationml/2006/main">
  <p:tag name="TIMING" val="|36.5|3.1|2.8|3.2|2.6|3.1|2.9|3.9|3.4|3|22.1|2.9"/>
</p:tagLst>
</file>

<file path=ppt/tags/tag6.xml><?xml version="1.0" encoding="utf-8"?>
<p:tagLst xmlns:a="http://schemas.openxmlformats.org/drawingml/2006/main" xmlns:r="http://schemas.openxmlformats.org/officeDocument/2006/relationships" xmlns:p="http://schemas.openxmlformats.org/presentationml/2006/main">
  <p:tag name="TIMING" val="|28.9|2|2|2.1|2.2|15.7|2.4|2.5|2.6|2.2|5.6|3.6"/>
</p:tagLst>
</file>

<file path=ppt/tags/tag7.xml><?xml version="1.0" encoding="utf-8"?>
<p:tagLst xmlns:a="http://schemas.openxmlformats.org/drawingml/2006/main" xmlns:r="http://schemas.openxmlformats.org/officeDocument/2006/relationships" xmlns:p="http://schemas.openxmlformats.org/presentationml/2006/main">
  <p:tag name="TIMING" val="|50.5|3.2|3|3.6|2.1|3.8|2"/>
</p:tagLst>
</file>

<file path=ppt/tags/tag8.xml><?xml version="1.0" encoding="utf-8"?>
<p:tagLst xmlns:a="http://schemas.openxmlformats.org/drawingml/2006/main" xmlns:r="http://schemas.openxmlformats.org/officeDocument/2006/relationships" xmlns:p="http://schemas.openxmlformats.org/presentationml/2006/main">
  <p:tag name="TIMING" val="|21.3|3|3.9|1.7|1.5|1.6|1.6"/>
</p:tagLst>
</file>

<file path=ppt/tags/tag9.xml><?xml version="1.0" encoding="utf-8"?>
<p:tagLst xmlns:a="http://schemas.openxmlformats.org/drawingml/2006/main" xmlns:r="http://schemas.openxmlformats.org/officeDocument/2006/relationships" xmlns:p="http://schemas.openxmlformats.org/presentationml/2006/main">
  <p:tag name="TIMING" val="|23.9|2.5|2.7|3.4|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5.potx" id="{180347DE-0D62-4115-A998-424DB7254718}" vid="{8FE4F5CF-DAEC-46CB-852E-E00F4095E71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37BB625-0AD7-4408-A42C-11671F1B1093}"/>
</file>

<file path=customXml/itemProps2.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3.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319</Words>
  <Application>Microsoft Office PowerPoint</Application>
  <PresentationFormat>On-screen Show (4:3)</PresentationFormat>
  <Paragraphs>183</Paragraphs>
  <Slides>15</Slides>
  <Notes>13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Arial</vt:lpstr>
      <vt:lpstr>Calibri</vt:lpstr>
      <vt:lpstr>Calibri Light</vt:lpstr>
      <vt:lpstr>Myriad Pro</vt:lpstr>
      <vt:lpstr>Myriad Pro Semibold</vt:lpstr>
      <vt:lpstr>Office Theme</vt:lpstr>
      <vt:lpstr>1_Custom Design</vt:lpstr>
      <vt:lpstr>nctem1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2020-08-25T14:47:43Z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