
<file path=[Content_Types].xml><?xml version="1.0" encoding="utf-8"?>
<Types xmlns="http://schemas.openxmlformats.org/package/2006/content-types"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6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7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8.xml" ContentType="application/vnd.openxmlformats-officedocument.presentationml.tags+xml"/>
  <Override PartName="/ppt/notesSlides/notesSlide18.xml" ContentType="application/vnd.openxmlformats-officedocument.presentationml.notesSlide+xml"/>
  <Override PartName="/ppt/tags/tag9.xml" ContentType="application/vnd.openxmlformats-officedocument.presentationml.tags+xml"/>
  <Override PartName="/ppt/notesSlides/notesSlide19.xml" ContentType="application/vnd.openxmlformats-officedocument.presentationml.notesSlide+xml"/>
  <Override PartName="/ppt/tags/tag10.xml" ContentType="application/vnd.openxmlformats-officedocument.presentationml.tags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</p:sldMasterIdLst>
  <p:notesMasterIdLst>
    <p:notesMasterId r:id="rId26"/>
  </p:notesMasterIdLst>
  <p:sldIdLst>
    <p:sldId id="286" r:id="rId5"/>
    <p:sldId id="268" r:id="rId6"/>
    <p:sldId id="270" r:id="rId7"/>
    <p:sldId id="287" r:id="rId8"/>
    <p:sldId id="269" r:id="rId9"/>
    <p:sldId id="288" r:id="rId10"/>
    <p:sldId id="285" r:id="rId11"/>
    <p:sldId id="271" r:id="rId12"/>
    <p:sldId id="280" r:id="rId13"/>
    <p:sldId id="272" r:id="rId14"/>
    <p:sldId id="273" r:id="rId15"/>
    <p:sldId id="274" r:id="rId16"/>
    <p:sldId id="275" r:id="rId17"/>
    <p:sldId id="283" r:id="rId18"/>
    <p:sldId id="282" r:id="rId19"/>
    <p:sldId id="284" r:id="rId20"/>
    <p:sldId id="276" r:id="rId21"/>
    <p:sldId id="277" r:id="rId22"/>
    <p:sldId id="278" r:id="rId23"/>
    <p:sldId id="279" r:id="rId24"/>
    <p:sldId id="289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16CBF7-834E-2B4C-859F-EB0ABFB7AFDD}" v="2" dt="2020-08-26T13:22:17.442"/>
    <p1510:client id="{1EEB44C7-1853-47B5-A42E-B77D72AB9FF4}" v="11" dt="2020-08-25T14:53:43.5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83469" autoAdjust="0"/>
  </p:normalViewPr>
  <p:slideViewPr>
    <p:cSldViewPr snapToGrid="0">
      <p:cViewPr varScale="1">
        <p:scale>
          <a:sx n="106" d="100"/>
          <a:sy n="106" d="100"/>
        </p:scale>
        <p:origin x="117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1EEB44C7-1853-47B5-A42E-B77D72AB9FF4}"/>
    <pc:docChg chg="undo custSel modSld">
      <pc:chgData name="Andrew Young" userId="3d7dab09-352b-4858-b937-4a4f8b94e613" providerId="ADAL" clId="{1EEB44C7-1853-47B5-A42E-B77D72AB9FF4}" dt="2020-08-25T14:53:43.582" v="38" actId="207"/>
      <pc:docMkLst>
        <pc:docMk/>
      </pc:docMkLst>
      <pc:sldChg chg="addSp modSp mod">
        <pc:chgData name="Andrew Young" userId="3d7dab09-352b-4858-b937-4a4f8b94e613" providerId="ADAL" clId="{1EEB44C7-1853-47B5-A42E-B77D72AB9FF4}" dt="2020-08-25T14:48:10.565" v="5" actId="1076"/>
        <pc:sldMkLst>
          <pc:docMk/>
          <pc:sldMk cId="2033050415" sldId="268"/>
        </pc:sldMkLst>
        <pc:spChg chg="add mod">
          <ac:chgData name="Andrew Young" userId="3d7dab09-352b-4858-b937-4a4f8b94e613" providerId="ADAL" clId="{1EEB44C7-1853-47B5-A42E-B77D72AB9FF4}" dt="2020-08-25T14:48:10.565" v="5" actId="1076"/>
          <ac:spMkLst>
            <pc:docMk/>
            <pc:sldMk cId="2033050415" sldId="268"/>
            <ac:spMk id="2" creationId="{381CD3EC-6BB6-4F19-8066-6DCBD1C9B23D}"/>
          </ac:spMkLst>
        </pc:spChg>
      </pc:sldChg>
      <pc:sldChg chg="modSp mod">
        <pc:chgData name="Andrew Young" userId="3d7dab09-352b-4858-b937-4a4f8b94e613" providerId="ADAL" clId="{1EEB44C7-1853-47B5-A42E-B77D72AB9FF4}" dt="2020-08-25T14:48:44.261" v="6" actId="2711"/>
        <pc:sldMkLst>
          <pc:docMk/>
          <pc:sldMk cId="684315194" sldId="273"/>
        </pc:sldMkLst>
        <pc:spChg chg="mod">
          <ac:chgData name="Andrew Young" userId="3d7dab09-352b-4858-b937-4a4f8b94e613" providerId="ADAL" clId="{1EEB44C7-1853-47B5-A42E-B77D72AB9FF4}" dt="2020-08-25T14:48:44.261" v="6" actId="2711"/>
          <ac:spMkLst>
            <pc:docMk/>
            <pc:sldMk cId="684315194" sldId="273"/>
            <ac:spMk id="21" creationId="{D1F62193-BC86-4BD1-B6D3-3CC008000329}"/>
          </ac:spMkLst>
        </pc:spChg>
      </pc:sldChg>
      <pc:sldChg chg="modSp mod">
        <pc:chgData name="Andrew Young" userId="3d7dab09-352b-4858-b937-4a4f8b94e613" providerId="ADAL" clId="{1EEB44C7-1853-47B5-A42E-B77D72AB9FF4}" dt="2020-08-25T14:48:56.282" v="7" actId="2711"/>
        <pc:sldMkLst>
          <pc:docMk/>
          <pc:sldMk cId="1190832615" sldId="274"/>
        </pc:sldMkLst>
        <pc:spChg chg="mod">
          <ac:chgData name="Andrew Young" userId="3d7dab09-352b-4858-b937-4a4f8b94e613" providerId="ADAL" clId="{1EEB44C7-1853-47B5-A42E-B77D72AB9FF4}" dt="2020-08-25T14:48:56.282" v="7" actId="2711"/>
          <ac:spMkLst>
            <pc:docMk/>
            <pc:sldMk cId="1190832615" sldId="274"/>
            <ac:spMk id="21" creationId="{D1F62193-BC86-4BD1-B6D3-3CC008000329}"/>
          </ac:spMkLst>
        </pc:spChg>
      </pc:sldChg>
      <pc:sldChg chg="modSp mod">
        <pc:chgData name="Andrew Young" userId="3d7dab09-352b-4858-b937-4a4f8b94e613" providerId="ADAL" clId="{1EEB44C7-1853-47B5-A42E-B77D72AB9FF4}" dt="2020-08-25T14:49:45.353" v="14" actId="2711"/>
        <pc:sldMkLst>
          <pc:docMk/>
          <pc:sldMk cId="110841382" sldId="276"/>
        </pc:sldMkLst>
        <pc:graphicFrameChg chg="modGraphic">
          <ac:chgData name="Andrew Young" userId="3d7dab09-352b-4858-b937-4a4f8b94e613" providerId="ADAL" clId="{1EEB44C7-1853-47B5-A42E-B77D72AB9FF4}" dt="2020-08-25T14:49:33.402" v="11" actId="2711"/>
          <ac:graphicFrameMkLst>
            <pc:docMk/>
            <pc:sldMk cId="110841382" sldId="276"/>
            <ac:graphicFrameMk id="4" creationId="{03841DC2-6C7E-4B7E-BA13-086F2B4B3296}"/>
          </ac:graphicFrameMkLst>
        </pc:graphicFrameChg>
        <pc:graphicFrameChg chg="modGraphic">
          <ac:chgData name="Andrew Young" userId="3d7dab09-352b-4858-b937-4a4f8b94e613" providerId="ADAL" clId="{1EEB44C7-1853-47B5-A42E-B77D72AB9FF4}" dt="2020-08-25T14:49:45.353" v="14" actId="2711"/>
          <ac:graphicFrameMkLst>
            <pc:docMk/>
            <pc:sldMk cId="110841382" sldId="276"/>
            <ac:graphicFrameMk id="6" creationId="{C12EF58D-46A3-4CE1-882C-6B536341E49E}"/>
          </ac:graphicFrameMkLst>
        </pc:graphicFrameChg>
      </pc:sldChg>
      <pc:sldChg chg="modSp mod">
        <pc:chgData name="Andrew Young" userId="3d7dab09-352b-4858-b937-4a4f8b94e613" providerId="ADAL" clId="{1EEB44C7-1853-47B5-A42E-B77D72AB9FF4}" dt="2020-08-25T14:50:25.440" v="20" actId="2711"/>
        <pc:sldMkLst>
          <pc:docMk/>
          <pc:sldMk cId="363463680" sldId="277"/>
        </pc:sldMkLst>
        <pc:spChg chg="mod">
          <ac:chgData name="Andrew Young" userId="3d7dab09-352b-4858-b937-4a4f8b94e613" providerId="ADAL" clId="{1EEB44C7-1853-47B5-A42E-B77D72AB9FF4}" dt="2020-08-25T14:50:18.575" v="19" actId="2711"/>
          <ac:spMkLst>
            <pc:docMk/>
            <pc:sldMk cId="363463680" sldId="277"/>
            <ac:spMk id="12" creationId="{9DAD0F0F-4AE9-4269-A553-91D09746D7D1}"/>
          </ac:spMkLst>
        </pc:spChg>
        <pc:spChg chg="mod">
          <ac:chgData name="Andrew Young" userId="3d7dab09-352b-4858-b937-4a4f8b94e613" providerId="ADAL" clId="{1EEB44C7-1853-47B5-A42E-B77D72AB9FF4}" dt="2020-08-25T14:50:25.440" v="20" actId="2711"/>
          <ac:spMkLst>
            <pc:docMk/>
            <pc:sldMk cId="363463680" sldId="277"/>
            <ac:spMk id="13" creationId="{7A9FB1F8-6BFF-44A8-A9F2-638476DD929D}"/>
          </ac:spMkLst>
        </pc:spChg>
        <pc:graphicFrameChg chg="modGraphic">
          <ac:chgData name="Andrew Young" userId="3d7dab09-352b-4858-b937-4a4f8b94e613" providerId="ADAL" clId="{1EEB44C7-1853-47B5-A42E-B77D72AB9FF4}" dt="2020-08-25T14:50:09.642" v="18" actId="113"/>
          <ac:graphicFrameMkLst>
            <pc:docMk/>
            <pc:sldMk cId="363463680" sldId="277"/>
            <ac:graphicFrameMk id="3" creationId="{00000000-0000-0000-0000-000000000000}"/>
          </ac:graphicFrameMkLst>
        </pc:graphicFrameChg>
        <pc:graphicFrameChg chg="modGraphic">
          <ac:chgData name="Andrew Young" userId="3d7dab09-352b-4858-b937-4a4f8b94e613" providerId="ADAL" clId="{1EEB44C7-1853-47B5-A42E-B77D72AB9FF4}" dt="2020-08-25T14:49:59.897" v="15" actId="2711"/>
          <ac:graphicFrameMkLst>
            <pc:docMk/>
            <pc:sldMk cId="363463680" sldId="277"/>
            <ac:graphicFrameMk id="4" creationId="{00000000-0000-0000-0000-000000000000}"/>
          </ac:graphicFrameMkLst>
        </pc:graphicFrameChg>
      </pc:sldChg>
      <pc:sldChg chg="modSp mod">
        <pc:chgData name="Andrew Young" userId="3d7dab09-352b-4858-b937-4a4f8b94e613" providerId="ADAL" clId="{1EEB44C7-1853-47B5-A42E-B77D72AB9FF4}" dt="2020-08-25T14:52:04.601" v="24" actId="2711"/>
        <pc:sldMkLst>
          <pc:docMk/>
          <pc:sldMk cId="606570087" sldId="278"/>
        </pc:sldMkLst>
        <pc:spChg chg="mod">
          <ac:chgData name="Andrew Young" userId="3d7dab09-352b-4858-b937-4a4f8b94e613" providerId="ADAL" clId="{1EEB44C7-1853-47B5-A42E-B77D72AB9FF4}" dt="2020-08-25T14:51:56.656" v="23" actId="2711"/>
          <ac:spMkLst>
            <pc:docMk/>
            <pc:sldMk cId="606570087" sldId="278"/>
            <ac:spMk id="12" creationId="{9DAD0F0F-4AE9-4269-A553-91D09746D7D1}"/>
          </ac:spMkLst>
        </pc:spChg>
        <pc:spChg chg="mod">
          <ac:chgData name="Andrew Young" userId="3d7dab09-352b-4858-b937-4a4f8b94e613" providerId="ADAL" clId="{1EEB44C7-1853-47B5-A42E-B77D72AB9FF4}" dt="2020-08-25T14:52:04.601" v="24" actId="2711"/>
          <ac:spMkLst>
            <pc:docMk/>
            <pc:sldMk cId="606570087" sldId="278"/>
            <ac:spMk id="13" creationId="{7A9FB1F8-6BFF-44A8-A9F2-638476DD929D}"/>
          </ac:spMkLst>
        </pc:spChg>
        <pc:graphicFrameChg chg="modGraphic">
          <ac:chgData name="Andrew Young" userId="3d7dab09-352b-4858-b937-4a4f8b94e613" providerId="ADAL" clId="{1EEB44C7-1853-47B5-A42E-B77D72AB9FF4}" dt="2020-08-25T14:51:49.224" v="22" actId="2711"/>
          <ac:graphicFrameMkLst>
            <pc:docMk/>
            <pc:sldMk cId="606570087" sldId="278"/>
            <ac:graphicFrameMk id="3" creationId="{00000000-0000-0000-0000-000000000000}"/>
          </ac:graphicFrameMkLst>
        </pc:graphicFrameChg>
        <pc:graphicFrameChg chg="modGraphic">
          <ac:chgData name="Andrew Young" userId="3d7dab09-352b-4858-b937-4a4f8b94e613" providerId="ADAL" clId="{1EEB44C7-1853-47B5-A42E-B77D72AB9FF4}" dt="2020-08-25T14:51:07.227" v="21" actId="2711"/>
          <ac:graphicFrameMkLst>
            <pc:docMk/>
            <pc:sldMk cId="606570087" sldId="278"/>
            <ac:graphicFrameMk id="4" creationId="{00000000-0000-0000-0000-000000000000}"/>
          </ac:graphicFrameMkLst>
        </pc:graphicFrameChg>
      </pc:sldChg>
      <pc:sldChg chg="modSp mod">
        <pc:chgData name="Andrew Young" userId="3d7dab09-352b-4858-b937-4a4f8b94e613" providerId="ADAL" clId="{1EEB44C7-1853-47B5-A42E-B77D72AB9FF4}" dt="2020-08-25T14:53:17.179" v="35" actId="2711"/>
        <pc:sldMkLst>
          <pc:docMk/>
          <pc:sldMk cId="834163913" sldId="279"/>
        </pc:sldMkLst>
        <pc:spChg chg="mod">
          <ac:chgData name="Andrew Young" userId="3d7dab09-352b-4858-b937-4a4f8b94e613" providerId="ADAL" clId="{1EEB44C7-1853-47B5-A42E-B77D72AB9FF4}" dt="2020-08-25T14:52:14.865" v="25" actId="2711"/>
          <ac:spMkLst>
            <pc:docMk/>
            <pc:sldMk cId="834163913" sldId="279"/>
            <ac:spMk id="5" creationId="{00000000-0000-0000-0000-000000000000}"/>
          </ac:spMkLst>
        </pc:spChg>
        <pc:spChg chg="mod">
          <ac:chgData name="Andrew Young" userId="3d7dab09-352b-4858-b937-4a4f8b94e613" providerId="ADAL" clId="{1EEB44C7-1853-47B5-A42E-B77D72AB9FF4}" dt="2020-08-25T14:52:28.506" v="28" actId="2711"/>
          <ac:spMkLst>
            <pc:docMk/>
            <pc:sldMk cId="834163913" sldId="279"/>
            <ac:spMk id="19" creationId="{9DAD0F0F-4AE9-4269-A553-91D09746D7D1}"/>
          </ac:spMkLst>
        </pc:spChg>
        <pc:spChg chg="mod">
          <ac:chgData name="Andrew Young" userId="3d7dab09-352b-4858-b937-4a4f8b94e613" providerId="ADAL" clId="{1EEB44C7-1853-47B5-A42E-B77D72AB9FF4}" dt="2020-08-25T14:52:35.313" v="29" actId="2711"/>
          <ac:spMkLst>
            <pc:docMk/>
            <pc:sldMk cId="834163913" sldId="279"/>
            <ac:spMk id="20" creationId="{9DAD0F0F-4AE9-4269-A553-91D09746D7D1}"/>
          </ac:spMkLst>
        </pc:spChg>
        <pc:graphicFrameChg chg="modGraphic">
          <ac:chgData name="Andrew Young" userId="3d7dab09-352b-4858-b937-4a4f8b94e613" providerId="ADAL" clId="{1EEB44C7-1853-47B5-A42E-B77D72AB9FF4}" dt="2020-08-25T14:53:00.896" v="32" actId="2711"/>
          <ac:graphicFrameMkLst>
            <pc:docMk/>
            <pc:sldMk cId="834163913" sldId="279"/>
            <ac:graphicFrameMk id="8" creationId="{E90E80CC-0B56-4631-A312-89FA35B61F4A}"/>
          </ac:graphicFrameMkLst>
        </pc:graphicFrameChg>
        <pc:graphicFrameChg chg="modGraphic">
          <ac:chgData name="Andrew Young" userId="3d7dab09-352b-4858-b937-4a4f8b94e613" providerId="ADAL" clId="{1EEB44C7-1853-47B5-A42E-B77D72AB9FF4}" dt="2020-08-25T14:52:54.824" v="31" actId="2711"/>
          <ac:graphicFrameMkLst>
            <pc:docMk/>
            <pc:sldMk cId="834163913" sldId="279"/>
            <ac:graphicFrameMk id="9" creationId="{6ACB3960-5CE6-4D8E-925A-FB6302D5E237}"/>
          </ac:graphicFrameMkLst>
        </pc:graphicFrameChg>
        <pc:graphicFrameChg chg="modGraphic">
          <ac:chgData name="Andrew Young" userId="3d7dab09-352b-4858-b937-4a4f8b94e613" providerId="ADAL" clId="{1EEB44C7-1853-47B5-A42E-B77D72AB9FF4}" dt="2020-08-25T14:53:06.424" v="33" actId="2711"/>
          <ac:graphicFrameMkLst>
            <pc:docMk/>
            <pc:sldMk cId="834163913" sldId="279"/>
            <ac:graphicFrameMk id="10" creationId="{9698B460-F2D3-46BE-AB59-8B1256A0D647}"/>
          </ac:graphicFrameMkLst>
        </pc:graphicFrameChg>
        <pc:graphicFrameChg chg="modGraphic">
          <ac:chgData name="Andrew Young" userId="3d7dab09-352b-4858-b937-4a4f8b94e613" providerId="ADAL" clId="{1EEB44C7-1853-47B5-A42E-B77D72AB9FF4}" dt="2020-08-25T14:53:12.167" v="34" actId="2711"/>
          <ac:graphicFrameMkLst>
            <pc:docMk/>
            <pc:sldMk cId="834163913" sldId="279"/>
            <ac:graphicFrameMk id="11" creationId="{E90E80CC-0B56-4631-A312-89FA35B61F4A}"/>
          </ac:graphicFrameMkLst>
        </pc:graphicFrameChg>
        <pc:graphicFrameChg chg="modGraphic">
          <ac:chgData name="Andrew Young" userId="3d7dab09-352b-4858-b937-4a4f8b94e613" providerId="ADAL" clId="{1EEB44C7-1853-47B5-A42E-B77D72AB9FF4}" dt="2020-08-25T14:53:17.179" v="35" actId="2711"/>
          <ac:graphicFrameMkLst>
            <pc:docMk/>
            <pc:sldMk cId="834163913" sldId="279"/>
            <ac:graphicFrameMk id="12" creationId="{6ACB3960-5CE6-4D8E-925A-FB6302D5E237}"/>
          </ac:graphicFrameMkLst>
        </pc:graphicFrameChg>
        <pc:graphicFrameChg chg="modGraphic">
          <ac:chgData name="Andrew Young" userId="3d7dab09-352b-4858-b937-4a4f8b94e613" providerId="ADAL" clId="{1EEB44C7-1853-47B5-A42E-B77D72AB9FF4}" dt="2020-08-25T14:52:41.261" v="30" actId="2711"/>
          <ac:graphicFrameMkLst>
            <pc:docMk/>
            <pc:sldMk cId="834163913" sldId="279"/>
            <ac:graphicFrameMk id="16" creationId="{9698B460-F2D3-46BE-AB59-8B1256A0D647}"/>
          </ac:graphicFrameMkLst>
        </pc:graphicFrameChg>
      </pc:sldChg>
      <pc:sldChg chg="modSp mod">
        <pc:chgData name="Andrew Young" userId="3d7dab09-352b-4858-b937-4a4f8b94e613" providerId="ADAL" clId="{1EEB44C7-1853-47B5-A42E-B77D72AB9FF4}" dt="2020-08-25T14:49:24.508" v="10" actId="2711"/>
        <pc:sldMkLst>
          <pc:docMk/>
          <pc:sldMk cId="1890359208" sldId="282"/>
        </pc:sldMkLst>
        <pc:graphicFrameChg chg="modGraphic">
          <ac:chgData name="Andrew Young" userId="3d7dab09-352b-4858-b937-4a4f8b94e613" providerId="ADAL" clId="{1EEB44C7-1853-47B5-A42E-B77D72AB9FF4}" dt="2020-08-25T14:49:24.508" v="10" actId="2711"/>
          <ac:graphicFrameMkLst>
            <pc:docMk/>
            <pc:sldMk cId="1890359208" sldId="282"/>
            <ac:graphicFrameMk id="6" creationId="{C12EF58D-46A3-4CE1-882C-6B536341E49E}"/>
          </ac:graphicFrameMkLst>
        </pc:graphicFrameChg>
      </pc:sldChg>
      <pc:sldChg chg="modSp mod">
        <pc:chgData name="Andrew Young" userId="3d7dab09-352b-4858-b937-4a4f8b94e613" providerId="ADAL" clId="{1EEB44C7-1853-47B5-A42E-B77D72AB9FF4}" dt="2020-08-25T14:49:16.198" v="9" actId="2711"/>
        <pc:sldMkLst>
          <pc:docMk/>
          <pc:sldMk cId="946039326" sldId="283"/>
        </pc:sldMkLst>
        <pc:graphicFrameChg chg="modGraphic">
          <ac:chgData name="Andrew Young" userId="3d7dab09-352b-4858-b937-4a4f8b94e613" providerId="ADAL" clId="{1EEB44C7-1853-47B5-A42E-B77D72AB9FF4}" dt="2020-08-25T14:49:16.198" v="9" actId="2711"/>
          <ac:graphicFrameMkLst>
            <pc:docMk/>
            <pc:sldMk cId="946039326" sldId="283"/>
            <ac:graphicFrameMk id="4" creationId="{03841DC2-6C7E-4B7E-BA13-086F2B4B3296}"/>
          </ac:graphicFrameMkLst>
        </pc:graphicFrameChg>
      </pc:sldChg>
      <pc:sldChg chg="modSp mod">
        <pc:chgData name="Andrew Young" userId="3d7dab09-352b-4858-b937-4a4f8b94e613" providerId="ADAL" clId="{1EEB44C7-1853-47B5-A42E-B77D72AB9FF4}" dt="2020-08-25T14:53:43.582" v="38" actId="207"/>
        <pc:sldMkLst>
          <pc:docMk/>
          <pc:sldMk cId="2205285350" sldId="289"/>
        </pc:sldMkLst>
        <pc:spChg chg="mod">
          <ac:chgData name="Andrew Young" userId="3d7dab09-352b-4858-b937-4a4f8b94e613" providerId="ADAL" clId="{1EEB44C7-1853-47B5-A42E-B77D72AB9FF4}" dt="2020-08-25T14:53:43.582" v="38" actId="207"/>
          <ac:spMkLst>
            <pc:docMk/>
            <pc:sldMk cId="2205285350" sldId="289"/>
            <ac:spMk id="3" creationId="{AF5FF24B-2CE4-4D3A-8B2E-360746E069B6}"/>
          </ac:spMkLst>
        </pc:spChg>
      </pc:sldChg>
    </pc:docChg>
  </pc:docChgLst>
  <pc:docChgLst>
    <pc:chgData name="Sam Radford" userId="38e6de03-e431-40f1-8a29-e383e2f9fefd" providerId="ADAL" clId="{1416CBF7-834E-2B4C-859F-EB0ABFB7AFDD}"/>
    <pc:docChg chg="modSld">
      <pc:chgData name="Sam Radford" userId="38e6de03-e431-40f1-8a29-e383e2f9fefd" providerId="ADAL" clId="{1416CBF7-834E-2B4C-859F-EB0ABFB7AFDD}" dt="2020-08-26T13:22:17.442" v="1" actId="18331"/>
      <pc:docMkLst>
        <pc:docMk/>
      </pc:docMkLst>
      <pc:sldChg chg="modSp">
        <pc:chgData name="Sam Radford" userId="38e6de03-e431-40f1-8a29-e383e2f9fefd" providerId="ADAL" clId="{1416CBF7-834E-2B4C-859F-EB0ABFB7AFDD}" dt="2020-08-26T13:18:43.104" v="0" actId="18331"/>
        <pc:sldMkLst>
          <pc:docMk/>
          <pc:sldMk cId="2033050415" sldId="268"/>
        </pc:sldMkLst>
        <pc:picChg chg="mod">
          <ac:chgData name="Sam Radford" userId="38e6de03-e431-40f1-8a29-e383e2f9fefd" providerId="ADAL" clId="{1416CBF7-834E-2B4C-859F-EB0ABFB7AFDD}" dt="2020-08-26T13:18:43.104" v="0" actId="18331"/>
          <ac:picMkLst>
            <pc:docMk/>
            <pc:sldMk cId="2033050415" sldId="268"/>
            <ac:picMk id="7" creationId="{5CB0BDFE-6591-4539-8D38-C793FCC18DF4}"/>
          </ac:picMkLst>
        </pc:picChg>
      </pc:sldChg>
      <pc:sldChg chg="modSp">
        <pc:chgData name="Sam Radford" userId="38e6de03-e431-40f1-8a29-e383e2f9fefd" providerId="ADAL" clId="{1416CBF7-834E-2B4C-859F-EB0ABFB7AFDD}" dt="2020-08-26T13:22:17.442" v="1" actId="18331"/>
        <pc:sldMkLst>
          <pc:docMk/>
          <pc:sldMk cId="3290728478" sldId="270"/>
        </pc:sldMkLst>
        <pc:picChg chg="mod">
          <ac:chgData name="Sam Radford" userId="38e6de03-e431-40f1-8a29-e383e2f9fefd" providerId="ADAL" clId="{1416CBF7-834E-2B4C-859F-EB0ABFB7AFDD}" dt="2020-08-26T13:22:17.442" v="1" actId="18331"/>
          <ac:picMkLst>
            <pc:docMk/>
            <pc:sldMk cId="3290728478" sldId="270"/>
            <ac:picMk id="5" creationId="{F13AD755-B95C-4B03-8E29-976A549E90E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995F8B-B59E-4107-8D5C-C98C9DC00C6E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39E908-2538-49EA-85B2-F2559AC9CA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8659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9623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6679" indent="-176679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818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6679" indent="-176679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818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6679" indent="-176679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818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2289"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0569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7575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4429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2289"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9468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1952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818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81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2289"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58503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38275" y="1173163"/>
            <a:ext cx="4225925" cy="31686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42289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/>
            </a:pPr>
            <a:fld id="{55549F9B-0B44-494C-A2E9-08639D442321}" type="slidenum"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pPr defTabSz="942289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panose="020B0604020202020204" pitchFamily="34" charset="0"/>
                <a:buChar char="●"/>
                <a:defRPr/>
              </a:pPr>
              <a:t>20</a:t>
            </a:fld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3332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056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6227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818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7300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1495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6679" indent="-176679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818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6770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3664633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9700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7227402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88182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25.jpeg"/><Relationship Id="rId5" Type="http://schemas.openxmlformats.org/officeDocument/2006/relationships/image" Target="../media/image23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3-video-lessons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OV"/><Relationship Id="rId2" Type="http://schemas.microsoft.com/office/2007/relationships/media" Target="../media/media1.MOV"/><Relationship Id="rId1" Type="http://schemas.openxmlformats.org/officeDocument/2006/relationships/tags" Target="../tags/tag4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07ED796-FB87-4029-A72F-3A8B245ED9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4866362" cy="3121056"/>
          </a:xfrm>
        </p:spPr>
        <p:txBody>
          <a:bodyPr/>
          <a:lstStyle/>
          <a:p>
            <a:r>
              <a:rPr lang="en-GB" dirty="0"/>
              <a:t>KS1 Multiplication 3 Lesson 2</a:t>
            </a:r>
          </a:p>
        </p:txBody>
      </p:sp>
    </p:spTree>
    <p:extLst>
      <p:ext uri="{BB962C8B-B14F-4D97-AF65-F5344CB8AC3E}">
        <p14:creationId xmlns:p14="http://schemas.microsoft.com/office/powerpoint/2010/main" val="802600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368242F-7E3B-4BD0-9300-393B792E46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0B70443-022C-4C4A-BC81-490CC4757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2007470" y="3751785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719905" y="3751785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427942" y="3751785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DAD0F0F-4AE9-4269-A553-91D09746D7D1}"/>
              </a:ext>
            </a:extLst>
          </p:cNvPr>
          <p:cNvSpPr txBox="1"/>
          <p:nvPr/>
        </p:nvSpPr>
        <p:spPr bwMode="auto">
          <a:xfrm>
            <a:off x="3849688" y="5018912"/>
            <a:ext cx="14446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3 × 2 = 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A9FB1F8-6BFF-44A8-A9F2-638476DD929D}"/>
              </a:ext>
            </a:extLst>
          </p:cNvPr>
          <p:cNvSpPr txBox="1"/>
          <p:nvPr/>
        </p:nvSpPr>
        <p:spPr bwMode="auto">
          <a:xfrm>
            <a:off x="3849688" y="5447842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6 = 3 × 2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B045CAB-8C69-4288-87C5-516F8CBB875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06137" y="1188352"/>
            <a:ext cx="4527328" cy="1380589"/>
          </a:xfrm>
          <a:prstGeom prst="rect">
            <a:avLst/>
          </a:prstGeom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E90E80CC-0B56-4631-A312-89FA35B61F4A}"/>
              </a:ext>
            </a:extLst>
          </p:cNvPr>
          <p:cNvGraphicFramePr>
            <a:graphicFrameLocks noGrp="1"/>
          </p:cNvGraphicFramePr>
          <p:nvPr/>
        </p:nvGraphicFramePr>
        <p:xfrm>
          <a:off x="2013672" y="3748093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6ACB3960-5CE6-4D8E-925A-FB6302D5E237}"/>
              </a:ext>
            </a:extLst>
          </p:cNvPr>
          <p:cNvGraphicFramePr>
            <a:graphicFrameLocks noGrp="1"/>
          </p:cNvGraphicFramePr>
          <p:nvPr/>
        </p:nvGraphicFramePr>
        <p:xfrm>
          <a:off x="3726107" y="3748093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9698B460-F2D3-46BE-AB59-8B1256A0D647}"/>
              </a:ext>
            </a:extLst>
          </p:cNvPr>
          <p:cNvGraphicFramePr>
            <a:graphicFrameLocks noGrp="1"/>
          </p:cNvGraphicFramePr>
          <p:nvPr/>
        </p:nvGraphicFramePr>
        <p:xfrm>
          <a:off x="5434144" y="3748093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D1F62193-BC86-4BD1-B6D3-3CC008000329}"/>
              </a:ext>
            </a:extLst>
          </p:cNvPr>
          <p:cNvSpPr txBox="1"/>
          <p:nvPr/>
        </p:nvSpPr>
        <p:spPr bwMode="auto">
          <a:xfrm>
            <a:off x="3849688" y="5018912"/>
            <a:ext cx="14446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3 × 2 = 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D38EFDD-6ED3-4B32-AB0D-63CB0455F08A}"/>
              </a:ext>
            </a:extLst>
          </p:cNvPr>
          <p:cNvSpPr txBox="1"/>
          <p:nvPr/>
        </p:nvSpPr>
        <p:spPr bwMode="auto">
          <a:xfrm>
            <a:off x="3849688" y="5447842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6 = 3 × 2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AF6D9D90-2793-4E2E-9E22-6AD243E49F81}"/>
              </a:ext>
            </a:extLst>
          </p:cNvPr>
          <p:cNvGraphicFramePr>
            <a:graphicFrameLocks noGrp="1"/>
          </p:cNvGraphicFramePr>
          <p:nvPr/>
        </p:nvGraphicFramePr>
        <p:xfrm>
          <a:off x="2007469" y="3390939"/>
          <a:ext cx="5124664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24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8FA3E60F-0649-411E-A701-7E6B7DCBCD74}"/>
              </a:ext>
            </a:extLst>
          </p:cNvPr>
          <p:cNvSpPr/>
          <p:nvPr/>
        </p:nvSpPr>
        <p:spPr>
          <a:xfrm>
            <a:off x="4300695" y="3429000"/>
            <a:ext cx="492369" cy="238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6203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B3795B7-D6E6-4DCF-BC56-5D93282E1E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41ECAF7-3BB9-4562-9813-9BF974660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2007470" y="3751785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719905" y="3751785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427942" y="3751785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DAD0F0F-4AE9-4269-A553-91D09746D7D1}"/>
              </a:ext>
            </a:extLst>
          </p:cNvPr>
          <p:cNvSpPr txBox="1"/>
          <p:nvPr/>
        </p:nvSpPr>
        <p:spPr bwMode="auto">
          <a:xfrm>
            <a:off x="3849688" y="5018912"/>
            <a:ext cx="14446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3 × 2 = 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A9FB1F8-6BFF-44A8-A9F2-638476DD929D}"/>
              </a:ext>
            </a:extLst>
          </p:cNvPr>
          <p:cNvSpPr txBox="1"/>
          <p:nvPr/>
        </p:nvSpPr>
        <p:spPr bwMode="auto">
          <a:xfrm>
            <a:off x="3849688" y="5447842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6 = 3 × 2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B045CAB-8C69-4288-87C5-516F8CBB87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06137" y="1111375"/>
            <a:ext cx="4527328" cy="1380589"/>
          </a:xfrm>
          <a:prstGeom prst="rect">
            <a:avLst/>
          </a:prstGeom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E90E80CC-0B56-4631-A312-89FA35B61F4A}"/>
              </a:ext>
            </a:extLst>
          </p:cNvPr>
          <p:cNvGraphicFramePr>
            <a:graphicFrameLocks noGrp="1"/>
          </p:cNvGraphicFramePr>
          <p:nvPr/>
        </p:nvGraphicFramePr>
        <p:xfrm>
          <a:off x="2007470" y="3766967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6ACB3960-5CE6-4D8E-925A-FB6302D5E237}"/>
              </a:ext>
            </a:extLst>
          </p:cNvPr>
          <p:cNvGraphicFramePr>
            <a:graphicFrameLocks noGrp="1"/>
          </p:cNvGraphicFramePr>
          <p:nvPr/>
        </p:nvGraphicFramePr>
        <p:xfrm>
          <a:off x="3719905" y="3766967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9698B460-F2D3-46BE-AB59-8B1256A0D647}"/>
              </a:ext>
            </a:extLst>
          </p:cNvPr>
          <p:cNvGraphicFramePr>
            <a:graphicFrameLocks noGrp="1"/>
          </p:cNvGraphicFramePr>
          <p:nvPr/>
        </p:nvGraphicFramePr>
        <p:xfrm>
          <a:off x="5427942" y="3766967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D1F62193-BC86-4BD1-B6D3-3CC008000329}"/>
              </a:ext>
            </a:extLst>
          </p:cNvPr>
          <p:cNvSpPr txBox="1"/>
          <p:nvPr/>
        </p:nvSpPr>
        <p:spPr bwMode="auto">
          <a:xfrm>
            <a:off x="3849688" y="5018912"/>
            <a:ext cx="14446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3 × 2 = 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D38EFDD-6ED3-4B32-AB0D-63CB0455F08A}"/>
              </a:ext>
            </a:extLst>
          </p:cNvPr>
          <p:cNvSpPr txBox="1"/>
          <p:nvPr/>
        </p:nvSpPr>
        <p:spPr bwMode="auto">
          <a:xfrm>
            <a:off x="3849688" y="5447842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6 = 3 × 2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AF6D9D90-2793-4E2E-9E22-6AD243E49F81}"/>
              </a:ext>
            </a:extLst>
          </p:cNvPr>
          <p:cNvGraphicFramePr>
            <a:graphicFrameLocks noGrp="1"/>
          </p:cNvGraphicFramePr>
          <p:nvPr/>
        </p:nvGraphicFramePr>
        <p:xfrm>
          <a:off x="2007470" y="3393616"/>
          <a:ext cx="5124664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24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6-Point Star 3"/>
          <p:cNvSpPr/>
          <p:nvPr/>
        </p:nvSpPr>
        <p:spPr bwMode="auto">
          <a:xfrm>
            <a:off x="188258" y="1517180"/>
            <a:ext cx="2120077" cy="1828800"/>
          </a:xfrm>
          <a:prstGeom prst="star6">
            <a:avLst/>
          </a:prstGeom>
          <a:solidFill>
            <a:srgbClr val="FFFF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endParaRPr kumimoji="0" lang="en-GB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endParaRPr kumimoji="0" lang="en-GB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1F62193-BC86-4BD1-B6D3-3CC008000329}"/>
              </a:ext>
            </a:extLst>
          </p:cNvPr>
          <p:cNvSpPr txBox="1"/>
          <p:nvPr/>
        </p:nvSpPr>
        <p:spPr bwMode="auto">
          <a:xfrm>
            <a:off x="642201" y="2188521"/>
            <a:ext cx="12121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Light" charset="0"/>
                <a:cs typeface="Arial" panose="020B0604020202020204" pitchFamily="34" charset="0"/>
              </a:rPr>
              <a:t>product</a:t>
            </a:r>
          </a:p>
        </p:txBody>
      </p:sp>
    </p:spTree>
    <p:extLst>
      <p:ext uri="{BB962C8B-B14F-4D97-AF65-F5344CB8AC3E}">
        <p14:creationId xmlns:p14="http://schemas.microsoft.com/office/powerpoint/2010/main" val="6843151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D7800EB-A1CE-41A7-B376-52606DD021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4448E2C-F93B-4C6F-B952-429E7D2A09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2007470" y="3751785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719905" y="3751785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427942" y="3751785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DAD0F0F-4AE9-4269-A553-91D09746D7D1}"/>
              </a:ext>
            </a:extLst>
          </p:cNvPr>
          <p:cNvSpPr txBox="1"/>
          <p:nvPr/>
        </p:nvSpPr>
        <p:spPr bwMode="auto">
          <a:xfrm>
            <a:off x="3849688" y="5018912"/>
            <a:ext cx="14446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3 × 2 = 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A9FB1F8-6BFF-44A8-A9F2-638476DD929D}"/>
              </a:ext>
            </a:extLst>
          </p:cNvPr>
          <p:cNvSpPr txBox="1"/>
          <p:nvPr/>
        </p:nvSpPr>
        <p:spPr bwMode="auto">
          <a:xfrm>
            <a:off x="3849688" y="5447842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6 = 3 × 2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B045CAB-8C69-4288-87C5-516F8CBB87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06137" y="944168"/>
            <a:ext cx="4527328" cy="1380589"/>
          </a:xfrm>
          <a:prstGeom prst="rect">
            <a:avLst/>
          </a:prstGeom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E90E80CC-0B56-4631-A312-89FA35B61F4A}"/>
              </a:ext>
            </a:extLst>
          </p:cNvPr>
          <p:cNvGraphicFramePr>
            <a:graphicFrameLocks noGrp="1"/>
          </p:cNvGraphicFramePr>
          <p:nvPr/>
        </p:nvGraphicFramePr>
        <p:xfrm>
          <a:off x="2007470" y="3766967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6ACB3960-5CE6-4D8E-925A-FB6302D5E237}"/>
              </a:ext>
            </a:extLst>
          </p:cNvPr>
          <p:cNvGraphicFramePr>
            <a:graphicFrameLocks noGrp="1"/>
          </p:cNvGraphicFramePr>
          <p:nvPr/>
        </p:nvGraphicFramePr>
        <p:xfrm>
          <a:off x="3719905" y="3766967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9698B460-F2D3-46BE-AB59-8B1256A0D647}"/>
              </a:ext>
            </a:extLst>
          </p:cNvPr>
          <p:cNvGraphicFramePr>
            <a:graphicFrameLocks noGrp="1"/>
          </p:cNvGraphicFramePr>
          <p:nvPr/>
        </p:nvGraphicFramePr>
        <p:xfrm>
          <a:off x="5427942" y="3766967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D1F62193-BC86-4BD1-B6D3-3CC008000329}"/>
              </a:ext>
            </a:extLst>
          </p:cNvPr>
          <p:cNvSpPr txBox="1"/>
          <p:nvPr/>
        </p:nvSpPr>
        <p:spPr bwMode="auto">
          <a:xfrm>
            <a:off x="3849688" y="5018912"/>
            <a:ext cx="14446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3 × 2 = 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D38EFDD-6ED3-4B32-AB0D-63CB0455F08A}"/>
              </a:ext>
            </a:extLst>
          </p:cNvPr>
          <p:cNvSpPr txBox="1"/>
          <p:nvPr/>
        </p:nvSpPr>
        <p:spPr bwMode="auto">
          <a:xfrm>
            <a:off x="3849688" y="5447842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6 = 3 × 2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AF6D9D90-2793-4E2E-9E22-6AD243E49F81}"/>
              </a:ext>
            </a:extLst>
          </p:cNvPr>
          <p:cNvGraphicFramePr>
            <a:graphicFrameLocks noGrp="1"/>
          </p:cNvGraphicFramePr>
          <p:nvPr/>
        </p:nvGraphicFramePr>
        <p:xfrm>
          <a:off x="2007469" y="3401207"/>
          <a:ext cx="5124664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24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6-Point Star 3"/>
          <p:cNvSpPr/>
          <p:nvPr/>
        </p:nvSpPr>
        <p:spPr bwMode="auto">
          <a:xfrm>
            <a:off x="188258" y="1517180"/>
            <a:ext cx="2120077" cy="1828800"/>
          </a:xfrm>
          <a:prstGeom prst="star6">
            <a:avLst/>
          </a:prstGeom>
          <a:solidFill>
            <a:srgbClr val="FFFF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endParaRPr kumimoji="0" lang="en-GB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endParaRPr kumimoji="0" lang="en-GB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1F62193-BC86-4BD1-B6D3-3CC008000329}"/>
              </a:ext>
            </a:extLst>
          </p:cNvPr>
          <p:cNvSpPr txBox="1"/>
          <p:nvPr/>
        </p:nvSpPr>
        <p:spPr bwMode="auto">
          <a:xfrm>
            <a:off x="771245" y="2188521"/>
            <a:ext cx="9541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Light" charset="0"/>
                <a:cs typeface="Arial" panose="020B0604020202020204" pitchFamily="34" charset="0"/>
              </a:rPr>
              <a:t>factor</a:t>
            </a:r>
          </a:p>
        </p:txBody>
      </p:sp>
    </p:spTree>
    <p:extLst>
      <p:ext uri="{BB962C8B-B14F-4D97-AF65-F5344CB8AC3E}">
        <p14:creationId xmlns:p14="http://schemas.microsoft.com/office/powerpoint/2010/main" val="11908326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B6B276B-B4C0-4C93-BEF6-A76187C67C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2A0B0A0-DE63-414F-A1A1-F4F2D76F5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A close up of a logo on a wooden surface&#10;&#10;Description automatically generated">
            <a:extLst>
              <a:ext uri="{FF2B5EF4-FFF2-40B4-BE49-F238E27FC236}">
                <a16:creationId xmlns:a16="http://schemas.microsoft.com/office/drawing/2014/main" id="{D1BE2AFE-A7EC-4148-BFE4-8AA827CC8A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763284" y="332637"/>
            <a:ext cx="1218364" cy="2065349"/>
          </a:xfrm>
          <a:prstGeom prst="rect">
            <a:avLst/>
          </a:prstGeom>
        </p:spPr>
      </p:pic>
      <p:pic>
        <p:nvPicPr>
          <p:cNvPr id="6" name="Picture 5" descr="A sign on a wooden pole&#10;&#10;Description automatically generated">
            <a:extLst>
              <a:ext uri="{FF2B5EF4-FFF2-40B4-BE49-F238E27FC236}">
                <a16:creationId xmlns:a16="http://schemas.microsoft.com/office/drawing/2014/main" id="{EBCBD964-69D4-4D60-A63B-789827C186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42706" y="2082350"/>
            <a:ext cx="1218360" cy="1889430"/>
          </a:xfrm>
          <a:prstGeom prst="rect">
            <a:avLst/>
          </a:prstGeom>
        </p:spPr>
      </p:pic>
      <p:pic>
        <p:nvPicPr>
          <p:cNvPr id="8" name="Picture 7" descr="A close up of a piece of wood&#10;&#10;Description automatically generated">
            <a:extLst>
              <a:ext uri="{FF2B5EF4-FFF2-40B4-BE49-F238E27FC236}">
                <a16:creationId xmlns:a16="http://schemas.microsoft.com/office/drawing/2014/main" id="{7114A197-BA50-442D-BDB4-0DDDAA5A419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19213" y="4167594"/>
            <a:ext cx="1218360" cy="1042445"/>
          </a:xfrm>
          <a:prstGeom prst="rect">
            <a:avLst/>
          </a:prstGeom>
        </p:spPr>
      </p:pic>
      <p:pic>
        <p:nvPicPr>
          <p:cNvPr id="9" name="Picture 8" descr="A sign on a wooden pole&#10;&#10;Description automatically generated">
            <a:extLst>
              <a:ext uri="{FF2B5EF4-FFF2-40B4-BE49-F238E27FC236}">
                <a16:creationId xmlns:a16="http://schemas.microsoft.com/office/drawing/2014/main" id="{22697637-7E69-4582-8EDA-A7E7EC2A387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396618" y="2082350"/>
            <a:ext cx="1218360" cy="1889430"/>
          </a:xfrm>
          <a:prstGeom prst="rect">
            <a:avLst/>
          </a:prstGeom>
        </p:spPr>
      </p:pic>
      <p:pic>
        <p:nvPicPr>
          <p:cNvPr id="11" name="Picture 10" descr="A close up of wood&#10;&#10;Description automatically generated">
            <a:extLst>
              <a:ext uri="{FF2B5EF4-FFF2-40B4-BE49-F238E27FC236}">
                <a16:creationId xmlns:a16="http://schemas.microsoft.com/office/drawing/2014/main" id="{FC402429-EC3B-41D3-B206-84B3D875EA8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19011" y="5580648"/>
            <a:ext cx="1218761" cy="10424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8168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42 -0.00277 L 0.2033 -0.2423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35" y="-1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33333E-6 L 0.50278 -0.4469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39" y="-2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4.07407E-6 L 0.60486 0.241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43" y="12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B3D88BF-AA52-4A5F-B877-99E6445A9E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38F3AB4-591D-4D2C-A2E1-C625B0ED5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3841DC2-6C7E-4B7E-BA13-086F2B4B32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547928"/>
              </p:ext>
            </p:extLst>
          </p:nvPr>
        </p:nvGraphicFramePr>
        <p:xfrm>
          <a:off x="1040598" y="738833"/>
          <a:ext cx="6480001" cy="108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5734">
                  <a:extLst>
                    <a:ext uri="{9D8B030D-6E8A-4147-A177-3AD203B41FA5}">
                      <a16:colId xmlns:a16="http://schemas.microsoft.com/office/drawing/2014/main" val="1549591895"/>
                    </a:ext>
                  </a:extLst>
                </a:gridCol>
                <a:gridCol w="1295734">
                  <a:extLst>
                    <a:ext uri="{9D8B030D-6E8A-4147-A177-3AD203B41FA5}">
                      <a16:colId xmlns:a16="http://schemas.microsoft.com/office/drawing/2014/main" val="2529040931"/>
                    </a:ext>
                  </a:extLst>
                </a:gridCol>
                <a:gridCol w="1295734">
                  <a:extLst>
                    <a:ext uri="{9D8B030D-6E8A-4147-A177-3AD203B41FA5}">
                      <a16:colId xmlns:a16="http://schemas.microsoft.com/office/drawing/2014/main" val="3954292885"/>
                    </a:ext>
                  </a:extLst>
                </a:gridCol>
                <a:gridCol w="1295734">
                  <a:extLst>
                    <a:ext uri="{9D8B030D-6E8A-4147-A177-3AD203B41FA5}">
                      <a16:colId xmlns:a16="http://schemas.microsoft.com/office/drawing/2014/main" val="1796096713"/>
                    </a:ext>
                  </a:extLst>
                </a:gridCol>
                <a:gridCol w="1297065">
                  <a:extLst>
                    <a:ext uri="{9D8B030D-6E8A-4147-A177-3AD203B41FA5}">
                      <a16:colId xmlns:a16="http://schemas.microsoft.com/office/drawing/2014/main" val="3916099372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×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17984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factor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×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factor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product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448743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559400D3-44A1-4E6C-B2E2-C700D5A34F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0598" y="2147218"/>
            <a:ext cx="6480001" cy="107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0393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FEB428-C7B0-4D35-B377-33A23EF3B8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FF8CECE-75C2-4711-B446-0CA15A6B1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12EF58D-46A3-4CE1-882C-6B536341E4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77714"/>
              </p:ext>
            </p:extLst>
          </p:nvPr>
        </p:nvGraphicFramePr>
        <p:xfrm>
          <a:off x="1331999" y="854564"/>
          <a:ext cx="6480001" cy="108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5732">
                  <a:extLst>
                    <a:ext uri="{9D8B030D-6E8A-4147-A177-3AD203B41FA5}">
                      <a16:colId xmlns:a16="http://schemas.microsoft.com/office/drawing/2014/main" val="209593152"/>
                    </a:ext>
                  </a:extLst>
                </a:gridCol>
                <a:gridCol w="1295732">
                  <a:extLst>
                    <a:ext uri="{9D8B030D-6E8A-4147-A177-3AD203B41FA5}">
                      <a16:colId xmlns:a16="http://schemas.microsoft.com/office/drawing/2014/main" val="1915818069"/>
                    </a:ext>
                  </a:extLst>
                </a:gridCol>
                <a:gridCol w="1295732">
                  <a:extLst>
                    <a:ext uri="{9D8B030D-6E8A-4147-A177-3AD203B41FA5}">
                      <a16:colId xmlns:a16="http://schemas.microsoft.com/office/drawing/2014/main" val="3542610259"/>
                    </a:ext>
                  </a:extLst>
                </a:gridCol>
                <a:gridCol w="1295732">
                  <a:extLst>
                    <a:ext uri="{9D8B030D-6E8A-4147-A177-3AD203B41FA5}">
                      <a16:colId xmlns:a16="http://schemas.microsoft.com/office/drawing/2014/main" val="1413107186"/>
                    </a:ext>
                  </a:extLst>
                </a:gridCol>
                <a:gridCol w="1297073">
                  <a:extLst>
                    <a:ext uri="{9D8B030D-6E8A-4147-A177-3AD203B41FA5}">
                      <a16:colId xmlns:a16="http://schemas.microsoft.com/office/drawing/2014/main" val="1690925147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×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008720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product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factor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×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factor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90578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03592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272A752-2593-4051-84DF-BF52F8A59A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7E0CA52-5850-4592-9CED-173170A90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" name="Picture 7" descr="A close up of a piece of wood&#10;&#10;Description automatically generated">
            <a:extLst>
              <a:ext uri="{FF2B5EF4-FFF2-40B4-BE49-F238E27FC236}">
                <a16:creationId xmlns:a16="http://schemas.microsoft.com/office/drawing/2014/main" id="{7114A197-BA50-442D-BDB4-0DDDAA5A419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19213" y="4167594"/>
            <a:ext cx="1218360" cy="1042445"/>
          </a:xfrm>
          <a:prstGeom prst="rect">
            <a:avLst/>
          </a:prstGeom>
        </p:spPr>
      </p:pic>
      <p:pic>
        <p:nvPicPr>
          <p:cNvPr id="9" name="Picture 8" descr="A sign on a wooden pole&#10;&#10;Description automatically generated">
            <a:extLst>
              <a:ext uri="{FF2B5EF4-FFF2-40B4-BE49-F238E27FC236}">
                <a16:creationId xmlns:a16="http://schemas.microsoft.com/office/drawing/2014/main" id="{22697637-7E69-4582-8EDA-A7E7EC2A387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527246" y="2082350"/>
            <a:ext cx="1218360" cy="1889430"/>
          </a:xfrm>
          <a:prstGeom prst="rect">
            <a:avLst/>
          </a:prstGeom>
        </p:spPr>
      </p:pic>
      <p:pic>
        <p:nvPicPr>
          <p:cNvPr id="11" name="Picture 10" descr="A close up of wood&#10;&#10;Description automatically generated">
            <a:extLst>
              <a:ext uri="{FF2B5EF4-FFF2-40B4-BE49-F238E27FC236}">
                <a16:creationId xmlns:a16="http://schemas.microsoft.com/office/drawing/2014/main" id="{FC402429-EC3B-41D3-B206-84B3D875EA8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19011" y="5580648"/>
            <a:ext cx="1218761" cy="1042445"/>
          </a:xfrm>
          <a:prstGeom prst="rect">
            <a:avLst/>
          </a:prstGeom>
        </p:spPr>
      </p:pic>
      <p:pic>
        <p:nvPicPr>
          <p:cNvPr id="4" name="Picture 3" descr="A close up of a logo on a wooden surface&#10;&#10;Description automatically generated">
            <a:extLst>
              <a:ext uri="{FF2B5EF4-FFF2-40B4-BE49-F238E27FC236}">
                <a16:creationId xmlns:a16="http://schemas.microsoft.com/office/drawing/2014/main" id="{D1BE2AFE-A7EC-4148-BFE4-8AA827CC8AB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763284" y="332637"/>
            <a:ext cx="1218364" cy="2065349"/>
          </a:xfrm>
          <a:prstGeom prst="rect">
            <a:avLst/>
          </a:prstGeom>
        </p:spPr>
      </p:pic>
      <p:pic>
        <p:nvPicPr>
          <p:cNvPr id="6" name="Picture 5" descr="A sign on a wooden pole&#10;&#10;Description automatically generated">
            <a:extLst>
              <a:ext uri="{FF2B5EF4-FFF2-40B4-BE49-F238E27FC236}">
                <a16:creationId xmlns:a16="http://schemas.microsoft.com/office/drawing/2014/main" id="{EBCBD964-69D4-4D60-A63B-789827C186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42706" y="2082350"/>
            <a:ext cx="1218360" cy="18894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64773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33333E-6 L 0.22587 -0.6902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85" y="-3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81481E-6 L 0.32031 -0.2421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7" y="-1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42 -0.00277 L 0.52691 -0.4814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16" y="-23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81481E-6 L 0.32135 -0.2435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59" y="-1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7455F38-E501-4984-B9C8-51394DA88A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B336C0B-ABBC-4180-97FE-76CE52B08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3841DC2-6C7E-4B7E-BA13-086F2B4B32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362948"/>
              </p:ext>
            </p:extLst>
          </p:nvPr>
        </p:nvGraphicFramePr>
        <p:xfrm>
          <a:off x="1040598" y="738833"/>
          <a:ext cx="6480001" cy="108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5734">
                  <a:extLst>
                    <a:ext uri="{9D8B030D-6E8A-4147-A177-3AD203B41FA5}">
                      <a16:colId xmlns:a16="http://schemas.microsoft.com/office/drawing/2014/main" val="1549591895"/>
                    </a:ext>
                  </a:extLst>
                </a:gridCol>
                <a:gridCol w="1295734">
                  <a:extLst>
                    <a:ext uri="{9D8B030D-6E8A-4147-A177-3AD203B41FA5}">
                      <a16:colId xmlns:a16="http://schemas.microsoft.com/office/drawing/2014/main" val="2529040931"/>
                    </a:ext>
                  </a:extLst>
                </a:gridCol>
                <a:gridCol w="1295734">
                  <a:extLst>
                    <a:ext uri="{9D8B030D-6E8A-4147-A177-3AD203B41FA5}">
                      <a16:colId xmlns:a16="http://schemas.microsoft.com/office/drawing/2014/main" val="3954292885"/>
                    </a:ext>
                  </a:extLst>
                </a:gridCol>
                <a:gridCol w="1295734">
                  <a:extLst>
                    <a:ext uri="{9D8B030D-6E8A-4147-A177-3AD203B41FA5}">
                      <a16:colId xmlns:a16="http://schemas.microsoft.com/office/drawing/2014/main" val="1796096713"/>
                    </a:ext>
                  </a:extLst>
                </a:gridCol>
                <a:gridCol w="1297065">
                  <a:extLst>
                    <a:ext uri="{9D8B030D-6E8A-4147-A177-3AD203B41FA5}">
                      <a16:colId xmlns:a16="http://schemas.microsoft.com/office/drawing/2014/main" val="3916099372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×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17984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factor</a:t>
                      </a:r>
                      <a:endParaRPr lang="en-GB" sz="24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×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factor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product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44874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12EF58D-46A3-4CE1-882C-6B536341E4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042753"/>
              </p:ext>
            </p:extLst>
          </p:nvPr>
        </p:nvGraphicFramePr>
        <p:xfrm>
          <a:off x="1040598" y="2572832"/>
          <a:ext cx="6480001" cy="108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5732">
                  <a:extLst>
                    <a:ext uri="{9D8B030D-6E8A-4147-A177-3AD203B41FA5}">
                      <a16:colId xmlns:a16="http://schemas.microsoft.com/office/drawing/2014/main" val="209593152"/>
                    </a:ext>
                  </a:extLst>
                </a:gridCol>
                <a:gridCol w="1295732">
                  <a:extLst>
                    <a:ext uri="{9D8B030D-6E8A-4147-A177-3AD203B41FA5}">
                      <a16:colId xmlns:a16="http://schemas.microsoft.com/office/drawing/2014/main" val="1915818069"/>
                    </a:ext>
                  </a:extLst>
                </a:gridCol>
                <a:gridCol w="1295732">
                  <a:extLst>
                    <a:ext uri="{9D8B030D-6E8A-4147-A177-3AD203B41FA5}">
                      <a16:colId xmlns:a16="http://schemas.microsoft.com/office/drawing/2014/main" val="3542610259"/>
                    </a:ext>
                  </a:extLst>
                </a:gridCol>
                <a:gridCol w="1295732">
                  <a:extLst>
                    <a:ext uri="{9D8B030D-6E8A-4147-A177-3AD203B41FA5}">
                      <a16:colId xmlns:a16="http://schemas.microsoft.com/office/drawing/2014/main" val="1413107186"/>
                    </a:ext>
                  </a:extLst>
                </a:gridCol>
                <a:gridCol w="1297073">
                  <a:extLst>
                    <a:ext uri="{9D8B030D-6E8A-4147-A177-3AD203B41FA5}">
                      <a16:colId xmlns:a16="http://schemas.microsoft.com/office/drawing/2014/main" val="1690925147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×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008720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product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factor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×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factor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90578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8413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8AB66C0-2095-4E5F-9744-CF9B421A61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9C95BC7-B859-4645-9FE4-EA407FC84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AD0F0F-4AE9-4269-A553-91D09746D7D1}"/>
              </a:ext>
            </a:extLst>
          </p:cNvPr>
          <p:cNvSpPr txBox="1"/>
          <p:nvPr/>
        </p:nvSpPr>
        <p:spPr bwMode="auto">
          <a:xfrm>
            <a:off x="3771943" y="5018912"/>
            <a:ext cx="16001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Light" charset="0"/>
                <a:cs typeface="Arial" panose="020B0604020202020204" pitchFamily="34" charset="0"/>
              </a:rPr>
              <a:t>5 × 2 = 10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A9FB1F8-6BFF-44A8-A9F2-638476DD929D}"/>
              </a:ext>
            </a:extLst>
          </p:cNvPr>
          <p:cNvSpPr txBox="1"/>
          <p:nvPr/>
        </p:nvSpPr>
        <p:spPr bwMode="auto">
          <a:xfrm>
            <a:off x="3771943" y="5447842"/>
            <a:ext cx="16001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Light" charset="0"/>
                <a:cs typeface="Arial" panose="020B0604020202020204" pitchFamily="34" charset="0"/>
              </a:rPr>
              <a:t>10 = 5 × 2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3487" y="987998"/>
            <a:ext cx="942913" cy="142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991" y="1028309"/>
            <a:ext cx="942913" cy="142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5901" y="1028309"/>
            <a:ext cx="942913" cy="142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28438" y="1055173"/>
            <a:ext cx="942913" cy="142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9820" y="1028309"/>
            <a:ext cx="942913" cy="142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780094"/>
              </p:ext>
            </p:extLst>
          </p:nvPr>
        </p:nvGraphicFramePr>
        <p:xfrm>
          <a:off x="1666733" y="3448806"/>
          <a:ext cx="6096000" cy="3708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5567434"/>
              </p:ext>
            </p:extLst>
          </p:nvPr>
        </p:nvGraphicFramePr>
        <p:xfrm>
          <a:off x="1666733" y="3818848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Rectangle 17">
            <a:extLst>
              <a:ext uri="{FF2B5EF4-FFF2-40B4-BE49-F238E27FC236}">
                <a16:creationId xmlns:a16="http://schemas.microsoft.com/office/drawing/2014/main" id="{DAD736B3-1D7B-4110-A54A-DD3EB925C0B1}"/>
              </a:ext>
            </a:extLst>
          </p:cNvPr>
          <p:cNvSpPr/>
          <p:nvPr/>
        </p:nvSpPr>
        <p:spPr>
          <a:xfrm>
            <a:off x="160022" y="6262701"/>
            <a:ext cx="51094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i="1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Alphablocks Ltd. All Rights Reserved</a:t>
            </a:r>
            <a:r>
              <a:rPr lang="en-GB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46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E5C7F99-A6AA-4005-B17A-40B2B226A2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A112CE-C991-4281-94E7-120C26126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AD0F0F-4AE9-4269-A553-91D09746D7D1}"/>
              </a:ext>
            </a:extLst>
          </p:cNvPr>
          <p:cNvSpPr txBox="1"/>
          <p:nvPr/>
        </p:nvSpPr>
        <p:spPr bwMode="auto">
          <a:xfrm>
            <a:off x="3771943" y="5018912"/>
            <a:ext cx="16001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Light" charset="0"/>
                <a:cs typeface="Arial" panose="020B0604020202020204" pitchFamily="34" charset="0"/>
              </a:rPr>
              <a:t>5 × 2 = 10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A9FB1F8-6BFF-44A8-A9F2-638476DD929D}"/>
              </a:ext>
            </a:extLst>
          </p:cNvPr>
          <p:cNvSpPr txBox="1"/>
          <p:nvPr/>
        </p:nvSpPr>
        <p:spPr bwMode="auto">
          <a:xfrm>
            <a:off x="3771943" y="5447842"/>
            <a:ext cx="16001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Light" charset="0"/>
                <a:cs typeface="Arial" panose="020B0604020202020204" pitchFamily="34" charset="0"/>
              </a:rPr>
              <a:t>10 = 5 × 2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3487" y="977492"/>
            <a:ext cx="942913" cy="142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991" y="1017803"/>
            <a:ext cx="942913" cy="142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5901" y="1017803"/>
            <a:ext cx="942913" cy="142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28438" y="1044667"/>
            <a:ext cx="942913" cy="142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9820" y="1017803"/>
            <a:ext cx="942913" cy="142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029616"/>
              </p:ext>
            </p:extLst>
          </p:nvPr>
        </p:nvGraphicFramePr>
        <p:xfrm>
          <a:off x="1667152" y="3458973"/>
          <a:ext cx="6096000" cy="3708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8189485"/>
              </p:ext>
            </p:extLst>
          </p:nvPr>
        </p:nvGraphicFramePr>
        <p:xfrm>
          <a:off x="1666733" y="3818848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Rectangle 18">
            <a:extLst>
              <a:ext uri="{FF2B5EF4-FFF2-40B4-BE49-F238E27FC236}">
                <a16:creationId xmlns:a16="http://schemas.microsoft.com/office/drawing/2014/main" id="{A623B5F2-DB60-437B-876D-2BCAF505449E}"/>
              </a:ext>
            </a:extLst>
          </p:cNvPr>
          <p:cNvSpPr/>
          <p:nvPr/>
        </p:nvSpPr>
        <p:spPr>
          <a:xfrm>
            <a:off x="247361" y="6125135"/>
            <a:ext cx="51094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i="1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Alphablocks Ltd. All Rights Reserved</a:t>
            </a:r>
            <a:r>
              <a:rPr lang="en-GB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657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B4FF91A-61F2-4BEE-B2E3-FC77D903A8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4323415-71B4-4054-B41B-8F2ABD9BC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E2F5418-399D-482B-80B8-0A88FDFC9C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45" y="4109599"/>
            <a:ext cx="961954" cy="226238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3410170-0463-4AA7-ABE4-37460DCC6E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9855" y="1925056"/>
            <a:ext cx="841704" cy="82923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3F6D17D-D7D3-4D30-9FEE-FCD62D0F1A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8818" y="4494601"/>
            <a:ext cx="1127259" cy="84544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DB62128-519B-446A-AC97-3BCF5C271F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9464" y="5551239"/>
            <a:ext cx="1209675" cy="9906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9934EF17-05A5-43D1-9EC8-5AC4CC913FCE}"/>
              </a:ext>
            </a:extLst>
          </p:cNvPr>
          <p:cNvSpPr txBox="1"/>
          <p:nvPr/>
        </p:nvSpPr>
        <p:spPr bwMode="auto">
          <a:xfrm>
            <a:off x="474078" y="3348027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Light" charset="0"/>
                <a:ea typeface="Myriad Pro Light" charset="0"/>
                <a:cs typeface="Myriad Pro Light" charset="0"/>
              </a:rPr>
              <a:t>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9174D1F-EEF5-4790-8140-29E76A9D39D9}"/>
              </a:ext>
            </a:extLst>
          </p:cNvPr>
          <p:cNvSpPr txBox="1"/>
          <p:nvPr/>
        </p:nvSpPr>
        <p:spPr bwMode="auto">
          <a:xfrm>
            <a:off x="1745075" y="3348027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Light" charset="0"/>
                <a:ea typeface="Myriad Pro Light" charset="0"/>
                <a:cs typeface="Myriad Pro Light" charset="0"/>
              </a:rPr>
              <a:t>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97E7B10-D09E-4F45-83EF-517D58BEB3E4}"/>
              </a:ext>
            </a:extLst>
          </p:cNvPr>
          <p:cNvSpPr txBox="1"/>
          <p:nvPr/>
        </p:nvSpPr>
        <p:spPr bwMode="auto">
          <a:xfrm>
            <a:off x="2400653" y="3348027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Light" charset="0"/>
                <a:ea typeface="Myriad Pro Light" charset="0"/>
                <a:cs typeface="Myriad Pro Light" charset="0"/>
              </a:rPr>
              <a:t>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E5C9E02-1DB3-4405-BCB0-5AF42EA7A76E}"/>
              </a:ext>
            </a:extLst>
          </p:cNvPr>
          <p:cNvSpPr txBox="1"/>
          <p:nvPr/>
        </p:nvSpPr>
        <p:spPr bwMode="auto">
          <a:xfrm>
            <a:off x="3048761" y="3348027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Light" charset="0"/>
                <a:ea typeface="Myriad Pro Light" charset="0"/>
                <a:cs typeface="Myriad Pro Light" charset="0"/>
              </a:rPr>
              <a:t>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F663D81-C060-47F0-A9EE-E88C504937F3}"/>
              </a:ext>
            </a:extLst>
          </p:cNvPr>
          <p:cNvSpPr txBox="1"/>
          <p:nvPr/>
        </p:nvSpPr>
        <p:spPr bwMode="auto">
          <a:xfrm>
            <a:off x="3618657" y="334802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Light" charset="0"/>
                <a:ea typeface="Myriad Pro Light" charset="0"/>
                <a:cs typeface="Myriad Pro Light" charset="0"/>
              </a:rPr>
              <a:t>10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E0016DD-8D04-4B0A-B6FD-1F189929D05B}"/>
              </a:ext>
            </a:extLst>
          </p:cNvPr>
          <p:cNvSpPr txBox="1"/>
          <p:nvPr/>
        </p:nvSpPr>
        <p:spPr bwMode="auto">
          <a:xfrm>
            <a:off x="4272028" y="334802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Light" charset="0"/>
                <a:ea typeface="Myriad Pro Light" charset="0"/>
                <a:cs typeface="Myriad Pro Light" charset="0"/>
              </a:rPr>
              <a:t>12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32CCB2A-80C2-4BF7-8030-B5F4D7E289EA}"/>
              </a:ext>
            </a:extLst>
          </p:cNvPr>
          <p:cNvSpPr txBox="1"/>
          <p:nvPr/>
        </p:nvSpPr>
        <p:spPr bwMode="auto">
          <a:xfrm>
            <a:off x="4924897" y="334802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Light" charset="0"/>
                <a:ea typeface="Myriad Pro Light" charset="0"/>
                <a:cs typeface="Myriad Pro Light" charset="0"/>
              </a:rPr>
              <a:t>14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66F005A-5450-4730-A419-9C99F2395DC7}"/>
              </a:ext>
            </a:extLst>
          </p:cNvPr>
          <p:cNvSpPr txBox="1"/>
          <p:nvPr/>
        </p:nvSpPr>
        <p:spPr bwMode="auto">
          <a:xfrm>
            <a:off x="5577150" y="334802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Light" charset="0"/>
                <a:ea typeface="Myriad Pro Light" charset="0"/>
                <a:cs typeface="Myriad Pro Light" charset="0"/>
              </a:rPr>
              <a:t>16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09C8B2F-E201-4A28-8283-773F76D8635E}"/>
              </a:ext>
            </a:extLst>
          </p:cNvPr>
          <p:cNvSpPr txBox="1"/>
          <p:nvPr/>
        </p:nvSpPr>
        <p:spPr bwMode="auto">
          <a:xfrm>
            <a:off x="6224727" y="3348027"/>
            <a:ext cx="5277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Light" charset="0"/>
                <a:ea typeface="Myriad Pro Light" charset="0"/>
                <a:cs typeface="Myriad Pro Light" charset="0"/>
              </a:rPr>
              <a:t>18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610AE78-2290-41F3-8199-B3B7C1BFD854}"/>
              </a:ext>
            </a:extLst>
          </p:cNvPr>
          <p:cNvSpPr txBox="1"/>
          <p:nvPr/>
        </p:nvSpPr>
        <p:spPr bwMode="auto">
          <a:xfrm>
            <a:off x="6875416" y="3348027"/>
            <a:ext cx="5277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Light" charset="0"/>
                <a:ea typeface="Myriad Pro Light" charset="0"/>
                <a:cs typeface="Myriad Pro Light" charset="0"/>
              </a:rPr>
              <a:t>20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9343E78-B946-4D61-90C8-031FD5A87EB6}"/>
              </a:ext>
            </a:extLst>
          </p:cNvPr>
          <p:cNvSpPr txBox="1"/>
          <p:nvPr/>
        </p:nvSpPr>
        <p:spPr bwMode="auto">
          <a:xfrm>
            <a:off x="7514535" y="334802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Light" charset="0"/>
                <a:ea typeface="Myriad Pro Light" charset="0"/>
                <a:cs typeface="Myriad Pro Light" charset="0"/>
              </a:rPr>
              <a:t>22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F2E9498-2D3C-4F7F-9803-D24D15CC9B28}"/>
              </a:ext>
            </a:extLst>
          </p:cNvPr>
          <p:cNvSpPr txBox="1"/>
          <p:nvPr/>
        </p:nvSpPr>
        <p:spPr bwMode="auto">
          <a:xfrm>
            <a:off x="8167865" y="334802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Light" charset="0"/>
                <a:ea typeface="Myriad Pro Light" charset="0"/>
                <a:cs typeface="Myriad Pro Light" charset="0"/>
              </a:rPr>
              <a:t>24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9ED6AF0-4876-481A-9D26-76455AE70B30}"/>
              </a:ext>
            </a:extLst>
          </p:cNvPr>
          <p:cNvSpPr txBox="1"/>
          <p:nvPr/>
        </p:nvSpPr>
        <p:spPr bwMode="auto">
          <a:xfrm>
            <a:off x="1097761" y="3348027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Light" charset="0"/>
                <a:ea typeface="Myriad Pro Light" charset="0"/>
                <a:cs typeface="Myriad Pro Light" charset="0"/>
              </a:rPr>
              <a:t>2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712349C7-7BAC-44AC-9E6F-7EE9FDC34B4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262" y="3143004"/>
            <a:ext cx="7800540" cy="233434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AA47ACB6-0205-4F1D-B990-847B2A88755D}"/>
              </a:ext>
            </a:extLst>
          </p:cNvPr>
          <p:cNvGrpSpPr/>
          <p:nvPr/>
        </p:nvGrpSpPr>
        <p:grpSpPr>
          <a:xfrm>
            <a:off x="5980306" y="989056"/>
            <a:ext cx="1529577" cy="1835975"/>
            <a:chOff x="5836196" y="513446"/>
            <a:chExt cx="1529577" cy="1835975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B6EAD10A-A969-4714-B7F1-44A1A1FE2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87349" y="1413421"/>
              <a:ext cx="936000" cy="936000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C8A4C74E-DEFA-4909-9BF9-FBC142CD1A6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29773" y="895602"/>
              <a:ext cx="936000" cy="936000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958A8B6D-38A1-4AFD-A71E-86A6991E59B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36196" y="513446"/>
              <a:ext cx="936000" cy="936000"/>
            </a:xfrm>
            <a:prstGeom prst="rect">
              <a:avLst/>
            </a:prstGeom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858C2CFD-F353-4F95-9F92-151FDC5C15A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633" y="1392196"/>
            <a:ext cx="1323306" cy="15918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F1916F1-B95A-48B4-A399-1931C7A8A28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28639" y="1350013"/>
            <a:ext cx="1895475" cy="1447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FC37B6F-8577-48C5-A56A-89B4E635ACBB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92256" y="1158142"/>
            <a:ext cx="1255719" cy="18750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CB0BDFE-6591-4539-8D38-C793FCC18DF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4450" y="4006105"/>
            <a:ext cx="2603597" cy="266788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B90FC5C-1BD1-4BD2-8633-B54B88E8D991}"/>
              </a:ext>
            </a:extLst>
          </p:cNvPr>
          <p:cNvSpPr/>
          <p:nvPr/>
        </p:nvSpPr>
        <p:spPr>
          <a:xfrm>
            <a:off x="0" y="66323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2400" b="1" dirty="0">
                <a:solidFill>
                  <a:srgbClr val="000000"/>
                </a:solidFill>
                <a:latin typeface="Arial"/>
                <a:cs typeface="Arial"/>
              </a:rPr>
              <a:t>Practice </a:t>
            </a:r>
            <a:r>
              <a:rPr lang="en-US" sz="2400" b="1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activity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81CD3EC-6BB6-4F19-8066-6DCBD1C9B23D}"/>
              </a:ext>
            </a:extLst>
          </p:cNvPr>
          <p:cNvSpPr/>
          <p:nvPr/>
        </p:nvSpPr>
        <p:spPr>
          <a:xfrm>
            <a:off x="6031851" y="6273225"/>
            <a:ext cx="47901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6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‘Two’ image © 2017 </a:t>
            </a:r>
            <a:r>
              <a:rPr lang="en-GB" sz="1600" i="1" dirty="0" err="1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Alphablocks</a:t>
            </a:r>
            <a:r>
              <a:rPr lang="en-GB" sz="16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 Ltd.</a:t>
            </a:r>
          </a:p>
          <a:p>
            <a:pPr>
              <a:buNone/>
            </a:pPr>
            <a:r>
              <a:rPr lang="en-GB" sz="16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All Rights  Reserved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0330504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DF6C68E-4DA2-467F-BBB3-31626A4067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780BD84-FDA5-4AFF-A645-79B0AA940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3607784" y="1437675"/>
            <a:ext cx="5115434" cy="2246769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u="sng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</a:t>
            </a:r>
          </a:p>
          <a:p>
            <a:pPr algn="ctr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Can you make your own bar models? 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Try and write the equation to go with your bar models and explain them to someone. 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Remember to use the language of </a:t>
            </a: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factor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90E80CC-0B56-4631-A312-89FA35B61F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767831"/>
              </p:ext>
            </p:extLst>
          </p:nvPr>
        </p:nvGraphicFramePr>
        <p:xfrm>
          <a:off x="169816" y="4372432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ACB3960-5CE6-4D8E-925A-FB6302D5E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808266"/>
              </p:ext>
            </p:extLst>
          </p:nvPr>
        </p:nvGraphicFramePr>
        <p:xfrm>
          <a:off x="1882251" y="4372432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9698B460-F2D3-46BE-AB59-8B1256A0D6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048109"/>
              </p:ext>
            </p:extLst>
          </p:nvPr>
        </p:nvGraphicFramePr>
        <p:xfrm>
          <a:off x="3590288" y="4372432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90E80CC-0B56-4631-A312-89FA35B61F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055241"/>
              </p:ext>
            </p:extLst>
          </p:nvPr>
        </p:nvGraphicFramePr>
        <p:xfrm>
          <a:off x="5306592" y="4372432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ACB3960-5CE6-4D8E-925A-FB6302D5E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7698824"/>
              </p:ext>
            </p:extLst>
          </p:nvPr>
        </p:nvGraphicFramePr>
        <p:xfrm>
          <a:off x="7019027" y="4372432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E90E80CC-0B56-4631-A312-89FA35B61F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984724"/>
              </p:ext>
            </p:extLst>
          </p:nvPr>
        </p:nvGraphicFramePr>
        <p:xfrm>
          <a:off x="169816" y="4000397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6ACB3960-5CE6-4D8E-925A-FB6302D5E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0595031"/>
              </p:ext>
            </p:extLst>
          </p:nvPr>
        </p:nvGraphicFramePr>
        <p:xfrm>
          <a:off x="1882251" y="4000397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9698B460-F2D3-46BE-AB59-8B1256A0D6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4986991"/>
              </p:ext>
            </p:extLst>
          </p:nvPr>
        </p:nvGraphicFramePr>
        <p:xfrm>
          <a:off x="3590288" y="4000397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E90E80CC-0B56-4631-A312-89FA35B61F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056577"/>
              </p:ext>
            </p:extLst>
          </p:nvPr>
        </p:nvGraphicFramePr>
        <p:xfrm>
          <a:off x="5306592" y="4000397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6ACB3960-5CE6-4D8E-925A-FB6302D5E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992343"/>
              </p:ext>
            </p:extLst>
          </p:nvPr>
        </p:nvGraphicFramePr>
        <p:xfrm>
          <a:off x="7019027" y="4000397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9DAD0F0F-4AE9-4269-A553-91D09746D7D1}"/>
              </a:ext>
            </a:extLst>
          </p:cNvPr>
          <p:cNvSpPr txBox="1"/>
          <p:nvPr/>
        </p:nvSpPr>
        <p:spPr bwMode="auto">
          <a:xfrm>
            <a:off x="800143" y="2170351"/>
            <a:ext cx="16001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Light" charset="0"/>
                <a:cs typeface="Arial" panose="020B0604020202020204" pitchFamily="34" charset="0"/>
              </a:rPr>
              <a:t>5 × 2 = 10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DAD0F0F-4AE9-4269-A553-91D09746D7D1}"/>
              </a:ext>
            </a:extLst>
          </p:cNvPr>
          <p:cNvSpPr txBox="1"/>
          <p:nvPr/>
        </p:nvSpPr>
        <p:spPr bwMode="auto">
          <a:xfrm>
            <a:off x="828196" y="2648622"/>
            <a:ext cx="15440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Light" charset="0"/>
                <a:cs typeface="Arial" panose="020B0604020202020204" pitchFamily="34" charset="0"/>
              </a:rPr>
              <a:t>10 = 5 x 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B9BB1-20A3-4F2B-974E-563189A3FCB3}"/>
              </a:ext>
            </a:extLst>
          </p:cNvPr>
          <p:cNvSpPr txBox="1"/>
          <p:nvPr/>
        </p:nvSpPr>
        <p:spPr>
          <a:xfrm>
            <a:off x="0" y="78521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4163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5FF24B-2CE4-4D3A-8B2E-360746E069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5285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8751FE8-95E3-4AF8-B62C-47D87CF35B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99D248-356F-4B98-8C9E-F4DC69E24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D96CFF-51D0-4D03-9B29-EAFC7699AC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962" y="3729037"/>
            <a:ext cx="4400550" cy="2743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13AD755-B95C-4B03-8E29-976A549E90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30000"/>
            <a:ext cx="4067175" cy="26574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31E5234-6C4E-4C8D-AF51-9B9E47E7E2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8169" y="1223962"/>
            <a:ext cx="4438650" cy="22479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9072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C8EB10F-25DE-481E-8F46-4AE05366FF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D7B2C6D-7205-4FB0-A393-4D68B0050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D42192-CB01-4C79-9233-4C779F6DA9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30000"/>
            <a:ext cx="4295775" cy="33242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11D8BC0-38D3-4001-97B2-0F953E1FC4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810975"/>
            <a:ext cx="4200525" cy="29622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6570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073E30-6B27-4DF8-A5ED-DBCDAFF323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B1E3115-0EE7-45DB-AB90-E3A4003C2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2C1D1E5-1550-4684-A48A-DD26E4C4D2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08336" y="2188521"/>
            <a:ext cx="4527328" cy="1383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854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63F27C-A739-4B95-A0A6-11F7DEB5BC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4DB8586-54DD-43CB-B100-2C2A103F89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5D1D13-6EF4-47E4-908F-F6C4DA6E7D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09587" y="120412"/>
            <a:ext cx="31813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0765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9CCFD60-864E-440D-A814-976C1D7FB2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A8F992C-820C-4B41-9FF7-67B83EF05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F212AB-3CD9-4957-A1D0-AE817C90AC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09587" y="120412"/>
            <a:ext cx="3181350" cy="42005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84A85A2-6078-4C40-B52F-7759E0DFB8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5134465" y="491022"/>
            <a:ext cx="2604116" cy="32718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10DA273-D7FE-4E40-AC4C-A6534FC9FE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1262065" y="3311288"/>
            <a:ext cx="30384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9003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D477D2-3460-4D00-8804-2BBDF2650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33B5E09-D522-418A-B7BD-EF4BF36F6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2C1D1E5-1550-4684-A48A-DD26E4C4D2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47563" y="1071263"/>
            <a:ext cx="4527328" cy="1380589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2007470" y="3766967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719905" y="3766967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427942" y="3766967"/>
          <a:ext cx="170419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DAD0F0F-4AE9-4269-A553-91D09746D7D1}"/>
              </a:ext>
            </a:extLst>
          </p:cNvPr>
          <p:cNvSpPr txBox="1"/>
          <p:nvPr/>
        </p:nvSpPr>
        <p:spPr bwMode="auto">
          <a:xfrm>
            <a:off x="3849688" y="5018912"/>
            <a:ext cx="14446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3 × 2 = 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A9FB1F8-6BFF-44A8-A9F2-638476DD929D}"/>
              </a:ext>
            </a:extLst>
          </p:cNvPr>
          <p:cNvSpPr txBox="1"/>
          <p:nvPr/>
        </p:nvSpPr>
        <p:spPr bwMode="auto">
          <a:xfrm>
            <a:off x="3849688" y="5447842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6 = 3 × 2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449715B8-5008-4BED-9793-46DB96873C35}"/>
              </a:ext>
            </a:extLst>
          </p:cNvPr>
          <p:cNvGraphicFramePr>
            <a:graphicFrameLocks noGrp="1"/>
          </p:cNvGraphicFramePr>
          <p:nvPr/>
        </p:nvGraphicFramePr>
        <p:xfrm>
          <a:off x="2007469" y="3388277"/>
          <a:ext cx="5124664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24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0456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8DC687-56C1-41C4-9039-26CAE1480F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A682C9A-5A86-423E-B272-C8F037F02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C5810F37">
            <a:hlinkClick r:id="" action="ppaction://media"/>
            <a:extLst>
              <a:ext uri="{FF2B5EF4-FFF2-40B4-BE49-F238E27FC236}">
                <a16:creationId xmlns:a16="http://schemas.microsoft.com/office/drawing/2014/main" id="{CA208415-9117-459B-8556-9904561D2B4B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 rotWithShape="1">
          <a:blip r:embed="rId6"/>
          <a:srcRect l="521" t="10043" r="243" b="14016"/>
          <a:stretch/>
        </p:blipFill>
        <p:spPr>
          <a:xfrm>
            <a:off x="1187969" y="911353"/>
            <a:ext cx="3828186" cy="52080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93786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|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5|0.7|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9|3.2|1.7|10.6|5.3|3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9.3|1.2|1.3|0.9|1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1.5|2.7|2.1|1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|21.8|8.8|6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2.4|1|0.9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E87D14-8273-4F95-85FD-7F0347D2B466}">
  <ds:schemaRefs>
    <ds:schemaRef ds:uri="http://purl.org/dc/terms/"/>
    <ds:schemaRef ds:uri="http://purl.org/dc/elements/1.1/"/>
    <ds:schemaRef ds:uri="http://schemas.microsoft.com/office/2006/documentManagement/types"/>
    <ds:schemaRef ds:uri="dc9bd944-225f-43f1-96dc-d5ee43d55d1c"/>
    <ds:schemaRef ds:uri="http://www.w3.org/XML/1998/namespace"/>
    <ds:schemaRef ds:uri="http://schemas.openxmlformats.org/package/2006/metadata/core-properties"/>
    <ds:schemaRef ds:uri="6e8f39c4-649a-4727-b531-9584b06a2d5b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0C4BDD0-B44B-45AE-858E-10D9F435CC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9bd944-225f-43f1-96dc-d5ee43d55d1c"/>
    <ds:schemaRef ds:uri="6e8f39c4-649a-4727-b531-9584b06a2d5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D2829B-08EE-42B3-A79A-F35E7FDFC34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</TotalTime>
  <Words>312</Words>
  <Application>Microsoft Macintosh PowerPoint</Application>
  <PresentationFormat>On-screen Show (4:3)</PresentationFormat>
  <Paragraphs>148</Paragraphs>
  <Slides>21</Slides>
  <Notes>20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Calibri</vt:lpstr>
      <vt:lpstr>Comic Sans MS</vt:lpstr>
      <vt:lpstr>Myriad Pro</vt:lpstr>
      <vt:lpstr>Myriad Pro Semibold</vt:lpstr>
      <vt:lpstr>Open Sans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 </dc:subject>
  <dc:creator>Debbie Morgan</dc:creator>
  <cp:lastModifiedBy>Sam Radford</cp:lastModifiedBy>
  <cp:revision>4</cp:revision>
  <dcterms:created xsi:type="dcterms:W3CDTF">2020-05-29T10:26:32Z</dcterms:created>
  <dcterms:modified xsi:type="dcterms:W3CDTF">2020-08-26T13:22:47Z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