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tags/tag8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4"/>
  </p:sldMasterIdLst>
  <p:notesMasterIdLst>
    <p:notesMasterId r:id="rId18"/>
  </p:notesMasterIdLst>
  <p:sldIdLst>
    <p:sldId id="305" r:id="rId5"/>
    <p:sldId id="301" r:id="rId6"/>
    <p:sldId id="270" r:id="rId7"/>
    <p:sldId id="271" r:id="rId8"/>
    <p:sldId id="286" r:id="rId9"/>
    <p:sldId id="303" r:id="rId10"/>
    <p:sldId id="304" r:id="rId11"/>
    <p:sldId id="302" r:id="rId12"/>
    <p:sldId id="278" r:id="rId13"/>
    <p:sldId id="279" r:id="rId14"/>
    <p:sldId id="280" r:id="rId15"/>
    <p:sldId id="281" r:id="rId16"/>
    <p:sldId id="306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227CE0B-4CB9-43DA-8096-A1EFC2270B85}" v="9" dt="2020-08-25T15:19:36.7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70790" autoAdjust="0"/>
  </p:normalViewPr>
  <p:slideViewPr>
    <p:cSldViewPr snapToGrid="0">
      <p:cViewPr varScale="1">
        <p:scale>
          <a:sx n="51" d="100"/>
          <a:sy n="51" d="100"/>
        </p:scale>
        <p:origin x="193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7227CE0B-4CB9-43DA-8096-A1EFC2270B85}"/>
    <pc:docChg chg="undo custSel modSld">
      <pc:chgData name="Andrew Young" userId="3d7dab09-352b-4858-b937-4a4f8b94e613" providerId="ADAL" clId="{7227CE0B-4CB9-43DA-8096-A1EFC2270B85}" dt="2020-08-25T15:19:36.769" v="31" actId="207"/>
      <pc:docMkLst>
        <pc:docMk/>
      </pc:docMkLst>
      <pc:sldChg chg="modSp mod">
        <pc:chgData name="Andrew Young" userId="3d7dab09-352b-4858-b937-4a4f8b94e613" providerId="ADAL" clId="{7227CE0B-4CB9-43DA-8096-A1EFC2270B85}" dt="2020-08-25T15:15:29.631" v="3" actId="2711"/>
        <pc:sldMkLst>
          <pc:docMk/>
          <pc:sldMk cId="3610697760" sldId="271"/>
        </pc:sldMkLst>
        <pc:spChg chg="mod">
          <ac:chgData name="Andrew Young" userId="3d7dab09-352b-4858-b937-4a4f8b94e613" providerId="ADAL" clId="{7227CE0B-4CB9-43DA-8096-A1EFC2270B85}" dt="2020-08-25T15:15:29.631" v="3" actId="2711"/>
          <ac:spMkLst>
            <pc:docMk/>
            <pc:sldMk cId="3610697760" sldId="271"/>
            <ac:spMk id="6" creationId="{00000000-0000-0000-0000-000000000000}"/>
          </ac:spMkLst>
        </pc:spChg>
        <pc:spChg chg="mod">
          <ac:chgData name="Andrew Young" userId="3d7dab09-352b-4858-b937-4a4f8b94e613" providerId="ADAL" clId="{7227CE0B-4CB9-43DA-8096-A1EFC2270B85}" dt="2020-08-25T15:15:23.091" v="2" actId="2711"/>
          <ac:spMkLst>
            <pc:docMk/>
            <pc:sldMk cId="3610697760" sldId="271"/>
            <ac:spMk id="7" creationId="{00000000-0000-0000-0000-000000000000}"/>
          </ac:spMkLst>
        </pc:spChg>
        <pc:spChg chg="mod">
          <ac:chgData name="Andrew Young" userId="3d7dab09-352b-4858-b937-4a4f8b94e613" providerId="ADAL" clId="{7227CE0B-4CB9-43DA-8096-A1EFC2270B85}" dt="2020-08-25T15:15:08.962" v="0" actId="2711"/>
          <ac:spMkLst>
            <pc:docMk/>
            <pc:sldMk cId="3610697760" sldId="271"/>
            <ac:spMk id="8" creationId="{00000000-0000-0000-0000-000000000000}"/>
          </ac:spMkLst>
        </pc:spChg>
        <pc:spChg chg="mod">
          <ac:chgData name="Andrew Young" userId="3d7dab09-352b-4858-b937-4a4f8b94e613" providerId="ADAL" clId="{7227CE0B-4CB9-43DA-8096-A1EFC2270B85}" dt="2020-08-25T15:15:16.134" v="1" actId="2711"/>
          <ac:spMkLst>
            <pc:docMk/>
            <pc:sldMk cId="3610697760" sldId="271"/>
            <ac:spMk id="9" creationId="{00000000-0000-0000-0000-000000000000}"/>
          </ac:spMkLst>
        </pc:spChg>
      </pc:sldChg>
      <pc:sldChg chg="modSp mod">
        <pc:chgData name="Andrew Young" userId="3d7dab09-352b-4858-b937-4a4f8b94e613" providerId="ADAL" clId="{7227CE0B-4CB9-43DA-8096-A1EFC2270B85}" dt="2020-08-25T15:18:26.954" v="25" actId="2711"/>
        <pc:sldMkLst>
          <pc:docMk/>
          <pc:sldMk cId="1705516688" sldId="278"/>
        </pc:sldMkLst>
        <pc:spChg chg="mod">
          <ac:chgData name="Andrew Young" userId="3d7dab09-352b-4858-b937-4a4f8b94e613" providerId="ADAL" clId="{7227CE0B-4CB9-43DA-8096-A1EFC2270B85}" dt="2020-08-25T15:18:26.954" v="25" actId="2711"/>
          <ac:spMkLst>
            <pc:docMk/>
            <pc:sldMk cId="1705516688" sldId="278"/>
            <ac:spMk id="3" creationId="{00000000-0000-0000-0000-000000000000}"/>
          </ac:spMkLst>
        </pc:spChg>
      </pc:sldChg>
      <pc:sldChg chg="modSp mod">
        <pc:chgData name="Andrew Young" userId="3d7dab09-352b-4858-b937-4a4f8b94e613" providerId="ADAL" clId="{7227CE0B-4CB9-43DA-8096-A1EFC2270B85}" dt="2020-08-25T15:18:35.760" v="26" actId="2711"/>
        <pc:sldMkLst>
          <pc:docMk/>
          <pc:sldMk cId="501637778" sldId="279"/>
        </pc:sldMkLst>
        <pc:spChg chg="mod">
          <ac:chgData name="Andrew Young" userId="3d7dab09-352b-4858-b937-4a4f8b94e613" providerId="ADAL" clId="{7227CE0B-4CB9-43DA-8096-A1EFC2270B85}" dt="2020-08-25T15:18:35.760" v="26" actId="2711"/>
          <ac:spMkLst>
            <pc:docMk/>
            <pc:sldMk cId="501637778" sldId="279"/>
            <ac:spMk id="3" creationId="{00000000-0000-0000-0000-000000000000}"/>
          </ac:spMkLst>
        </pc:spChg>
      </pc:sldChg>
      <pc:sldChg chg="modSp mod">
        <pc:chgData name="Andrew Young" userId="3d7dab09-352b-4858-b937-4a4f8b94e613" providerId="ADAL" clId="{7227CE0B-4CB9-43DA-8096-A1EFC2270B85}" dt="2020-08-25T15:19:10.604" v="28" actId="2711"/>
        <pc:sldMkLst>
          <pc:docMk/>
          <pc:sldMk cId="1949484549" sldId="280"/>
        </pc:sldMkLst>
        <pc:spChg chg="mod">
          <ac:chgData name="Andrew Young" userId="3d7dab09-352b-4858-b937-4a4f8b94e613" providerId="ADAL" clId="{7227CE0B-4CB9-43DA-8096-A1EFC2270B85}" dt="2020-08-25T15:19:10.604" v="28" actId="2711"/>
          <ac:spMkLst>
            <pc:docMk/>
            <pc:sldMk cId="1949484549" sldId="280"/>
            <ac:spMk id="3" creationId="{00000000-0000-0000-0000-000000000000}"/>
          </ac:spMkLst>
        </pc:spChg>
        <pc:spChg chg="mod">
          <ac:chgData name="Andrew Young" userId="3d7dab09-352b-4858-b937-4a4f8b94e613" providerId="ADAL" clId="{7227CE0B-4CB9-43DA-8096-A1EFC2270B85}" dt="2020-08-25T15:18:47.976" v="27" actId="2711"/>
          <ac:spMkLst>
            <pc:docMk/>
            <pc:sldMk cId="1949484549" sldId="280"/>
            <ac:spMk id="5" creationId="{00000000-0000-0000-0000-000000000000}"/>
          </ac:spMkLst>
        </pc:spChg>
      </pc:sldChg>
      <pc:sldChg chg="modSp mod">
        <pc:chgData name="Andrew Young" userId="3d7dab09-352b-4858-b937-4a4f8b94e613" providerId="ADAL" clId="{7227CE0B-4CB9-43DA-8096-A1EFC2270B85}" dt="2020-08-25T15:16:15.184" v="6" actId="2711"/>
        <pc:sldMkLst>
          <pc:docMk/>
          <pc:sldMk cId="3497221804" sldId="286"/>
        </pc:sldMkLst>
        <pc:spChg chg="mod">
          <ac:chgData name="Andrew Young" userId="3d7dab09-352b-4858-b937-4a4f8b94e613" providerId="ADAL" clId="{7227CE0B-4CB9-43DA-8096-A1EFC2270B85}" dt="2020-08-25T15:15:43.862" v="4" actId="2711"/>
          <ac:spMkLst>
            <pc:docMk/>
            <pc:sldMk cId="3497221804" sldId="286"/>
            <ac:spMk id="39" creationId="{31931129-DF22-48EB-AC4E-6C0535BB43E1}"/>
          </ac:spMkLst>
        </pc:spChg>
        <pc:spChg chg="mod">
          <ac:chgData name="Andrew Young" userId="3d7dab09-352b-4858-b937-4a4f8b94e613" providerId="ADAL" clId="{7227CE0B-4CB9-43DA-8096-A1EFC2270B85}" dt="2020-08-25T15:15:52.376" v="5" actId="2711"/>
          <ac:spMkLst>
            <pc:docMk/>
            <pc:sldMk cId="3497221804" sldId="286"/>
            <ac:spMk id="40" creationId="{A5E9F944-089B-421C-AA1C-366C8319EBAC}"/>
          </ac:spMkLst>
        </pc:spChg>
        <pc:graphicFrameChg chg="modGraphic">
          <ac:chgData name="Andrew Young" userId="3d7dab09-352b-4858-b937-4a4f8b94e613" providerId="ADAL" clId="{7227CE0B-4CB9-43DA-8096-A1EFC2270B85}" dt="2020-08-25T15:16:15.184" v="6" actId="2711"/>
          <ac:graphicFrameMkLst>
            <pc:docMk/>
            <pc:sldMk cId="3497221804" sldId="286"/>
            <ac:graphicFrameMk id="4" creationId="{299A168B-CB36-47DF-851E-FC13715558C7}"/>
          </ac:graphicFrameMkLst>
        </pc:graphicFrameChg>
      </pc:sldChg>
      <pc:sldChg chg="modSp mod">
        <pc:chgData name="Andrew Young" userId="3d7dab09-352b-4858-b937-4a4f8b94e613" providerId="ADAL" clId="{7227CE0B-4CB9-43DA-8096-A1EFC2270B85}" dt="2020-08-25T15:18:10.748" v="24" actId="2711"/>
        <pc:sldMkLst>
          <pc:docMk/>
          <pc:sldMk cId="3083116347" sldId="302"/>
        </pc:sldMkLst>
        <pc:spChg chg="mod">
          <ac:chgData name="Andrew Young" userId="3d7dab09-352b-4858-b937-4a4f8b94e613" providerId="ADAL" clId="{7227CE0B-4CB9-43DA-8096-A1EFC2270B85}" dt="2020-08-25T15:18:10.299" v="23" actId="255"/>
          <ac:spMkLst>
            <pc:docMk/>
            <pc:sldMk cId="3083116347" sldId="302"/>
            <ac:spMk id="45" creationId="{160DE433-63F1-4761-A14F-1AEF69E6AD68}"/>
          </ac:spMkLst>
        </pc:spChg>
        <pc:spChg chg="mod">
          <ac:chgData name="Andrew Young" userId="3d7dab09-352b-4858-b937-4a4f8b94e613" providerId="ADAL" clId="{7227CE0B-4CB9-43DA-8096-A1EFC2270B85}" dt="2020-08-25T15:18:09.282" v="21" actId="255"/>
          <ac:spMkLst>
            <pc:docMk/>
            <pc:sldMk cId="3083116347" sldId="302"/>
            <ac:spMk id="46" creationId="{7C1D725A-9C3A-4F3A-8992-569A5738B1BB}"/>
          </ac:spMkLst>
        </pc:spChg>
        <pc:graphicFrameChg chg="modGraphic">
          <ac:chgData name="Andrew Young" userId="3d7dab09-352b-4858-b937-4a4f8b94e613" providerId="ADAL" clId="{7227CE0B-4CB9-43DA-8096-A1EFC2270B85}" dt="2020-08-25T15:18:10.748" v="24" actId="2711"/>
          <ac:graphicFrameMkLst>
            <pc:docMk/>
            <pc:sldMk cId="3083116347" sldId="302"/>
            <ac:graphicFrameMk id="4" creationId="{299A168B-CB36-47DF-851E-FC13715558C7}"/>
          </ac:graphicFrameMkLst>
        </pc:graphicFrameChg>
      </pc:sldChg>
      <pc:sldChg chg="modSp mod">
        <pc:chgData name="Andrew Young" userId="3d7dab09-352b-4858-b937-4a4f8b94e613" providerId="ADAL" clId="{7227CE0B-4CB9-43DA-8096-A1EFC2270B85}" dt="2020-08-25T15:16:42.550" v="9" actId="2711"/>
        <pc:sldMkLst>
          <pc:docMk/>
          <pc:sldMk cId="656463057" sldId="303"/>
        </pc:sldMkLst>
        <pc:spChg chg="mod">
          <ac:chgData name="Andrew Young" userId="3d7dab09-352b-4858-b937-4a4f8b94e613" providerId="ADAL" clId="{7227CE0B-4CB9-43DA-8096-A1EFC2270B85}" dt="2020-08-25T15:16:42.550" v="9" actId="2711"/>
          <ac:spMkLst>
            <pc:docMk/>
            <pc:sldMk cId="656463057" sldId="303"/>
            <ac:spMk id="3" creationId="{41648D67-20F3-4609-A373-6A1C26DA8551}"/>
          </ac:spMkLst>
        </pc:spChg>
        <pc:spChg chg="mod">
          <ac:chgData name="Andrew Young" userId="3d7dab09-352b-4858-b937-4a4f8b94e613" providerId="ADAL" clId="{7227CE0B-4CB9-43DA-8096-A1EFC2270B85}" dt="2020-08-25T15:16:34.168" v="8" actId="2711"/>
          <ac:spMkLst>
            <pc:docMk/>
            <pc:sldMk cId="656463057" sldId="303"/>
            <ac:spMk id="19" creationId="{E319D88C-42B5-4A63-83A9-CA3A95542975}"/>
          </ac:spMkLst>
        </pc:spChg>
        <pc:graphicFrameChg chg="modGraphic">
          <ac:chgData name="Andrew Young" userId="3d7dab09-352b-4858-b937-4a4f8b94e613" providerId="ADAL" clId="{7227CE0B-4CB9-43DA-8096-A1EFC2270B85}" dt="2020-08-25T15:16:25.778" v="7" actId="2711"/>
          <ac:graphicFrameMkLst>
            <pc:docMk/>
            <pc:sldMk cId="656463057" sldId="303"/>
            <ac:graphicFrameMk id="17" creationId="{B717BC3E-A7C5-4646-95A1-70D24AB3BC4F}"/>
          </ac:graphicFrameMkLst>
        </pc:graphicFrameChg>
      </pc:sldChg>
      <pc:sldChg chg="modSp mod">
        <pc:chgData name="Andrew Young" userId="3d7dab09-352b-4858-b937-4a4f8b94e613" providerId="ADAL" clId="{7227CE0B-4CB9-43DA-8096-A1EFC2270B85}" dt="2020-08-25T15:17:15.202" v="12" actId="2711"/>
        <pc:sldMkLst>
          <pc:docMk/>
          <pc:sldMk cId="1434471721" sldId="304"/>
        </pc:sldMkLst>
        <pc:spChg chg="mod">
          <ac:chgData name="Andrew Young" userId="3d7dab09-352b-4858-b937-4a4f8b94e613" providerId="ADAL" clId="{7227CE0B-4CB9-43DA-8096-A1EFC2270B85}" dt="2020-08-25T15:16:59.398" v="10" actId="2711"/>
          <ac:spMkLst>
            <pc:docMk/>
            <pc:sldMk cId="1434471721" sldId="304"/>
            <ac:spMk id="16" creationId="{4F2D7E49-D43E-4B9F-BFC7-DE347D04F587}"/>
          </ac:spMkLst>
        </pc:spChg>
        <pc:spChg chg="mod">
          <ac:chgData name="Andrew Young" userId="3d7dab09-352b-4858-b937-4a4f8b94e613" providerId="ADAL" clId="{7227CE0B-4CB9-43DA-8096-A1EFC2270B85}" dt="2020-08-25T15:17:06.312" v="11" actId="2711"/>
          <ac:spMkLst>
            <pc:docMk/>
            <pc:sldMk cId="1434471721" sldId="304"/>
            <ac:spMk id="18" creationId="{B142576B-A4F4-432E-A530-ECC829E47FD8}"/>
          </ac:spMkLst>
        </pc:spChg>
        <pc:graphicFrameChg chg="modGraphic">
          <ac:chgData name="Andrew Young" userId="3d7dab09-352b-4858-b937-4a4f8b94e613" providerId="ADAL" clId="{7227CE0B-4CB9-43DA-8096-A1EFC2270B85}" dt="2020-08-25T15:17:15.202" v="12" actId="2711"/>
          <ac:graphicFrameMkLst>
            <pc:docMk/>
            <pc:sldMk cId="1434471721" sldId="304"/>
            <ac:graphicFrameMk id="17" creationId="{5CFA1DE2-EFDC-4581-9352-B92FE6E36C4E}"/>
          </ac:graphicFrameMkLst>
        </pc:graphicFrameChg>
      </pc:sldChg>
      <pc:sldChg chg="modSp mod">
        <pc:chgData name="Andrew Young" userId="3d7dab09-352b-4858-b937-4a4f8b94e613" providerId="ADAL" clId="{7227CE0B-4CB9-43DA-8096-A1EFC2270B85}" dt="2020-08-25T15:19:36.769" v="31" actId="207"/>
        <pc:sldMkLst>
          <pc:docMk/>
          <pc:sldMk cId="769209621" sldId="306"/>
        </pc:sldMkLst>
        <pc:spChg chg="mod">
          <ac:chgData name="Andrew Young" userId="3d7dab09-352b-4858-b937-4a4f8b94e613" providerId="ADAL" clId="{7227CE0B-4CB9-43DA-8096-A1EFC2270B85}" dt="2020-08-25T15:19:36.769" v="31" actId="207"/>
          <ac:spMkLst>
            <pc:docMk/>
            <pc:sldMk cId="769209621" sldId="306"/>
            <ac:spMk id="3" creationId="{865C3307-E409-466E-A885-69F09FE7126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5E1297-E522-48B0-8664-2C898546E12B}" type="datetimeFigureOut">
              <a:rPr lang="en-GB" smtClean="0"/>
              <a:t>25/08/2020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16DAE9-311B-4B16-8237-98F731C5F2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7697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16DAE9-311B-4B16-8237-98F731C5F243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53040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96079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93549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90440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519783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16DAE9-311B-4B16-8237-98F731C5F243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91915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16DAE9-311B-4B16-8237-98F731C5F243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15900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16DAE9-311B-4B16-8237-98F731C5F243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16709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16DAE9-311B-4B16-8237-98F731C5F243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73167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0842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98071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1630390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92678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4440571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25/08/2020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24836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multiplication-3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638E8A2-E824-4906-A033-643BDE26B0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1237880"/>
            <a:ext cx="4724400" cy="3121056"/>
          </a:xfrm>
        </p:spPr>
        <p:txBody>
          <a:bodyPr/>
          <a:lstStyle/>
          <a:p>
            <a:r>
              <a:rPr lang="en-GB" dirty="0"/>
              <a:t>KS1 Multiplication 3 Lesson 8</a:t>
            </a:r>
          </a:p>
        </p:txBody>
      </p:sp>
    </p:spTree>
    <p:extLst>
      <p:ext uri="{BB962C8B-B14F-4D97-AF65-F5344CB8AC3E}">
        <p14:creationId xmlns:p14="http://schemas.microsoft.com/office/powerpoint/2010/main" val="36040414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3FF62FEC-2AA0-4977-8D35-B182B77ABE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A0C81D98-DEEA-4346-979B-DAFE62DAAF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1600201" y="1345168"/>
            <a:ext cx="594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 think that adding two to an even number gives you the next even number.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Oval Callout 3"/>
          <p:cNvSpPr/>
          <p:nvPr/>
        </p:nvSpPr>
        <p:spPr>
          <a:xfrm>
            <a:off x="812679" y="809828"/>
            <a:ext cx="7366000" cy="2463800"/>
          </a:xfrm>
          <a:prstGeom prst="wedgeEllipseCallout">
            <a:avLst>
              <a:gd name="adj1" fmla="val -56178"/>
              <a:gd name="adj2" fmla="val 77964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4" name="Group 13"/>
          <p:cNvGrpSpPr/>
          <p:nvPr/>
        </p:nvGrpSpPr>
        <p:grpSpPr>
          <a:xfrm>
            <a:off x="305309" y="4387044"/>
            <a:ext cx="8823405" cy="1496700"/>
            <a:chOff x="-160296" y="3106348"/>
            <a:chExt cx="8823405" cy="14967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60296" y="3192199"/>
              <a:ext cx="8823405" cy="1410849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0265" y="3106350"/>
              <a:ext cx="685619" cy="540877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91503" y="3106348"/>
              <a:ext cx="685619" cy="540877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05884" y="3106349"/>
              <a:ext cx="685619" cy="540877"/>
            </a:xfrm>
            <a:prstGeom prst="rect">
              <a:avLst/>
            </a:prstGeom>
          </p:spPr>
        </p:pic>
      </p:grpSp>
      <p:sp>
        <p:nvSpPr>
          <p:cNvPr id="13" name="Oval 12"/>
          <p:cNvSpPr/>
          <p:nvPr/>
        </p:nvSpPr>
        <p:spPr>
          <a:xfrm>
            <a:off x="2265742" y="4981089"/>
            <a:ext cx="560185" cy="621495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90461" y="4375469"/>
            <a:ext cx="633981" cy="540877"/>
          </a:xfrm>
          <a:prstGeom prst="rect">
            <a:avLst/>
          </a:prstGeom>
        </p:spPr>
      </p:pic>
      <p:sp>
        <p:nvSpPr>
          <p:cNvPr id="19" name="Oval 18"/>
          <p:cNvSpPr/>
          <p:nvPr/>
        </p:nvSpPr>
        <p:spPr>
          <a:xfrm>
            <a:off x="2982293" y="5015259"/>
            <a:ext cx="482600" cy="59869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2176" y="4375469"/>
            <a:ext cx="633981" cy="540877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2982293" y="5003890"/>
            <a:ext cx="482600" cy="598694"/>
          </a:xfrm>
          <a:prstGeom prst="ellipse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/>
          <p:cNvSpPr/>
          <p:nvPr/>
        </p:nvSpPr>
        <p:spPr>
          <a:xfrm>
            <a:off x="3621259" y="5015259"/>
            <a:ext cx="577133" cy="668856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Half Frame 9"/>
          <p:cNvSpPr/>
          <p:nvPr/>
        </p:nvSpPr>
        <p:spPr>
          <a:xfrm rot="18771214" flipV="1">
            <a:off x="6502534" y="1568448"/>
            <a:ext cx="1856509" cy="1080074"/>
          </a:xfrm>
          <a:prstGeom prst="halfFrame">
            <a:avLst>
              <a:gd name="adj1" fmla="val 24244"/>
              <a:gd name="adj2" fmla="val 22699"/>
            </a:avLst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1637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9" grpId="0" animBg="1"/>
      <p:bldP spid="16" grpId="0" animBg="1"/>
      <p:bldP spid="16" grpId="1" animBg="1"/>
      <p:bldP spid="6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BCF4474-F645-47F5-B4BF-1284E5548A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C9242E3F-1F74-47D4-B4B5-CEE513CF51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169816" y="1864426"/>
            <a:ext cx="855854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you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add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two to an even number, it gives you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the next even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number.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What happened if you subtract two from an even number?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See if you can complete this sentence.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you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subtract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two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from an even number ………………..</a:t>
            </a:r>
          </a:p>
          <a:p>
            <a:endParaRPr lang="en-GB" dirty="0"/>
          </a:p>
        </p:txBody>
      </p:sp>
      <p:sp>
        <p:nvSpPr>
          <p:cNvPr id="3" name="TextBox 2"/>
          <p:cNvSpPr txBox="1"/>
          <p:nvPr/>
        </p:nvSpPr>
        <p:spPr bwMode="auto">
          <a:xfrm>
            <a:off x="4572001" y="4311684"/>
            <a:ext cx="525162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Clr>
                <a:srgbClr val="82CBDD"/>
              </a:buClr>
            </a:pPr>
            <a:r>
              <a:rPr lang="en-US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it gives you the </a:t>
            </a:r>
            <a:r>
              <a:rPr lang="en-US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previous</a:t>
            </a:r>
            <a:r>
              <a:rPr lang="en-US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 even number.</a:t>
            </a:r>
            <a:endParaRPr lang="en-GB" b="1" dirty="0">
              <a:latin typeface="Arial" panose="020B0604020202020204" pitchFamily="34" charset="0"/>
              <a:ea typeface="Myriad Pro Semibold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9B2386-D3C9-4CCC-B7A2-1B5A0BEA9E07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9484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095132B-6E05-4333-B12D-87C72CF5AE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9419BE6-AF23-485D-9A27-BFCCA542B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9096" y="1348412"/>
            <a:ext cx="1383543" cy="53910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6B77B1B-141F-438C-BC47-AC3F711C54A8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Are you ready for a challenge?</a:t>
            </a:r>
          </a:p>
        </p:txBody>
      </p:sp>
    </p:spTree>
    <p:extLst>
      <p:ext uri="{BB962C8B-B14F-4D97-AF65-F5344CB8AC3E}">
        <p14:creationId xmlns:p14="http://schemas.microsoft.com/office/powerpoint/2010/main" val="15824883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5C3307-E409-466E-A885-69F09FE7126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https://www.ncetm.org.uk/classroom-resources/vl-key-stage-1-multiplication-3-video-lessons/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92096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0291CCE-9FF8-4910-9BD1-3B5BE4E995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DA359CC-A20E-4F19-8AAB-D2B60FC7B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82000"/>
                    </a14:imgEffect>
                    <a14:imgEffect>
                      <a14:brightnessContrast contrast="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7634" y="829463"/>
            <a:ext cx="3604366" cy="5199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4346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FD821A9-139E-4210-838F-A7B29107FC8C}"/>
              </a:ext>
            </a:extLst>
          </p:cNvPr>
          <p:cNvSpPr txBox="1"/>
          <p:nvPr/>
        </p:nvSpPr>
        <p:spPr bwMode="auto">
          <a:xfrm>
            <a:off x="1654729" y="3348027"/>
            <a:ext cx="3194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318586A-DCF1-4E14-8A65-29187A39CEBA}"/>
              </a:ext>
            </a:extLst>
          </p:cNvPr>
          <p:cNvSpPr txBox="1"/>
          <p:nvPr/>
        </p:nvSpPr>
        <p:spPr bwMode="auto">
          <a:xfrm>
            <a:off x="2685376" y="3348027"/>
            <a:ext cx="25838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54CBE9-8100-4004-8DAA-0E2876B454B1}"/>
              </a:ext>
            </a:extLst>
          </p:cNvPr>
          <p:cNvSpPr txBox="1"/>
          <p:nvPr/>
        </p:nvSpPr>
        <p:spPr bwMode="auto">
          <a:xfrm>
            <a:off x="3336098" y="3348027"/>
            <a:ext cx="26962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52275B-79C1-4DEB-A834-AC1716D8A864}"/>
              </a:ext>
            </a:extLst>
          </p:cNvPr>
          <p:cNvSpPr txBox="1"/>
          <p:nvPr/>
        </p:nvSpPr>
        <p:spPr bwMode="auto">
          <a:xfrm>
            <a:off x="3870844" y="3348027"/>
            <a:ext cx="26962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FDE016-98A2-4988-8F13-B3935D4E9977}"/>
              </a:ext>
            </a:extLst>
          </p:cNvPr>
          <p:cNvSpPr txBox="1"/>
          <p:nvPr/>
        </p:nvSpPr>
        <p:spPr bwMode="auto">
          <a:xfrm>
            <a:off x="4368148" y="3348027"/>
            <a:ext cx="3545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FE80077-BD58-4B5F-BDA7-B2DCBA136E7B}"/>
              </a:ext>
            </a:extLst>
          </p:cNvPr>
          <p:cNvSpPr txBox="1"/>
          <p:nvPr/>
        </p:nvSpPr>
        <p:spPr bwMode="auto">
          <a:xfrm>
            <a:off x="4908462" y="3348027"/>
            <a:ext cx="3545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12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7F87F1-B430-4D85-A2BC-2B371E9232E2}"/>
              </a:ext>
            </a:extLst>
          </p:cNvPr>
          <p:cNvSpPr txBox="1"/>
          <p:nvPr/>
        </p:nvSpPr>
        <p:spPr bwMode="auto">
          <a:xfrm>
            <a:off x="5482544" y="3348027"/>
            <a:ext cx="3545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14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824A13-04D3-4BB3-AB88-320386602AD6}"/>
              </a:ext>
            </a:extLst>
          </p:cNvPr>
          <p:cNvSpPr txBox="1"/>
          <p:nvPr/>
        </p:nvSpPr>
        <p:spPr bwMode="auto">
          <a:xfrm>
            <a:off x="6022438" y="3348027"/>
            <a:ext cx="3545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16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061AC7B-751E-4B6E-AC4E-6EB1E62CAE02}"/>
              </a:ext>
            </a:extLst>
          </p:cNvPr>
          <p:cNvSpPr txBox="1"/>
          <p:nvPr/>
        </p:nvSpPr>
        <p:spPr bwMode="auto">
          <a:xfrm>
            <a:off x="6584727" y="3348027"/>
            <a:ext cx="3545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18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AA3941D-A9B4-40BC-90F5-F2ACF6C746AB}"/>
              </a:ext>
            </a:extLst>
          </p:cNvPr>
          <p:cNvSpPr txBox="1"/>
          <p:nvPr/>
        </p:nvSpPr>
        <p:spPr bwMode="auto">
          <a:xfrm>
            <a:off x="7147016" y="3348027"/>
            <a:ext cx="3545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13D4564-5B8C-447F-8425-88B91C96712A}"/>
              </a:ext>
            </a:extLst>
          </p:cNvPr>
          <p:cNvSpPr txBox="1"/>
          <p:nvPr/>
        </p:nvSpPr>
        <p:spPr bwMode="auto">
          <a:xfrm>
            <a:off x="7709305" y="3348027"/>
            <a:ext cx="3545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22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03B4DC1-C583-4538-9BCB-DB13CBA53209}"/>
              </a:ext>
            </a:extLst>
          </p:cNvPr>
          <p:cNvSpPr txBox="1"/>
          <p:nvPr/>
        </p:nvSpPr>
        <p:spPr bwMode="auto">
          <a:xfrm>
            <a:off x="8249619" y="3348027"/>
            <a:ext cx="3545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24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2C0F8F2-5658-4CD6-9726-0C2DE1A5AA74}"/>
              </a:ext>
            </a:extLst>
          </p:cNvPr>
          <p:cNvSpPr txBox="1"/>
          <p:nvPr/>
        </p:nvSpPr>
        <p:spPr bwMode="auto">
          <a:xfrm>
            <a:off x="2226820" y="3348027"/>
            <a:ext cx="21733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81E4600-F3B5-464B-8B40-B4A5FFBC1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6441" y="3015817"/>
            <a:ext cx="6640470" cy="19871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13D867D-01E4-4C1D-9F9F-8EA750C5A4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912" y="2644135"/>
            <a:ext cx="532971" cy="525076"/>
          </a:xfrm>
          <a:prstGeom prst="rect">
            <a:avLst/>
          </a:prstGeom>
        </p:spPr>
      </p:pic>
      <p:pic>
        <p:nvPicPr>
          <p:cNvPr id="18" name="Picture 17" descr="A picture containing scissors, window  Description automatically generated">
            <a:extLst>
              <a:ext uri="{FF2B5EF4-FFF2-40B4-BE49-F238E27FC236}">
                <a16:creationId xmlns:a16="http://schemas.microsoft.com/office/drawing/2014/main" id="{3559EA81-EBCE-4903-96B1-17F7E213D22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3276" y="2644135"/>
            <a:ext cx="532971" cy="52507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9A37067-551C-43D8-9F8B-6116A33B18D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1737" y="2644135"/>
            <a:ext cx="532971" cy="525076"/>
          </a:xfrm>
          <a:prstGeom prst="rect">
            <a:avLst/>
          </a:prstGeom>
        </p:spPr>
      </p:pic>
      <p:pic>
        <p:nvPicPr>
          <p:cNvPr id="20" name="Picture 19" descr="A drawing of a cartoon character  Description automatically generated">
            <a:extLst>
              <a:ext uri="{FF2B5EF4-FFF2-40B4-BE49-F238E27FC236}">
                <a16:creationId xmlns:a16="http://schemas.microsoft.com/office/drawing/2014/main" id="{0F79DADE-EF5A-4511-8BCA-723B3943A5B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755" y="2644135"/>
            <a:ext cx="532971" cy="525076"/>
          </a:xfrm>
          <a:prstGeom prst="rect">
            <a:avLst/>
          </a:prstGeom>
        </p:spPr>
      </p:pic>
      <p:pic>
        <p:nvPicPr>
          <p:cNvPr id="21" name="Picture 20" descr="A drawing of a cartoon character  Description automatically generated">
            <a:extLst>
              <a:ext uri="{FF2B5EF4-FFF2-40B4-BE49-F238E27FC236}">
                <a16:creationId xmlns:a16="http://schemas.microsoft.com/office/drawing/2014/main" id="{F0BC55FF-A7B5-4BAC-8223-0A42FA2751B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6108" y="2644135"/>
            <a:ext cx="532971" cy="525076"/>
          </a:xfrm>
          <a:prstGeom prst="rect">
            <a:avLst/>
          </a:prstGeom>
        </p:spPr>
      </p:pic>
      <p:pic>
        <p:nvPicPr>
          <p:cNvPr id="22" name="Picture 21" descr="A picture containing scissors, window  Description automatically generated">
            <a:extLst>
              <a:ext uri="{FF2B5EF4-FFF2-40B4-BE49-F238E27FC236}">
                <a16:creationId xmlns:a16="http://schemas.microsoft.com/office/drawing/2014/main" id="{EFDC3298-7A03-4435-B9C8-3F4475804F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609" y="2644135"/>
            <a:ext cx="532971" cy="525076"/>
          </a:xfrm>
          <a:prstGeom prst="rect">
            <a:avLst/>
          </a:prstGeom>
        </p:spPr>
      </p:pic>
      <p:pic>
        <p:nvPicPr>
          <p:cNvPr id="23" name="Picture 22" descr="A drawing of a cartoon character  Description automatically generated">
            <a:extLst>
              <a:ext uri="{FF2B5EF4-FFF2-40B4-BE49-F238E27FC236}">
                <a16:creationId xmlns:a16="http://schemas.microsoft.com/office/drawing/2014/main" id="{EC2822F8-5AF7-4A29-BFBE-4B3A6F40F4E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6247" y="2644135"/>
            <a:ext cx="532971" cy="525076"/>
          </a:xfrm>
          <a:prstGeom prst="rect">
            <a:avLst/>
          </a:prstGeom>
        </p:spPr>
      </p:pic>
      <p:pic>
        <p:nvPicPr>
          <p:cNvPr id="24" name="Picture 23" descr="A drawing of a cartoon character  Description automatically generated">
            <a:extLst>
              <a:ext uri="{FF2B5EF4-FFF2-40B4-BE49-F238E27FC236}">
                <a16:creationId xmlns:a16="http://schemas.microsoft.com/office/drawing/2014/main" id="{BBCB977F-B6AD-4C33-BC89-47B4F40BE3C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923" y="2644135"/>
            <a:ext cx="532971" cy="525076"/>
          </a:xfrm>
          <a:prstGeom prst="rect">
            <a:avLst/>
          </a:prstGeom>
        </p:spPr>
      </p:pic>
      <p:pic>
        <p:nvPicPr>
          <p:cNvPr id="25" name="Picture 24" descr="A drawing of a cartoon character  Description automatically generated">
            <a:extLst>
              <a:ext uri="{FF2B5EF4-FFF2-40B4-BE49-F238E27FC236}">
                <a16:creationId xmlns:a16="http://schemas.microsoft.com/office/drawing/2014/main" id="{B358317A-4272-43AF-A777-7BBA5E73EAC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931" y="2644135"/>
            <a:ext cx="532971" cy="52507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FCE1CC8-179A-4CF8-A5A0-00460826211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5617" y="2644135"/>
            <a:ext cx="532971" cy="52507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B2BEEAA5-B294-452F-90C9-576A22D8A1B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8274" y="2644135"/>
            <a:ext cx="532971" cy="525076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AEB86C46-F3B2-42CF-9B9A-F0A2D0DB0F6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35" y="2644135"/>
            <a:ext cx="532971" cy="525076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0" y="760452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Two times table chart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66EDD95D-2855-4159-8B43-840BCDEF43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4D1492-FCAB-4A01-B833-CA9D56D7A8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0" name="Rectangle 49"/>
          <p:cNvSpPr/>
          <p:nvPr/>
        </p:nvSpPr>
        <p:spPr>
          <a:xfrm>
            <a:off x="0" y="1330337"/>
            <a:ext cx="9621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0 x 2 = 0</a:t>
            </a:r>
          </a:p>
        </p:txBody>
      </p:sp>
      <p:sp>
        <p:nvSpPr>
          <p:cNvPr id="51" name="Rectangle 50"/>
          <p:cNvSpPr/>
          <p:nvPr/>
        </p:nvSpPr>
        <p:spPr>
          <a:xfrm>
            <a:off x="0" y="1715556"/>
            <a:ext cx="9621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1 x 2 = 2</a:t>
            </a:r>
          </a:p>
        </p:txBody>
      </p:sp>
      <p:sp>
        <p:nvSpPr>
          <p:cNvPr id="52" name="Rectangle 51"/>
          <p:cNvSpPr/>
          <p:nvPr/>
        </p:nvSpPr>
        <p:spPr>
          <a:xfrm>
            <a:off x="0" y="2102533"/>
            <a:ext cx="9621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2 x 2 = 4</a:t>
            </a:r>
          </a:p>
        </p:txBody>
      </p:sp>
      <p:sp>
        <p:nvSpPr>
          <p:cNvPr id="53" name="Rectangle 52"/>
          <p:cNvSpPr/>
          <p:nvPr/>
        </p:nvSpPr>
        <p:spPr>
          <a:xfrm>
            <a:off x="0" y="2466684"/>
            <a:ext cx="9621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3 x 2 = 6</a:t>
            </a:r>
          </a:p>
        </p:txBody>
      </p:sp>
      <p:sp>
        <p:nvSpPr>
          <p:cNvPr id="54" name="Rectangle 53"/>
          <p:cNvSpPr/>
          <p:nvPr/>
        </p:nvSpPr>
        <p:spPr>
          <a:xfrm>
            <a:off x="0" y="2853653"/>
            <a:ext cx="9621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4 x 2 = 8</a:t>
            </a:r>
          </a:p>
        </p:txBody>
      </p:sp>
      <p:sp>
        <p:nvSpPr>
          <p:cNvPr id="55" name="Rectangle 54"/>
          <p:cNvSpPr/>
          <p:nvPr/>
        </p:nvSpPr>
        <p:spPr>
          <a:xfrm>
            <a:off x="0" y="3220161"/>
            <a:ext cx="10791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5 x 2 = 10</a:t>
            </a:r>
          </a:p>
        </p:txBody>
      </p:sp>
      <p:sp>
        <p:nvSpPr>
          <p:cNvPr id="56" name="Rectangle 55"/>
          <p:cNvSpPr/>
          <p:nvPr/>
        </p:nvSpPr>
        <p:spPr>
          <a:xfrm>
            <a:off x="0" y="3584312"/>
            <a:ext cx="10791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6 x 2 = 12</a:t>
            </a:r>
          </a:p>
        </p:txBody>
      </p:sp>
      <p:sp>
        <p:nvSpPr>
          <p:cNvPr id="57" name="Rectangle 56"/>
          <p:cNvSpPr/>
          <p:nvPr/>
        </p:nvSpPr>
        <p:spPr>
          <a:xfrm>
            <a:off x="0" y="3968457"/>
            <a:ext cx="10791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7 x 2 = 14</a:t>
            </a:r>
          </a:p>
        </p:txBody>
      </p:sp>
      <p:sp>
        <p:nvSpPr>
          <p:cNvPr id="58" name="Rectangle 57"/>
          <p:cNvSpPr/>
          <p:nvPr/>
        </p:nvSpPr>
        <p:spPr>
          <a:xfrm>
            <a:off x="0" y="4342882"/>
            <a:ext cx="10791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8 x 2 = 16</a:t>
            </a:r>
          </a:p>
        </p:txBody>
      </p:sp>
      <p:sp>
        <p:nvSpPr>
          <p:cNvPr id="59" name="Rectangle 58"/>
          <p:cNvSpPr/>
          <p:nvPr/>
        </p:nvSpPr>
        <p:spPr>
          <a:xfrm>
            <a:off x="0" y="4712214"/>
            <a:ext cx="10791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9 x 2 = 18</a:t>
            </a:r>
          </a:p>
        </p:txBody>
      </p:sp>
      <p:sp>
        <p:nvSpPr>
          <p:cNvPr id="60" name="Rectangle 59"/>
          <p:cNvSpPr/>
          <p:nvPr/>
        </p:nvSpPr>
        <p:spPr>
          <a:xfrm>
            <a:off x="0" y="5087523"/>
            <a:ext cx="11961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10 x 2 = 20</a:t>
            </a:r>
          </a:p>
        </p:txBody>
      </p:sp>
      <p:sp>
        <p:nvSpPr>
          <p:cNvPr id="61" name="Rectangle 60"/>
          <p:cNvSpPr/>
          <p:nvPr/>
        </p:nvSpPr>
        <p:spPr>
          <a:xfrm>
            <a:off x="0" y="5464305"/>
            <a:ext cx="11961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11 x 2 = 22</a:t>
            </a:r>
          </a:p>
        </p:txBody>
      </p:sp>
      <p:sp>
        <p:nvSpPr>
          <p:cNvPr id="62" name="Rectangle 61"/>
          <p:cNvSpPr/>
          <p:nvPr/>
        </p:nvSpPr>
        <p:spPr>
          <a:xfrm>
            <a:off x="0" y="5843721"/>
            <a:ext cx="1249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12 x  2 = 24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4606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BC5B806-462F-453C-960C-2AFA34B11E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6C3ED024-1FEF-4DB4-A090-54B85EE711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3281" y="4388764"/>
            <a:ext cx="1295467" cy="80014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8599" y="4388764"/>
            <a:ext cx="1295467" cy="80014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69719" y="4373869"/>
            <a:ext cx="1397072" cy="78109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85700" y="4611435"/>
            <a:ext cx="5151783" cy="712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Myriad Pro" panose="020B0503030403020204"/>
              </a:rPr>
              <a:t>      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sz="4000" dirty="0">
                <a:latin typeface="Myriad Pro" panose="020B0503030403020204"/>
              </a:rPr>
              <a:t>               =    </a:t>
            </a:r>
            <a:endParaRPr lang="en-GB" sz="4000" dirty="0">
              <a:latin typeface="Myriad Pro" panose="020B050303040302020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32870" y="3458316"/>
            <a:ext cx="5151783" cy="712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3      x      2       =     6</a:t>
            </a:r>
            <a:endParaRPr lang="en-GB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8784" y="1330036"/>
            <a:ext cx="40613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factor </a:t>
            </a:r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15049" y="1330036"/>
            <a:ext cx="40613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product</a:t>
            </a:r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0697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6BDC8C0-5079-43E2-992F-1E5CA74404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D9A9288-A936-4FC6-BDA1-CC6EB0BC2E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99A168B-CB36-47DF-851E-FC13715558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7831407"/>
              </p:ext>
            </p:extLst>
          </p:nvPr>
        </p:nvGraphicFramePr>
        <p:xfrm>
          <a:off x="1310212" y="778443"/>
          <a:ext cx="2151018" cy="4937322"/>
        </p:xfrm>
        <a:graphic>
          <a:graphicData uri="http://schemas.openxmlformats.org/drawingml/2006/table">
            <a:tbl>
              <a:tblPr firstRow="1" firstCol="1" bandRow="1"/>
              <a:tblGrid>
                <a:gridCol w="2151018">
                  <a:extLst>
                    <a:ext uri="{9D8B030D-6E8A-4147-A177-3AD203B41FA5}">
                      <a16:colId xmlns:a16="http://schemas.microsoft.com/office/drawing/2014/main" val="2681307978"/>
                    </a:ext>
                  </a:extLst>
                </a:gridCol>
              </a:tblGrid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 × 2 = 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1258208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 × 2 =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3952289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 × 2 = 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1940710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 × 2 = 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3504343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 × 2 = 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3021991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 × 2 = 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0472153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 × 2 = 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8380786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 × 2 = 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1376920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 × 2 = 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9808050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 × 2 = 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179523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 × 2 = 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338811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 × 2 = 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0466944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 × 2 = 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3013756"/>
                  </a:ext>
                </a:extLst>
              </a:tr>
            </a:tbl>
          </a:graphicData>
        </a:graphic>
      </p:graphicFrame>
      <p:pic>
        <p:nvPicPr>
          <p:cNvPr id="22" name="Picture 21">
            <a:extLst>
              <a:ext uri="{FF2B5EF4-FFF2-40B4-BE49-F238E27FC236}">
                <a16:creationId xmlns:a16="http://schemas.microsoft.com/office/drawing/2014/main" id="{59E90807-8FDC-4F2F-BFE2-5CC744052C6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986289"/>
            <a:ext cx="936104" cy="72808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44E209B-3C11-453C-B798-B1E264DC8B5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1366442"/>
            <a:ext cx="936104" cy="72808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0C3EC669-39EF-4D7B-8000-0F7060A2604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1746595"/>
            <a:ext cx="936104" cy="72808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E2F49C2-205F-41D8-922D-4D8D6A668D3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2126748"/>
            <a:ext cx="936104" cy="72808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87226B2-C5E3-4B12-9B50-2B90E4ECD63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2506901"/>
            <a:ext cx="936104" cy="72808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D1CB65B3-1544-42BA-8864-F6ADDC7FF01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2887054"/>
            <a:ext cx="936104" cy="72808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364B9448-0949-4107-B4C5-E9DBF2DFEFE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3267207"/>
            <a:ext cx="936104" cy="72808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4A0A55A3-8471-427A-A803-27E331882C7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3647360"/>
            <a:ext cx="936104" cy="72808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BF721394-951F-4949-B308-B05A6930FC8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4027513"/>
            <a:ext cx="936104" cy="72808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B427426F-D355-426D-A6E7-3DFA928ACD9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4407666"/>
            <a:ext cx="936104" cy="72808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83D38441-4CD1-4A6C-96CA-DD9E8FEA82E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4787819"/>
            <a:ext cx="936104" cy="728081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BADBB4E2-A1E8-4A3D-A6E8-E1BD7BAE5F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5167971"/>
            <a:ext cx="936104" cy="728081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31931129-DF22-48EB-AC4E-6C0535BB43E1}"/>
              </a:ext>
            </a:extLst>
          </p:cNvPr>
          <p:cNvSpPr txBox="1"/>
          <p:nvPr/>
        </p:nvSpPr>
        <p:spPr bwMode="auto">
          <a:xfrm>
            <a:off x="4943435" y="957777"/>
            <a:ext cx="244225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</a:pPr>
            <a:r>
              <a:rPr lang="en-GB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‘One two is two, two twos are four, three twos are six…’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5E9F944-089B-421C-AA1C-366C8319EBAC}"/>
              </a:ext>
            </a:extLst>
          </p:cNvPr>
          <p:cNvSpPr txBox="1"/>
          <p:nvPr/>
        </p:nvSpPr>
        <p:spPr>
          <a:xfrm>
            <a:off x="4943435" y="2447270"/>
            <a:ext cx="400379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What do you notice?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What changes between each equation?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What stays the same?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Is there a pattern in the products?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97221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D6C9A85-D4BA-4845-82BA-557B7412B5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6D1A316-46CF-4217-96C8-B9B8F8ED9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99A168B-CB36-47DF-851E-FC13715558C7}"/>
              </a:ext>
            </a:extLst>
          </p:cNvPr>
          <p:cNvGraphicFramePr>
            <a:graphicFrameLocks noGrp="1"/>
          </p:cNvGraphicFramePr>
          <p:nvPr/>
        </p:nvGraphicFramePr>
        <p:xfrm>
          <a:off x="1310212" y="778443"/>
          <a:ext cx="2151018" cy="4935671"/>
        </p:xfrm>
        <a:graphic>
          <a:graphicData uri="http://schemas.openxmlformats.org/drawingml/2006/table">
            <a:tbl>
              <a:tblPr firstRow="1" firstCol="1" bandRow="1"/>
              <a:tblGrid>
                <a:gridCol w="2151018">
                  <a:extLst>
                    <a:ext uri="{9D8B030D-6E8A-4147-A177-3AD203B41FA5}">
                      <a16:colId xmlns:a16="http://schemas.microsoft.com/office/drawing/2014/main" val="2681307978"/>
                    </a:ext>
                  </a:extLst>
                </a:gridCol>
              </a:tblGrid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 × 2 = 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1258208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× 2 =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3952289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× 2 = 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1940710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 × 2 = 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3504343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× 2 = 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3021991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× 2 = 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0472153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 × 2 = 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8380786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 × 2 = 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1376920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 × 2 = 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9808050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 × 2 = 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179523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× 2 = 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338811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 × 2 = 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0466944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 × 2 = 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3013756"/>
                  </a:ext>
                </a:extLst>
              </a:tr>
            </a:tbl>
          </a:graphicData>
        </a:graphic>
      </p:graphicFrame>
      <p:pic>
        <p:nvPicPr>
          <p:cNvPr id="22" name="Picture 21">
            <a:extLst>
              <a:ext uri="{FF2B5EF4-FFF2-40B4-BE49-F238E27FC236}">
                <a16:creationId xmlns:a16="http://schemas.microsoft.com/office/drawing/2014/main" id="{59E90807-8FDC-4F2F-BFE2-5CC744052C6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1021013"/>
            <a:ext cx="936104" cy="72808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44E209B-3C11-453C-B798-B1E264DC8B5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1401166"/>
            <a:ext cx="936104" cy="72808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0C3EC669-39EF-4D7B-8000-0F7060A2604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1781319"/>
            <a:ext cx="936104" cy="72808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E2F49C2-205F-41D8-922D-4D8D6A668D3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2161472"/>
            <a:ext cx="936104" cy="72808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87226B2-C5E3-4B12-9B50-2B90E4ECD63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2541625"/>
            <a:ext cx="936104" cy="72808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D1CB65B3-1544-42BA-8864-F6ADDC7FF01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2921778"/>
            <a:ext cx="936104" cy="72808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364B9448-0949-4107-B4C5-E9DBF2DFEFE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3301931"/>
            <a:ext cx="936104" cy="72808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4A0A55A3-8471-427A-A803-27E331882C7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3682084"/>
            <a:ext cx="936104" cy="72808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BF721394-951F-4949-B308-B05A6930FC8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4062237"/>
            <a:ext cx="936104" cy="72808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B427426F-D355-426D-A6E7-3DFA928ACD9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4442390"/>
            <a:ext cx="936104" cy="72808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83D38441-4CD1-4A6C-96CA-DD9E8FEA82E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4822543"/>
            <a:ext cx="936104" cy="728081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BADBB4E2-A1E8-4A3D-A6E8-E1BD7BAE5F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5202695"/>
            <a:ext cx="936104" cy="72808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E319D88C-42B5-4A63-83A9-CA3A95542975}"/>
              </a:ext>
            </a:extLst>
          </p:cNvPr>
          <p:cNvSpPr txBox="1"/>
          <p:nvPr/>
        </p:nvSpPr>
        <p:spPr bwMode="auto">
          <a:xfrm>
            <a:off x="4896091" y="1401166"/>
            <a:ext cx="378492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</a:pPr>
            <a:r>
              <a:rPr lang="en-GB" sz="28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The first factor in each equation increases by  …     each time. 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B717BC3E-A7C5-4646-95A1-70D24AB3BC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0884042"/>
              </p:ext>
            </p:extLst>
          </p:nvPr>
        </p:nvGraphicFramePr>
        <p:xfrm>
          <a:off x="1303186" y="788375"/>
          <a:ext cx="2151018" cy="4937322"/>
        </p:xfrm>
        <a:graphic>
          <a:graphicData uri="http://schemas.openxmlformats.org/drawingml/2006/table">
            <a:tbl>
              <a:tblPr firstRow="1" firstCol="1" bandRow="1"/>
              <a:tblGrid>
                <a:gridCol w="2151018">
                  <a:extLst>
                    <a:ext uri="{9D8B030D-6E8A-4147-A177-3AD203B41FA5}">
                      <a16:colId xmlns:a16="http://schemas.microsoft.com/office/drawing/2014/main" val="2681307978"/>
                    </a:ext>
                  </a:extLst>
                </a:gridCol>
              </a:tblGrid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× 2 = 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1258208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× 2 =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3952289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× 2 = 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1940710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× 2 = 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3504343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× 2 = 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3021991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</a:t>
                      </a: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× 2 = 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0472153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</a:t>
                      </a: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× 2 = 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8380786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</a:t>
                      </a: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× 2 = 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1376920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</a:t>
                      </a: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× 2 = 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9808050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</a:t>
                      </a: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× 2 = 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179523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</a:t>
                      </a: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× 2 = 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338811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</a:t>
                      </a: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× 2 = 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0466944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</a:t>
                      </a: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× 2 = 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3013756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41648D67-20F3-4609-A373-6A1C26DA8551}"/>
              </a:ext>
            </a:extLst>
          </p:cNvPr>
          <p:cNvSpPr txBox="1"/>
          <p:nvPr/>
        </p:nvSpPr>
        <p:spPr bwMode="auto">
          <a:xfrm>
            <a:off x="4896091" y="2324496"/>
            <a:ext cx="533400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Clr>
                <a:srgbClr val="82CBDD"/>
              </a:buClr>
            </a:pPr>
            <a:r>
              <a:rPr lang="en-GB" sz="24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6463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AC93A38-9A5F-494B-A011-0AA5DD6738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DEE9A92-ADC8-4CD7-8F2F-A0C4D9614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99A168B-CB36-47DF-851E-FC13715558C7}"/>
              </a:ext>
            </a:extLst>
          </p:cNvPr>
          <p:cNvGraphicFramePr>
            <a:graphicFrameLocks noGrp="1"/>
          </p:cNvGraphicFramePr>
          <p:nvPr/>
        </p:nvGraphicFramePr>
        <p:xfrm>
          <a:off x="1310212" y="778443"/>
          <a:ext cx="2151018" cy="4935671"/>
        </p:xfrm>
        <a:graphic>
          <a:graphicData uri="http://schemas.openxmlformats.org/drawingml/2006/table">
            <a:tbl>
              <a:tblPr firstRow="1" firstCol="1" bandRow="1"/>
              <a:tblGrid>
                <a:gridCol w="2151018">
                  <a:extLst>
                    <a:ext uri="{9D8B030D-6E8A-4147-A177-3AD203B41FA5}">
                      <a16:colId xmlns:a16="http://schemas.microsoft.com/office/drawing/2014/main" val="2681307978"/>
                    </a:ext>
                  </a:extLst>
                </a:gridCol>
              </a:tblGrid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 × 2 = 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1258208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× 2 =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3952289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× 2 = 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1940710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 × 2 = 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3504343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× 2 = 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3021991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× 2 = 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0472153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 × 2 = 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8380786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 × 2 = 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1376920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 × 2 = 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9808050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 × 2 = 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179523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× 2 = 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338811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 × 2 = 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0466944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 × 2 = 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3013756"/>
                  </a:ext>
                </a:extLst>
              </a:tr>
            </a:tbl>
          </a:graphicData>
        </a:graphic>
      </p:graphicFrame>
      <p:pic>
        <p:nvPicPr>
          <p:cNvPr id="22" name="Picture 21">
            <a:extLst>
              <a:ext uri="{FF2B5EF4-FFF2-40B4-BE49-F238E27FC236}">
                <a16:creationId xmlns:a16="http://schemas.microsoft.com/office/drawing/2014/main" id="{59E90807-8FDC-4F2F-BFE2-5CC744052C6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997864"/>
            <a:ext cx="936104" cy="72808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44E209B-3C11-453C-B798-B1E264DC8B5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1378017"/>
            <a:ext cx="936104" cy="72808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0C3EC669-39EF-4D7B-8000-0F7060A2604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1758170"/>
            <a:ext cx="936104" cy="72808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E2F49C2-205F-41D8-922D-4D8D6A668D3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2138323"/>
            <a:ext cx="936104" cy="72808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87226B2-C5E3-4B12-9B50-2B90E4ECD63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2518476"/>
            <a:ext cx="936104" cy="72808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D1CB65B3-1544-42BA-8864-F6ADDC7FF01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2898629"/>
            <a:ext cx="936104" cy="72808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364B9448-0949-4107-B4C5-E9DBF2DFEFE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3278782"/>
            <a:ext cx="936104" cy="72808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4A0A55A3-8471-427A-A803-27E331882C7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3658935"/>
            <a:ext cx="936104" cy="72808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BF721394-951F-4949-B308-B05A6930FC8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4039088"/>
            <a:ext cx="936104" cy="72808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B427426F-D355-426D-A6E7-3DFA928ACD9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4419241"/>
            <a:ext cx="936104" cy="72808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83D38441-4CD1-4A6C-96CA-DD9E8FEA82E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4799394"/>
            <a:ext cx="936104" cy="728081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BADBB4E2-A1E8-4A3D-A6E8-E1BD7BAE5F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5179546"/>
            <a:ext cx="936104" cy="72808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F2D7E49-D43E-4B9F-BFC7-DE347D04F587}"/>
              </a:ext>
            </a:extLst>
          </p:cNvPr>
          <p:cNvSpPr txBox="1"/>
          <p:nvPr/>
        </p:nvSpPr>
        <p:spPr bwMode="auto">
          <a:xfrm>
            <a:off x="5046563" y="1401166"/>
            <a:ext cx="363445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</a:pPr>
            <a:r>
              <a:rPr lang="en-GB" sz="28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The second factor in each equation is …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5CFA1DE2-EFDC-4581-9352-B92FE6E36C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2603379"/>
              </p:ext>
            </p:extLst>
          </p:nvPr>
        </p:nvGraphicFramePr>
        <p:xfrm>
          <a:off x="1310212" y="778443"/>
          <a:ext cx="2151018" cy="4937322"/>
        </p:xfrm>
        <a:graphic>
          <a:graphicData uri="http://schemas.openxmlformats.org/drawingml/2006/table">
            <a:tbl>
              <a:tblPr firstRow="1" firstCol="1" bandRow="1"/>
              <a:tblGrid>
                <a:gridCol w="2151018">
                  <a:extLst>
                    <a:ext uri="{9D8B030D-6E8A-4147-A177-3AD203B41FA5}">
                      <a16:colId xmlns:a16="http://schemas.microsoft.com/office/drawing/2014/main" val="2681307978"/>
                    </a:ext>
                  </a:extLst>
                </a:gridCol>
              </a:tblGrid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 × </a:t>
                      </a:r>
                      <a:r>
                        <a:rPr lang="en-GB" sz="25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= 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1258208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 × </a:t>
                      </a:r>
                      <a:r>
                        <a:rPr lang="en-GB" sz="25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=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3952289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 × </a:t>
                      </a:r>
                      <a:r>
                        <a:rPr lang="en-GB" sz="25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= 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1940710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 × </a:t>
                      </a:r>
                      <a:r>
                        <a:rPr lang="en-GB" sz="25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= 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3504343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 × </a:t>
                      </a:r>
                      <a:r>
                        <a:rPr lang="en-GB" sz="25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= 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3021991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 × </a:t>
                      </a:r>
                      <a:r>
                        <a:rPr lang="en-GB" sz="25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= 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0472153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 × </a:t>
                      </a:r>
                      <a:r>
                        <a:rPr lang="en-GB" sz="25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= 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8380786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 × </a:t>
                      </a:r>
                      <a:r>
                        <a:rPr lang="en-GB" sz="25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= 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1376920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 × </a:t>
                      </a:r>
                      <a:r>
                        <a:rPr lang="en-GB" sz="25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= 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9808050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 × </a:t>
                      </a:r>
                      <a:r>
                        <a:rPr lang="en-GB" sz="25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= 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179523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 × </a:t>
                      </a:r>
                      <a:r>
                        <a:rPr lang="en-GB" sz="25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= 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338811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 × </a:t>
                      </a:r>
                      <a:r>
                        <a:rPr lang="en-GB" sz="25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= 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0466944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 × </a:t>
                      </a:r>
                      <a:r>
                        <a:rPr lang="en-GB" sz="25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sz="25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= 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3013756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B142576B-A4F4-432E-A530-ECC829E47FD8}"/>
              </a:ext>
            </a:extLst>
          </p:cNvPr>
          <p:cNvSpPr txBox="1"/>
          <p:nvPr/>
        </p:nvSpPr>
        <p:spPr bwMode="auto">
          <a:xfrm>
            <a:off x="7776451" y="1898395"/>
            <a:ext cx="904562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Clr>
                <a:srgbClr val="82CBDD"/>
              </a:buClr>
            </a:pPr>
            <a:r>
              <a:rPr lang="en-GB" sz="24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2 </a:t>
            </a: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.</a:t>
            </a:r>
            <a:endParaRPr lang="en-GB" sz="2400" b="1" dirty="0">
              <a:latin typeface="Arial" panose="020B0604020202020204" pitchFamily="34" charset="0"/>
              <a:ea typeface="Myriad Pro Semibold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3447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1AC700-63D8-4352-9900-FF7EC008B8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E686D0E-33D8-41A2-99FB-7764FD3C14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99A168B-CB36-47DF-851E-FC13715558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918175"/>
              </p:ext>
            </p:extLst>
          </p:nvPr>
        </p:nvGraphicFramePr>
        <p:xfrm>
          <a:off x="470930" y="680191"/>
          <a:ext cx="2151018" cy="4935671"/>
        </p:xfrm>
        <a:graphic>
          <a:graphicData uri="http://schemas.openxmlformats.org/drawingml/2006/table">
            <a:tbl>
              <a:tblPr firstRow="1" firstCol="1" bandRow="1"/>
              <a:tblGrid>
                <a:gridCol w="2151018">
                  <a:extLst>
                    <a:ext uri="{9D8B030D-6E8A-4147-A177-3AD203B41FA5}">
                      <a16:colId xmlns:a16="http://schemas.microsoft.com/office/drawing/2014/main" val="2681307978"/>
                    </a:ext>
                  </a:extLst>
                </a:gridCol>
              </a:tblGrid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 × 2 = 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1258208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× 2 =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3952289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× 2 = 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1940710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 × 2 = 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3504343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× 2 = 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3021991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× 2 = 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0472153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 × 2 = 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8380786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 × 2 = 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1376920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 × 2 = 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9808050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 × 2 = 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179523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× 2 = 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338811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 × 2 = 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0466944"/>
                  </a:ext>
                </a:extLst>
              </a:tr>
              <a:tr h="318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500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 × 2 = 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3013756"/>
                  </a:ext>
                </a:extLst>
              </a:tr>
            </a:tbl>
          </a:graphicData>
        </a:graphic>
      </p:graphicFrame>
      <p:pic>
        <p:nvPicPr>
          <p:cNvPr id="44" name="Picture 43">
            <a:extLst>
              <a:ext uri="{FF2B5EF4-FFF2-40B4-BE49-F238E27FC236}">
                <a16:creationId xmlns:a16="http://schemas.microsoft.com/office/drawing/2014/main" id="{F938E737-1FAA-499A-B824-E17B97EB119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452112" y="4671420"/>
            <a:ext cx="936104" cy="728081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160DE433-63F1-4761-A14F-1AEF69E6AD68}"/>
              </a:ext>
            </a:extLst>
          </p:cNvPr>
          <p:cNvSpPr txBox="1"/>
          <p:nvPr/>
        </p:nvSpPr>
        <p:spPr bwMode="auto">
          <a:xfrm>
            <a:off x="4563728" y="1303706"/>
            <a:ext cx="36344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</a:pPr>
            <a:r>
              <a:rPr lang="en-GB" sz="2800" dirty="0">
                <a:latin typeface="Myriad Pro Semibold" charset="0"/>
                <a:ea typeface="Myriad Pro Semibold" charset="0"/>
                <a:cs typeface="Arial" panose="020B0604020202020204" pitchFamily="34" charset="0"/>
              </a:rPr>
              <a:t>The products are all …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C1D725A-9C3A-4F3A-8992-569A5738B1BB}"/>
              </a:ext>
            </a:extLst>
          </p:cNvPr>
          <p:cNvSpPr txBox="1"/>
          <p:nvPr/>
        </p:nvSpPr>
        <p:spPr bwMode="auto">
          <a:xfrm>
            <a:off x="4582485" y="2500632"/>
            <a:ext cx="363445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</a:pPr>
            <a:r>
              <a:rPr lang="en-GB" sz="2800" dirty="0">
                <a:latin typeface="Myriad Pro Semibold" charset="0"/>
                <a:ea typeface="Myriad Pro Semibold" charset="0"/>
                <a:cs typeface="Arial" panose="020B0604020202020204" pitchFamily="34" charset="0"/>
              </a:rPr>
              <a:t>The product increases by …. each time.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9EF9ED43-0932-4838-AC28-82BBE1726BA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95459" y="889671"/>
            <a:ext cx="936104" cy="728081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879EFB24-1C29-496D-B8F7-7D1F9B65293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95459" y="1269824"/>
            <a:ext cx="936104" cy="728081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3F6FFEE2-4AB3-4C92-B625-C656F1D509D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95459" y="1649977"/>
            <a:ext cx="936104" cy="728081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5BA4B906-C564-4A22-917B-25D25E9BEA1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95459" y="2030130"/>
            <a:ext cx="936104" cy="728081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6C02EC27-3A59-4B4F-BF8D-4A3FEAFD0C6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95459" y="2410283"/>
            <a:ext cx="936104" cy="728081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68CBAC92-A2D7-4086-B8D6-487862D57AC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95459" y="2790436"/>
            <a:ext cx="936104" cy="728081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5A1790AC-A170-4A3A-BD8E-FBFE582EADA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95459" y="3170589"/>
            <a:ext cx="936104" cy="728081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32D51149-ECF5-4B4C-933B-84DE6F54FD2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95459" y="3550742"/>
            <a:ext cx="936104" cy="728081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12C5F94-CFC4-4C90-9839-4DC58379FD7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95459" y="3930895"/>
            <a:ext cx="936104" cy="72808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F67EFA29-264A-404F-9C71-923C5D45932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95459" y="4311048"/>
            <a:ext cx="936104" cy="72808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50092B97-1816-470D-A20D-61CD26D4D00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95459" y="4691201"/>
            <a:ext cx="936104" cy="72808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8E959E44-38AE-4495-8093-32CD4AC3B8F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95459" y="5071353"/>
            <a:ext cx="936104" cy="728081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2D5D3BD3-EBBF-4881-A844-A2C5ED4DAB1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285" r="-18260"/>
          <a:stretch/>
        </p:blipFill>
        <p:spPr>
          <a:xfrm>
            <a:off x="2831075" y="819630"/>
            <a:ext cx="936104" cy="2288254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A69EDA45-2887-440E-B6B0-EDD27BDF084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49283" y="972900"/>
            <a:ext cx="1040116" cy="1768197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6FA20D6A-E260-4532-B516-D8D8DBBFEB2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83147" y="803517"/>
            <a:ext cx="936104" cy="1560173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5A498DF4-3114-4C81-AD7A-D78B8558844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74063" y="944809"/>
            <a:ext cx="936104" cy="104011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1610D70B-7D9C-4343-A88A-17DAAD04A1D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2977" y="2889670"/>
            <a:ext cx="1040116" cy="1768197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FF7C35CD-6254-4D2E-8720-FF5D80AEA76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71916" y="2720727"/>
            <a:ext cx="936104" cy="1560173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7318B646-9DED-4F9E-8DF5-0072EC537E6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3229" y="2830821"/>
            <a:ext cx="936104" cy="1040116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6D99DBEF-E457-45AD-97F1-2A79A294E6E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35416" y="4691552"/>
            <a:ext cx="936104" cy="728081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02B351E5-2395-44AC-A4AF-E3D784778F8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285" r="-18260"/>
          <a:stretch/>
        </p:blipFill>
        <p:spPr>
          <a:xfrm>
            <a:off x="2849832" y="2734174"/>
            <a:ext cx="936104" cy="2288254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194B1F44-7A0E-4B5B-9262-D43B5A4E742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91996" y="4750884"/>
            <a:ext cx="936104" cy="1040116"/>
          </a:xfrm>
          <a:prstGeom prst="rect">
            <a:avLst/>
          </a:prstGeom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9EDCCE26-7DA9-43CC-BD41-D60C77C660F8}"/>
              </a:ext>
            </a:extLst>
          </p:cNvPr>
          <p:cNvSpPr txBox="1"/>
          <p:nvPr/>
        </p:nvSpPr>
        <p:spPr bwMode="auto">
          <a:xfrm>
            <a:off x="5154275" y="2977685"/>
            <a:ext cx="412808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Clr>
                <a:srgbClr val="82CBDD"/>
              </a:buClr>
            </a:pPr>
            <a:r>
              <a:rPr lang="en-GB" sz="2400" b="1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FA69504C-ABA8-4C79-8F63-EBCB79C46A4D}"/>
              </a:ext>
            </a:extLst>
          </p:cNvPr>
          <p:cNvSpPr txBox="1"/>
          <p:nvPr/>
        </p:nvSpPr>
        <p:spPr bwMode="auto">
          <a:xfrm>
            <a:off x="7714468" y="1352770"/>
            <a:ext cx="1004934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Clr>
                <a:srgbClr val="82CBDD"/>
              </a:buClr>
            </a:pPr>
            <a:r>
              <a:rPr lang="en-GB" sz="2400" b="1" dirty="0">
                <a:latin typeface="Myriad Pro Semibold" charset="0"/>
                <a:ea typeface="Myriad Pro Semibold" charset="0"/>
                <a:cs typeface="Myriad Pro Semibold" charset="0"/>
              </a:rPr>
              <a:t>even.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83116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1660184-8263-4C73-A273-69CC58EF55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1C10716-42EF-4289-A81A-E463BE719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1600201" y="1345168"/>
            <a:ext cx="594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 think that adding two to an even number gives you the next even number.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Oval Callout 3"/>
          <p:cNvSpPr/>
          <p:nvPr/>
        </p:nvSpPr>
        <p:spPr>
          <a:xfrm>
            <a:off x="889001" y="773668"/>
            <a:ext cx="7366000" cy="2463800"/>
          </a:xfrm>
          <a:prstGeom prst="wedgeEllipseCallout">
            <a:avLst>
              <a:gd name="adj1" fmla="val -56178"/>
              <a:gd name="adj2" fmla="val 77964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551668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.8|1.8|8.7|23.6|4.5|5.2|6.6|3.9|3.4|3.4|5.9|3.3|4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|27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2|6.1|4.3|2.6|4|3.2|3.9|4.7|3.2|6.9|4.1|3.9|4.4|7.5|6.2|5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3|30.1|5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3|19.5|30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8.2|1.4|1.6|1.7|1.4|1.3|1.1|0.8|0.9|10.2|8|2|6.2|8.4|2.1|2.4|1.2|2|1|1.3|1.5|1.5|1.2|1.3|4.2|2.1|2.8|11.3|3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3|17.6|0.8|1.4|10.9|1.7|16.3|1.7|1.3|6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3.2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0FE82C3-9A6F-4DC7-9231-BAC7951425FE}"/>
</file>

<file path=customXml/itemProps2.xml><?xml version="1.0" encoding="utf-8"?>
<ds:datastoreItem xmlns:ds="http://schemas.openxmlformats.org/officeDocument/2006/customXml" ds:itemID="{A7582EE7-6C9A-4B28-85B6-310B11663AC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8FD7CB5-39A2-4F89-828B-2658EFC3836E}">
  <ds:schemaRefs>
    <ds:schemaRef ds:uri="http://purl.org/dc/elements/1.1/"/>
    <ds:schemaRef ds:uri="http://schemas.microsoft.com/office/2006/metadata/properties"/>
    <ds:schemaRef ds:uri="72a2bc9c-fc6e-4d34-a2d4-d5a0d292b9ab"/>
    <ds:schemaRef ds:uri="http://purl.org/dc/terms/"/>
    <ds:schemaRef ds:uri="http://schemas.openxmlformats.org/package/2006/metadata/core-properties"/>
    <ds:schemaRef ds:uri="5f849fbc-54ce-49ef-be0d-47b80bb0ba27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317</TotalTime>
  <Words>686</Words>
  <Application>Microsoft Office PowerPoint</Application>
  <PresentationFormat>On-screen Show (4:3)</PresentationFormat>
  <Paragraphs>153</Paragraphs>
  <Slides>13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Myriad Pro</vt:lpstr>
      <vt:lpstr>Myriad Pro Semibold</vt:lpstr>
      <vt:lpstr>Open Sans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Elizabeth Lambert</dc:creator>
  <cp:lastModifiedBy>Andrew Young</cp:lastModifiedBy>
  <cp:revision>23</cp:revision>
  <dcterms:created xsi:type="dcterms:W3CDTF">2020-05-27T07:49:29Z</dcterms:created>
  <dcterms:modified xsi:type="dcterms:W3CDTF">2020-08-25T15:19:37Z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