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6"/>
  </p:notesMasterIdLst>
  <p:sldIdLst>
    <p:sldId id="256" r:id="rId5"/>
    <p:sldId id="298" r:id="rId6"/>
    <p:sldId id="277" r:id="rId7"/>
    <p:sldId id="293" r:id="rId8"/>
    <p:sldId id="294" r:id="rId9"/>
    <p:sldId id="295" r:id="rId10"/>
    <p:sldId id="280" r:id="rId11"/>
    <p:sldId id="267" r:id="rId12"/>
    <p:sldId id="296" r:id="rId13"/>
    <p:sldId id="297" r:id="rId14"/>
    <p:sldId id="29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F36C57-841A-4C05-A235-EF3DBCB894AC}" v="5" dt="2020-08-25T15:11:17.4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0" autoAdjust="0"/>
    <p:restoredTop sz="85414" autoAdjust="0"/>
  </p:normalViewPr>
  <p:slideViewPr>
    <p:cSldViewPr snapToGrid="0">
      <p:cViewPr varScale="1">
        <p:scale>
          <a:sx n="61" d="100"/>
          <a:sy n="61" d="100"/>
        </p:scale>
        <p:origin x="165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69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69775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265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6427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885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561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28197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5750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3694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9883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7025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495570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4767043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  <p:sldLayoutId id="2147483664" r:id="rId14"/>
    <p:sldLayoutId id="2147483662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3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5" Type="http://schemas.openxmlformats.org/officeDocument/2006/relationships/image" Target="../media/image9.png"/><Relationship Id="rId4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878729" cy="3121056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KS1 Multiplication 3 Lesson 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0CD860-AE1C-FC4E-A997-94BA358D19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AE1D1A35-EB1A-4846-A2F8-EC9B6D9A266A}"/>
              </a:ext>
            </a:extLst>
          </p:cNvPr>
          <p:cNvSpPr txBox="1">
            <a:spLocks noChangeArrowheads="1"/>
          </p:cNvSpPr>
          <p:nvPr/>
        </p:nvSpPr>
        <p:spPr>
          <a:xfrm>
            <a:off x="471736" y="906698"/>
            <a:ext cx="79248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24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84271FD-5C63-8446-92C9-150EEF62DE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500729"/>
              </p:ext>
            </p:extLst>
          </p:nvPr>
        </p:nvGraphicFramePr>
        <p:xfrm>
          <a:off x="567634" y="1655293"/>
          <a:ext cx="2160000" cy="5039996"/>
        </p:xfrm>
        <a:graphic>
          <a:graphicData uri="http://schemas.openxmlformats.org/drawingml/2006/table">
            <a:tbl>
              <a:tblPr firstRow="1" firstCol="1" bandRow="1"/>
              <a:tblGrid>
                <a:gridCol w="2160000">
                  <a:extLst>
                    <a:ext uri="{9D8B030D-6E8A-4147-A177-3AD203B41FA5}">
                      <a16:colId xmlns:a16="http://schemas.microsoft.com/office/drawing/2014/main" val="2681307978"/>
                    </a:ext>
                  </a:extLst>
                </a:gridCol>
              </a:tblGrid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× 2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258208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× 2 =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952289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× 2 =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94071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× 2 =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434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× 2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2199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× 2 = 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47215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× 2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786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× 2 =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7692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× 2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805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× 2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7952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× 2 =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3881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× 2 = 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66944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× 2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013756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FB41EE9C-E6FF-2641-A249-AD63BE348D7A}"/>
              </a:ext>
            </a:extLst>
          </p:cNvPr>
          <p:cNvSpPr/>
          <p:nvPr/>
        </p:nvSpPr>
        <p:spPr>
          <a:xfrm>
            <a:off x="4572000" y="1655293"/>
            <a:ext cx="3107149" cy="53290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Rolling twos!</a:t>
            </a:r>
          </a:p>
        </p:txBody>
      </p:sp>
    </p:spTree>
    <p:extLst>
      <p:ext uri="{BB962C8B-B14F-4D97-AF65-F5344CB8AC3E}">
        <p14:creationId xmlns:p14="http://schemas.microsoft.com/office/powerpoint/2010/main" val="851006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F2098E-FD11-43E8-BD4F-B16CF35281F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https://www.ncetm.org.uk/classroom-resources/vl-key-stage-1-multiplication-3-video-lessons/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587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77718D-D643-4E33-9593-B395E04C80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C0330A-DD80-428E-B410-AEE3C3E9B6A1}"/>
              </a:ext>
            </a:extLst>
          </p:cNvPr>
          <p:cNvSpPr txBox="1"/>
          <p:nvPr/>
        </p:nvSpPr>
        <p:spPr>
          <a:xfrm>
            <a:off x="804797" y="1336533"/>
            <a:ext cx="795089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is a practical activity, watch the video to see what the teacher does.</a:t>
            </a:r>
            <a:endParaRPr lang="en-GB" i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259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8C034CB2-B19C-E548-AB1E-2F117E650B0A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906698"/>
            <a:ext cx="91440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24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8945E72-FB48-8A47-AD15-C7F8D42C3C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062" y="1825039"/>
            <a:ext cx="3019096" cy="39145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E1AB88-96D8-9A4A-9BCB-E41EA4AF40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243" y="1825039"/>
            <a:ext cx="4873576" cy="45910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1730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EC563C9-E3AD-4846-94A2-113A899B40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600E1B-72E6-9B4E-8A86-503C748661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06"/>
          <a:stretch/>
        </p:blipFill>
        <p:spPr>
          <a:xfrm>
            <a:off x="1504456" y="3033339"/>
            <a:ext cx="6135088" cy="8309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23617C-6F0D-8346-A0DC-0FF0C55D5BD2}"/>
              </a:ext>
            </a:extLst>
          </p:cNvPr>
          <p:cNvSpPr txBox="1"/>
          <p:nvPr/>
        </p:nvSpPr>
        <p:spPr bwMode="auto">
          <a:xfrm>
            <a:off x="3962433" y="4732527"/>
            <a:ext cx="11721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4 × 2 =</a:t>
            </a:r>
            <a:endParaRPr lang="en-GB" sz="2400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6E930B-651C-6B44-BCAF-A9CA0E374205}"/>
              </a:ext>
            </a:extLst>
          </p:cNvPr>
          <p:cNvSpPr txBox="1"/>
          <p:nvPr/>
        </p:nvSpPr>
        <p:spPr bwMode="auto">
          <a:xfrm>
            <a:off x="181583" y="1139172"/>
            <a:ext cx="87338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There are 4 nests. Each nest has 2 eggs. How many eggs are there altogether? </a:t>
            </a:r>
            <a:endParaRPr lang="en-GB" sz="2400" i="1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2264F1-2AD5-E84C-8F39-453CE75AD4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03"/>
          <a:stretch/>
        </p:blipFill>
        <p:spPr>
          <a:xfrm>
            <a:off x="1491206" y="3864336"/>
            <a:ext cx="6135088" cy="5845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665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EC563C9-E3AD-4846-94A2-113A899B40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600E1B-72E6-9B4E-8A86-503C748661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06"/>
          <a:stretch/>
        </p:blipFill>
        <p:spPr>
          <a:xfrm>
            <a:off x="205091" y="1604949"/>
            <a:ext cx="3186811" cy="4316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23617C-6F0D-8346-A0DC-0FF0C55D5BD2}"/>
              </a:ext>
            </a:extLst>
          </p:cNvPr>
          <p:cNvSpPr txBox="1"/>
          <p:nvPr/>
        </p:nvSpPr>
        <p:spPr bwMode="auto">
          <a:xfrm>
            <a:off x="1105047" y="2635082"/>
            <a:ext cx="11721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4 × 2 =</a:t>
            </a:r>
            <a:endParaRPr lang="en-GB" sz="2400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6E930B-651C-6B44-BCAF-A9CA0E374205}"/>
              </a:ext>
            </a:extLst>
          </p:cNvPr>
          <p:cNvSpPr txBox="1"/>
          <p:nvPr/>
        </p:nvSpPr>
        <p:spPr bwMode="auto">
          <a:xfrm>
            <a:off x="205091" y="775636"/>
            <a:ext cx="87338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There are 4 nests. Each nest has 2 eggs. How Many eggs are there altogether? </a:t>
            </a:r>
            <a:endParaRPr lang="en-GB" sz="2400" i="1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2264F1-2AD5-E84C-8F39-453CE75AD4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03"/>
          <a:stretch/>
        </p:blipFill>
        <p:spPr>
          <a:xfrm>
            <a:off x="98318" y="2284114"/>
            <a:ext cx="3186811" cy="3036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C5A74E-E47C-7348-849D-D74FC3CD09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0670" y="2979070"/>
            <a:ext cx="3911405" cy="36846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F79C451-CABA-9F41-8ECB-0B9BDA27A740}"/>
              </a:ext>
            </a:extLst>
          </p:cNvPr>
          <p:cNvSpPr txBox="1"/>
          <p:nvPr/>
        </p:nvSpPr>
        <p:spPr bwMode="auto">
          <a:xfrm>
            <a:off x="2392497" y="2635082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8</a:t>
            </a:r>
            <a:endParaRPr lang="en-GB" sz="2400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111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EC563C9-E3AD-4846-94A2-113A899B40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6E930B-651C-6B44-BCAF-A9CA0E374205}"/>
              </a:ext>
            </a:extLst>
          </p:cNvPr>
          <p:cNvSpPr txBox="1"/>
          <p:nvPr/>
        </p:nvSpPr>
        <p:spPr bwMode="auto">
          <a:xfrm>
            <a:off x="205091" y="876591"/>
            <a:ext cx="87338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There are 8 bicycles. Each bicycle has 2 wheels. How Many wheels are there altogether? </a:t>
            </a:r>
            <a:endParaRPr lang="en-GB" sz="2400" i="1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73B353-3326-5342-9F7D-D1C770C0BE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95331"/>
            <a:ext cx="1866900" cy="1193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3EE564-0361-8645-A8EC-077C00D3F9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6900" y="1970169"/>
            <a:ext cx="4873576" cy="45910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4E6E4AA-4306-5742-89C5-B96BF957A4F4}"/>
              </a:ext>
            </a:extLst>
          </p:cNvPr>
          <p:cNvSpPr txBox="1"/>
          <p:nvPr/>
        </p:nvSpPr>
        <p:spPr bwMode="auto">
          <a:xfrm>
            <a:off x="226335" y="3798363"/>
            <a:ext cx="11721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8 × 2 =</a:t>
            </a:r>
            <a:endParaRPr lang="en-GB" sz="2400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806B1-21EC-9B4D-8D76-C4C47AEA9227}"/>
              </a:ext>
            </a:extLst>
          </p:cNvPr>
          <p:cNvSpPr txBox="1"/>
          <p:nvPr/>
        </p:nvSpPr>
        <p:spPr bwMode="auto">
          <a:xfrm>
            <a:off x="1206473" y="3798363"/>
            <a:ext cx="8447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16</a:t>
            </a:r>
            <a:endParaRPr lang="en-GB" sz="2400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885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3C17B7-D7B3-454F-AE9E-B7CB195FE812}"/>
              </a:ext>
            </a:extLst>
          </p:cNvPr>
          <p:cNvSpPr txBox="1"/>
          <p:nvPr/>
        </p:nvSpPr>
        <p:spPr bwMode="auto">
          <a:xfrm>
            <a:off x="974841" y="5018912"/>
            <a:ext cx="15456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 2 is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4A8EDB-2028-45C2-B967-7EF33990C9E0}"/>
              </a:ext>
            </a:extLst>
          </p:cNvPr>
          <p:cNvSpPr txBox="1"/>
          <p:nvPr/>
        </p:nvSpPr>
        <p:spPr bwMode="auto">
          <a:xfrm>
            <a:off x="1025336" y="5447842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 × 2 = 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35393C-B9CA-482D-BF7F-12EB2074F62E}"/>
              </a:ext>
            </a:extLst>
          </p:cNvPr>
          <p:cNvSpPr txBox="1"/>
          <p:nvPr/>
        </p:nvSpPr>
        <p:spPr bwMode="auto">
          <a:xfrm>
            <a:off x="1397109" y="5018912"/>
            <a:ext cx="18308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two 2s are 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679556-2743-4F54-A457-C8CB7DC55ECE}"/>
              </a:ext>
            </a:extLst>
          </p:cNvPr>
          <p:cNvSpPr txBox="1"/>
          <p:nvPr/>
        </p:nvSpPr>
        <p:spPr bwMode="auto">
          <a:xfrm>
            <a:off x="1864163" y="5018912"/>
            <a:ext cx="20264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three 2s are 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7EDBF1-D995-4F25-B229-F715DBE1F24B}"/>
              </a:ext>
            </a:extLst>
          </p:cNvPr>
          <p:cNvSpPr txBox="1"/>
          <p:nvPr/>
        </p:nvSpPr>
        <p:spPr bwMode="auto">
          <a:xfrm>
            <a:off x="2500751" y="5018912"/>
            <a:ext cx="18830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four 2s are 8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6FCD064-2475-4A68-ABEC-66D5F3962214}"/>
              </a:ext>
            </a:extLst>
          </p:cNvPr>
          <p:cNvSpPr txBox="1"/>
          <p:nvPr/>
        </p:nvSpPr>
        <p:spPr bwMode="auto">
          <a:xfrm>
            <a:off x="3023238" y="5018912"/>
            <a:ext cx="19677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five 2s are 10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748400-71E5-4CC8-8DBF-266C8D4E4CF7}"/>
              </a:ext>
            </a:extLst>
          </p:cNvPr>
          <p:cNvSpPr txBox="1"/>
          <p:nvPr/>
        </p:nvSpPr>
        <p:spPr bwMode="auto">
          <a:xfrm>
            <a:off x="3653736" y="5018912"/>
            <a:ext cx="18365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six 2s are 12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E2DBEB8-3B5A-4DC4-BD05-CA966F15C9E8}"/>
              </a:ext>
            </a:extLst>
          </p:cNvPr>
          <p:cNvSpPr txBox="1"/>
          <p:nvPr/>
        </p:nvSpPr>
        <p:spPr bwMode="auto">
          <a:xfrm>
            <a:off x="3441434" y="5018912"/>
            <a:ext cx="2261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seven 2s are 14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55AF2A-A1E3-4151-9755-D2F3C2807D89}"/>
              </a:ext>
            </a:extLst>
          </p:cNvPr>
          <p:cNvSpPr txBox="1"/>
          <p:nvPr/>
        </p:nvSpPr>
        <p:spPr bwMode="auto">
          <a:xfrm>
            <a:off x="3479009" y="5018912"/>
            <a:ext cx="21859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eight 2s are 16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30D843-A02F-4111-B61F-F688ECAC5B5E}"/>
              </a:ext>
            </a:extLst>
          </p:cNvPr>
          <p:cNvSpPr txBox="1"/>
          <p:nvPr/>
        </p:nvSpPr>
        <p:spPr bwMode="auto">
          <a:xfrm>
            <a:off x="3534313" y="5018912"/>
            <a:ext cx="2075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nine 2s are 18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6A89468-449C-4ABF-8403-07F1120D812F}"/>
              </a:ext>
            </a:extLst>
          </p:cNvPr>
          <p:cNvSpPr txBox="1"/>
          <p:nvPr/>
        </p:nvSpPr>
        <p:spPr bwMode="auto">
          <a:xfrm>
            <a:off x="3608467" y="5018912"/>
            <a:ext cx="1927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 2s are 20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9B8D42-356A-4A71-9646-9885FEABFE4D}"/>
              </a:ext>
            </a:extLst>
          </p:cNvPr>
          <p:cNvSpPr txBox="1"/>
          <p:nvPr/>
        </p:nvSpPr>
        <p:spPr bwMode="auto">
          <a:xfrm>
            <a:off x="3388535" y="5018912"/>
            <a:ext cx="23669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eleven 2s are 22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3258ACD-E0ED-4C15-8829-DB9684EBD7B3}"/>
              </a:ext>
            </a:extLst>
          </p:cNvPr>
          <p:cNvSpPr txBox="1"/>
          <p:nvPr/>
        </p:nvSpPr>
        <p:spPr bwMode="auto">
          <a:xfrm>
            <a:off x="3393280" y="5018912"/>
            <a:ext cx="2357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twelve 2s are 24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3F72BE0-7872-4A18-980B-52463841C2A9}"/>
              </a:ext>
            </a:extLst>
          </p:cNvPr>
          <p:cNvSpPr txBox="1"/>
          <p:nvPr/>
        </p:nvSpPr>
        <p:spPr bwMode="auto">
          <a:xfrm>
            <a:off x="1590207" y="5447842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 × 2 = 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2142138-75B1-4EA7-A4EC-8CC986EB9B76}"/>
              </a:ext>
            </a:extLst>
          </p:cNvPr>
          <p:cNvSpPr txBox="1"/>
          <p:nvPr/>
        </p:nvSpPr>
        <p:spPr bwMode="auto">
          <a:xfrm>
            <a:off x="2155076" y="5447842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2 = 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203742-DB62-4524-92A9-AD7B1F160837}"/>
              </a:ext>
            </a:extLst>
          </p:cNvPr>
          <p:cNvSpPr txBox="1"/>
          <p:nvPr/>
        </p:nvSpPr>
        <p:spPr bwMode="auto">
          <a:xfrm>
            <a:off x="2719946" y="5447842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× 2 = 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AC0B1E9-E44F-483D-865E-8E08DAB7DAC3}"/>
              </a:ext>
            </a:extLst>
          </p:cNvPr>
          <p:cNvSpPr txBox="1"/>
          <p:nvPr/>
        </p:nvSpPr>
        <p:spPr bwMode="auto">
          <a:xfrm>
            <a:off x="3201460" y="5447842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× 2 = 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A1B55D1-EF01-447B-A0B3-70C8A2604E63}"/>
              </a:ext>
            </a:extLst>
          </p:cNvPr>
          <p:cNvSpPr txBox="1"/>
          <p:nvPr/>
        </p:nvSpPr>
        <p:spPr bwMode="auto">
          <a:xfrm>
            <a:off x="3766331" y="5447842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× 2 = 12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43EF98A-037C-4AF0-A424-89F147C5AFCC}"/>
              </a:ext>
            </a:extLst>
          </p:cNvPr>
          <p:cNvSpPr txBox="1"/>
          <p:nvPr/>
        </p:nvSpPr>
        <p:spPr bwMode="auto">
          <a:xfrm>
            <a:off x="3766331" y="5447842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 × 2 = 14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4144D78-BAC5-43CE-BC97-26460A172830}"/>
              </a:ext>
            </a:extLst>
          </p:cNvPr>
          <p:cNvSpPr txBox="1"/>
          <p:nvPr/>
        </p:nvSpPr>
        <p:spPr bwMode="auto">
          <a:xfrm>
            <a:off x="3766331" y="5447842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 × 2 = 16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E6B27E6-D5B0-4B80-9037-67F2C3AF9831}"/>
              </a:ext>
            </a:extLst>
          </p:cNvPr>
          <p:cNvSpPr txBox="1"/>
          <p:nvPr/>
        </p:nvSpPr>
        <p:spPr bwMode="auto">
          <a:xfrm>
            <a:off x="3766331" y="5447842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 × 2 = 18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B34A2B9-4AB5-4A02-BFA9-3AF436F7ACD8}"/>
              </a:ext>
            </a:extLst>
          </p:cNvPr>
          <p:cNvSpPr txBox="1"/>
          <p:nvPr/>
        </p:nvSpPr>
        <p:spPr bwMode="auto">
          <a:xfrm>
            <a:off x="3682974" y="5447842"/>
            <a:ext cx="17780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 × 2 = 20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88E49A9-1BB0-498F-9D9D-DEBB64E5EA01}"/>
              </a:ext>
            </a:extLst>
          </p:cNvPr>
          <p:cNvSpPr txBox="1"/>
          <p:nvPr/>
        </p:nvSpPr>
        <p:spPr bwMode="auto">
          <a:xfrm>
            <a:off x="3682974" y="5447842"/>
            <a:ext cx="17780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11 × 2 = 22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F2160C7-CE2C-4E77-BFAA-A24520113296}"/>
              </a:ext>
            </a:extLst>
          </p:cNvPr>
          <p:cNvSpPr txBox="1"/>
          <p:nvPr/>
        </p:nvSpPr>
        <p:spPr bwMode="auto">
          <a:xfrm>
            <a:off x="3682974" y="5447842"/>
            <a:ext cx="17780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 × 2 = 24</a:t>
            </a:r>
          </a:p>
        </p:txBody>
      </p:sp>
      <p:pic>
        <p:nvPicPr>
          <p:cNvPr id="38" name="Picture 37" descr="A picture containing object&#10;&#10;Description automatically generated">
            <a:extLst>
              <a:ext uri="{FF2B5EF4-FFF2-40B4-BE49-F238E27FC236}">
                <a16:creationId xmlns:a16="http://schemas.microsoft.com/office/drawing/2014/main" id="{F9253FC6-99C2-4B85-BB34-194168773A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22" y="2379772"/>
            <a:ext cx="882855" cy="66588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6195268-3C7F-4DF7-8464-9A15769BB4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962" y="2379772"/>
            <a:ext cx="882855" cy="66588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8E3DAED-4EE5-48E1-ACAA-F251921290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702" y="2379772"/>
            <a:ext cx="882855" cy="665881"/>
          </a:xfrm>
          <a:prstGeom prst="rect">
            <a:avLst/>
          </a:prstGeom>
        </p:spPr>
      </p:pic>
      <p:pic>
        <p:nvPicPr>
          <p:cNvPr id="43" name="Picture 42" descr="A picture containing object&#10;&#10;Description automatically generated">
            <a:extLst>
              <a:ext uri="{FF2B5EF4-FFF2-40B4-BE49-F238E27FC236}">
                <a16:creationId xmlns:a16="http://schemas.microsoft.com/office/drawing/2014/main" id="{8C91F67B-ED3B-4DF7-9EC1-94AE452E09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182" y="3426795"/>
            <a:ext cx="882855" cy="66588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B8DDDDD-2D2E-499C-B83D-2C6918300C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920" y="2379772"/>
            <a:ext cx="882855" cy="66588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99D9DFA-2402-4EAE-AA37-255EB66E2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22" y="3426795"/>
            <a:ext cx="882855" cy="66588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8DEC572-427D-4B87-A661-826CA6F151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702" y="3426795"/>
            <a:ext cx="882855" cy="665881"/>
          </a:xfrm>
          <a:prstGeom prst="rect">
            <a:avLst/>
          </a:prstGeom>
        </p:spPr>
      </p:pic>
      <p:pic>
        <p:nvPicPr>
          <p:cNvPr id="47" name="Picture 46" descr="A picture containing object&#10;&#10;Description automatically generated">
            <a:extLst>
              <a:ext uri="{FF2B5EF4-FFF2-40B4-BE49-F238E27FC236}">
                <a16:creationId xmlns:a16="http://schemas.microsoft.com/office/drawing/2014/main" id="{2BE36048-D6CF-4D04-9069-548DEBAEC2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962" y="3426795"/>
            <a:ext cx="882855" cy="665881"/>
          </a:xfrm>
          <a:prstGeom prst="rect">
            <a:avLst/>
          </a:prstGeom>
        </p:spPr>
      </p:pic>
      <p:pic>
        <p:nvPicPr>
          <p:cNvPr id="48" name="Picture 47" descr="A picture containing object&#10;&#10;Description automatically generated">
            <a:extLst>
              <a:ext uri="{FF2B5EF4-FFF2-40B4-BE49-F238E27FC236}">
                <a16:creationId xmlns:a16="http://schemas.microsoft.com/office/drawing/2014/main" id="{C0AB6BD6-998F-49B4-871F-266779E95D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442" y="2379772"/>
            <a:ext cx="882855" cy="66588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BE719A76-116E-4813-84A9-25E22E8C9D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182" y="2379772"/>
            <a:ext cx="882855" cy="66588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4BCD892-B2E5-4F55-A457-8F8E177E35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442" y="3426795"/>
            <a:ext cx="882855" cy="66588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D9758E86-57C6-4760-A7A0-5366FE433F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920" y="3426795"/>
            <a:ext cx="882855" cy="6658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1970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00"/>
                            </p:stCondLst>
                            <p:childTnLst>
                              <p:par>
                                <p:cTn id="2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500"/>
                            </p:stCondLst>
                            <p:childTnLst>
                              <p:par>
                                <p:cTn id="2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D821A9-139E-4210-838F-A7B29107FC8C}"/>
              </a:ext>
            </a:extLst>
          </p:cNvPr>
          <p:cNvSpPr txBox="1"/>
          <p:nvPr/>
        </p:nvSpPr>
        <p:spPr bwMode="auto">
          <a:xfrm>
            <a:off x="474078" y="334802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18586A-DCF1-4E14-8A65-29187A39CEBA}"/>
              </a:ext>
            </a:extLst>
          </p:cNvPr>
          <p:cNvSpPr txBox="1"/>
          <p:nvPr/>
        </p:nvSpPr>
        <p:spPr bwMode="auto">
          <a:xfrm>
            <a:off x="1745075" y="334802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54CBE9-8100-4004-8DAA-0E2876B454B1}"/>
              </a:ext>
            </a:extLst>
          </p:cNvPr>
          <p:cNvSpPr txBox="1"/>
          <p:nvPr/>
        </p:nvSpPr>
        <p:spPr bwMode="auto">
          <a:xfrm>
            <a:off x="2400653" y="334802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52275B-79C1-4DEB-A834-AC1716D8A864}"/>
              </a:ext>
            </a:extLst>
          </p:cNvPr>
          <p:cNvSpPr txBox="1"/>
          <p:nvPr/>
        </p:nvSpPr>
        <p:spPr bwMode="auto">
          <a:xfrm>
            <a:off x="3048761" y="334802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FDE016-98A2-4988-8F13-B3935D4E9977}"/>
              </a:ext>
            </a:extLst>
          </p:cNvPr>
          <p:cNvSpPr txBox="1"/>
          <p:nvPr/>
        </p:nvSpPr>
        <p:spPr bwMode="auto">
          <a:xfrm>
            <a:off x="3618657" y="334802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E80077-BD58-4B5F-BDA7-B2DCBA136E7B}"/>
              </a:ext>
            </a:extLst>
          </p:cNvPr>
          <p:cNvSpPr txBox="1"/>
          <p:nvPr/>
        </p:nvSpPr>
        <p:spPr bwMode="auto">
          <a:xfrm>
            <a:off x="4272028" y="334802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7F87F1-B430-4D85-A2BC-2B371E9232E2}"/>
              </a:ext>
            </a:extLst>
          </p:cNvPr>
          <p:cNvSpPr txBox="1"/>
          <p:nvPr/>
        </p:nvSpPr>
        <p:spPr bwMode="auto">
          <a:xfrm>
            <a:off x="4924897" y="334802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824A13-04D3-4BB3-AB88-320386602AD6}"/>
              </a:ext>
            </a:extLst>
          </p:cNvPr>
          <p:cNvSpPr txBox="1"/>
          <p:nvPr/>
        </p:nvSpPr>
        <p:spPr bwMode="auto">
          <a:xfrm>
            <a:off x="5577150" y="334802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61AC7B-751E-4B6E-AC4E-6EB1E62CAE02}"/>
              </a:ext>
            </a:extLst>
          </p:cNvPr>
          <p:cNvSpPr txBox="1"/>
          <p:nvPr/>
        </p:nvSpPr>
        <p:spPr bwMode="auto">
          <a:xfrm>
            <a:off x="6224727" y="3348027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A3941D-A9B4-40BC-90F5-F2ACF6C746AB}"/>
              </a:ext>
            </a:extLst>
          </p:cNvPr>
          <p:cNvSpPr txBox="1"/>
          <p:nvPr/>
        </p:nvSpPr>
        <p:spPr bwMode="auto">
          <a:xfrm>
            <a:off x="6875416" y="3348027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3D4564-5B8C-447F-8425-88B91C96712A}"/>
              </a:ext>
            </a:extLst>
          </p:cNvPr>
          <p:cNvSpPr txBox="1"/>
          <p:nvPr/>
        </p:nvSpPr>
        <p:spPr bwMode="auto">
          <a:xfrm>
            <a:off x="7514535" y="334802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3B4DC1-C583-4538-9BCB-DB13CBA53209}"/>
              </a:ext>
            </a:extLst>
          </p:cNvPr>
          <p:cNvSpPr txBox="1"/>
          <p:nvPr/>
        </p:nvSpPr>
        <p:spPr bwMode="auto">
          <a:xfrm>
            <a:off x="8167865" y="334802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2C0F8F2-5658-4CD6-9726-0C2DE1A5AA74}"/>
              </a:ext>
            </a:extLst>
          </p:cNvPr>
          <p:cNvSpPr txBox="1"/>
          <p:nvPr/>
        </p:nvSpPr>
        <p:spPr bwMode="auto">
          <a:xfrm>
            <a:off x="1097761" y="334802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81E4600-F3B5-464B-8B40-B4A5FFBC1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33" y="3112793"/>
            <a:ext cx="7800540" cy="23343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26387A6-560A-8E49-AE40-B86B35A38469}"/>
              </a:ext>
            </a:extLst>
          </p:cNvPr>
          <p:cNvSpPr/>
          <p:nvPr/>
        </p:nvSpPr>
        <p:spPr>
          <a:xfrm>
            <a:off x="3829285" y="1458419"/>
            <a:ext cx="2006911" cy="53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0 × 2 = 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B87797E-85DB-0444-9A67-24321F5BD0F6}"/>
              </a:ext>
            </a:extLst>
          </p:cNvPr>
          <p:cNvSpPr/>
          <p:nvPr/>
        </p:nvSpPr>
        <p:spPr>
          <a:xfrm>
            <a:off x="3831356" y="1459206"/>
            <a:ext cx="2006911" cy="5305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1 × 2 = 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57E619-E28F-0D4A-AD4F-D0A3757926CC}"/>
              </a:ext>
            </a:extLst>
          </p:cNvPr>
          <p:cNvSpPr/>
          <p:nvPr/>
        </p:nvSpPr>
        <p:spPr>
          <a:xfrm>
            <a:off x="3877703" y="1452086"/>
            <a:ext cx="2006911" cy="5305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2 × 2 = 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2514A71-E3EC-AC46-B42B-6E6FCF4F8252}"/>
              </a:ext>
            </a:extLst>
          </p:cNvPr>
          <p:cNvSpPr/>
          <p:nvPr/>
        </p:nvSpPr>
        <p:spPr>
          <a:xfrm>
            <a:off x="3877813" y="1447874"/>
            <a:ext cx="2006911" cy="5305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3 × 2 = 6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512638D-91C6-6645-ADA5-7348DE814426}"/>
              </a:ext>
            </a:extLst>
          </p:cNvPr>
          <p:cNvSpPr/>
          <p:nvPr/>
        </p:nvSpPr>
        <p:spPr>
          <a:xfrm>
            <a:off x="3876835" y="1454006"/>
            <a:ext cx="2006911" cy="5305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4 × 2 = 8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6276C46-7B6C-F848-9CFD-33818CE1D7C9}"/>
              </a:ext>
            </a:extLst>
          </p:cNvPr>
          <p:cNvSpPr/>
          <p:nvPr/>
        </p:nvSpPr>
        <p:spPr>
          <a:xfrm>
            <a:off x="3876834" y="1447874"/>
            <a:ext cx="2006911" cy="5305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5 × 2 = 10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7E825D6-48B6-9148-8206-3D9D1B9564E6}"/>
              </a:ext>
            </a:extLst>
          </p:cNvPr>
          <p:cNvSpPr/>
          <p:nvPr/>
        </p:nvSpPr>
        <p:spPr>
          <a:xfrm>
            <a:off x="3883462" y="1454501"/>
            <a:ext cx="2006911" cy="5305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6 × 2 = 12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4AE30D3-8F0B-8247-857B-0A07B4F88D57}"/>
              </a:ext>
            </a:extLst>
          </p:cNvPr>
          <p:cNvSpPr/>
          <p:nvPr/>
        </p:nvSpPr>
        <p:spPr>
          <a:xfrm>
            <a:off x="3883462" y="1454502"/>
            <a:ext cx="2006911" cy="5305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7 × 2 = 14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A464897-DFFD-9446-AECD-A6DAA5F3D538}"/>
              </a:ext>
            </a:extLst>
          </p:cNvPr>
          <p:cNvSpPr/>
          <p:nvPr/>
        </p:nvSpPr>
        <p:spPr>
          <a:xfrm>
            <a:off x="3876838" y="1447878"/>
            <a:ext cx="2006911" cy="5305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8 × 2 = 16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C2C6005-434B-A44A-B09B-D65543E574C3}"/>
              </a:ext>
            </a:extLst>
          </p:cNvPr>
          <p:cNvSpPr/>
          <p:nvPr/>
        </p:nvSpPr>
        <p:spPr>
          <a:xfrm>
            <a:off x="3870207" y="1455708"/>
            <a:ext cx="2006911" cy="5305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9 × 2 = 18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1A5CC88-38C5-1F48-9A3E-3B3A93992BAD}"/>
              </a:ext>
            </a:extLst>
          </p:cNvPr>
          <p:cNvSpPr/>
          <p:nvPr/>
        </p:nvSpPr>
        <p:spPr>
          <a:xfrm>
            <a:off x="3863576" y="1440040"/>
            <a:ext cx="2006911" cy="5305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10 × 2 = 20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3949B8E-4227-AA4B-8286-B040B3924C7D}"/>
              </a:ext>
            </a:extLst>
          </p:cNvPr>
          <p:cNvSpPr/>
          <p:nvPr/>
        </p:nvSpPr>
        <p:spPr>
          <a:xfrm>
            <a:off x="3863047" y="1441249"/>
            <a:ext cx="2006911" cy="5305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11 × 2 = 22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96C0E47-F85E-CA40-B549-7725125840DC}"/>
              </a:ext>
            </a:extLst>
          </p:cNvPr>
          <p:cNvSpPr/>
          <p:nvPr/>
        </p:nvSpPr>
        <p:spPr>
          <a:xfrm>
            <a:off x="3869943" y="1440560"/>
            <a:ext cx="2006911" cy="53059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12 × 2 = 24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477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3" grpId="0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99FF61-7D76-CD42-989A-4E1E844C0F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ED41780-F0D8-0B40-9587-0DAD36F54D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789193"/>
              </p:ext>
            </p:extLst>
          </p:nvPr>
        </p:nvGraphicFramePr>
        <p:xfrm>
          <a:off x="620643" y="1072197"/>
          <a:ext cx="2160000" cy="5039996"/>
        </p:xfrm>
        <a:graphic>
          <a:graphicData uri="http://schemas.openxmlformats.org/drawingml/2006/table">
            <a:tbl>
              <a:tblPr firstRow="1" firstCol="1" bandRow="1"/>
              <a:tblGrid>
                <a:gridCol w="2160000">
                  <a:extLst>
                    <a:ext uri="{9D8B030D-6E8A-4147-A177-3AD203B41FA5}">
                      <a16:colId xmlns:a16="http://schemas.microsoft.com/office/drawing/2014/main" val="2681307978"/>
                    </a:ext>
                  </a:extLst>
                </a:gridCol>
              </a:tblGrid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× 2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258208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× 2 =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952289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× 2 =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94071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× 2 =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434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× 2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2199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× 2 = 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47215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× 2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786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× 2 =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7692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× 2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8050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× 2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79523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× 2 =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38811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× 2 = 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66944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× 2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013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38420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|15.3|6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|3.2|23.8|3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1|2.5|1.1|1.2|2.6|0.9|1.2|2.9|1|1.6|2.2|1.1|1.1|2.9|1.1|1.3|4|1|2|3.1|1.2|1|2.2|1.1|1.4|3.8|1|1.4|2.5|1|1.2|3.3|1.3|1.5|1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9|3.4|3.2|3|3.1|2.9|2.8|2.8|2.7|2.7|2.9|2.6|3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000189B-D8F6-4D31-9497-783F5A56C6F9}"/>
</file>

<file path=customXml/itemProps2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e2f7c1fb-8b39-4d5b-953e-de45d1606e4d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</Words>
  <Application>Microsoft Office PowerPoint</Application>
  <PresentationFormat>On-screen Show (4:3)</PresentationFormat>
  <Paragraphs>109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Myriad Pro</vt:lpstr>
      <vt:lpstr>Myriad Pro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2020-08-25T15:20:12Z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