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yriad Pro" panose="020B0503030403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30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AA0"/>
    <a:srgbClr val="F8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37FA04-068B-426B-83D4-DB11D921A673}" v="1" dt="2020-08-26T08:09:02.2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84399" autoAdjust="0"/>
  </p:normalViewPr>
  <p:slideViewPr>
    <p:cSldViewPr snapToGrid="0">
      <p:cViewPr varScale="1">
        <p:scale>
          <a:sx n="61" d="100"/>
          <a:sy n="61" d="100"/>
        </p:scale>
        <p:origin x="148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30" Type="http://customschemas.google.com/relationships/presentationmetadata" Target="metadata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B37FA04-068B-426B-83D4-DB11D921A673}"/>
    <pc:docChg chg="undo custSel modSld">
      <pc:chgData name="Andrew Young" userId="3d7dab09-352b-4858-b937-4a4f8b94e613" providerId="ADAL" clId="{2B37FA04-068B-426B-83D4-DB11D921A673}" dt="2020-08-26T08:09:12.008" v="12" actId="255"/>
      <pc:docMkLst>
        <pc:docMk/>
      </pc:docMkLst>
      <pc:sldChg chg="modSp mod">
        <pc:chgData name="Andrew Young" userId="3d7dab09-352b-4858-b937-4a4f8b94e613" providerId="ADAL" clId="{2B37FA04-068B-426B-83D4-DB11D921A673}" dt="2020-08-26T08:07:28.483" v="0" actId="255"/>
        <pc:sldMkLst>
          <pc:docMk/>
          <pc:sldMk cId="605465308" sldId="283"/>
        </pc:sldMkLst>
        <pc:spChg chg="mod">
          <ac:chgData name="Andrew Young" userId="3d7dab09-352b-4858-b937-4a4f8b94e613" providerId="ADAL" clId="{2B37FA04-068B-426B-83D4-DB11D921A673}" dt="2020-08-26T08:07:28.483" v="0" actId="255"/>
          <ac:spMkLst>
            <pc:docMk/>
            <pc:sldMk cId="605465308" sldId="283"/>
            <ac:spMk id="12" creationId="{00000000-0000-0000-0000-000000000000}"/>
          </ac:spMkLst>
        </pc:spChg>
      </pc:sldChg>
      <pc:sldChg chg="modSp mod">
        <pc:chgData name="Andrew Young" userId="3d7dab09-352b-4858-b937-4a4f8b94e613" providerId="ADAL" clId="{2B37FA04-068B-426B-83D4-DB11D921A673}" dt="2020-08-26T08:07:54.666" v="2" actId="14100"/>
        <pc:sldMkLst>
          <pc:docMk/>
          <pc:sldMk cId="3503795489" sldId="286"/>
        </pc:sldMkLst>
        <pc:spChg chg="mod">
          <ac:chgData name="Andrew Young" userId="3d7dab09-352b-4858-b937-4a4f8b94e613" providerId="ADAL" clId="{2B37FA04-068B-426B-83D4-DB11D921A673}" dt="2020-08-26T08:07:54.666" v="2" actId="14100"/>
          <ac:spMkLst>
            <pc:docMk/>
            <pc:sldMk cId="3503795489" sldId="286"/>
            <ac:spMk id="3" creationId="{A06E29DA-BEEC-9240-BCFA-3706F6CB6E30}"/>
          </ac:spMkLst>
        </pc:spChg>
      </pc:sldChg>
      <pc:sldChg chg="modSp mod">
        <pc:chgData name="Andrew Young" userId="3d7dab09-352b-4858-b937-4a4f8b94e613" providerId="ADAL" clId="{2B37FA04-068B-426B-83D4-DB11D921A673}" dt="2020-08-26T08:08:15.232" v="4" actId="255"/>
        <pc:sldMkLst>
          <pc:docMk/>
          <pc:sldMk cId="3297163163" sldId="287"/>
        </pc:sldMkLst>
        <pc:spChg chg="mod">
          <ac:chgData name="Andrew Young" userId="3d7dab09-352b-4858-b937-4a4f8b94e613" providerId="ADAL" clId="{2B37FA04-068B-426B-83D4-DB11D921A673}" dt="2020-08-26T08:08:15.232" v="4" actId="255"/>
          <ac:spMkLst>
            <pc:docMk/>
            <pc:sldMk cId="3297163163" sldId="287"/>
            <ac:spMk id="3" creationId="{B4EB3A2F-622C-4141-BB8C-FB3D41E07967}"/>
          </ac:spMkLst>
        </pc:spChg>
      </pc:sldChg>
      <pc:sldChg chg="modSp mod">
        <pc:chgData name="Andrew Young" userId="3d7dab09-352b-4858-b937-4a4f8b94e613" providerId="ADAL" clId="{2B37FA04-068B-426B-83D4-DB11D921A673}" dt="2020-08-26T08:08:32.128" v="6" actId="1076"/>
        <pc:sldMkLst>
          <pc:docMk/>
          <pc:sldMk cId="3386677439" sldId="288"/>
        </pc:sldMkLst>
        <pc:spChg chg="mod">
          <ac:chgData name="Andrew Young" userId="3d7dab09-352b-4858-b937-4a4f8b94e613" providerId="ADAL" clId="{2B37FA04-068B-426B-83D4-DB11D921A673}" dt="2020-08-26T08:08:32.128" v="6" actId="1076"/>
          <ac:spMkLst>
            <pc:docMk/>
            <pc:sldMk cId="3386677439" sldId="288"/>
            <ac:spMk id="3" creationId="{7274D3FE-D254-DB48-8C9E-257E0F9647C1}"/>
          </ac:spMkLst>
        </pc:spChg>
      </pc:sldChg>
      <pc:sldChg chg="addSp delSp modSp mod">
        <pc:chgData name="Andrew Young" userId="3d7dab09-352b-4858-b937-4a4f8b94e613" providerId="ADAL" clId="{2B37FA04-068B-426B-83D4-DB11D921A673}" dt="2020-08-26T08:09:12.008" v="12" actId="255"/>
        <pc:sldMkLst>
          <pc:docMk/>
          <pc:sldMk cId="2720604742" sldId="290"/>
        </pc:sldMkLst>
        <pc:spChg chg="mod">
          <ac:chgData name="Andrew Young" userId="3d7dab09-352b-4858-b937-4a4f8b94e613" providerId="ADAL" clId="{2B37FA04-068B-426B-83D4-DB11D921A673}" dt="2020-08-26T08:09:12.008" v="12" actId="255"/>
          <ac:spMkLst>
            <pc:docMk/>
            <pc:sldMk cId="2720604742" sldId="290"/>
            <ac:spMk id="3" creationId="{B87D784D-1993-4CCC-BB0C-C6C76281F488}"/>
          </ac:spMkLst>
        </pc:spChg>
        <pc:spChg chg="add del">
          <ac:chgData name="Andrew Young" userId="3d7dab09-352b-4858-b937-4a4f8b94e613" providerId="ADAL" clId="{2B37FA04-068B-426B-83D4-DB11D921A673}" dt="2020-08-26T08:08:54.038" v="8" actId="22"/>
          <ac:spMkLst>
            <pc:docMk/>
            <pc:sldMk cId="2720604742" sldId="290"/>
            <ac:spMk id="4" creationId="{033DF0B8-EF05-40D6-A7FF-6047682FAA3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66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438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7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02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8284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8134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0071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6121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062580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endParaRPr lang="en-US" dirty="0">
              <a:solidFill>
                <a:srgbClr val="006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143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4580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1" i="0" u="none" strike="noStrike" cap="none">
                <a:solidFill>
                  <a:srgbClr val="00628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spcBef>
                <a:spcPts val="420"/>
              </a:spcBef>
              <a:spcAft>
                <a:spcPts val="0"/>
              </a:spcAft>
              <a:buClr>
                <a:srgbClr val="00628C"/>
              </a:buClr>
              <a:buSzPts val="21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00628C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9087" algn="l" rtl="0">
              <a:spcBef>
                <a:spcPts val="285"/>
              </a:spcBef>
              <a:spcAft>
                <a:spcPts val="0"/>
              </a:spcAft>
              <a:buClr>
                <a:schemeClr val="accent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9087" algn="l" rtl="0">
              <a:spcBef>
                <a:spcPts val="285"/>
              </a:spcBef>
              <a:spcAft>
                <a:spcPts val="0"/>
              </a:spcAft>
              <a:buClr>
                <a:schemeClr val="dk2"/>
              </a:buClr>
              <a:buSzPts val="1425"/>
              <a:buFont typeface="Arial"/>
              <a:buChar char="●"/>
              <a:defRPr sz="14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"/>
          <p:cNvSpPr txBox="1">
            <a:spLocks noGrp="1"/>
          </p:cNvSpPr>
          <p:nvPr>
            <p:ph type="subTitle" idx="1"/>
          </p:nvPr>
        </p:nvSpPr>
        <p:spPr>
          <a:xfrm>
            <a:off x="457200" y="1237880"/>
            <a:ext cx="4826000" cy="3121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KS1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Multiplication 3</a:t>
            </a:r>
          </a:p>
          <a:p>
            <a:pPr marL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Lesson 7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D784D-1993-4CCC-BB0C-C6C76281F4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2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2060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</a:pPr>
            <a:r>
              <a:rPr lang="en-GB" dirty="0"/>
              <a:t> </a:t>
            </a:r>
          </a:p>
        </p:txBody>
      </p:sp>
      <p:pic>
        <p:nvPicPr>
          <p:cNvPr id="4" name="Picture 3" descr="A picture containing object  Description automatically generated">
            <a:extLst>
              <a:ext uri="{FF2B5EF4-FFF2-40B4-BE49-F238E27FC236}">
                <a16:creationId xmlns:a16="http://schemas.microsoft.com/office/drawing/2014/main" id="{4AD13EC1-03D4-4E4C-8F31-638DD8247D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4800" y="1947600"/>
            <a:ext cx="3719029" cy="1481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2B349A-39A0-4FE0-89BE-C6C6CF2F2AC6}"/>
              </a:ext>
            </a:extLst>
          </p:cNvPr>
          <p:cNvSpPr txBox="1"/>
          <p:nvPr/>
        </p:nvSpPr>
        <p:spPr bwMode="auto">
          <a:xfrm>
            <a:off x="3594811" y="4515767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 ×  2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15EC8E-D53A-458C-9F4F-17DBCAA28EE7}"/>
              </a:ext>
            </a:extLst>
          </p:cNvPr>
          <p:cNvSpPr/>
          <p:nvPr/>
        </p:nvSpPr>
        <p:spPr bwMode="auto">
          <a:xfrm>
            <a:off x="5135880" y="4515767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8CC21-F81E-44DE-A0EF-40ED25313C89}"/>
              </a:ext>
            </a:extLst>
          </p:cNvPr>
          <p:cNvSpPr txBox="1"/>
          <p:nvPr/>
        </p:nvSpPr>
        <p:spPr bwMode="auto">
          <a:xfrm>
            <a:off x="5191023" y="451576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" name="Rectangle 2"/>
          <p:cNvSpPr/>
          <p:nvPr/>
        </p:nvSpPr>
        <p:spPr>
          <a:xfrm>
            <a:off x="185057" y="644172"/>
            <a:ext cx="877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000" i="1" dirty="0"/>
              <a:t>How many eyes do the children have altogether?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01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5F65C6-2704-4A16-A08E-1D230B5932DF}"/>
              </a:ext>
            </a:extLst>
          </p:cNvPr>
          <p:cNvSpPr/>
          <p:nvPr/>
        </p:nvSpPr>
        <p:spPr bwMode="auto">
          <a:xfrm>
            <a:off x="5135880" y="4515767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D103E-6331-46C4-87B3-00EA30F82921}"/>
              </a:ext>
            </a:extLst>
          </p:cNvPr>
          <p:cNvSpPr txBox="1"/>
          <p:nvPr/>
        </p:nvSpPr>
        <p:spPr bwMode="auto">
          <a:xfrm>
            <a:off x="5191023" y="4515766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E98ABC-B26B-4558-B15F-D71D5844F4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4800" y="1947600"/>
            <a:ext cx="5012290" cy="1481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60B7CC-3D7A-45AD-B539-542892297E9A}"/>
              </a:ext>
            </a:extLst>
          </p:cNvPr>
          <p:cNvSpPr txBox="1"/>
          <p:nvPr/>
        </p:nvSpPr>
        <p:spPr bwMode="auto">
          <a:xfrm>
            <a:off x="3429654" y="451576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702D4C-974B-4AB4-87A9-50D7EF7B2B7B}"/>
              </a:ext>
            </a:extLst>
          </p:cNvPr>
          <p:cNvSpPr/>
          <p:nvPr/>
        </p:nvSpPr>
        <p:spPr bwMode="auto">
          <a:xfrm>
            <a:off x="3398667" y="451576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558EA6-EE4A-4BC3-8D6C-D6D2FD587F1F}"/>
              </a:ext>
            </a:extLst>
          </p:cNvPr>
          <p:cNvSpPr txBox="1"/>
          <p:nvPr/>
        </p:nvSpPr>
        <p:spPr bwMode="auto">
          <a:xfrm>
            <a:off x="3931441" y="4515765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2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057" y="644172"/>
            <a:ext cx="877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000" i="1" dirty="0"/>
              <a:t>How many eyes do the children have altogether?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546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5F65C6-2704-4A16-A08E-1D230B5932DF}"/>
              </a:ext>
            </a:extLst>
          </p:cNvPr>
          <p:cNvSpPr/>
          <p:nvPr/>
        </p:nvSpPr>
        <p:spPr bwMode="auto">
          <a:xfrm>
            <a:off x="5135880" y="4515767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D103E-6331-46C4-87B3-00EA30F82921}"/>
              </a:ext>
            </a:extLst>
          </p:cNvPr>
          <p:cNvSpPr txBox="1"/>
          <p:nvPr/>
        </p:nvSpPr>
        <p:spPr bwMode="auto">
          <a:xfrm>
            <a:off x="5118887" y="451576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E98ABC-B26B-4558-B15F-D71D5844F4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0" y="2220731"/>
            <a:ext cx="5162700" cy="1481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60B7CC-3D7A-45AD-B539-542892297E9A}"/>
              </a:ext>
            </a:extLst>
          </p:cNvPr>
          <p:cNvSpPr txBox="1"/>
          <p:nvPr/>
        </p:nvSpPr>
        <p:spPr bwMode="auto">
          <a:xfrm>
            <a:off x="3435264" y="451576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702D4C-974B-4AB4-87A9-50D7EF7B2B7B}"/>
              </a:ext>
            </a:extLst>
          </p:cNvPr>
          <p:cNvSpPr/>
          <p:nvPr/>
        </p:nvSpPr>
        <p:spPr bwMode="auto">
          <a:xfrm>
            <a:off x="3398667" y="451576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558EA6-EE4A-4BC3-8D6C-D6D2FD587F1F}"/>
              </a:ext>
            </a:extLst>
          </p:cNvPr>
          <p:cNvSpPr txBox="1"/>
          <p:nvPr/>
        </p:nvSpPr>
        <p:spPr bwMode="auto">
          <a:xfrm>
            <a:off x="3931441" y="4515765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2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057" y="644172"/>
            <a:ext cx="877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000" i="1" dirty="0"/>
              <a:t>How many eyes do the children have altogether?</a:t>
            </a:r>
            <a:endParaRPr lang="en-GB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F2F4C4-79D0-9144-9E0E-B42CB18250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5880" y="2152573"/>
            <a:ext cx="1350091" cy="17211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2B8B9F-3FAF-734A-9750-201B9AE596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548" y="2100877"/>
            <a:ext cx="1432539" cy="17211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CD418E-DFCE-5346-9144-F50FB02FD7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1126" y="2073092"/>
            <a:ext cx="1379024" cy="17211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093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5F529A8-C634-4B42-881A-35FAB675718F}"/>
              </a:ext>
            </a:extLst>
          </p:cNvPr>
          <p:cNvSpPr txBox="1"/>
          <p:nvPr/>
        </p:nvSpPr>
        <p:spPr bwMode="auto">
          <a:xfrm>
            <a:off x="3704483" y="4515762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C809A5-FAA3-4F82-900D-86C3B5C41751}"/>
              </a:ext>
            </a:extLst>
          </p:cNvPr>
          <p:cNvSpPr txBox="1"/>
          <p:nvPr/>
        </p:nvSpPr>
        <p:spPr bwMode="auto">
          <a:xfrm>
            <a:off x="5274098" y="4515766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EB9B31-47B3-4B1B-B08D-36EF972DB4CE}"/>
              </a:ext>
            </a:extLst>
          </p:cNvPr>
          <p:cNvSpPr/>
          <p:nvPr/>
        </p:nvSpPr>
        <p:spPr bwMode="auto">
          <a:xfrm>
            <a:off x="5302310" y="4515767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9B36E7-6B84-428B-9D2A-DAA1EEFA9C9D}"/>
              </a:ext>
            </a:extLst>
          </p:cNvPr>
          <p:cNvSpPr txBox="1"/>
          <p:nvPr/>
        </p:nvSpPr>
        <p:spPr bwMode="auto">
          <a:xfrm>
            <a:off x="3182346" y="451576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A868FD-9A12-4920-8D48-B3E84E294D84}"/>
              </a:ext>
            </a:extLst>
          </p:cNvPr>
          <p:cNvSpPr/>
          <p:nvPr/>
        </p:nvSpPr>
        <p:spPr bwMode="auto">
          <a:xfrm>
            <a:off x="3127203" y="451576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10" descr="A picture containing object  Description automatically generated">
            <a:extLst>
              <a:ext uri="{FF2B5EF4-FFF2-40B4-BE49-F238E27FC236}">
                <a16:creationId xmlns:a16="http://schemas.microsoft.com/office/drawing/2014/main" id="{2D05928F-023A-44F8-BB7D-84C78F20B6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1947600"/>
            <a:ext cx="6135088" cy="1481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F1F56C8-A9C7-463A-8702-BF02EFD55CA5}"/>
              </a:ext>
            </a:extLst>
          </p:cNvPr>
          <p:cNvSpPr txBox="1"/>
          <p:nvPr/>
        </p:nvSpPr>
        <p:spPr bwMode="auto">
          <a:xfrm>
            <a:off x="4269900" y="451576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4C3DED-F505-4FD1-8366-C71F6C8AEF71}"/>
              </a:ext>
            </a:extLst>
          </p:cNvPr>
          <p:cNvSpPr/>
          <p:nvPr/>
        </p:nvSpPr>
        <p:spPr bwMode="auto">
          <a:xfrm>
            <a:off x="4214757" y="451576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3791F6-00CC-4CD7-8203-3CA29F773865}"/>
              </a:ext>
            </a:extLst>
          </p:cNvPr>
          <p:cNvSpPr txBox="1"/>
          <p:nvPr/>
        </p:nvSpPr>
        <p:spPr bwMode="auto">
          <a:xfrm>
            <a:off x="4777931" y="4515762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5057" y="644172"/>
            <a:ext cx="877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000" i="1" dirty="0"/>
              <a:t>How many eyes do the children have altogether?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486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7A13C-1796-C44F-8E82-C9B92C016A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6E29DA-BEEC-9240-BCFA-3706F6CB6E30}"/>
              </a:ext>
            </a:extLst>
          </p:cNvPr>
          <p:cNvSpPr txBox="1"/>
          <p:nvPr/>
        </p:nvSpPr>
        <p:spPr>
          <a:xfrm>
            <a:off x="712380" y="1733107"/>
            <a:ext cx="3859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What is the product of 4 and 2?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3FAB8F-9486-9E48-AB66-5E9EE3B7B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778" y="2356860"/>
            <a:ext cx="841704" cy="829235"/>
          </a:xfrm>
          <a:prstGeom prst="rect">
            <a:avLst/>
          </a:prstGeom>
        </p:spPr>
      </p:pic>
      <p:pic>
        <p:nvPicPr>
          <p:cNvPr id="5" name="Picture 4" descr="A picture containing scissors, window  Description automatically generated">
            <a:extLst>
              <a:ext uri="{FF2B5EF4-FFF2-40B4-BE49-F238E27FC236}">
                <a16:creationId xmlns:a16="http://schemas.microsoft.com/office/drawing/2014/main" id="{09CD97AD-9949-E24B-8C79-9905C2DFBD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103" y="2356860"/>
            <a:ext cx="841704" cy="829235"/>
          </a:xfrm>
          <a:prstGeom prst="rect">
            <a:avLst/>
          </a:prstGeom>
        </p:spPr>
      </p:pic>
      <p:pic>
        <p:nvPicPr>
          <p:cNvPr id="6" name="Picture 5" descr="A drawing of a cartoon character  Description automatically generated">
            <a:extLst>
              <a:ext uri="{FF2B5EF4-FFF2-40B4-BE49-F238E27FC236}">
                <a16:creationId xmlns:a16="http://schemas.microsoft.com/office/drawing/2014/main" id="{CEF9646B-05EE-3649-AC9C-76517F7022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11" y="2356859"/>
            <a:ext cx="841704" cy="8292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90269D-B34B-2C40-A1FC-5620D22624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519" y="2356858"/>
            <a:ext cx="841704" cy="8292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1A4835-A3BF-A749-B6B3-1FFFBBD182B6}"/>
              </a:ext>
            </a:extLst>
          </p:cNvPr>
          <p:cNvSpPr/>
          <p:nvPr/>
        </p:nvSpPr>
        <p:spPr bwMode="auto">
          <a:xfrm>
            <a:off x="2337438" y="395224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93CD75-C5D2-E148-B3A9-FEA2619547DA}"/>
              </a:ext>
            </a:extLst>
          </p:cNvPr>
          <p:cNvSpPr/>
          <p:nvPr/>
        </p:nvSpPr>
        <p:spPr bwMode="auto">
          <a:xfrm>
            <a:off x="3336394" y="395224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8746B2-250C-554B-8C68-FA5F2627AC0C}"/>
              </a:ext>
            </a:extLst>
          </p:cNvPr>
          <p:cNvSpPr/>
          <p:nvPr/>
        </p:nvSpPr>
        <p:spPr bwMode="auto">
          <a:xfrm>
            <a:off x="4335350" y="395224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3A4080-FAB1-1348-AD91-0EA4192A8D63}"/>
              </a:ext>
            </a:extLst>
          </p:cNvPr>
          <p:cNvSpPr txBox="1"/>
          <p:nvPr/>
        </p:nvSpPr>
        <p:spPr>
          <a:xfrm>
            <a:off x="2421482" y="3987220"/>
            <a:ext cx="37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332CF6-0641-D048-A73B-29BC70A40473}"/>
              </a:ext>
            </a:extLst>
          </p:cNvPr>
          <p:cNvSpPr txBox="1"/>
          <p:nvPr/>
        </p:nvSpPr>
        <p:spPr>
          <a:xfrm>
            <a:off x="3420438" y="3998406"/>
            <a:ext cx="37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F2079F-E58E-D54C-AF3B-FA7F0A69721D}"/>
              </a:ext>
            </a:extLst>
          </p:cNvPr>
          <p:cNvSpPr txBox="1"/>
          <p:nvPr/>
        </p:nvSpPr>
        <p:spPr>
          <a:xfrm>
            <a:off x="4428049" y="4013515"/>
            <a:ext cx="37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0814A0-1C3D-BB4E-AF50-48137A1494B0}"/>
              </a:ext>
            </a:extLst>
          </p:cNvPr>
          <p:cNvSpPr txBox="1"/>
          <p:nvPr/>
        </p:nvSpPr>
        <p:spPr>
          <a:xfrm>
            <a:off x="2891803" y="3992812"/>
            <a:ext cx="323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B6920C-817D-4B42-903E-6F45C14D0FE6}"/>
              </a:ext>
            </a:extLst>
          </p:cNvPr>
          <p:cNvSpPr txBox="1"/>
          <p:nvPr/>
        </p:nvSpPr>
        <p:spPr>
          <a:xfrm>
            <a:off x="3930749" y="4044292"/>
            <a:ext cx="395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79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85E9-14AF-E34A-B506-B3DC8287C8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EB3A2F-622C-4141-BB8C-FB3D41E07967}"/>
              </a:ext>
            </a:extLst>
          </p:cNvPr>
          <p:cNvSpPr txBox="1"/>
          <p:nvPr/>
        </p:nvSpPr>
        <p:spPr>
          <a:xfrm>
            <a:off x="988828" y="1392865"/>
            <a:ext cx="3475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 have eleven 2p coins. </a:t>
            </a:r>
          </a:p>
          <a:p>
            <a:r>
              <a:rPr lang="en-US" sz="2000" dirty="0"/>
              <a:t>How much is this altogether?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A7DDA9-6F93-2943-83FC-C73624EFDD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47547"/>
            <a:ext cx="936000" cy="93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5DB09-62D3-2D45-8343-A7E3F48598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888" y="3429000"/>
            <a:ext cx="936000" cy="93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8A906F-6614-3D4B-A3EC-7FD3BED323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09" y="3388900"/>
            <a:ext cx="936000" cy="93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B0CBB8-623A-1E45-A295-5F04E1F185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09" y="2246048"/>
            <a:ext cx="936000" cy="9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8096D2-C0FF-9A4C-844D-C6D4AF0628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888" y="2183063"/>
            <a:ext cx="936000" cy="93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3B28679-9D55-A340-86F5-FB07EDA8CD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67001"/>
            <a:ext cx="936000" cy="93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0930F5-6B4F-B04A-897A-79D901FEC4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428" y="2267001"/>
            <a:ext cx="936000" cy="93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0D16B4-8C16-9C40-B05C-9AE64EA50F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028" y="2267724"/>
            <a:ext cx="936000" cy="93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D483B3-4949-DD48-A9D9-17C8BFE8EB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49" y="3447547"/>
            <a:ext cx="936000" cy="93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D3CDCE7-0213-CB44-8D64-5EE2E0F64F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17" y="3388900"/>
            <a:ext cx="936000" cy="93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ECA03E-BC1A-AC46-9BD6-9227FC5E2E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09" y="4624273"/>
            <a:ext cx="936000" cy="936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7357485-4DB2-E64B-B99D-5DEFBD79B4D3}"/>
              </a:ext>
            </a:extLst>
          </p:cNvPr>
          <p:cNvSpPr/>
          <p:nvPr/>
        </p:nvSpPr>
        <p:spPr bwMode="auto">
          <a:xfrm>
            <a:off x="3337055" y="486144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8FF482-7880-9F45-9FC9-B4B4CA4215D4}"/>
              </a:ext>
            </a:extLst>
          </p:cNvPr>
          <p:cNvSpPr/>
          <p:nvPr/>
        </p:nvSpPr>
        <p:spPr bwMode="auto">
          <a:xfrm>
            <a:off x="4341167" y="484000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0CDC50-5802-E44F-B78A-5FB202ADEC4E}"/>
              </a:ext>
            </a:extLst>
          </p:cNvPr>
          <p:cNvSpPr/>
          <p:nvPr/>
        </p:nvSpPr>
        <p:spPr bwMode="auto">
          <a:xfrm>
            <a:off x="5345279" y="48216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6A73C4-DC1F-4443-A822-28C975057B95}"/>
              </a:ext>
            </a:extLst>
          </p:cNvPr>
          <p:cNvSpPr txBox="1"/>
          <p:nvPr/>
        </p:nvSpPr>
        <p:spPr>
          <a:xfrm>
            <a:off x="5011025" y="4916945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FE0799-D7A4-8B4D-A2CC-CA443144EEF6}"/>
              </a:ext>
            </a:extLst>
          </p:cNvPr>
          <p:cNvSpPr txBox="1"/>
          <p:nvPr/>
        </p:nvSpPr>
        <p:spPr>
          <a:xfrm>
            <a:off x="3363880" y="4921749"/>
            <a:ext cx="55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E3EE30-78FC-5B43-9F5D-106B5A7BAACF}"/>
              </a:ext>
            </a:extLst>
          </p:cNvPr>
          <p:cNvSpPr txBox="1"/>
          <p:nvPr/>
        </p:nvSpPr>
        <p:spPr>
          <a:xfrm>
            <a:off x="4455042" y="4916945"/>
            <a:ext cx="347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B2297F-D8EA-ED4C-9744-1E84F7D99353}"/>
              </a:ext>
            </a:extLst>
          </p:cNvPr>
          <p:cNvSpPr txBox="1"/>
          <p:nvPr/>
        </p:nvSpPr>
        <p:spPr>
          <a:xfrm>
            <a:off x="5345279" y="4916945"/>
            <a:ext cx="605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6441CA-98C6-EB4D-AF17-ED0F1107E94C}"/>
              </a:ext>
            </a:extLst>
          </p:cNvPr>
          <p:cNvSpPr txBox="1"/>
          <p:nvPr/>
        </p:nvSpPr>
        <p:spPr>
          <a:xfrm>
            <a:off x="3960604" y="4898618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16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3FFF2E-DE78-AD40-86BC-E5E4E00056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74D3FE-D254-DB48-8C9E-257E0F9647C1}"/>
              </a:ext>
            </a:extLst>
          </p:cNvPr>
          <p:cNvSpPr txBox="1"/>
          <p:nvPr/>
        </p:nvSpPr>
        <p:spPr>
          <a:xfrm>
            <a:off x="1120328" y="1746414"/>
            <a:ext cx="75953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If the product is 12 and one factor is two, what is the other factor?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B294A1-C7C3-DE49-BC3E-B51D3D09F68D}"/>
              </a:ext>
            </a:extLst>
          </p:cNvPr>
          <p:cNvSpPr/>
          <p:nvPr/>
        </p:nvSpPr>
        <p:spPr bwMode="auto">
          <a:xfrm>
            <a:off x="2497083" y="274556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B47CB-9200-684B-85EE-D5412650B40A}"/>
              </a:ext>
            </a:extLst>
          </p:cNvPr>
          <p:cNvSpPr txBox="1"/>
          <p:nvPr/>
        </p:nvSpPr>
        <p:spPr>
          <a:xfrm>
            <a:off x="3157870" y="2793684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EA7AAB-933C-B744-ADB2-BB126184E25B}"/>
              </a:ext>
            </a:extLst>
          </p:cNvPr>
          <p:cNvSpPr/>
          <p:nvPr/>
        </p:nvSpPr>
        <p:spPr bwMode="auto">
          <a:xfrm>
            <a:off x="3627486" y="274556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886464-9279-284E-A9DE-368645704B29}"/>
              </a:ext>
            </a:extLst>
          </p:cNvPr>
          <p:cNvSpPr/>
          <p:nvPr/>
        </p:nvSpPr>
        <p:spPr bwMode="auto">
          <a:xfrm>
            <a:off x="4731971" y="274555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3D7969-B84C-024B-930B-0905D39A3924}"/>
              </a:ext>
            </a:extLst>
          </p:cNvPr>
          <p:cNvSpPr txBox="1"/>
          <p:nvPr/>
        </p:nvSpPr>
        <p:spPr>
          <a:xfrm>
            <a:off x="4297566" y="2793684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266CC9-7CD7-A049-B9BD-FA15799A0B3B}"/>
              </a:ext>
            </a:extLst>
          </p:cNvPr>
          <p:cNvSpPr txBox="1"/>
          <p:nvPr/>
        </p:nvSpPr>
        <p:spPr>
          <a:xfrm>
            <a:off x="2528127" y="282250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A3C569-D734-3B49-BE8E-45B665D12F69}"/>
              </a:ext>
            </a:extLst>
          </p:cNvPr>
          <p:cNvSpPr txBox="1"/>
          <p:nvPr/>
        </p:nvSpPr>
        <p:spPr>
          <a:xfrm>
            <a:off x="3743059" y="282250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pic>
        <p:nvPicPr>
          <p:cNvPr id="11" name="Picture 10" descr="A picture containing object  Description automatically generated">
            <a:extLst>
              <a:ext uri="{FF2B5EF4-FFF2-40B4-BE49-F238E27FC236}">
                <a16:creationId xmlns:a16="http://schemas.microsoft.com/office/drawing/2014/main" id="{FE16D027-7620-6A4D-83D6-835B739B42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94" y="4293633"/>
            <a:ext cx="882855" cy="665881"/>
          </a:xfrm>
          <a:prstGeom prst="rect">
            <a:avLst/>
          </a:prstGeom>
        </p:spPr>
      </p:pic>
      <p:pic>
        <p:nvPicPr>
          <p:cNvPr id="12" name="Picture 11" descr="A picture containing object  Description automatically generated">
            <a:extLst>
              <a:ext uri="{FF2B5EF4-FFF2-40B4-BE49-F238E27FC236}">
                <a16:creationId xmlns:a16="http://schemas.microsoft.com/office/drawing/2014/main" id="{D34EC662-E600-8E46-97F7-C23D0FFD0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710" y="4293633"/>
            <a:ext cx="882855" cy="665881"/>
          </a:xfrm>
          <a:prstGeom prst="rect">
            <a:avLst/>
          </a:prstGeom>
        </p:spPr>
      </p:pic>
      <p:pic>
        <p:nvPicPr>
          <p:cNvPr id="13" name="Picture 12" descr="A picture containing object  Description automatically generated">
            <a:extLst>
              <a:ext uri="{FF2B5EF4-FFF2-40B4-BE49-F238E27FC236}">
                <a16:creationId xmlns:a16="http://schemas.microsoft.com/office/drawing/2014/main" id="{B1493FEC-3E20-724E-8C51-95819725A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011" y="4293632"/>
            <a:ext cx="882855" cy="665881"/>
          </a:xfrm>
          <a:prstGeom prst="rect">
            <a:avLst/>
          </a:prstGeom>
        </p:spPr>
      </p:pic>
      <p:pic>
        <p:nvPicPr>
          <p:cNvPr id="14" name="Picture 13" descr="A picture containing object  Description automatically generated">
            <a:extLst>
              <a:ext uri="{FF2B5EF4-FFF2-40B4-BE49-F238E27FC236}">
                <a16:creationId xmlns:a16="http://schemas.microsoft.com/office/drawing/2014/main" id="{E8D1AA01-B63C-A04F-A9CC-53E1D8A11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12" y="4285358"/>
            <a:ext cx="882855" cy="665881"/>
          </a:xfrm>
          <a:prstGeom prst="rect">
            <a:avLst/>
          </a:prstGeom>
        </p:spPr>
      </p:pic>
      <p:pic>
        <p:nvPicPr>
          <p:cNvPr id="15" name="Picture 14" descr="A picture containing object  Description automatically generated">
            <a:extLst>
              <a:ext uri="{FF2B5EF4-FFF2-40B4-BE49-F238E27FC236}">
                <a16:creationId xmlns:a16="http://schemas.microsoft.com/office/drawing/2014/main" id="{D62D1481-F21B-A244-B1CC-FC9F1DFE84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160" y="4306624"/>
            <a:ext cx="882855" cy="665881"/>
          </a:xfrm>
          <a:prstGeom prst="rect">
            <a:avLst/>
          </a:prstGeom>
        </p:spPr>
      </p:pic>
      <p:pic>
        <p:nvPicPr>
          <p:cNvPr id="16" name="Picture 15" descr="A picture containing object  Description automatically generated">
            <a:extLst>
              <a:ext uri="{FF2B5EF4-FFF2-40B4-BE49-F238E27FC236}">
                <a16:creationId xmlns:a16="http://schemas.microsoft.com/office/drawing/2014/main" id="{8AA5AE66-6800-9C44-B478-E436E3E1A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01" y="5350311"/>
            <a:ext cx="882855" cy="6658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09F5B1C-F042-9F49-8DF3-BD61C0204B50}"/>
              </a:ext>
            </a:extLst>
          </p:cNvPr>
          <p:cNvSpPr txBox="1"/>
          <p:nvPr/>
        </p:nvSpPr>
        <p:spPr>
          <a:xfrm>
            <a:off x="4820777" y="281522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D7795F-5957-8342-8011-D4FFF2CF16BE}"/>
              </a:ext>
            </a:extLst>
          </p:cNvPr>
          <p:cNvSpPr/>
          <p:nvPr/>
        </p:nvSpPr>
        <p:spPr bwMode="auto">
          <a:xfrm>
            <a:off x="2497083" y="347150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C75188-06E3-D342-A49F-A86D6DD172EB}"/>
              </a:ext>
            </a:extLst>
          </p:cNvPr>
          <p:cNvSpPr/>
          <p:nvPr/>
        </p:nvSpPr>
        <p:spPr bwMode="auto">
          <a:xfrm>
            <a:off x="3627485" y="351959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689AF8-D0E0-7842-9A28-DFAE564FB727}"/>
              </a:ext>
            </a:extLst>
          </p:cNvPr>
          <p:cNvSpPr/>
          <p:nvPr/>
        </p:nvSpPr>
        <p:spPr bwMode="auto">
          <a:xfrm>
            <a:off x="4757887" y="350520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66979E-894E-5A4A-9FC2-6D3F5A14EF05}"/>
              </a:ext>
            </a:extLst>
          </p:cNvPr>
          <p:cNvSpPr txBox="1"/>
          <p:nvPr/>
        </p:nvSpPr>
        <p:spPr>
          <a:xfrm>
            <a:off x="4348450" y="3596539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B1E1E4-FA8A-194C-A341-A1D03C21CCC2}"/>
              </a:ext>
            </a:extLst>
          </p:cNvPr>
          <p:cNvSpPr txBox="1"/>
          <p:nvPr/>
        </p:nvSpPr>
        <p:spPr>
          <a:xfrm>
            <a:off x="3129043" y="3582143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6E6ACA-77E6-AD4D-8F9C-711E14E6709E}"/>
              </a:ext>
            </a:extLst>
          </p:cNvPr>
          <p:cNvSpPr txBox="1"/>
          <p:nvPr/>
        </p:nvSpPr>
        <p:spPr>
          <a:xfrm>
            <a:off x="4797000" y="358276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FAD26F-74A6-B846-9624-A99AD7EC726D}"/>
              </a:ext>
            </a:extLst>
          </p:cNvPr>
          <p:cNvSpPr txBox="1"/>
          <p:nvPr/>
        </p:nvSpPr>
        <p:spPr>
          <a:xfrm>
            <a:off x="2582058" y="358507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D771CBD-798A-5C49-8378-0FA1887B1842}"/>
              </a:ext>
            </a:extLst>
          </p:cNvPr>
          <p:cNvSpPr txBox="1"/>
          <p:nvPr/>
        </p:nvSpPr>
        <p:spPr>
          <a:xfrm>
            <a:off x="3743059" y="360327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667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/>
      <p:bldP spid="9" grpId="0"/>
      <p:bldP spid="10" grpId="0"/>
      <p:bldP spid="21" grpId="0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4F550F-FF8C-B740-BA3B-3FCDB8317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845E49-A21C-4E47-BD17-2B685DAEF8DA}"/>
              </a:ext>
            </a:extLst>
          </p:cNvPr>
          <p:cNvSpPr txBox="1"/>
          <p:nvPr/>
        </p:nvSpPr>
        <p:spPr>
          <a:xfrm>
            <a:off x="414668" y="714904"/>
            <a:ext cx="8488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Practice activity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22C46D-6B4E-F141-B561-E1918D8C8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32627"/>
              </p:ext>
            </p:extLst>
          </p:nvPr>
        </p:nvGraphicFramePr>
        <p:xfrm>
          <a:off x="3208722" y="1176569"/>
          <a:ext cx="3528909" cy="48821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3861">
                  <a:extLst>
                    <a:ext uri="{9D8B030D-6E8A-4147-A177-3AD203B41FA5}">
                      <a16:colId xmlns:a16="http://schemas.microsoft.com/office/drawing/2014/main" val="725404689"/>
                    </a:ext>
                  </a:extLst>
                </a:gridCol>
                <a:gridCol w="1765048">
                  <a:extLst>
                    <a:ext uri="{9D8B030D-6E8A-4147-A177-3AD203B41FA5}">
                      <a16:colId xmlns:a16="http://schemas.microsoft.com/office/drawing/2014/main" val="4039382020"/>
                    </a:ext>
                  </a:extLst>
                </a:gridCol>
              </a:tblGrid>
              <a:tr h="567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 of groups of twos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The product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728641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461298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477247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758726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660084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0022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60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507767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508603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589766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234968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090402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627420"/>
                  </a:ext>
                </a:extLst>
              </a:tr>
              <a:tr h="273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928168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1CC68FD-B4AE-DA46-A55A-FC679DE9E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351" y="2824962"/>
            <a:ext cx="344716" cy="3396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8654D6-2B44-A441-A43F-C9D9AEDA5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660" y="2824962"/>
            <a:ext cx="344715" cy="3396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A750F9-8299-E747-BCE9-7FE7B55EA3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351" y="2485354"/>
            <a:ext cx="344715" cy="339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274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9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9|28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4|2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7|33.9|3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7.7|0.9|0.8|1|1.3|0.8|0.6|0.9|1|20.4|14.6|24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1.3|0.7|1.2|0.9|1.6|0.6|1.2|1|0.9|2.6|1.2|7.1|1|0.7|1.3|13.7|14.6|3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6|1.1|1.2|0.7|4|1.9|1.6|133|1.7|3.4|17.4|3.1|3.6|28.3|6.1|0.8|0.8|0.6|0.7|0.8|3.7|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8|11.3|1.1"/>
</p:tagLst>
</file>

<file path=ppt/theme/theme1.xml><?xml version="1.0" encoding="utf-8"?>
<a:theme xmlns:a="http://schemas.openxmlformats.org/drawingml/2006/main" name="nctem1">
  <a:themeElements>
    <a:clrScheme name="nctem1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B1C03F-4FC1-4C34-BCF8-10D25041159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0518FB4-7E4C-49CF-A63E-C9A45EF5FA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377B02-71FD-4D3F-AF2A-15138F3348D8}"/>
</file>

<file path=docProps/app.xml><?xml version="1.0" encoding="utf-8"?>
<Properties xmlns="http://schemas.openxmlformats.org/officeDocument/2006/extended-properties" xmlns:vt="http://schemas.openxmlformats.org/officeDocument/2006/docPropsVTypes">
  <TotalTime>3554</TotalTime>
  <Words>182</Words>
  <Application>Microsoft Office PowerPoint</Application>
  <PresentationFormat>On-screen Show (4:3)</PresentationFormat>
  <Paragraphs>87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Myriad Pro</vt:lpstr>
      <vt:lpstr>Myriad Pro Semibold</vt:lpstr>
      <vt:lpstr>Calibri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Andrew Young</cp:lastModifiedBy>
  <cp:revision>119</cp:revision>
  <dcterms:created xsi:type="dcterms:W3CDTF">2020-04-15T07:07:39Z</dcterms:created>
  <dcterms:modified xsi:type="dcterms:W3CDTF">2020-08-26T08:09:27Z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