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5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3" r:id="rId2"/>
  </p:sldMasterIdLst>
  <p:notesMasterIdLst>
    <p:notesMasterId r:id="rId13"/>
  </p:notesMasterIdLst>
  <p:sldIdLst>
    <p:sldId id="293" r:id="rId3"/>
    <p:sldId id="292" r:id="rId4"/>
    <p:sldId id="286" r:id="rId5"/>
    <p:sldId id="287" r:id="rId6"/>
    <p:sldId id="288" r:id="rId7"/>
    <p:sldId id="289" r:id="rId8"/>
    <p:sldId id="285" r:id="rId9"/>
    <p:sldId id="290" r:id="rId10"/>
    <p:sldId id="291" r:id="rId11"/>
    <p:sldId id="29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E9B1FB"/>
    <a:srgbClr val="387538"/>
    <a:srgbClr val="3E678B"/>
    <a:srgbClr val="3875A1"/>
    <a:srgbClr val="E6E6E6"/>
    <a:srgbClr val="F26C5F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4A0401-B74C-4E0F-83DE-B01BBB907F83}" v="41" dt="2020-05-31T17:24:48.5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2637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907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194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973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0462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8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58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061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27706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386514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911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key-stage-1-multiplication-3-video-lesson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172282-B2F9-4A20-8784-5A7B05F3A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466F2B-AFCE-4FE9-A53F-B84E3C0F67CD}"/>
              </a:ext>
            </a:extLst>
          </p:cNvPr>
          <p:cNvSpPr txBox="1"/>
          <p:nvPr/>
        </p:nvSpPr>
        <p:spPr>
          <a:xfrm>
            <a:off x="436918" y="1387683"/>
            <a:ext cx="49027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KS1 Multiplication 3</a:t>
            </a:r>
            <a:b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9</a:t>
            </a:r>
          </a:p>
        </p:txBody>
      </p:sp>
    </p:spTree>
    <p:extLst>
      <p:ext uri="{BB962C8B-B14F-4D97-AF65-F5344CB8AC3E}">
        <p14:creationId xmlns:p14="http://schemas.microsoft.com/office/powerpoint/2010/main" val="40206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AA66B3-1B5D-4B3E-9BDA-62135A7DA7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6614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EB13F68-509F-48B7-ADD7-F19A83CAB776}"/>
              </a:ext>
            </a:extLst>
          </p:cNvPr>
          <p:cNvGraphicFramePr>
            <a:graphicFrameLocks noGrp="1"/>
          </p:cNvGraphicFramePr>
          <p:nvPr/>
        </p:nvGraphicFramePr>
        <p:xfrm>
          <a:off x="3339378" y="1024628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FCA76AB-719F-4CEB-AA01-2471F34E1AD6}"/>
              </a:ext>
            </a:extLst>
          </p:cNvPr>
          <p:cNvSpPr txBox="1"/>
          <p:nvPr/>
        </p:nvSpPr>
        <p:spPr>
          <a:xfrm>
            <a:off x="4089858" y="2468880"/>
            <a:ext cx="670560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94322E-6D18-4FCD-8C56-4DAF08ACFC65}"/>
              </a:ext>
            </a:extLst>
          </p:cNvPr>
          <p:cNvSpPr txBox="1"/>
          <p:nvPr/>
        </p:nvSpPr>
        <p:spPr>
          <a:xfrm>
            <a:off x="4089858" y="3923288"/>
            <a:ext cx="670560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2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7CD5572-EDEC-4EE9-9BAC-9837D9A21635}"/>
              </a:ext>
            </a:extLst>
          </p:cNvPr>
          <p:cNvGrpSpPr/>
          <p:nvPr/>
        </p:nvGrpSpPr>
        <p:grpSpPr>
          <a:xfrm>
            <a:off x="475382" y="4032814"/>
            <a:ext cx="8193236" cy="705457"/>
            <a:chOff x="477763" y="5038300"/>
            <a:chExt cx="8193236" cy="70545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A2D951-045F-4C3F-B875-9075FAC1EE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920" y="5038300"/>
              <a:ext cx="7956161" cy="293319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DCA211-F093-4B4A-8E79-CDC1ED7646AD}"/>
                </a:ext>
              </a:extLst>
            </p:cNvPr>
            <p:cNvSpPr txBox="1"/>
            <p:nvPr/>
          </p:nvSpPr>
          <p:spPr bwMode="auto">
            <a:xfrm>
              <a:off x="477763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48AE5AF-2653-4A81-ACDB-B4BB00F0F5B4}"/>
                </a:ext>
              </a:extLst>
            </p:cNvPr>
            <p:cNvSpPr txBox="1"/>
            <p:nvPr/>
          </p:nvSpPr>
          <p:spPr bwMode="auto">
            <a:xfrm>
              <a:off x="1225420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C4E008-8C18-46E8-868A-544E09CD2CE3}"/>
                </a:ext>
              </a:extLst>
            </p:cNvPr>
            <p:cNvSpPr txBox="1"/>
            <p:nvPr/>
          </p:nvSpPr>
          <p:spPr bwMode="auto">
            <a:xfrm>
              <a:off x="2008002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B27910-9868-41A0-8C72-FFC70E1244F5}"/>
                </a:ext>
              </a:extLst>
            </p:cNvPr>
            <p:cNvSpPr txBox="1"/>
            <p:nvPr/>
          </p:nvSpPr>
          <p:spPr bwMode="auto">
            <a:xfrm>
              <a:off x="2784234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476594-82C1-4E66-B018-04E9E4ABCE62}"/>
                </a:ext>
              </a:extLst>
            </p:cNvPr>
            <p:cNvSpPr txBox="1"/>
            <p:nvPr/>
          </p:nvSpPr>
          <p:spPr bwMode="auto">
            <a:xfrm>
              <a:off x="3563641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E928A99-8728-495C-9D1C-FF31644E3EEE}"/>
                </a:ext>
              </a:extLst>
            </p:cNvPr>
            <p:cNvSpPr txBox="1"/>
            <p:nvPr/>
          </p:nvSpPr>
          <p:spPr bwMode="auto">
            <a:xfrm>
              <a:off x="4260498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F8FBD7F-4D0C-4FA4-B9C3-92EB41885E56}"/>
                </a:ext>
              </a:extLst>
            </p:cNvPr>
            <p:cNvSpPr txBox="1"/>
            <p:nvPr/>
          </p:nvSpPr>
          <p:spPr bwMode="auto">
            <a:xfrm>
              <a:off x="50383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7C22478-C579-476F-9F25-6248F535F86A}"/>
                </a:ext>
              </a:extLst>
            </p:cNvPr>
            <p:cNvSpPr txBox="1"/>
            <p:nvPr/>
          </p:nvSpPr>
          <p:spPr bwMode="auto">
            <a:xfrm>
              <a:off x="581936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8BE35E3-36D9-447C-A33D-7FD9EC1A8B7A}"/>
                </a:ext>
              </a:extLst>
            </p:cNvPr>
            <p:cNvSpPr txBox="1"/>
            <p:nvPr/>
          </p:nvSpPr>
          <p:spPr bwMode="auto">
            <a:xfrm>
              <a:off x="6597211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B34019F-5F98-4485-A485-DCD5A5B953AF}"/>
                </a:ext>
              </a:extLst>
            </p:cNvPr>
            <p:cNvSpPr txBox="1"/>
            <p:nvPr/>
          </p:nvSpPr>
          <p:spPr bwMode="auto">
            <a:xfrm>
              <a:off x="737505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43337B-2868-47E5-B999-D2CA82223D88}"/>
                </a:ext>
              </a:extLst>
            </p:cNvPr>
            <p:cNvSpPr txBox="1"/>
            <p:nvPr/>
          </p:nvSpPr>
          <p:spPr bwMode="auto">
            <a:xfrm>
              <a:off x="8152907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	</a:t>
            </a:r>
            <a:endParaRPr lang="en-US" dirty="0">
              <a:solidFill>
                <a:srgbClr val="00628C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C1C511-7522-4150-B5CB-1EB607A202E2}"/>
              </a:ext>
            </a:extLst>
          </p:cNvPr>
          <p:cNvGraphicFramePr>
            <a:graphicFrameLocks noGrp="1"/>
          </p:cNvGraphicFramePr>
          <p:nvPr/>
        </p:nvGraphicFramePr>
        <p:xfrm>
          <a:off x="3339378" y="1024628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93EE22B-AA10-433E-A75B-4D1F42C887E6}"/>
              </a:ext>
            </a:extLst>
          </p:cNvPr>
          <p:cNvGraphicFramePr>
            <a:graphicFrameLocks noGrp="1"/>
          </p:cNvGraphicFramePr>
          <p:nvPr/>
        </p:nvGraphicFramePr>
        <p:xfrm>
          <a:off x="3340298" y="1750389"/>
          <a:ext cx="1440000" cy="1096772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×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221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</a:tbl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6EE9CEB8-C8C4-4E50-8D21-0A2FF242D349}"/>
              </a:ext>
            </a:extLst>
          </p:cNvPr>
          <p:cNvSpPr/>
          <p:nvPr/>
        </p:nvSpPr>
        <p:spPr bwMode="auto">
          <a:xfrm>
            <a:off x="3238900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A3ECB83-A276-4DE1-BDAE-49E22F6F4FC1}"/>
              </a:ext>
            </a:extLst>
          </p:cNvPr>
          <p:cNvSpPr>
            <a:spLocks noChangeAspect="1"/>
          </p:cNvSpPr>
          <p:nvPr/>
        </p:nvSpPr>
        <p:spPr bwMode="auto">
          <a:xfrm>
            <a:off x="2721886" y="4248641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C994DA-7870-4FB6-9F48-1CF1E5B49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493" y="3409537"/>
            <a:ext cx="632214" cy="53495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2780C670-0D2F-4DA6-BA3F-2E883C858110}"/>
              </a:ext>
            </a:extLst>
          </p:cNvPr>
          <p:cNvSpPr>
            <a:spLocks noChangeAspect="1"/>
          </p:cNvSpPr>
          <p:nvPr/>
        </p:nvSpPr>
        <p:spPr bwMode="auto">
          <a:xfrm>
            <a:off x="1940600" y="4248641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A44D60-D0E0-45AD-BAB8-6920C5C75817}"/>
              </a:ext>
            </a:extLst>
          </p:cNvPr>
          <p:cNvSpPr txBox="1"/>
          <p:nvPr/>
        </p:nvSpPr>
        <p:spPr bwMode="auto">
          <a:xfrm>
            <a:off x="2641720" y="2943087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8F5945-D8C6-4014-9479-EA5AD45FCB1C}"/>
              </a:ext>
            </a:extLst>
          </p:cNvPr>
          <p:cNvSpPr txBox="1"/>
          <p:nvPr/>
        </p:nvSpPr>
        <p:spPr bwMode="auto">
          <a:xfrm>
            <a:off x="4244582" y="250855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F13B98-22D8-48DB-BD55-0628777A2137}"/>
              </a:ext>
            </a:extLst>
          </p:cNvPr>
          <p:cNvSpPr txBox="1"/>
          <p:nvPr/>
        </p:nvSpPr>
        <p:spPr bwMode="auto">
          <a:xfrm>
            <a:off x="4892474" y="2251016"/>
            <a:ext cx="994182" cy="46166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CE17E8-D320-4FBC-BC1E-C9171D75DC01}"/>
              </a:ext>
            </a:extLst>
          </p:cNvPr>
          <p:cNvSpPr txBox="1"/>
          <p:nvPr/>
        </p:nvSpPr>
        <p:spPr bwMode="auto">
          <a:xfrm>
            <a:off x="6335076" y="2773297"/>
            <a:ext cx="1192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2 =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8C49030-DD70-4F1E-A6A2-292545548C08}"/>
              </a:ext>
            </a:extLst>
          </p:cNvPr>
          <p:cNvSpPr txBox="1"/>
          <p:nvPr/>
        </p:nvSpPr>
        <p:spPr bwMode="auto">
          <a:xfrm>
            <a:off x="7564739" y="2738172"/>
            <a:ext cx="98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2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424D42C-E29E-44E8-879B-8FE8C846E4D1}"/>
              </a:ext>
            </a:extLst>
          </p:cNvPr>
          <p:cNvSpPr txBox="1"/>
          <p:nvPr/>
        </p:nvSpPr>
        <p:spPr bwMode="auto">
          <a:xfrm>
            <a:off x="8473646" y="2691945"/>
            <a:ext cx="646332" cy="46166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6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0023 L 0.02291 -0.04028 C 0.02777 -0.0493 0.03506 -0.05393 0.04253 -0.05393 C 0.05104 -0.05393 0.05798 -0.0493 0.06284 -0.04028 L 0.08593 -0.00023 " pathEditMode="relative" rAng="0" ptsTypes="AAAAA">
                                      <p:cBhvr>
                                        <p:cTn id="3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4" grpId="0" animBg="1"/>
      <p:bldP spid="21" grpId="0" animBg="1"/>
      <p:bldP spid="21" grpId="1" animBg="1"/>
      <p:bldP spid="24" grpId="0"/>
      <p:bldP spid="25" grpId="0"/>
      <p:bldP spid="26" grpId="0" animBg="1"/>
      <p:bldP spid="27" grpId="0"/>
      <p:bldP spid="43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57CD5572-EDEC-4EE9-9BAC-9837D9A21635}"/>
              </a:ext>
            </a:extLst>
          </p:cNvPr>
          <p:cNvGrpSpPr/>
          <p:nvPr/>
        </p:nvGrpSpPr>
        <p:grpSpPr>
          <a:xfrm>
            <a:off x="427376" y="4322002"/>
            <a:ext cx="8193236" cy="705457"/>
            <a:chOff x="477763" y="5038300"/>
            <a:chExt cx="8193236" cy="70545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A2D951-045F-4C3F-B875-9075FAC1EE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920" y="5038300"/>
              <a:ext cx="7956161" cy="293319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DCA211-F093-4B4A-8E79-CDC1ED7646AD}"/>
                </a:ext>
              </a:extLst>
            </p:cNvPr>
            <p:cNvSpPr txBox="1"/>
            <p:nvPr/>
          </p:nvSpPr>
          <p:spPr bwMode="auto">
            <a:xfrm>
              <a:off x="477763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48AE5AF-2653-4A81-ACDB-B4BB00F0F5B4}"/>
                </a:ext>
              </a:extLst>
            </p:cNvPr>
            <p:cNvSpPr txBox="1"/>
            <p:nvPr/>
          </p:nvSpPr>
          <p:spPr bwMode="auto">
            <a:xfrm>
              <a:off x="1225420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C4E008-8C18-46E8-868A-544E09CD2CE3}"/>
                </a:ext>
              </a:extLst>
            </p:cNvPr>
            <p:cNvSpPr txBox="1"/>
            <p:nvPr/>
          </p:nvSpPr>
          <p:spPr bwMode="auto">
            <a:xfrm>
              <a:off x="2008002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B27910-9868-41A0-8C72-FFC70E1244F5}"/>
                </a:ext>
              </a:extLst>
            </p:cNvPr>
            <p:cNvSpPr txBox="1"/>
            <p:nvPr/>
          </p:nvSpPr>
          <p:spPr bwMode="auto">
            <a:xfrm>
              <a:off x="2784234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476594-82C1-4E66-B018-04E9E4ABCE62}"/>
                </a:ext>
              </a:extLst>
            </p:cNvPr>
            <p:cNvSpPr txBox="1"/>
            <p:nvPr/>
          </p:nvSpPr>
          <p:spPr bwMode="auto">
            <a:xfrm>
              <a:off x="3563641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E928A99-8728-495C-9D1C-FF31644E3EEE}"/>
                </a:ext>
              </a:extLst>
            </p:cNvPr>
            <p:cNvSpPr txBox="1"/>
            <p:nvPr/>
          </p:nvSpPr>
          <p:spPr bwMode="auto">
            <a:xfrm>
              <a:off x="4260498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F8FBD7F-4D0C-4FA4-B9C3-92EB41885E56}"/>
                </a:ext>
              </a:extLst>
            </p:cNvPr>
            <p:cNvSpPr txBox="1"/>
            <p:nvPr/>
          </p:nvSpPr>
          <p:spPr bwMode="auto">
            <a:xfrm>
              <a:off x="50383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7C22478-C579-476F-9F25-6248F535F86A}"/>
                </a:ext>
              </a:extLst>
            </p:cNvPr>
            <p:cNvSpPr txBox="1"/>
            <p:nvPr/>
          </p:nvSpPr>
          <p:spPr bwMode="auto">
            <a:xfrm>
              <a:off x="581936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8BE35E3-36D9-447C-A33D-7FD9EC1A8B7A}"/>
                </a:ext>
              </a:extLst>
            </p:cNvPr>
            <p:cNvSpPr txBox="1"/>
            <p:nvPr/>
          </p:nvSpPr>
          <p:spPr bwMode="auto">
            <a:xfrm>
              <a:off x="6597211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B34019F-5F98-4485-A485-DCD5A5B953AF}"/>
                </a:ext>
              </a:extLst>
            </p:cNvPr>
            <p:cNvSpPr txBox="1"/>
            <p:nvPr/>
          </p:nvSpPr>
          <p:spPr bwMode="auto">
            <a:xfrm>
              <a:off x="737505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43337B-2868-47E5-B999-D2CA82223D88}"/>
                </a:ext>
              </a:extLst>
            </p:cNvPr>
            <p:cNvSpPr txBox="1"/>
            <p:nvPr/>
          </p:nvSpPr>
          <p:spPr bwMode="auto">
            <a:xfrm>
              <a:off x="8152907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C1C511-7522-4150-B5CB-1EB607A202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29569"/>
              </p:ext>
            </p:extLst>
          </p:nvPr>
        </p:nvGraphicFramePr>
        <p:xfrm>
          <a:off x="3339378" y="1024628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7320D0-6D55-41CA-A07A-AE82CDD50E32}"/>
              </a:ext>
            </a:extLst>
          </p:cNvPr>
          <p:cNvGraphicFramePr>
            <a:graphicFrameLocks noGrp="1"/>
          </p:cNvGraphicFramePr>
          <p:nvPr/>
        </p:nvGraphicFramePr>
        <p:xfrm>
          <a:off x="3339378" y="3561829"/>
          <a:ext cx="1440000" cy="1096772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×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006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A51008E0-9043-4FC1-BCBC-F85E311D8D75}"/>
              </a:ext>
            </a:extLst>
          </p:cNvPr>
          <p:cNvSpPr/>
          <p:nvPr/>
        </p:nvSpPr>
        <p:spPr bwMode="auto">
          <a:xfrm>
            <a:off x="3238900" y="3874534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9F3C3F-A554-43A0-B5F8-F5E30D2052E4}"/>
              </a:ext>
            </a:extLst>
          </p:cNvPr>
          <p:cNvSpPr>
            <a:spLocks noChangeAspect="1"/>
          </p:cNvSpPr>
          <p:nvPr/>
        </p:nvSpPr>
        <p:spPr bwMode="auto">
          <a:xfrm>
            <a:off x="5787601" y="455362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96F82BB-A9BE-493E-9562-F973D2AC1E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748" y="3714523"/>
            <a:ext cx="632214" cy="53495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31C1FB94-ECB2-48D6-A8AC-8293AB301ED5}"/>
              </a:ext>
            </a:extLst>
          </p:cNvPr>
          <p:cNvSpPr>
            <a:spLocks noChangeAspect="1"/>
          </p:cNvSpPr>
          <p:nvPr/>
        </p:nvSpPr>
        <p:spPr bwMode="auto">
          <a:xfrm>
            <a:off x="6561744" y="4552338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F5FFE6-53E4-40B2-8602-983859682079}"/>
              </a:ext>
            </a:extLst>
          </p:cNvPr>
          <p:cNvSpPr txBox="1"/>
          <p:nvPr/>
        </p:nvSpPr>
        <p:spPr bwMode="auto">
          <a:xfrm>
            <a:off x="5770629" y="3353235"/>
            <a:ext cx="615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EE6CE3-3ABF-4D73-A8A3-11E7F1E826D0}"/>
              </a:ext>
            </a:extLst>
          </p:cNvPr>
          <p:cNvSpPr txBox="1"/>
          <p:nvPr/>
        </p:nvSpPr>
        <p:spPr bwMode="auto">
          <a:xfrm>
            <a:off x="4886725" y="2256325"/>
            <a:ext cx="994183" cy="46166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863C46-995B-4128-B7A0-DE7D133C76C2}"/>
              </a:ext>
            </a:extLst>
          </p:cNvPr>
          <p:cNvSpPr txBox="1"/>
          <p:nvPr/>
        </p:nvSpPr>
        <p:spPr bwMode="auto">
          <a:xfrm>
            <a:off x="5999194" y="2504668"/>
            <a:ext cx="1192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× 2 =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BBCE72-36E8-47E3-89B0-15D9E146FFB8}"/>
              </a:ext>
            </a:extLst>
          </p:cNvPr>
          <p:cNvSpPr txBox="1"/>
          <p:nvPr/>
        </p:nvSpPr>
        <p:spPr bwMode="auto">
          <a:xfrm>
            <a:off x="7092234" y="2551072"/>
            <a:ext cx="982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× 2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D30AFE9-66B3-4D62-A837-65F94C9CC215}"/>
              </a:ext>
            </a:extLst>
          </p:cNvPr>
          <p:cNvSpPr txBox="1"/>
          <p:nvPr/>
        </p:nvSpPr>
        <p:spPr bwMode="auto">
          <a:xfrm>
            <a:off x="7934771" y="2526309"/>
            <a:ext cx="700834" cy="46166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1FA47-D87C-4DFE-B362-3F33E84EC3DC}"/>
              </a:ext>
            </a:extLst>
          </p:cNvPr>
          <p:cNvSpPr txBox="1"/>
          <p:nvPr/>
        </p:nvSpPr>
        <p:spPr>
          <a:xfrm>
            <a:off x="4148618" y="2106669"/>
            <a:ext cx="518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655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3.61111E-6 -0.2643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02222 -0.04098 C -0.02708 -0.05024 -0.03402 -0.05463 -0.04132 -0.05463 C -0.04948 -0.05463 -0.05607 -0.05024 -0.06093 -0.04098 L -0.08298 4.44444E-6 " pathEditMode="relative" rAng="0" ptsTypes="AAAAA">
                                      <p:cBhvr>
                                        <p:cTn id="4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22" grpId="0" animBg="1"/>
      <p:bldP spid="22" grpId="1" animBg="1"/>
      <p:bldP spid="23" grpId="0"/>
      <p:bldP spid="41" grpId="0" animBg="1"/>
      <p:bldP spid="42" grpId="0"/>
      <p:bldP spid="43" grpId="0"/>
      <p:bldP spid="44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72692-8F00-48E6-81E0-DF7CD335F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1D0A59-B155-4DEC-A88E-1F08B4D614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292495"/>
              </p:ext>
            </p:extLst>
          </p:nvPr>
        </p:nvGraphicFramePr>
        <p:xfrm>
          <a:off x="535218" y="872228"/>
          <a:ext cx="1552662" cy="5437134"/>
        </p:xfrm>
        <a:graphic>
          <a:graphicData uri="http://schemas.openxmlformats.org/drawingml/2006/table">
            <a:tbl>
              <a:tblPr firstRow="1" firstCol="1" bandRow="1"/>
              <a:tblGrid>
                <a:gridCol w="776331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76331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3915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F8242C-F740-4F9C-A090-F09D3E72043D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48" b="36266"/>
          <a:stretch/>
        </p:blipFill>
        <p:spPr bwMode="auto">
          <a:xfrm>
            <a:off x="535218" y="3590795"/>
            <a:ext cx="1579245" cy="819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05B294-D8AC-41AB-AD10-77CF970A449E}"/>
              </a:ext>
            </a:extLst>
          </p:cNvPr>
          <p:cNvSpPr txBox="1"/>
          <p:nvPr/>
        </p:nvSpPr>
        <p:spPr bwMode="auto">
          <a:xfrm>
            <a:off x="2571157" y="2309268"/>
            <a:ext cx="20281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latin typeface="Myriad Pro Semibold" charset="0"/>
                <a:ea typeface="Myriad Pro Semibold" charset="0"/>
                <a:cs typeface="Myriad Pro Semibold" charset="0"/>
              </a:rPr>
              <a:t>7 × 2 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26751B-8F32-44DD-8C88-A526A03B841B}"/>
              </a:ext>
            </a:extLst>
          </p:cNvPr>
          <p:cNvSpPr txBox="1"/>
          <p:nvPr/>
        </p:nvSpPr>
        <p:spPr bwMode="auto">
          <a:xfrm>
            <a:off x="4508092" y="2321004"/>
            <a:ext cx="164179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latin typeface="Myriad Pro Semibold" charset="0"/>
                <a:ea typeface="Myriad Pro Semibold" charset="0"/>
                <a:cs typeface="Myriad Pro Semibold" charset="0"/>
              </a:rPr>
              <a:t>6 × 2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04F715-4AED-4EBE-92B4-CEABA18E10A5}"/>
              </a:ext>
            </a:extLst>
          </p:cNvPr>
          <p:cNvSpPr txBox="1"/>
          <p:nvPr/>
        </p:nvSpPr>
        <p:spPr bwMode="auto">
          <a:xfrm>
            <a:off x="5940696" y="2309267"/>
            <a:ext cx="102944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DF61FC-E6E2-4436-AFFE-BC88AE31330F}"/>
              </a:ext>
            </a:extLst>
          </p:cNvPr>
          <p:cNvSpPr txBox="1"/>
          <p:nvPr/>
        </p:nvSpPr>
        <p:spPr bwMode="auto">
          <a:xfrm>
            <a:off x="2738671" y="3333073"/>
            <a:ext cx="23166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6 × 2 = 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57E16-CCF1-4198-A7B0-224E3AC2EF89}"/>
              </a:ext>
            </a:extLst>
          </p:cNvPr>
          <p:cNvSpPr txBox="1"/>
          <p:nvPr/>
        </p:nvSpPr>
        <p:spPr bwMode="auto">
          <a:xfrm>
            <a:off x="2483398" y="3902402"/>
            <a:ext cx="35926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7 × 2 = 12 </a:t>
            </a:r>
            <a:r>
              <a:rPr lang="en-GB" sz="36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947BBC-5B28-4CEB-8DB2-3AAA3043163F}"/>
              </a:ext>
            </a:extLst>
          </p:cNvPr>
          <p:cNvSpPr txBox="1"/>
          <p:nvPr/>
        </p:nvSpPr>
        <p:spPr bwMode="auto">
          <a:xfrm>
            <a:off x="2676264" y="4584120"/>
            <a:ext cx="23166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7 × 2 = 14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A2F9BB-A285-4EA8-B0AC-DDC45BB4F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862" y="615223"/>
            <a:ext cx="1579001" cy="4572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495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021 -0.36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72692-8F00-48E6-81E0-DF7CD335F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1D0A59-B155-4DEC-A88E-1F08B4D61453}"/>
              </a:ext>
            </a:extLst>
          </p:cNvPr>
          <p:cNvGraphicFramePr>
            <a:graphicFrameLocks noGrp="1"/>
          </p:cNvGraphicFramePr>
          <p:nvPr/>
        </p:nvGraphicFramePr>
        <p:xfrm>
          <a:off x="535218" y="872228"/>
          <a:ext cx="1552662" cy="5437134"/>
        </p:xfrm>
        <a:graphic>
          <a:graphicData uri="http://schemas.openxmlformats.org/drawingml/2006/table">
            <a:tbl>
              <a:tblPr firstRow="1" firstCol="1" bandRow="1"/>
              <a:tblGrid>
                <a:gridCol w="776331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76331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3915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38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C05B294-D8AC-41AB-AD10-77CF970A449E}"/>
              </a:ext>
            </a:extLst>
          </p:cNvPr>
          <p:cNvSpPr txBox="1"/>
          <p:nvPr/>
        </p:nvSpPr>
        <p:spPr bwMode="auto">
          <a:xfrm>
            <a:off x="2571157" y="2309268"/>
            <a:ext cx="20281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latin typeface="Myriad Pro Semibold" charset="0"/>
                <a:ea typeface="Myriad Pro Semibold" charset="0"/>
                <a:cs typeface="Myriad Pro Semibold" charset="0"/>
              </a:rPr>
              <a:t>3 × 2 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26751B-8F32-44DD-8C88-A526A03B841B}"/>
              </a:ext>
            </a:extLst>
          </p:cNvPr>
          <p:cNvSpPr txBox="1"/>
          <p:nvPr/>
        </p:nvSpPr>
        <p:spPr bwMode="auto">
          <a:xfrm>
            <a:off x="4508092" y="2321004"/>
            <a:ext cx="164179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latin typeface="Myriad Pro Semibold" charset="0"/>
                <a:ea typeface="Myriad Pro Semibold" charset="0"/>
                <a:cs typeface="Myriad Pro Semibold" charset="0"/>
              </a:rPr>
              <a:t>4 × 2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04F715-4AED-4EBE-92B4-CEABA18E10A5}"/>
              </a:ext>
            </a:extLst>
          </p:cNvPr>
          <p:cNvSpPr txBox="1"/>
          <p:nvPr/>
        </p:nvSpPr>
        <p:spPr bwMode="auto">
          <a:xfrm>
            <a:off x="6020846" y="2309267"/>
            <a:ext cx="86914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400" dirty="0">
                <a:solidFill>
                  <a:schemeClr val="accent6">
                    <a:lumMod val="7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- 2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DF61FC-E6E2-4436-AFFE-BC88AE31330F}"/>
              </a:ext>
            </a:extLst>
          </p:cNvPr>
          <p:cNvSpPr txBox="1"/>
          <p:nvPr/>
        </p:nvSpPr>
        <p:spPr bwMode="auto">
          <a:xfrm>
            <a:off x="2862904" y="3333073"/>
            <a:ext cx="20681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4 × 2 = 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57E16-CCF1-4198-A7B0-224E3AC2EF89}"/>
              </a:ext>
            </a:extLst>
          </p:cNvPr>
          <p:cNvSpPr txBox="1"/>
          <p:nvPr/>
        </p:nvSpPr>
        <p:spPr bwMode="auto">
          <a:xfrm>
            <a:off x="2483398" y="3902402"/>
            <a:ext cx="35926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3 × 2 = 8 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- 2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947BBC-5B28-4CEB-8DB2-3AAA3043163F}"/>
              </a:ext>
            </a:extLst>
          </p:cNvPr>
          <p:cNvSpPr txBox="1"/>
          <p:nvPr/>
        </p:nvSpPr>
        <p:spPr bwMode="auto">
          <a:xfrm>
            <a:off x="2862904" y="4548733"/>
            <a:ext cx="20681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3 × 2 = 6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9CE73B5-F742-44C6-9928-1F5619C11A37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8" b="57009"/>
          <a:stretch/>
        </p:blipFill>
        <p:spPr bwMode="auto">
          <a:xfrm>
            <a:off x="521926" y="2405955"/>
            <a:ext cx="1579245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EEF305-2C95-41FB-B4C4-3A46E5D8D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862" y="615223"/>
            <a:ext cx="1579001" cy="4572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973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33073 -0.198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-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82070F-CC22-4622-8898-4E40FCEBADCB}"/>
              </a:ext>
            </a:extLst>
          </p:cNvPr>
          <p:cNvGraphicFramePr>
            <a:graphicFrameLocks noGrp="1"/>
          </p:cNvGraphicFramePr>
          <p:nvPr/>
        </p:nvGraphicFramePr>
        <p:xfrm>
          <a:off x="2005806" y="1390874"/>
          <a:ext cx="2448000" cy="3663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150358979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91621425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95008699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629878618"/>
                    </a:ext>
                  </a:extLst>
                </a:gridCol>
              </a:tblGrid>
              <a:tr h="523371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Factor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9757359"/>
                  </a:ext>
                </a:extLst>
              </a:tr>
              <a:tr h="523371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450004"/>
                  </a:ext>
                </a:extLst>
              </a:tr>
              <a:tr h="523371">
                <a:tc rowSpan="5"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Factor</a:t>
                      </a: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066992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79354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1976496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426547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97627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25F311-EEE4-4D6F-AB32-DFD0DDEC0DAE}"/>
              </a:ext>
            </a:extLst>
          </p:cNvPr>
          <p:cNvGraphicFramePr>
            <a:graphicFrameLocks noGrp="1"/>
          </p:cNvGraphicFramePr>
          <p:nvPr/>
        </p:nvGraphicFramePr>
        <p:xfrm>
          <a:off x="2005806" y="1390874"/>
          <a:ext cx="2448000" cy="4186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150358979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91621425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95008699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629878618"/>
                    </a:ext>
                  </a:extLst>
                </a:gridCol>
              </a:tblGrid>
              <a:tr h="523371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Factor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9757359"/>
                  </a:ext>
                </a:extLst>
              </a:tr>
              <a:tr h="523371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F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450004"/>
                  </a:ext>
                </a:extLst>
              </a:tr>
              <a:tr h="523371">
                <a:tc rowSpan="5"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Factor</a:t>
                      </a: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066992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79354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1976496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426547"/>
                  </a:ext>
                </a:extLst>
              </a:tr>
              <a:tr h="523371">
                <a:tc vMerge="1"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976278"/>
                  </a:ext>
                </a:extLst>
              </a:tr>
              <a:tr h="523371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Myriad Pro Semibold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1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839963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852CAC11-7E87-4CE8-897F-1302ABBE6C9B}"/>
              </a:ext>
            </a:extLst>
          </p:cNvPr>
          <p:cNvGrpSpPr/>
          <p:nvPr/>
        </p:nvGrpSpPr>
        <p:grpSpPr>
          <a:xfrm>
            <a:off x="3369851" y="2540525"/>
            <a:ext cx="945750" cy="324000"/>
            <a:chOff x="4712045" y="2154445"/>
            <a:chExt cx="945750" cy="3240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014964C-FEBC-495F-B4DA-B2039D5C0714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8429DF4-FBE2-4B13-B130-B8684E4E918E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DC947C-82EB-41AB-8809-1C36E9310784}"/>
              </a:ext>
            </a:extLst>
          </p:cNvPr>
          <p:cNvGrpSpPr/>
          <p:nvPr/>
        </p:nvGrpSpPr>
        <p:grpSpPr>
          <a:xfrm>
            <a:off x="3369851" y="3064706"/>
            <a:ext cx="945750" cy="324000"/>
            <a:chOff x="4712045" y="2154445"/>
            <a:chExt cx="945750" cy="3240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F94F101-865B-40C3-AD96-E1C9CD725668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BB05A68-8C14-4F0C-8CC4-FDA7D012B245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478F2B-7EA5-43C3-BC10-C377E21D3018}"/>
              </a:ext>
            </a:extLst>
          </p:cNvPr>
          <p:cNvGrpSpPr/>
          <p:nvPr/>
        </p:nvGrpSpPr>
        <p:grpSpPr>
          <a:xfrm>
            <a:off x="3369851" y="3588887"/>
            <a:ext cx="945750" cy="324000"/>
            <a:chOff x="4712045" y="2154445"/>
            <a:chExt cx="945750" cy="3240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C75C94-FFBC-4861-8AC1-2E2C54AABA05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6CC811B-8F7E-4167-BF1D-81303078545F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CB0CFC-0E7B-47B3-9CD6-9917022A29B8}"/>
              </a:ext>
            </a:extLst>
          </p:cNvPr>
          <p:cNvGrpSpPr/>
          <p:nvPr/>
        </p:nvGrpSpPr>
        <p:grpSpPr>
          <a:xfrm>
            <a:off x="3369851" y="4113068"/>
            <a:ext cx="945750" cy="324000"/>
            <a:chOff x="4712045" y="2154445"/>
            <a:chExt cx="945750" cy="3240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2FF1B00-1335-4A78-B30A-2FBAAFD8CE19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19CDD3A-3ABE-41C0-A520-9098D2654D49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5E1CE0-C516-4D9C-BFD1-C9A793B7DD30}"/>
              </a:ext>
            </a:extLst>
          </p:cNvPr>
          <p:cNvGrpSpPr/>
          <p:nvPr/>
        </p:nvGrpSpPr>
        <p:grpSpPr>
          <a:xfrm>
            <a:off x="3369851" y="4637249"/>
            <a:ext cx="945750" cy="324000"/>
            <a:chOff x="4712045" y="2154445"/>
            <a:chExt cx="945750" cy="32400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67E854D-61B0-4FC8-A032-F5DF3B1C4237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3DFACB4-432C-4788-8A63-317E7DC1EFDD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9D13582-5EC4-4FAF-B20A-D2812EF22092}"/>
              </a:ext>
            </a:extLst>
          </p:cNvPr>
          <p:cNvGrpSpPr/>
          <p:nvPr/>
        </p:nvGrpSpPr>
        <p:grpSpPr>
          <a:xfrm>
            <a:off x="3369851" y="5161431"/>
            <a:ext cx="945750" cy="324000"/>
            <a:chOff x="4712045" y="2154445"/>
            <a:chExt cx="945750" cy="32400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1621596-F9D4-4A75-AB02-5AA6C318A20A}"/>
                </a:ext>
              </a:extLst>
            </p:cNvPr>
            <p:cNvSpPr/>
            <p:nvPr/>
          </p:nvSpPr>
          <p:spPr bwMode="auto">
            <a:xfrm>
              <a:off x="471204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55C3C52-F448-4474-925D-ECA0C9A5E227}"/>
                </a:ext>
              </a:extLst>
            </p:cNvPr>
            <p:cNvSpPr/>
            <p:nvPr/>
          </p:nvSpPr>
          <p:spPr bwMode="auto">
            <a:xfrm>
              <a:off x="5333795" y="2154445"/>
              <a:ext cx="324000" cy="324000"/>
            </a:xfrm>
            <a:prstGeom prst="ellipse">
              <a:avLst/>
            </a:prstGeom>
            <a:solidFill>
              <a:srgbClr val="51BBEB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8F81A8D-DBAF-4F1D-A4C4-F8C2CC8A7F98}"/>
              </a:ext>
            </a:extLst>
          </p:cNvPr>
          <p:cNvSpPr txBox="1"/>
          <p:nvPr/>
        </p:nvSpPr>
        <p:spPr bwMode="auto">
          <a:xfrm>
            <a:off x="5278266" y="2066930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2 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7E4449-E604-4787-8BDA-7FC8F6030481}"/>
              </a:ext>
            </a:extLst>
          </p:cNvPr>
          <p:cNvSpPr txBox="1"/>
          <p:nvPr/>
        </p:nvSpPr>
        <p:spPr bwMode="auto">
          <a:xfrm>
            <a:off x="6366752" y="2066929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0B8382-5513-4AA4-A3FB-2F6CEAA6C070}"/>
              </a:ext>
            </a:extLst>
          </p:cNvPr>
          <p:cNvSpPr txBox="1"/>
          <p:nvPr/>
        </p:nvSpPr>
        <p:spPr bwMode="auto">
          <a:xfrm>
            <a:off x="5278266" y="2858765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2 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930A91-8F41-4C4B-A7B7-1FC722A5E536}"/>
              </a:ext>
            </a:extLst>
          </p:cNvPr>
          <p:cNvSpPr txBox="1"/>
          <p:nvPr/>
        </p:nvSpPr>
        <p:spPr bwMode="auto">
          <a:xfrm>
            <a:off x="5278266" y="3650600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2 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E41F6D6-0E26-49DC-B45A-A3A78664C976}"/>
              </a:ext>
            </a:extLst>
          </p:cNvPr>
          <p:cNvSpPr txBox="1"/>
          <p:nvPr/>
        </p:nvSpPr>
        <p:spPr bwMode="auto">
          <a:xfrm>
            <a:off x="5278266" y="4442434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2 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6283F2-CE13-492D-BBE0-2BA9C77641F0}"/>
              </a:ext>
            </a:extLst>
          </p:cNvPr>
          <p:cNvSpPr txBox="1"/>
          <p:nvPr/>
        </p:nvSpPr>
        <p:spPr bwMode="auto">
          <a:xfrm>
            <a:off x="7455587" y="285876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0C8E554-6235-498E-9A46-5E7A7948BF5A}"/>
              </a:ext>
            </a:extLst>
          </p:cNvPr>
          <p:cNvSpPr txBox="1"/>
          <p:nvPr/>
        </p:nvSpPr>
        <p:spPr bwMode="auto">
          <a:xfrm>
            <a:off x="6366752" y="3648000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 +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F81FF1-DD45-41AE-9F96-29FCA29D85A5}"/>
              </a:ext>
            </a:extLst>
          </p:cNvPr>
          <p:cNvSpPr txBox="1"/>
          <p:nvPr/>
        </p:nvSpPr>
        <p:spPr bwMode="auto">
          <a:xfrm>
            <a:off x="7076191" y="36493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4768DE-012C-4F3B-90C6-57444A3FA627}"/>
              </a:ext>
            </a:extLst>
          </p:cNvPr>
          <p:cNvSpPr txBox="1"/>
          <p:nvPr/>
        </p:nvSpPr>
        <p:spPr bwMode="auto">
          <a:xfrm>
            <a:off x="6366753" y="2859321"/>
            <a:ext cx="1192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2 +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37A14-2E16-4942-BD98-71F433E61F31}"/>
              </a:ext>
            </a:extLst>
          </p:cNvPr>
          <p:cNvSpPr txBox="1"/>
          <p:nvPr/>
        </p:nvSpPr>
        <p:spPr bwMode="auto">
          <a:xfrm>
            <a:off x="6366752" y="4442433"/>
            <a:ext cx="60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 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84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"/>
                            </p:stCondLst>
                            <p:childTnLst>
                              <p:par>
                                <p:cTn id="10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4" grpId="0"/>
      <p:bldP spid="35" grpId="0"/>
      <p:bldP spid="36" grpId="0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EB13F68-509F-48B7-ADD7-F19A83CAB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40620"/>
              </p:ext>
            </p:extLst>
          </p:nvPr>
        </p:nvGraphicFramePr>
        <p:xfrm>
          <a:off x="981188" y="838165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B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28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E5982E-06CE-4399-A227-9ED441D37BBC}"/>
              </a:ext>
            </a:extLst>
          </p:cNvPr>
          <p:cNvSpPr txBox="1"/>
          <p:nvPr/>
        </p:nvSpPr>
        <p:spPr bwMode="auto">
          <a:xfrm>
            <a:off x="4454990" y="975354"/>
            <a:ext cx="18197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4 × 2 = 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BB3428-5D23-4BBF-8AE5-4F2732E02B1F}"/>
              </a:ext>
            </a:extLst>
          </p:cNvPr>
          <p:cNvSpPr txBox="1"/>
          <p:nvPr/>
        </p:nvSpPr>
        <p:spPr bwMode="auto">
          <a:xfrm>
            <a:off x="3379547" y="1967039"/>
            <a:ext cx="1693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4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5FABD1-CA5B-4A31-82D6-4BD560360077}"/>
              </a:ext>
            </a:extLst>
          </p:cNvPr>
          <p:cNvSpPr txBox="1"/>
          <p:nvPr/>
        </p:nvSpPr>
        <p:spPr bwMode="auto">
          <a:xfrm>
            <a:off x="4981073" y="1967039"/>
            <a:ext cx="15503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3 × 2 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04CF9A-CFD2-47D3-9680-45D3F85DF19D}"/>
              </a:ext>
            </a:extLst>
          </p:cNvPr>
          <p:cNvSpPr/>
          <p:nvPr/>
        </p:nvSpPr>
        <p:spPr>
          <a:xfrm>
            <a:off x="6480286" y="1967039"/>
            <a:ext cx="1060507" cy="6300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F05AA-C022-46A4-B30E-5A85834FB239}"/>
              </a:ext>
            </a:extLst>
          </p:cNvPr>
          <p:cNvSpPr txBox="1"/>
          <p:nvPr/>
        </p:nvSpPr>
        <p:spPr bwMode="auto">
          <a:xfrm>
            <a:off x="3376540" y="3105834"/>
            <a:ext cx="1693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4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947B26-19F2-4C60-8F2C-839C982520FD}"/>
              </a:ext>
            </a:extLst>
          </p:cNvPr>
          <p:cNvSpPr txBox="1"/>
          <p:nvPr/>
        </p:nvSpPr>
        <p:spPr bwMode="auto">
          <a:xfrm>
            <a:off x="4978066" y="3105834"/>
            <a:ext cx="15503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5 × 2 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A0F07A-8CA6-4FD5-B54A-480E0BFB2F65}"/>
              </a:ext>
            </a:extLst>
          </p:cNvPr>
          <p:cNvSpPr/>
          <p:nvPr/>
        </p:nvSpPr>
        <p:spPr>
          <a:xfrm>
            <a:off x="6480287" y="3114000"/>
            <a:ext cx="1060506" cy="6300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C285DE-86D8-46B2-8F08-9DD51D27F2D6}"/>
              </a:ext>
            </a:extLst>
          </p:cNvPr>
          <p:cNvSpPr txBox="1"/>
          <p:nvPr/>
        </p:nvSpPr>
        <p:spPr>
          <a:xfrm>
            <a:off x="6480286" y="1967039"/>
            <a:ext cx="1012381" cy="64633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  <a:endParaRPr lang="en-GB" sz="3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803D7D-B5A3-46B8-8A80-40B50D14E0BE}"/>
              </a:ext>
            </a:extLst>
          </p:cNvPr>
          <p:cNvSpPr txBox="1"/>
          <p:nvPr/>
        </p:nvSpPr>
        <p:spPr>
          <a:xfrm>
            <a:off x="6504348" y="3089503"/>
            <a:ext cx="1012381" cy="64633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- 2</a:t>
            </a:r>
            <a:endParaRPr lang="en-GB" sz="36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891E42-563F-4F7D-817D-E5FB4FA36532}"/>
              </a:ext>
            </a:extLst>
          </p:cNvPr>
          <p:cNvSpPr/>
          <p:nvPr/>
        </p:nvSpPr>
        <p:spPr>
          <a:xfrm>
            <a:off x="6168499" y="962888"/>
            <a:ext cx="554316" cy="6300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AF58A-6999-464D-8948-56F56C2818F3}"/>
              </a:ext>
            </a:extLst>
          </p:cNvPr>
          <p:cNvSpPr txBox="1"/>
          <p:nvPr/>
        </p:nvSpPr>
        <p:spPr>
          <a:xfrm>
            <a:off x="6216623" y="959023"/>
            <a:ext cx="1012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Myriad Pro Semibold" charset="0"/>
              </a:rPr>
              <a:t>8</a:t>
            </a:r>
            <a:endParaRPr lang="en-GB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77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EB13F68-509F-48B7-ADD7-F19A83CAB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73596"/>
              </p:ext>
            </p:extLst>
          </p:nvPr>
        </p:nvGraphicFramePr>
        <p:xfrm>
          <a:off x="981188" y="838165"/>
          <a:ext cx="1440000" cy="5085207"/>
        </p:xfrm>
        <a:graphic>
          <a:graphicData uri="http://schemas.openxmlformats.org/drawingml/2006/table">
            <a:tbl>
              <a:tblPr firstRow="1" firstCol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6561353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19082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18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4449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9932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212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902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796759"/>
                  </a:ext>
                </a:extLst>
              </a:tr>
              <a:tr h="28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381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497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06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995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632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88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5423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18900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E5982E-06CE-4399-A227-9ED441D37BBC}"/>
              </a:ext>
            </a:extLst>
          </p:cNvPr>
          <p:cNvSpPr txBox="1"/>
          <p:nvPr/>
        </p:nvSpPr>
        <p:spPr bwMode="auto">
          <a:xfrm>
            <a:off x="3985759" y="1625059"/>
            <a:ext cx="1819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 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BB3428-5D23-4BBF-8AE5-4F2732E02B1F}"/>
              </a:ext>
            </a:extLst>
          </p:cNvPr>
          <p:cNvSpPr txBox="1"/>
          <p:nvPr/>
        </p:nvSpPr>
        <p:spPr bwMode="auto">
          <a:xfrm>
            <a:off x="2910315" y="2616744"/>
            <a:ext cx="1693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F05AA-C022-46A4-B30E-5A85834FB239}"/>
              </a:ext>
            </a:extLst>
          </p:cNvPr>
          <p:cNvSpPr txBox="1"/>
          <p:nvPr/>
        </p:nvSpPr>
        <p:spPr bwMode="auto">
          <a:xfrm>
            <a:off x="2907308" y="3755539"/>
            <a:ext cx="1693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8 × 2 =</a:t>
            </a:r>
            <a:endParaRPr lang="en-GB" sz="3600" dirty="0">
              <a:solidFill>
                <a:srgbClr val="8665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5C6E7C-322C-4794-A6E7-696218426610}"/>
              </a:ext>
            </a:extLst>
          </p:cNvPr>
          <p:cNvSpPr/>
          <p:nvPr/>
        </p:nvSpPr>
        <p:spPr>
          <a:xfrm>
            <a:off x="5699268" y="1612593"/>
            <a:ext cx="554316" cy="6300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3EE39-21CE-4621-93C9-A33CF9B73643}"/>
              </a:ext>
            </a:extLst>
          </p:cNvPr>
          <p:cNvSpPr txBox="1"/>
          <p:nvPr/>
        </p:nvSpPr>
        <p:spPr>
          <a:xfrm>
            <a:off x="6024980" y="805322"/>
            <a:ext cx="4788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Practice activity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45871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5|14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4|6.4|18.1|2.7|18|5.1|9.6|4.9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8.9|33.2|7.9|5|16.6|7|4.2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0.9|20.1|8.4|10.7|5.3|5.8|1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1.5|25.8|3.8|7.4|9.9|4.3|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2|4.3|6.7|7.4|21.3|2.8|21.4|6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3|6.1|2.3|7.2|2.5|32.7|2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E2D181-3094-41B0-81F8-D81E5F74A53D}"/>
</file>

<file path=customXml/itemProps2.xml><?xml version="1.0" encoding="utf-8"?>
<ds:datastoreItem xmlns:ds="http://schemas.openxmlformats.org/officeDocument/2006/customXml" ds:itemID="{A9CB56DF-D50E-45E7-9F56-05139F6AE536}"/>
</file>

<file path=customXml/itemProps3.xml><?xml version="1.0" encoding="utf-8"?>
<ds:datastoreItem xmlns:ds="http://schemas.openxmlformats.org/officeDocument/2006/customXml" ds:itemID="{E92C9889-B1C4-4B40-B36D-209FD145B60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</Words>
  <Application>Microsoft Office PowerPoint</Application>
  <PresentationFormat>On-screen Show (4:3)</PresentationFormat>
  <Paragraphs>316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Myriad Pro</vt:lpstr>
      <vt:lpstr>Myriad Pro Semibold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2020-08-13T14:12:27Z</dcterms:created>
  <dcterms:modified xsi:type="dcterms:W3CDTF">2020-08-26T08:02:49Z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