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5"/>
    <p:sldMasterId id="2147483962" r:id="rId6"/>
    <p:sldMasterId id="2147483969" r:id="rId7"/>
  </p:sldMasterIdLst>
  <p:notesMasterIdLst>
    <p:notesMasterId r:id="rId22"/>
  </p:notesMasterIdLst>
  <p:sldIdLst>
    <p:sldId id="364" r:id="rId8"/>
    <p:sldId id="267" r:id="rId9"/>
    <p:sldId id="262" r:id="rId10"/>
    <p:sldId id="268" r:id="rId11"/>
    <p:sldId id="263" r:id="rId12"/>
    <p:sldId id="269" r:id="rId13"/>
    <p:sldId id="270" r:id="rId14"/>
    <p:sldId id="264" r:id="rId15"/>
    <p:sldId id="266" r:id="rId16"/>
    <p:sldId id="265" r:id="rId17"/>
    <p:sldId id="271" r:id="rId18"/>
    <p:sldId id="257" r:id="rId19"/>
    <p:sldId id="272" r:id="rId20"/>
    <p:sldId id="260" r:id="rId21"/>
  </p:sldIdLst>
  <p:sldSz cx="9144000" cy="6858000" type="screen4x3"/>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28C"/>
    <a:srgbClr val="82CBDD"/>
    <a:srgbClr val="C8E2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641D89-74FA-42E2-80F0-D946E049D518}" v="26" dt="2020-08-26T12:52:07.0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81" autoAdjust="0"/>
    <p:restoredTop sz="78276" autoAdjust="0"/>
  </p:normalViewPr>
  <p:slideViewPr>
    <p:cSldViewPr>
      <p:cViewPr varScale="1">
        <p:scale>
          <a:sx n="56" d="100"/>
          <a:sy n="56" d="100"/>
        </p:scale>
        <p:origin x="1566"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5B641D89-74FA-42E2-80F0-D946E049D518}"/>
    <pc:docChg chg="custSel modSld">
      <pc:chgData name="Andrew Young" userId="3d7dab09-352b-4858-b937-4a4f8b94e613" providerId="ADAL" clId="{5B641D89-74FA-42E2-80F0-D946E049D518}" dt="2020-08-26T12:52:07.085" v="36" actId="207"/>
      <pc:docMkLst>
        <pc:docMk/>
      </pc:docMkLst>
      <pc:sldChg chg="modSp mod">
        <pc:chgData name="Andrew Young" userId="3d7dab09-352b-4858-b937-4a4f8b94e613" providerId="ADAL" clId="{5B641D89-74FA-42E2-80F0-D946E049D518}" dt="2020-08-26T12:52:07.085" v="36" actId="207"/>
        <pc:sldMkLst>
          <pc:docMk/>
          <pc:sldMk cId="0" sldId="260"/>
        </pc:sldMkLst>
        <pc:spChg chg="mod">
          <ac:chgData name="Andrew Young" userId="3d7dab09-352b-4858-b937-4a4f8b94e613" providerId="ADAL" clId="{5B641D89-74FA-42E2-80F0-D946E049D518}" dt="2020-08-26T12:52:07.085" v="36" actId="207"/>
          <ac:spMkLst>
            <pc:docMk/>
            <pc:sldMk cId="0" sldId="260"/>
            <ac:spMk id="2" creationId="{EF8163EC-19F6-4384-832F-C6B7BA2253D9}"/>
          </ac:spMkLst>
        </pc:spChg>
      </pc:sldChg>
      <pc:sldChg chg="modSp">
        <pc:chgData name="Andrew Young" userId="3d7dab09-352b-4858-b937-4a4f8b94e613" providerId="ADAL" clId="{5B641D89-74FA-42E2-80F0-D946E049D518}" dt="2020-08-26T12:50:33.242" v="26" actId="20577"/>
        <pc:sldMkLst>
          <pc:docMk/>
          <pc:sldMk cId="2085791451" sldId="262"/>
        </pc:sldMkLst>
        <pc:spChg chg="mod">
          <ac:chgData name="Andrew Young" userId="3d7dab09-352b-4858-b937-4a4f8b94e613" providerId="ADAL" clId="{5B641D89-74FA-42E2-80F0-D946E049D518}" dt="2020-08-26T12:50:33.242" v="26" actId="20577"/>
          <ac:spMkLst>
            <pc:docMk/>
            <pc:sldMk cId="2085791451" sldId="262"/>
            <ac:spMk id="3" creationId="{00000000-0000-0000-0000-000000000000}"/>
          </ac:spMkLst>
        </pc:spChg>
      </pc:sldChg>
      <pc:sldChg chg="modSp">
        <pc:chgData name="Andrew Young" userId="3d7dab09-352b-4858-b937-4a4f8b94e613" providerId="ADAL" clId="{5B641D89-74FA-42E2-80F0-D946E049D518}" dt="2020-08-26T12:49:10.884" v="5" actId="20577"/>
        <pc:sldMkLst>
          <pc:docMk/>
          <pc:sldMk cId="3877075707" sldId="263"/>
        </pc:sldMkLst>
        <pc:spChg chg="mod">
          <ac:chgData name="Andrew Young" userId="3d7dab09-352b-4858-b937-4a4f8b94e613" providerId="ADAL" clId="{5B641D89-74FA-42E2-80F0-D946E049D518}" dt="2020-08-26T12:49:10.884" v="5" actId="20577"/>
          <ac:spMkLst>
            <pc:docMk/>
            <pc:sldMk cId="3877075707" sldId="263"/>
            <ac:spMk id="15" creationId="{00000000-0000-0000-0000-000000000000}"/>
          </ac:spMkLst>
        </pc:spChg>
      </pc:sldChg>
      <pc:sldChg chg="modSp mod">
        <pc:chgData name="Andrew Young" userId="3d7dab09-352b-4858-b937-4a4f8b94e613" providerId="ADAL" clId="{5B641D89-74FA-42E2-80F0-D946E049D518}" dt="2020-08-26T12:49:43.321" v="17" actId="20577"/>
        <pc:sldMkLst>
          <pc:docMk/>
          <pc:sldMk cId="2271242462" sldId="264"/>
        </pc:sldMkLst>
        <pc:spChg chg="mod">
          <ac:chgData name="Andrew Young" userId="3d7dab09-352b-4858-b937-4a4f8b94e613" providerId="ADAL" clId="{5B641D89-74FA-42E2-80F0-D946E049D518}" dt="2020-08-26T12:49:43.321" v="17" actId="20577"/>
          <ac:spMkLst>
            <pc:docMk/>
            <pc:sldMk cId="2271242462" sldId="264"/>
            <ac:spMk id="5" creationId="{00000000-0000-0000-0000-000000000000}"/>
          </ac:spMkLst>
        </pc:spChg>
      </pc:sldChg>
      <pc:sldChg chg="modSp">
        <pc:chgData name="Andrew Young" userId="3d7dab09-352b-4858-b937-4a4f8b94e613" providerId="ADAL" clId="{5B641D89-74FA-42E2-80F0-D946E049D518}" dt="2020-08-26T12:50:14.094" v="23" actId="20577"/>
        <pc:sldMkLst>
          <pc:docMk/>
          <pc:sldMk cId="83642199" sldId="265"/>
        </pc:sldMkLst>
        <pc:spChg chg="mod">
          <ac:chgData name="Andrew Young" userId="3d7dab09-352b-4858-b937-4a4f8b94e613" providerId="ADAL" clId="{5B641D89-74FA-42E2-80F0-D946E049D518}" dt="2020-08-26T12:50:14.094" v="23" actId="20577"/>
          <ac:spMkLst>
            <pc:docMk/>
            <pc:sldMk cId="83642199" sldId="265"/>
            <ac:spMk id="5" creationId="{00000000-0000-0000-0000-000000000000}"/>
          </ac:spMkLst>
        </pc:spChg>
      </pc:sldChg>
      <pc:sldChg chg="modSp">
        <pc:chgData name="Andrew Young" userId="3d7dab09-352b-4858-b937-4a4f8b94e613" providerId="ADAL" clId="{5B641D89-74FA-42E2-80F0-D946E049D518}" dt="2020-08-26T12:50:03.345" v="21" actId="20577"/>
        <pc:sldMkLst>
          <pc:docMk/>
          <pc:sldMk cId="965275146" sldId="266"/>
        </pc:sldMkLst>
        <pc:spChg chg="mod">
          <ac:chgData name="Andrew Young" userId="3d7dab09-352b-4858-b937-4a4f8b94e613" providerId="ADAL" clId="{5B641D89-74FA-42E2-80F0-D946E049D518}" dt="2020-08-26T12:49:49.158" v="19" actId="20577"/>
          <ac:spMkLst>
            <pc:docMk/>
            <pc:sldMk cId="965275146" sldId="266"/>
            <ac:spMk id="4" creationId="{00000000-0000-0000-0000-000000000000}"/>
          </ac:spMkLst>
        </pc:spChg>
        <pc:spChg chg="mod">
          <ac:chgData name="Andrew Young" userId="3d7dab09-352b-4858-b937-4a4f8b94e613" providerId="ADAL" clId="{5B641D89-74FA-42E2-80F0-D946E049D518}" dt="2020-08-26T12:50:03.345" v="21" actId="20577"/>
          <ac:spMkLst>
            <pc:docMk/>
            <pc:sldMk cId="965275146" sldId="266"/>
            <ac:spMk id="7" creationId="{00000000-0000-0000-0000-000000000000}"/>
          </ac:spMkLst>
        </pc:spChg>
      </pc:sldChg>
      <pc:sldChg chg="modSp mod">
        <pc:chgData name="Andrew Young" userId="3d7dab09-352b-4858-b937-4a4f8b94e613" providerId="ADAL" clId="{5B641D89-74FA-42E2-80F0-D946E049D518}" dt="2020-08-26T12:49:02.507" v="3" actId="20577"/>
        <pc:sldMkLst>
          <pc:docMk/>
          <pc:sldMk cId="685306034" sldId="268"/>
        </pc:sldMkLst>
        <pc:spChg chg="mod">
          <ac:chgData name="Andrew Young" userId="3d7dab09-352b-4858-b937-4a4f8b94e613" providerId="ADAL" clId="{5B641D89-74FA-42E2-80F0-D946E049D518}" dt="2020-08-26T12:49:02.507" v="3" actId="20577"/>
          <ac:spMkLst>
            <pc:docMk/>
            <pc:sldMk cId="685306034" sldId="268"/>
            <ac:spMk id="5" creationId="{00000000-0000-0000-0000-000000000000}"/>
          </ac:spMkLst>
        </pc:spChg>
      </pc:sldChg>
      <pc:sldChg chg="modSp mod">
        <pc:chgData name="Andrew Young" userId="3d7dab09-352b-4858-b937-4a4f8b94e613" providerId="ADAL" clId="{5B641D89-74FA-42E2-80F0-D946E049D518}" dt="2020-08-26T12:49:23.941" v="9" actId="20577"/>
        <pc:sldMkLst>
          <pc:docMk/>
          <pc:sldMk cId="622576063" sldId="269"/>
        </pc:sldMkLst>
        <pc:spChg chg="mod">
          <ac:chgData name="Andrew Young" userId="3d7dab09-352b-4858-b937-4a4f8b94e613" providerId="ADAL" clId="{5B641D89-74FA-42E2-80F0-D946E049D518}" dt="2020-08-26T12:49:23.941" v="9" actId="20577"/>
          <ac:spMkLst>
            <pc:docMk/>
            <pc:sldMk cId="622576063" sldId="269"/>
            <ac:spMk id="5" creationId="{00000000-0000-0000-0000-000000000000}"/>
          </ac:spMkLst>
        </pc:spChg>
      </pc:sldChg>
      <pc:sldChg chg="modSp">
        <pc:chgData name="Andrew Young" userId="3d7dab09-352b-4858-b937-4a4f8b94e613" providerId="ADAL" clId="{5B641D89-74FA-42E2-80F0-D946E049D518}" dt="2020-08-26T12:49:35.213" v="15" actId="20577"/>
        <pc:sldMkLst>
          <pc:docMk/>
          <pc:sldMk cId="3690674846" sldId="270"/>
        </pc:sldMkLst>
        <pc:spChg chg="mod">
          <ac:chgData name="Andrew Young" userId="3d7dab09-352b-4858-b937-4a4f8b94e613" providerId="ADAL" clId="{5B641D89-74FA-42E2-80F0-D946E049D518}" dt="2020-08-26T12:49:30.434" v="11" actId="20577"/>
          <ac:spMkLst>
            <pc:docMk/>
            <pc:sldMk cId="3690674846" sldId="270"/>
            <ac:spMk id="3" creationId="{00000000-0000-0000-0000-000000000000}"/>
          </ac:spMkLst>
        </pc:spChg>
        <pc:spChg chg="mod">
          <ac:chgData name="Andrew Young" userId="3d7dab09-352b-4858-b937-4a4f8b94e613" providerId="ADAL" clId="{5B641D89-74FA-42E2-80F0-D946E049D518}" dt="2020-08-26T12:49:33.296" v="13" actId="20577"/>
          <ac:spMkLst>
            <pc:docMk/>
            <pc:sldMk cId="3690674846" sldId="270"/>
            <ac:spMk id="4" creationId="{00000000-0000-0000-0000-000000000000}"/>
          </ac:spMkLst>
        </pc:spChg>
        <pc:spChg chg="mod">
          <ac:chgData name="Andrew Young" userId="3d7dab09-352b-4858-b937-4a4f8b94e613" providerId="ADAL" clId="{5B641D89-74FA-42E2-80F0-D946E049D518}" dt="2020-08-26T12:49:35.213" v="15" actId="20577"/>
          <ac:spMkLst>
            <pc:docMk/>
            <pc:sldMk cId="3690674846" sldId="270"/>
            <ac:spMk id="5" creationId="{00000000-0000-0000-0000-000000000000}"/>
          </ac:spMkLst>
        </pc:spChg>
      </pc:sldChg>
      <pc:sldChg chg="modSp">
        <pc:chgData name="Andrew Young" userId="3d7dab09-352b-4858-b937-4a4f8b94e613" providerId="ADAL" clId="{5B641D89-74FA-42E2-80F0-D946E049D518}" dt="2020-08-26T12:51:46.787" v="33" actId="20577"/>
        <pc:sldMkLst>
          <pc:docMk/>
          <pc:sldMk cId="3606328296" sldId="272"/>
        </pc:sldMkLst>
        <pc:spChg chg="mod">
          <ac:chgData name="Andrew Young" userId="3d7dab09-352b-4858-b937-4a4f8b94e613" providerId="ADAL" clId="{5B641D89-74FA-42E2-80F0-D946E049D518}" dt="2020-08-26T12:51:46.787" v="33" actId="20577"/>
          <ac:spMkLst>
            <pc:docMk/>
            <pc:sldMk cId="3606328296" sldId="272"/>
            <ac:spMk id="3" creationId="{00000000-0000-0000-0000-000000000000}"/>
          </ac:spMkLst>
        </pc:spChg>
      </pc:sldChg>
      <pc:sldChg chg="modSp mod">
        <pc:chgData name="Andrew Young" userId="3d7dab09-352b-4858-b937-4a4f8b94e613" providerId="ADAL" clId="{5B641D89-74FA-42E2-80F0-D946E049D518}" dt="2020-08-26T12:48:42.997" v="1" actId="20577"/>
        <pc:sldMkLst>
          <pc:docMk/>
          <pc:sldMk cId="1696457702" sldId="364"/>
        </pc:sldMkLst>
        <pc:spChg chg="mod">
          <ac:chgData name="Andrew Young" userId="3d7dab09-352b-4858-b937-4a4f8b94e613" providerId="ADAL" clId="{5B641D89-74FA-42E2-80F0-D946E049D518}" dt="2020-08-26T12:48:42.997" v="1" actId="20577"/>
          <ac:spMkLst>
            <pc:docMk/>
            <pc:sldMk cId="1696457702" sldId="364"/>
            <ac:spMk id="4" creationId="{20FBB0DF-25CE-4F0A-979A-1E3C083ADDF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C51D93-C995-4906-9CDC-5C9482AE1C67}" type="datetimeFigureOut">
              <a:rPr lang="en-GB" smtClean="0"/>
              <a:t>26/08/2020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BBA4D0-C36B-4005-B622-B3D336261388}" type="slidenum">
              <a:rPr lang="en-GB" smtClean="0"/>
              <a:t>‹#›</a:t>
            </a:fld>
            <a:endParaRPr lang="en-GB"/>
          </a:p>
        </p:txBody>
      </p:sp>
    </p:spTree>
    <p:extLst>
      <p:ext uri="{BB962C8B-B14F-4D97-AF65-F5344CB8AC3E}">
        <p14:creationId xmlns:p14="http://schemas.microsoft.com/office/powerpoint/2010/main" val="1391925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2BBA4D0-C36B-4005-B622-B3D336261388}" type="slidenum">
              <a:rPr lang="en-GB" smtClean="0"/>
              <a:t>2</a:t>
            </a:fld>
            <a:endParaRPr lang="en-GB"/>
          </a:p>
        </p:txBody>
      </p:sp>
    </p:spTree>
    <p:extLst>
      <p:ext uri="{BB962C8B-B14F-4D97-AF65-F5344CB8AC3E}">
        <p14:creationId xmlns:p14="http://schemas.microsoft.com/office/powerpoint/2010/main" val="350114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65979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763785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693215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493302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727480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2BBA4D0-C36B-4005-B622-B3D336261388}" type="slidenum">
              <a:rPr lang="en-GB" smtClean="0"/>
              <a:t>11</a:t>
            </a:fld>
            <a:endParaRPr lang="en-GB"/>
          </a:p>
        </p:txBody>
      </p:sp>
    </p:spTree>
    <p:extLst>
      <p:ext uri="{BB962C8B-B14F-4D97-AF65-F5344CB8AC3E}">
        <p14:creationId xmlns:p14="http://schemas.microsoft.com/office/powerpoint/2010/main" val="1458282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2BBA4D0-C36B-4005-B622-B3D336261388}" type="slidenum">
              <a:rPr lang="en-GB" smtClean="0"/>
              <a:t>12</a:t>
            </a:fld>
            <a:endParaRPr lang="en-GB"/>
          </a:p>
        </p:txBody>
      </p:sp>
    </p:spTree>
    <p:extLst>
      <p:ext uri="{BB962C8B-B14F-4D97-AF65-F5344CB8AC3E}">
        <p14:creationId xmlns:p14="http://schemas.microsoft.com/office/powerpoint/2010/main" val="27429027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3.xml"/><Relationship Id="rId1" Type="http://schemas.openxmlformats.org/officeDocument/2006/relationships/themeOverride" Target="../theme/themeOverride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2063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C:\Users\mary.mackirdy\Documents\Maths hubs website\maths_hubs_logo.jpg">
            <a:extLst>
              <a:ext uri="{FF2B5EF4-FFF2-40B4-BE49-F238E27FC236}">
                <a16:creationId xmlns:a16="http://schemas.microsoft.com/office/drawing/2014/main" id="{E0FEF57C-8C68-4FB6-913A-20F7C62A687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03850" y="5564188"/>
            <a:ext cx="3733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14A343D4-4BE1-4345-8B2C-956B63DA041B}"/>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732588" y="4564063"/>
            <a:ext cx="22860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9"/>
            <a:ext cx="7239000" cy="758825"/>
          </a:xfrm>
        </p:spPr>
        <p:txBody>
          <a:bodyPr/>
          <a:lstStyle>
            <a:lvl1pPr>
              <a:defRPr>
                <a:solidFill>
                  <a:schemeClr val="bg1"/>
                </a:solidFill>
              </a:defRPr>
            </a:lvl1pPr>
          </a:lstStyle>
          <a:p>
            <a:pPr lvl="0"/>
            <a:r>
              <a:rPr lang="en-GB" noProof="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6" y="6248400"/>
            <a:ext cx="6408737"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53562664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EFEFC5E6-CDCF-44BA-AE2D-031268470F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56327" y="873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970B0906-A6D3-466E-9F49-4014DD854A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12704"/>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55586A8F-67F6-402E-9005-E1142CBFCE27}"/>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A27580F1-A6C5-469A-B619-32428D34725C}"/>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87E0CB71-FBCC-470B-9B6E-CF8813824C8D}"/>
              </a:ext>
            </a:extLst>
          </p:cNvPr>
          <p:cNvSpPr>
            <a:spLocks noGrp="1" noChangeArrowheads="1"/>
          </p:cNvSpPr>
          <p:nvPr>
            <p:ph type="sldNum" sz="quarter" idx="12"/>
          </p:nvPr>
        </p:nvSpPr>
        <p:spPr/>
        <p:txBody>
          <a:bodyPr/>
          <a:lstStyle>
            <a:lvl1pPr>
              <a:defRPr/>
            </a:lvl1pPr>
          </a:lstStyle>
          <a:p>
            <a:fld id="{9E52F321-0EC4-4314-93ED-4AB3167FBFCB}" type="slidenum">
              <a:rPr lang="en-GB" altLang="en-US"/>
              <a:pPr/>
              <a:t>‹#›</a:t>
            </a:fld>
            <a:endParaRPr lang="en-GB" altLang="en-US"/>
          </a:p>
        </p:txBody>
      </p:sp>
    </p:spTree>
    <p:extLst>
      <p:ext uri="{BB962C8B-B14F-4D97-AF65-F5344CB8AC3E}">
        <p14:creationId xmlns:p14="http://schemas.microsoft.com/office/powerpoint/2010/main" val="2227392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0"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6" y="2191818"/>
            <a:ext cx="4213018" cy="707886"/>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fontAlgn="auto">
              <a:spcBef>
                <a:spcPts val="0"/>
              </a:spcBef>
              <a:spcAft>
                <a:spcPts val="0"/>
              </a:spcAft>
              <a:buClr>
                <a:srgbClr val="000000"/>
              </a:buClr>
              <a:defRPr/>
            </a:pPr>
            <a:endParaRPr lang="en-GB" kern="0">
              <a:solidFill>
                <a:srgbClr val="99CCCC"/>
              </a:solidFill>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6" y="6248400"/>
            <a:ext cx="6408737" cy="457200"/>
          </a:xfrm>
        </p:spPr>
        <p:txBody>
          <a:bodyPr/>
          <a:lstStyle>
            <a:lvl1pPr>
              <a:defRPr>
                <a:solidFill>
                  <a:schemeClr val="accent2"/>
                </a:solidFill>
              </a:defRPr>
            </a:lvl1pPr>
          </a:lstStyle>
          <a:p>
            <a:pPr fontAlgn="auto">
              <a:spcBef>
                <a:spcPts val="0"/>
              </a:spcBef>
              <a:spcAft>
                <a:spcPts val="0"/>
              </a:spcAft>
              <a:buClr>
                <a:srgbClr val="000000"/>
              </a:buClr>
              <a:defRPr/>
            </a:pPr>
            <a:endParaRPr lang="en-GB" kern="0">
              <a:solidFill>
                <a:srgbClr val="99CCCC"/>
              </a:solidFill>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69056162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9" y="2803107"/>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9"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5" y="2618347"/>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9" y="5246958"/>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latin typeface="Myriad Pro" charset="0"/>
                <a:hlinkClick r:id="rId8"/>
              </a:rPr>
              <a:t>www.ncetm.org.uk/masterypd</a:t>
            </a:r>
            <a:br>
              <a:rPr lang="en-US" sz="1500" dirty="0">
                <a:solidFill>
                  <a:srgbClr val="00628C"/>
                </a:solidFill>
                <a:latin typeface="Myriad Pro" charset="0"/>
              </a:rPr>
            </a:br>
            <a:r>
              <a:rPr lang="en-US" sz="1500" dirty="0">
                <a:solidFill>
                  <a:srgbClr val="00628C"/>
                </a:solidFill>
                <a:latin typeface="Myriad Pro" charset="0"/>
              </a:rPr>
              <a:t>© Crown Copyright 2019</a:t>
            </a:r>
            <a:br>
              <a:rPr lang="en-US" sz="1500" dirty="0">
                <a:solidFill>
                  <a:srgbClr val="00628C"/>
                </a:solidFill>
                <a:latin typeface="Myriad Pro" charset="0"/>
              </a:rPr>
            </a:br>
            <a:r>
              <a:rPr lang="en-US" sz="1500" dirty="0">
                <a:solidFill>
                  <a:srgbClr val="FFFFFF">
                    <a:lumMod val="50000"/>
                  </a:srgbClr>
                </a:solidFill>
                <a:latin typeface="Myriad Pro" charset="0"/>
              </a:rPr>
              <a:t>2019 pilot</a:t>
            </a:r>
            <a:endParaRPr lang="en-US" sz="1500" dirty="0">
              <a:solidFill>
                <a:srgbClr val="00628C"/>
              </a:solidFill>
              <a:latin typeface="Myriad Pro" charset="0"/>
            </a:endParaRPr>
          </a:p>
        </p:txBody>
      </p:sp>
    </p:spTree>
    <p:extLst>
      <p:ext uri="{BB962C8B-B14F-4D97-AF65-F5344CB8AC3E}">
        <p14:creationId xmlns:p14="http://schemas.microsoft.com/office/powerpoint/2010/main" val="168516920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1" y="6500879"/>
            <a:ext cx="2811573" cy="323165"/>
          </a:xfrm>
          <a:prstGeom prst="rect">
            <a:avLst/>
          </a:prstGeom>
        </p:spPr>
        <p:txBody>
          <a:bodyPr wrap="square">
            <a:spAutoFit/>
          </a:bodyPr>
          <a:lstStyle/>
          <a:p>
            <a:pPr algn="r">
              <a:buFontTx/>
              <a:buNone/>
            </a:pPr>
            <a:r>
              <a:rPr lang="en-US" sz="1500" dirty="0">
                <a:solidFill>
                  <a:srgbClr val="00628C"/>
                </a:solidFill>
                <a:latin typeface="Myriad Pro" charset="0"/>
              </a:rPr>
              <a:t>© Crown Copyright 2019 </a:t>
            </a:r>
          </a:p>
        </p:txBody>
      </p:sp>
      <p:sp>
        <p:nvSpPr>
          <p:cNvPr id="11" name="Rectangle 10"/>
          <p:cNvSpPr/>
          <p:nvPr userDrawn="1"/>
        </p:nvSpPr>
        <p:spPr>
          <a:xfrm>
            <a:off x="392276" y="6487846"/>
            <a:ext cx="2811573" cy="323165"/>
          </a:xfrm>
          <a:prstGeom prst="rect">
            <a:avLst/>
          </a:prstGeom>
        </p:spPr>
        <p:txBody>
          <a:bodyPr wrap="square">
            <a:spAutoFit/>
          </a:bodyPr>
          <a:lstStyle/>
          <a:p>
            <a:pPr>
              <a:buFontTx/>
              <a:buNone/>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3" y="836716"/>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buFont typeface="Arial" charset="0"/>
              <a:buNone/>
            </a:pPr>
            <a:r>
              <a:rPr lang="en-GB" sz="2400" dirty="0">
                <a:solidFill>
                  <a:srgbClr val="000000"/>
                </a:solidFill>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a:buFont typeface="Arial" charset="0"/>
              <a:buNone/>
            </a:pPr>
            <a:endParaRPr lang="en-GB" sz="2400" dirty="0">
              <a:solidFill>
                <a:srgbClr val="000000"/>
              </a:solidFill>
              <a:latin typeface="Myriad Pro" charset="0"/>
              <a:ea typeface="Myriad Pro" charset="0"/>
              <a:cs typeface="Myriad Pro" charset="0"/>
            </a:endParaRPr>
          </a:p>
          <a:p>
            <a:pPr>
              <a:buFont typeface="Arial" charset="0"/>
              <a:buNone/>
            </a:pPr>
            <a:r>
              <a:rPr lang="en-GB" sz="2400" dirty="0">
                <a:solidFill>
                  <a:srgbClr val="000000"/>
                </a:solidFill>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62" y="4797158"/>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4" y="6487845"/>
            <a:ext cx="2811573" cy="323165"/>
          </a:xfrm>
          <a:prstGeom prst="rect">
            <a:avLst/>
          </a:prstGeom>
        </p:spPr>
        <p:txBody>
          <a:bodyPr wrap="square">
            <a:spAutoFit/>
          </a:bodyPr>
          <a:lstStyle/>
          <a:p>
            <a:pPr algn="ctr">
              <a:buFontTx/>
              <a:buNone/>
            </a:pPr>
            <a:r>
              <a:rPr lang="en-US" sz="1500" dirty="0">
                <a:solidFill>
                  <a:srgbClr val="FFFFFF">
                    <a:lumMod val="50000"/>
                  </a:srgbClr>
                </a:solidFill>
                <a:latin typeface="Myriad Pro" charset="0"/>
              </a:rPr>
              <a:t>2019 pilot</a:t>
            </a:r>
          </a:p>
        </p:txBody>
      </p:sp>
    </p:spTree>
    <p:extLst>
      <p:ext uri="{BB962C8B-B14F-4D97-AF65-F5344CB8AC3E}">
        <p14:creationId xmlns:p14="http://schemas.microsoft.com/office/powerpoint/2010/main" val="42608816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41495552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7"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13" indent="-285737">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1" y="6500879"/>
            <a:ext cx="2811573" cy="323165"/>
          </a:xfrm>
          <a:prstGeom prst="rect">
            <a:avLst/>
          </a:prstGeom>
        </p:spPr>
        <p:txBody>
          <a:bodyPr wrap="square">
            <a:spAutoFit/>
          </a:bodyPr>
          <a:lstStyle/>
          <a:p>
            <a:pPr algn="r">
              <a:buFontTx/>
              <a:buNone/>
            </a:pPr>
            <a:r>
              <a:rPr lang="en-US" sz="1500" dirty="0">
                <a:solidFill>
                  <a:srgbClr val="00628C"/>
                </a:solidFill>
                <a:latin typeface="Myriad Pro" charset="0"/>
              </a:rPr>
              <a:t>© Crown Copyright 2019 </a:t>
            </a:r>
          </a:p>
        </p:txBody>
      </p:sp>
      <p:sp>
        <p:nvSpPr>
          <p:cNvPr id="11" name="Rectangle 10"/>
          <p:cNvSpPr/>
          <p:nvPr userDrawn="1"/>
        </p:nvSpPr>
        <p:spPr>
          <a:xfrm>
            <a:off x="392276" y="6487846"/>
            <a:ext cx="2811573" cy="323165"/>
          </a:xfrm>
          <a:prstGeom prst="rect">
            <a:avLst/>
          </a:prstGeom>
        </p:spPr>
        <p:txBody>
          <a:bodyPr wrap="square">
            <a:spAutoFit/>
          </a:bodyPr>
          <a:lstStyle/>
          <a:p>
            <a:pPr>
              <a:buFontTx/>
              <a:buNone/>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hasCustomPrompt="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22004836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7"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13" indent="-285737">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1" y="6500879"/>
            <a:ext cx="2811573" cy="323165"/>
          </a:xfrm>
          <a:prstGeom prst="rect">
            <a:avLst/>
          </a:prstGeom>
        </p:spPr>
        <p:txBody>
          <a:bodyPr wrap="square">
            <a:spAutoFit/>
          </a:bodyPr>
          <a:lstStyle/>
          <a:p>
            <a:pPr algn="r">
              <a:buFontTx/>
              <a:buNone/>
            </a:pPr>
            <a:r>
              <a:rPr lang="en-US" sz="1500" dirty="0">
                <a:solidFill>
                  <a:srgbClr val="00628C"/>
                </a:solidFill>
                <a:latin typeface="Myriad Pro" charset="0"/>
              </a:rPr>
              <a:t>© Crown Copyright 2019 </a:t>
            </a:r>
          </a:p>
        </p:txBody>
      </p:sp>
      <p:sp>
        <p:nvSpPr>
          <p:cNvPr id="11" name="Rectangle 10"/>
          <p:cNvSpPr/>
          <p:nvPr userDrawn="1"/>
        </p:nvSpPr>
        <p:spPr>
          <a:xfrm>
            <a:off x="392276" y="6487846"/>
            <a:ext cx="2811573" cy="323165"/>
          </a:xfrm>
          <a:prstGeom prst="rect">
            <a:avLst/>
          </a:prstGeom>
        </p:spPr>
        <p:txBody>
          <a:bodyPr wrap="square">
            <a:spAutoFit/>
          </a:bodyPr>
          <a:lstStyle/>
          <a:p>
            <a:pPr>
              <a:buFontTx/>
              <a:buNone/>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6" name="Text Placeholder 5"/>
          <p:cNvSpPr>
            <a:spLocks noGrp="1"/>
          </p:cNvSpPr>
          <p:nvPr>
            <p:ph type="body" sz="quarter" idx="10"/>
          </p:nvPr>
        </p:nvSpPr>
        <p:spPr>
          <a:xfrm>
            <a:off x="463958" y="764706"/>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3934288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1647047736"/>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28589393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81852958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5576" y="692696"/>
            <a:ext cx="7924800" cy="1143000"/>
          </a:xfrm>
        </p:spPr>
        <p:txBody>
          <a:bodyPr/>
          <a:lstStyle>
            <a:lvl1pPr>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768001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6"/>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178" indent="0">
              <a:buNone/>
              <a:defRPr sz="1800"/>
            </a:lvl2pPr>
            <a:lvl3pPr marL="914354" indent="0">
              <a:buNone/>
              <a:defRPr sz="1600"/>
            </a:lvl3pPr>
            <a:lvl4pPr marL="1371532" indent="0">
              <a:buNone/>
              <a:defRPr sz="1400"/>
            </a:lvl4pPr>
            <a:lvl5pPr marL="1828709" indent="0">
              <a:buNone/>
              <a:defRPr sz="1400"/>
            </a:lvl5pPr>
            <a:lvl6pPr marL="2285886" indent="0">
              <a:buNone/>
              <a:defRPr sz="1400"/>
            </a:lvl6pPr>
            <a:lvl7pPr marL="2743062" indent="0">
              <a:buNone/>
              <a:defRPr sz="1400"/>
            </a:lvl7pPr>
            <a:lvl8pPr marL="3200240" indent="0">
              <a:buNone/>
              <a:defRPr sz="1400"/>
            </a:lvl8pPr>
            <a:lvl9pPr marL="3657418" indent="0">
              <a:buNone/>
              <a:defRPr sz="1400"/>
            </a:lvl9pPr>
          </a:lstStyle>
          <a:p>
            <a:pPr lvl="0"/>
            <a:r>
              <a:rPr lang="en-US"/>
              <a:t>Click to edit Master text styles</a:t>
            </a:r>
          </a:p>
        </p:txBody>
      </p:sp>
      <p:sp>
        <p:nvSpPr>
          <p:cNvPr id="6" name="Rectangle 6">
            <a:extLst>
              <a:ext uri="{FF2B5EF4-FFF2-40B4-BE49-F238E27FC236}">
                <a16:creationId xmlns:a16="http://schemas.microsoft.com/office/drawing/2014/main" id="{D90CC8FC-6C15-411F-8ECD-4908C682977E}"/>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CC0A7210-13E7-421B-9B1B-33A600A8111E}"/>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433D14ED-DC0B-407D-B856-CEA9B42DA366}"/>
              </a:ext>
            </a:extLst>
          </p:cNvPr>
          <p:cNvSpPr>
            <a:spLocks noGrp="1" noChangeArrowheads="1"/>
          </p:cNvSpPr>
          <p:nvPr>
            <p:ph type="sldNum" sz="quarter" idx="12"/>
          </p:nvPr>
        </p:nvSpPr>
        <p:spPr/>
        <p:txBody>
          <a:bodyPr/>
          <a:lstStyle>
            <a:lvl1pPr>
              <a:defRPr/>
            </a:lvl1pPr>
          </a:lstStyle>
          <a:p>
            <a:fld id="{A4471359-3147-44CE-9A0C-7C7D146DDE82}" type="slidenum">
              <a:rPr lang="en-GB" altLang="en-US"/>
              <a:pPr/>
              <a:t>‹#›</a:t>
            </a:fld>
            <a:endParaRPr lang="en-GB" altLang="en-US"/>
          </a:p>
        </p:txBody>
      </p:sp>
    </p:spTree>
    <p:extLst>
      <p:ext uri="{BB962C8B-B14F-4D97-AF65-F5344CB8AC3E}">
        <p14:creationId xmlns:p14="http://schemas.microsoft.com/office/powerpoint/2010/main" val="1700178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BDD4A84-8B3F-4F94-B225-1F8714A01F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6842F4B-5054-40DA-A467-F73851BBA7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8" y="5"/>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762002"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99014"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Tree>
    <p:extLst>
      <p:ext uri="{BB962C8B-B14F-4D97-AF65-F5344CB8AC3E}">
        <p14:creationId xmlns:p14="http://schemas.microsoft.com/office/powerpoint/2010/main" val="952147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Users\mary.mackirdy\Documents\Maths hubs website\maths_hubs_logo.jpg">
            <a:extLst>
              <a:ext uri="{FF2B5EF4-FFF2-40B4-BE49-F238E27FC236}">
                <a16:creationId xmlns:a16="http://schemas.microsoft.com/office/drawing/2014/main" id="{B492B74C-788E-4EC6-B69B-CD96224B4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DBA34EAE-DE04-47BB-A633-9BF1CD115F9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5"/>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67069"/>
            <a:ext cx="8280920" cy="792088"/>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67544" y="1700808"/>
            <a:ext cx="4040188" cy="711770"/>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20893"/>
            <a:ext cx="4040188" cy="3705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4011" y="1700808"/>
            <a:ext cx="4041775" cy="711770"/>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8" y="2420893"/>
            <a:ext cx="4041775" cy="3705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Tree>
    <p:extLst>
      <p:ext uri="{BB962C8B-B14F-4D97-AF65-F5344CB8AC3E}">
        <p14:creationId xmlns:p14="http://schemas.microsoft.com/office/powerpoint/2010/main" val="931236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Users\mary.mackirdy\Documents\Maths hubs website\maths_hubs_logo.jpg">
            <a:extLst>
              <a:ext uri="{FF2B5EF4-FFF2-40B4-BE49-F238E27FC236}">
                <a16:creationId xmlns:a16="http://schemas.microsoft.com/office/drawing/2014/main" id="{732806B7-4659-4F45-9635-92B6A0B2DD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84138"/>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a:extLst>
              <a:ext uri="{FF2B5EF4-FFF2-40B4-BE49-F238E27FC236}">
                <a16:creationId xmlns:a16="http://schemas.microsoft.com/office/drawing/2014/main" id="{C53AE0B1-E7EB-442A-89CA-4D46A1F8F05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9526"/>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986814"/>
            <a:ext cx="7924800" cy="930018"/>
          </a:xfrm>
        </p:spPr>
        <p:txBody>
          <a:bodyPr/>
          <a:lstStyle/>
          <a:p>
            <a:r>
              <a:rPr lang="en-US"/>
              <a:t>Click to edit Master title style</a:t>
            </a:r>
            <a:endParaRPr lang="en-GB"/>
          </a:p>
        </p:txBody>
      </p:sp>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Tree>
    <p:extLst>
      <p:ext uri="{BB962C8B-B14F-4D97-AF65-F5344CB8AC3E}">
        <p14:creationId xmlns:p14="http://schemas.microsoft.com/office/powerpoint/2010/main" val="3658115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C:\Users\mary.mackirdy\Documents\Maths hubs website\maths_hubs_logo.jpg">
            <a:extLst>
              <a:ext uri="{FF2B5EF4-FFF2-40B4-BE49-F238E27FC236}">
                <a16:creationId xmlns:a16="http://schemas.microsoft.com/office/drawing/2014/main" id="{5B5821F7-5821-4A0C-8182-6A595501B7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a:extLst>
              <a:ext uri="{FF2B5EF4-FFF2-40B4-BE49-F238E27FC236}">
                <a16:creationId xmlns:a16="http://schemas.microsoft.com/office/drawing/2014/main" id="{2743945F-FA24-4E98-AFC6-ACFD7A6D45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5"/>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a:extLst>
              <a:ext uri="{FF2B5EF4-FFF2-40B4-BE49-F238E27FC236}">
                <a16:creationId xmlns:a16="http://schemas.microsoft.com/office/drawing/2014/main" id="{8ACD6FE3-CE9C-4CF1-A91B-0022C2981681}"/>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7">
            <a:extLst>
              <a:ext uri="{FF2B5EF4-FFF2-40B4-BE49-F238E27FC236}">
                <a16:creationId xmlns:a16="http://schemas.microsoft.com/office/drawing/2014/main" id="{7DC6CF66-2343-49AB-BA48-E455530CB64F}"/>
              </a:ext>
            </a:extLst>
          </p:cNvPr>
          <p:cNvSpPr>
            <a:spLocks noGrp="1" noChangeArrowheads="1"/>
          </p:cNvSpPr>
          <p:nvPr>
            <p:ph type="ftr" sz="quarter" idx="11"/>
          </p:nvPr>
        </p:nvSpPr>
        <p:spPr/>
        <p:txBody>
          <a:bodyPr/>
          <a:lstStyle>
            <a:lvl1pPr>
              <a:defRPr/>
            </a:lvl1pPr>
          </a:lstStyle>
          <a:p>
            <a:pPr>
              <a:defRPr/>
            </a:pPr>
            <a:endParaRPr lang="en-GB"/>
          </a:p>
        </p:txBody>
      </p:sp>
      <p:sp>
        <p:nvSpPr>
          <p:cNvPr id="6" name="Rectangle 8">
            <a:extLst>
              <a:ext uri="{FF2B5EF4-FFF2-40B4-BE49-F238E27FC236}">
                <a16:creationId xmlns:a16="http://schemas.microsoft.com/office/drawing/2014/main" id="{45852515-98CB-48FE-9590-E8596DBC1C76}"/>
              </a:ext>
            </a:extLst>
          </p:cNvPr>
          <p:cNvSpPr>
            <a:spLocks noGrp="1" noChangeArrowheads="1"/>
          </p:cNvSpPr>
          <p:nvPr>
            <p:ph type="sldNum" sz="quarter" idx="12"/>
          </p:nvPr>
        </p:nvSpPr>
        <p:spPr/>
        <p:txBody>
          <a:bodyPr/>
          <a:lstStyle>
            <a:lvl1pPr>
              <a:defRPr/>
            </a:lvl1pPr>
          </a:lstStyle>
          <a:p>
            <a:fld id="{06909F0B-F0CC-440D-BEB5-73503ED16CA8}" type="slidenum">
              <a:rPr lang="en-GB" altLang="en-US"/>
              <a:pPr/>
              <a:t>‹#›</a:t>
            </a:fld>
            <a:endParaRPr lang="en-GB" altLang="en-US"/>
          </a:p>
        </p:txBody>
      </p:sp>
    </p:spTree>
    <p:extLst>
      <p:ext uri="{BB962C8B-B14F-4D97-AF65-F5344CB8AC3E}">
        <p14:creationId xmlns:p14="http://schemas.microsoft.com/office/powerpoint/2010/main" val="4094767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9197052-732D-49F3-B6CB-B9ECE86CDD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9FB8382-20AD-4D68-BDBC-936644A6ED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5"/>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6" y="902192"/>
            <a:ext cx="3008313" cy="864096"/>
          </a:xfrm>
        </p:spPr>
        <p:txBody>
          <a:bodyPr/>
          <a:lstStyle>
            <a:lvl1pPr algn="l">
              <a:defRPr sz="2000" b="1"/>
            </a:lvl1pPr>
          </a:lstStyle>
          <a:p>
            <a:r>
              <a:rPr lang="en-US" dirty="0"/>
              <a:t>Click to edit Master title style</a:t>
            </a:r>
            <a:endParaRPr lang="en-GB" dirty="0"/>
          </a:p>
        </p:txBody>
      </p:sp>
      <p:sp>
        <p:nvSpPr>
          <p:cNvPr id="3" name="Content Placeholder 2"/>
          <p:cNvSpPr>
            <a:spLocks noGrp="1"/>
          </p:cNvSpPr>
          <p:nvPr>
            <p:ph idx="1"/>
          </p:nvPr>
        </p:nvSpPr>
        <p:spPr>
          <a:xfrm>
            <a:off x="3575050" y="908050"/>
            <a:ext cx="5111750" cy="5218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2" y="1772816"/>
            <a:ext cx="3008313" cy="4353347"/>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23113FA6-B72C-4BF1-80F7-11CCDF93B5C2}"/>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93C46908-91DB-42AB-A8FC-C3AAA10FEDC6}"/>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8216BA5A-7A1D-4548-AF79-0ED5F07AE4B4}"/>
              </a:ext>
            </a:extLst>
          </p:cNvPr>
          <p:cNvSpPr>
            <a:spLocks noGrp="1" noChangeArrowheads="1"/>
          </p:cNvSpPr>
          <p:nvPr>
            <p:ph type="sldNum" sz="quarter" idx="12"/>
          </p:nvPr>
        </p:nvSpPr>
        <p:spPr/>
        <p:txBody>
          <a:bodyPr/>
          <a:lstStyle>
            <a:lvl1pPr>
              <a:defRPr/>
            </a:lvl1pPr>
          </a:lstStyle>
          <a:p>
            <a:fld id="{D45576BE-F8FF-44CC-9001-9F16A3BBEC63}" type="slidenum">
              <a:rPr lang="en-GB" altLang="en-US"/>
              <a:pPr/>
              <a:t>‹#›</a:t>
            </a:fld>
            <a:endParaRPr lang="en-GB" altLang="en-US"/>
          </a:p>
        </p:txBody>
      </p:sp>
    </p:spTree>
    <p:extLst>
      <p:ext uri="{BB962C8B-B14F-4D97-AF65-F5344CB8AC3E}">
        <p14:creationId xmlns:p14="http://schemas.microsoft.com/office/powerpoint/2010/main" val="458454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E93419B-185E-4F6C-8440-3B2C30B594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75402" y="1889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A5442E28-1A40-4653-B701-67D8875956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44450"/>
            <a:ext cx="1916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941168"/>
            <a:ext cx="5486400" cy="426170"/>
          </a:xfrm>
        </p:spPr>
        <p:txBody>
          <a:bodyPr/>
          <a:lstStyle>
            <a:lvl1pPr algn="l">
              <a:defRPr sz="2000" b="1"/>
            </a:lvl1pPr>
          </a:lstStyle>
          <a:p>
            <a:r>
              <a:rPr lang="en-US" dirty="0"/>
              <a:t>Click to edit Master title style</a:t>
            </a:r>
            <a:endParaRPr lang="en-GB" dirty="0"/>
          </a:p>
        </p:txBody>
      </p:sp>
      <p:sp>
        <p:nvSpPr>
          <p:cNvPr id="3" name="Picture Placeholder 2"/>
          <p:cNvSpPr>
            <a:spLocks noGrp="1"/>
          </p:cNvSpPr>
          <p:nvPr>
            <p:ph type="pic" idx="1"/>
          </p:nvPr>
        </p:nvSpPr>
        <p:spPr>
          <a:xfrm>
            <a:off x="1792288" y="1027919"/>
            <a:ext cx="5486400" cy="3913255"/>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618752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762003"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AE284E3E-0734-4C1C-8A10-2A7D3F5CEAFB}"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 id="2147483968"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178" algn="l" rtl="0" fontAlgn="base">
        <a:spcBef>
          <a:spcPct val="0"/>
        </a:spcBef>
        <a:spcAft>
          <a:spcPct val="0"/>
        </a:spcAft>
        <a:defRPr sz="3600" b="1">
          <a:solidFill>
            <a:srgbClr val="00628C"/>
          </a:solidFill>
          <a:latin typeface="Arial" charset="0"/>
        </a:defRPr>
      </a:lvl6pPr>
      <a:lvl7pPr marL="914354" algn="l" rtl="0" fontAlgn="base">
        <a:spcBef>
          <a:spcPct val="0"/>
        </a:spcBef>
        <a:spcAft>
          <a:spcPct val="0"/>
        </a:spcAft>
        <a:defRPr sz="3600" b="1">
          <a:solidFill>
            <a:srgbClr val="00628C"/>
          </a:solidFill>
          <a:latin typeface="Arial" charset="0"/>
        </a:defRPr>
      </a:lvl7pPr>
      <a:lvl8pPr marL="1371532" algn="l" rtl="0" fontAlgn="base">
        <a:spcBef>
          <a:spcPct val="0"/>
        </a:spcBef>
        <a:spcAft>
          <a:spcPct val="0"/>
        </a:spcAft>
        <a:defRPr sz="3600" b="1">
          <a:solidFill>
            <a:srgbClr val="00628C"/>
          </a:solidFill>
          <a:latin typeface="Arial" charset="0"/>
        </a:defRPr>
      </a:lvl8pPr>
      <a:lvl9pPr marL="1828709" algn="l" rtl="0" fontAlgn="base">
        <a:spcBef>
          <a:spcPct val="0"/>
        </a:spcBef>
        <a:spcAft>
          <a:spcPct val="0"/>
        </a:spcAft>
        <a:defRPr sz="3600" b="1">
          <a:solidFill>
            <a:srgbClr val="00628C"/>
          </a:solidFill>
          <a:latin typeface="Arial" charset="0"/>
        </a:defRPr>
      </a:lvl9pPr>
    </p:titleStyle>
    <p:bodyStyle>
      <a:lvl1pPr marL="342882" indent="-342882" algn="l" rtl="0" eaLnBrk="0" fontAlgn="base" hangingPunct="0">
        <a:spcBef>
          <a:spcPct val="20000"/>
        </a:spcBef>
        <a:spcAft>
          <a:spcPct val="0"/>
        </a:spcAft>
        <a:buClr>
          <a:schemeClr val="tx2"/>
        </a:buClr>
        <a:buFont typeface="Arial" panose="020B0604020202020204" pitchFamily="34" charset="0"/>
        <a:defRPr sz="3200">
          <a:solidFill>
            <a:schemeClr val="tx1"/>
          </a:solidFill>
          <a:latin typeface="+mn-lt"/>
          <a:ea typeface="+mn-ea"/>
          <a:cs typeface="+mn-cs"/>
        </a:defRPr>
      </a:lvl1pPr>
      <a:lvl2pPr marL="742913" indent="-285737" algn="l" rtl="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mn-lt"/>
        </a:defRPr>
      </a:lvl2pPr>
      <a:lvl3pPr marL="1142942" indent="-228589" algn="l" rtl="0" eaLnBrk="0" fontAlgn="base" hangingPunct="0">
        <a:spcBef>
          <a:spcPct val="20000"/>
        </a:spcBef>
        <a:spcAft>
          <a:spcPct val="0"/>
        </a:spcAft>
        <a:buClr>
          <a:srgbClr val="00628C"/>
        </a:buClr>
        <a:buFont typeface="Arial" panose="020B0604020202020204" pitchFamily="34" charset="0"/>
        <a:buChar char="–"/>
        <a:defRPr sz="2400">
          <a:solidFill>
            <a:schemeClr val="tx1"/>
          </a:solidFill>
          <a:latin typeface="+mn-lt"/>
        </a:defRPr>
      </a:lvl3pPr>
      <a:lvl4pPr marL="1600120" indent="-228589" algn="l" rtl="0" eaLnBrk="0" fontAlgn="base" hangingPunct="0">
        <a:spcBef>
          <a:spcPct val="20000"/>
        </a:spcBef>
        <a:spcAft>
          <a:spcPct val="0"/>
        </a:spcAft>
        <a:buClr>
          <a:schemeClr val="accent2"/>
        </a:buClr>
        <a:buFont typeface="Arial" panose="020B0604020202020204" pitchFamily="34" charset="0"/>
        <a:buChar char="●"/>
        <a:defRPr sz="1900">
          <a:solidFill>
            <a:schemeClr val="tx1"/>
          </a:solidFill>
          <a:latin typeface="+mn-lt"/>
        </a:defRPr>
      </a:lvl4pPr>
      <a:lvl5pPr marL="2057298" indent="-228589" algn="l" rtl="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mn-lt"/>
        </a:defRPr>
      </a:lvl5pPr>
      <a:lvl6pPr marL="2514474" indent="-228589" algn="l" rtl="0" fontAlgn="base">
        <a:spcBef>
          <a:spcPct val="20000"/>
        </a:spcBef>
        <a:spcAft>
          <a:spcPct val="0"/>
        </a:spcAft>
        <a:buClr>
          <a:schemeClr val="tx2"/>
        </a:buClr>
        <a:buFont typeface="Arial" charset="0"/>
        <a:buChar char="●"/>
        <a:defRPr sz="1900">
          <a:solidFill>
            <a:schemeClr val="tx1"/>
          </a:solidFill>
          <a:latin typeface="+mn-lt"/>
        </a:defRPr>
      </a:lvl6pPr>
      <a:lvl7pPr marL="2971652" indent="-228589" algn="l" rtl="0" fontAlgn="base">
        <a:spcBef>
          <a:spcPct val="20000"/>
        </a:spcBef>
        <a:spcAft>
          <a:spcPct val="0"/>
        </a:spcAft>
        <a:buClr>
          <a:schemeClr val="tx2"/>
        </a:buClr>
        <a:buFont typeface="Arial" charset="0"/>
        <a:buChar char="●"/>
        <a:defRPr sz="1900">
          <a:solidFill>
            <a:schemeClr val="tx1"/>
          </a:solidFill>
          <a:latin typeface="+mn-lt"/>
        </a:defRPr>
      </a:lvl7pPr>
      <a:lvl8pPr marL="3428829" indent="-228589" algn="l" rtl="0" fontAlgn="base">
        <a:spcBef>
          <a:spcPct val="20000"/>
        </a:spcBef>
        <a:spcAft>
          <a:spcPct val="0"/>
        </a:spcAft>
        <a:buClr>
          <a:schemeClr val="tx2"/>
        </a:buClr>
        <a:buFont typeface="Arial" charset="0"/>
        <a:buChar char="●"/>
        <a:defRPr sz="1900">
          <a:solidFill>
            <a:schemeClr val="tx1"/>
          </a:solidFill>
          <a:latin typeface="+mn-lt"/>
        </a:defRPr>
      </a:lvl8pPr>
      <a:lvl9pPr marL="3886006" indent="-228589"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3"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solidFill>
                <a:srgbClr val="000000"/>
              </a:solidFill>
              <a:latin typeface="Arial" charset="0"/>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solidFill>
                <a:srgbClr val="000000"/>
              </a:solidFill>
              <a:latin typeface="Arial" charset="0"/>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solidFill>
                  <a:srgbClr val="000000"/>
                </a:solidFill>
                <a:latin typeface="Arial" charset="0"/>
              </a:rPr>
              <a:pPr/>
              <a:t>‹#›</a:t>
            </a:fld>
            <a:endParaRPr lang="en-GB" altLang="x-none">
              <a:solidFill>
                <a:srgbClr val="000000"/>
              </a:solidFill>
              <a:latin typeface="Arial" charset="0"/>
            </a:endParaRPr>
          </a:p>
        </p:txBody>
      </p:sp>
    </p:spTree>
    <p:extLst>
      <p:ext uri="{BB962C8B-B14F-4D97-AF65-F5344CB8AC3E}">
        <p14:creationId xmlns:p14="http://schemas.microsoft.com/office/powerpoint/2010/main" val="3940311265"/>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178" algn="l" rtl="0" eaLnBrk="1" fontAlgn="base" hangingPunct="1">
        <a:spcBef>
          <a:spcPct val="0"/>
        </a:spcBef>
        <a:spcAft>
          <a:spcPct val="0"/>
        </a:spcAft>
        <a:defRPr sz="3600" b="1">
          <a:solidFill>
            <a:srgbClr val="00628C"/>
          </a:solidFill>
          <a:latin typeface="Arial" charset="0"/>
        </a:defRPr>
      </a:lvl6pPr>
      <a:lvl7pPr marL="914354" algn="l" rtl="0" eaLnBrk="1" fontAlgn="base" hangingPunct="1">
        <a:spcBef>
          <a:spcPct val="0"/>
        </a:spcBef>
        <a:spcAft>
          <a:spcPct val="0"/>
        </a:spcAft>
        <a:defRPr sz="3600" b="1">
          <a:solidFill>
            <a:srgbClr val="00628C"/>
          </a:solidFill>
          <a:latin typeface="Arial" charset="0"/>
        </a:defRPr>
      </a:lvl7pPr>
      <a:lvl8pPr marL="1371532" algn="l" rtl="0" eaLnBrk="1" fontAlgn="base" hangingPunct="1">
        <a:spcBef>
          <a:spcPct val="0"/>
        </a:spcBef>
        <a:spcAft>
          <a:spcPct val="0"/>
        </a:spcAft>
        <a:defRPr sz="3600" b="1">
          <a:solidFill>
            <a:srgbClr val="00628C"/>
          </a:solidFill>
          <a:latin typeface="Arial" charset="0"/>
        </a:defRPr>
      </a:lvl8pPr>
      <a:lvl9pPr marL="1828709" algn="l" rtl="0" eaLnBrk="1" fontAlgn="base" hangingPunct="1">
        <a:spcBef>
          <a:spcPct val="0"/>
        </a:spcBef>
        <a:spcAft>
          <a:spcPct val="0"/>
        </a:spcAft>
        <a:defRPr sz="3600" b="1">
          <a:solidFill>
            <a:srgbClr val="00628C"/>
          </a:solidFill>
          <a:latin typeface="Arial" charset="0"/>
        </a:defRPr>
      </a:lvl9pPr>
    </p:titleStyle>
    <p:bodyStyle>
      <a:lvl1pPr marL="342882" indent="-342882"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13" indent="-285737"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2942" indent="-228589"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120" indent="-228589"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298" indent="-228589"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474" indent="-228589"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652" indent="-228589"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8829" indent="-228589"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006" indent="-228589"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26/08/2020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1599819545"/>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8.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9.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2" Type="http://schemas.openxmlformats.org/officeDocument/2006/relationships/hyperlink" Target="https://www.ncetm.org.uk/classroom-resources/vl-lower-key-stage-2-fractions-1-video-lessons/" TargetMode="Externa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4.xml"/><Relationship Id="rId1" Type="http://schemas.openxmlformats.org/officeDocument/2006/relationships/tags" Target="../tags/tag2.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3.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4.xml"/><Relationship Id="rId1" Type="http://schemas.openxmlformats.org/officeDocument/2006/relationships/tags" Target="../tags/tag4.xml"/><Relationship Id="rId5" Type="http://schemas.openxmlformats.org/officeDocument/2006/relationships/image" Target="../media/image17.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6.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7.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0FBB0DF-25CE-4F0A-979A-1E3C083ADDFB}"/>
              </a:ext>
            </a:extLst>
          </p:cNvPr>
          <p:cNvSpPr>
            <a:spLocks noGrp="1"/>
          </p:cNvSpPr>
          <p:nvPr>
            <p:ph type="subTitle" idx="1"/>
          </p:nvPr>
        </p:nvSpPr>
        <p:spPr>
          <a:xfrm>
            <a:off x="457200" y="1237880"/>
            <a:ext cx="4741101" cy="3121056"/>
          </a:xfrm>
        </p:spPr>
        <p:txBody>
          <a:bodyPr/>
          <a:lstStyle/>
          <a:p>
            <a:pPr eaLnBrk="1" hangingPunct="1"/>
            <a:r>
              <a:rPr lang="en-US" altLang="en-US" sz="4000" dirty="0"/>
              <a:t>LKS1 Fractions 1</a:t>
            </a:r>
          </a:p>
          <a:p>
            <a:pPr eaLnBrk="1" hangingPunct="1"/>
            <a:r>
              <a:rPr lang="en-US" altLang="en-US" sz="4000" dirty="0"/>
              <a:t>Lesson 1</a:t>
            </a:r>
          </a:p>
        </p:txBody>
      </p:sp>
    </p:spTree>
    <p:extLst>
      <p:ext uri="{BB962C8B-B14F-4D97-AF65-F5344CB8AC3E}">
        <p14:creationId xmlns:p14="http://schemas.microsoft.com/office/powerpoint/2010/main" val="1696457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B878C6D-D2D4-4F0E-A203-4C2BA6A531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196" y="1993362"/>
            <a:ext cx="7975615" cy="3394500"/>
          </a:xfrm>
          <a:prstGeom prst="rect">
            <a:avLst/>
          </a:prstGeom>
        </p:spPr>
      </p:pic>
      <p:sp>
        <p:nvSpPr>
          <p:cNvPr id="5" name="TextBox 4"/>
          <p:cNvSpPr txBox="1"/>
          <p:nvPr/>
        </p:nvSpPr>
        <p:spPr bwMode="auto">
          <a:xfrm>
            <a:off x="30832" y="781259"/>
            <a:ext cx="9107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charset="0"/>
                <a:ea typeface="Myriad Pro Semibold" charset="0"/>
                <a:cs typeface="Myriad Pro Semibold" charset="0"/>
              </a:rPr>
              <a:t>If  </a:t>
            </a:r>
            <a:r>
              <a:rPr lang="en-GB" sz="2400" b="1" u="sng" dirty="0">
                <a:latin typeface="Myriad Pro Semibold" charset="0"/>
                <a:ea typeface="Myriad Pro Semibold" charset="0"/>
                <a:cs typeface="Myriad Pro Semibold" charset="0"/>
              </a:rPr>
              <a:t>the group of sheep </a:t>
            </a:r>
            <a:r>
              <a:rPr lang="en-GB" sz="2400" b="1" dirty="0">
                <a:latin typeface="Myriad Pro Semibold" charset="0"/>
                <a:ea typeface="Myriad Pro Semibold" charset="0"/>
                <a:cs typeface="Myriad Pro Semibold" charset="0"/>
              </a:rPr>
              <a:t> is the whole, then ________________________ are part of the whole. </a:t>
            </a:r>
          </a:p>
        </p:txBody>
      </p:sp>
      <p:sp>
        <p:nvSpPr>
          <p:cNvPr id="7" name="Rectangle 6">
            <a:extLst>
              <a:ext uri="{FF2B5EF4-FFF2-40B4-BE49-F238E27FC236}">
                <a16:creationId xmlns:a16="http://schemas.microsoft.com/office/drawing/2014/main" id="{FB89251E-08F9-4BD6-A852-86B63B760390}"/>
              </a:ext>
            </a:extLst>
          </p:cNvPr>
          <p:cNvSpPr/>
          <p:nvPr/>
        </p:nvSpPr>
        <p:spPr>
          <a:xfrm>
            <a:off x="1763688" y="1105821"/>
            <a:ext cx="2911374" cy="523220"/>
          </a:xfrm>
          <a:prstGeom prst="rect">
            <a:avLst/>
          </a:prstGeom>
        </p:spPr>
        <p:txBody>
          <a:bodyPr wrap="none">
            <a:spAutoFit/>
          </a:bodyPr>
          <a:lstStyle/>
          <a:p>
            <a:pPr>
              <a:buNone/>
            </a:pPr>
            <a:r>
              <a:rPr lang="en-GB" b="1" dirty="0">
                <a:latin typeface="Myriad Pro Semibold" charset="0"/>
                <a:ea typeface="Myriad Pro Semibold" charset="0"/>
                <a:cs typeface="Myriad Pro Semibold" charset="0"/>
              </a:rPr>
              <a:t>the black sheep </a:t>
            </a:r>
            <a:endParaRPr lang="en-GB" dirty="0"/>
          </a:p>
        </p:txBody>
      </p:sp>
      <p:sp>
        <p:nvSpPr>
          <p:cNvPr id="8" name="Rectangle 7">
            <a:extLst>
              <a:ext uri="{FF2B5EF4-FFF2-40B4-BE49-F238E27FC236}">
                <a16:creationId xmlns:a16="http://schemas.microsoft.com/office/drawing/2014/main" id="{FEA3A91D-27C7-4334-8195-584C468FAEB5}"/>
              </a:ext>
            </a:extLst>
          </p:cNvPr>
          <p:cNvSpPr/>
          <p:nvPr/>
        </p:nvSpPr>
        <p:spPr>
          <a:xfrm>
            <a:off x="1468441" y="1162067"/>
            <a:ext cx="3096344" cy="461665"/>
          </a:xfrm>
          <a:prstGeom prst="rect">
            <a:avLst/>
          </a:prstGeom>
          <a:solidFill>
            <a:schemeClr val="bg1"/>
          </a:solidFill>
        </p:spPr>
        <p:txBody>
          <a:bodyPr wrap="square">
            <a:spAutoFit/>
          </a:bodyPr>
          <a:lstStyle/>
          <a:p>
            <a:pPr algn="ctr">
              <a:buNone/>
            </a:pPr>
            <a:r>
              <a:rPr lang="en-GB" sz="2400" b="1" u="sng" dirty="0">
                <a:latin typeface="Myriad Pro Semibold" charset="0"/>
                <a:ea typeface="Myriad Pro Semibold" charset="0"/>
                <a:cs typeface="Myriad Pro Semibold" charset="0"/>
              </a:rPr>
              <a:t>the white sheep </a:t>
            </a:r>
            <a:endParaRPr lang="en-GB" sz="2400" u="sng" dirty="0"/>
          </a:p>
        </p:txBody>
      </p:sp>
      <p:sp>
        <p:nvSpPr>
          <p:cNvPr id="9" name="Rectangle 8">
            <a:extLst>
              <a:ext uri="{FF2B5EF4-FFF2-40B4-BE49-F238E27FC236}">
                <a16:creationId xmlns:a16="http://schemas.microsoft.com/office/drawing/2014/main" id="{EC904FDD-BACE-4D3D-B8EB-4E84CCA2CF50}"/>
              </a:ext>
            </a:extLst>
          </p:cNvPr>
          <p:cNvSpPr/>
          <p:nvPr/>
        </p:nvSpPr>
        <p:spPr>
          <a:xfrm>
            <a:off x="1523580" y="1162066"/>
            <a:ext cx="3096344" cy="461665"/>
          </a:xfrm>
          <a:prstGeom prst="rect">
            <a:avLst/>
          </a:prstGeom>
          <a:solidFill>
            <a:schemeClr val="bg1"/>
          </a:solidFill>
        </p:spPr>
        <p:txBody>
          <a:bodyPr wrap="square">
            <a:spAutoFit/>
          </a:bodyPr>
          <a:lstStyle/>
          <a:p>
            <a:pPr algn="ctr">
              <a:buNone/>
            </a:pPr>
            <a:r>
              <a:rPr lang="en-GB" sz="2400" b="1" u="sng" dirty="0">
                <a:latin typeface="Myriad Pro Semibold" charset="0"/>
                <a:ea typeface="Myriad Pro Semibold" charset="0"/>
                <a:cs typeface="Myriad Pro Semibold" charset="0"/>
              </a:rPr>
              <a:t>the lambs</a:t>
            </a:r>
            <a:endParaRPr lang="en-GB" sz="2400" u="sng" dirty="0"/>
          </a:p>
        </p:txBody>
      </p:sp>
      <p:sp>
        <p:nvSpPr>
          <p:cNvPr id="11" name="Text Placeholder 1">
            <a:extLst>
              <a:ext uri="{FF2B5EF4-FFF2-40B4-BE49-F238E27FC236}">
                <a16:creationId xmlns:a16="http://schemas.microsoft.com/office/drawing/2014/main" id="{E6CA0427-F1F9-459F-8A1A-D3E4747203ED}"/>
              </a:ext>
            </a:extLst>
          </p:cNvPr>
          <p:cNvSpPr txBox="1">
            <a:spLocks/>
          </p:cNvSpPr>
          <p:nvPr/>
        </p:nvSpPr>
        <p:spPr bwMode="auto">
          <a:xfrm>
            <a:off x="-22800" y="-11031"/>
            <a:ext cx="9144000" cy="630000"/>
          </a:xfrm>
          <a:prstGeom prst="rect">
            <a:avLst/>
          </a:prstGeom>
          <a:solidFill>
            <a:srgbClr val="82CBDD"/>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80000" tIns="45720" rIns="180000" bIns="45720" numCol="1" anchor="ctr" anchorCtr="0" compatLnSpc="1">
            <a:prstTxWarp prst="textNoShape">
              <a:avLst/>
            </a:prstTxWarp>
          </a:bodyPr>
          <a:lstStyle>
            <a:lvl1pPr marL="342900" indent="-342900" algn="r"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a:lstStyle>
          <a:p>
            <a:pPr>
              <a:buNone/>
            </a:pPr>
            <a:r>
              <a:rPr lang="en-GB" kern="0" dirty="0">
                <a:solidFill>
                  <a:srgbClr val="00628C"/>
                </a:solidFill>
              </a:rPr>
              <a:t> </a:t>
            </a:r>
            <a:endParaRPr lang="en-GB" kern="0" dirty="0"/>
          </a:p>
        </p:txBody>
      </p:sp>
    </p:spTree>
    <p:custDataLst>
      <p:tags r:id="rId1"/>
    </p:custDataLst>
    <p:extLst>
      <p:ext uri="{BB962C8B-B14F-4D97-AF65-F5344CB8AC3E}">
        <p14:creationId xmlns:p14="http://schemas.microsoft.com/office/powerpoint/2010/main" val="8364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bwMode="auto">
          <a:xfrm>
            <a:off x="1983780" y="2060850"/>
            <a:ext cx="5112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n-lt"/>
                <a:ea typeface="Myriad Pro Semibold" charset="0"/>
                <a:cs typeface="Myriad Pro Semibold" charset="0"/>
              </a:rPr>
              <a:t>True or False? Why?</a:t>
            </a:r>
          </a:p>
        </p:txBody>
      </p:sp>
      <p:sp>
        <p:nvSpPr>
          <p:cNvPr id="5" name="TextBox 4"/>
          <p:cNvSpPr txBox="1"/>
          <p:nvPr/>
        </p:nvSpPr>
        <p:spPr bwMode="auto">
          <a:xfrm>
            <a:off x="251522" y="2420891"/>
            <a:ext cx="8760899" cy="309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600" dirty="0">
                <a:latin typeface="Myriad Pro Semibold" charset="0"/>
                <a:ea typeface="Myriad Pro Semibold" charset="0"/>
                <a:cs typeface="Myriad Pro Semibold" charset="0"/>
              </a:rPr>
              <a:t>If the group of sheep is the whole, then the farmer is part of the whole.</a:t>
            </a:r>
          </a:p>
          <a:p>
            <a:pPr>
              <a:buClr>
                <a:srgbClr val="82CBDD"/>
              </a:buClr>
              <a:buNone/>
            </a:pPr>
            <a:endParaRPr lang="en-GB" sz="1200" dirty="0">
              <a:latin typeface="Myriad Pro Semibold" charset="0"/>
              <a:ea typeface="Myriad Pro Semibold" charset="0"/>
              <a:cs typeface="Myriad Pro Semibold" charset="0"/>
            </a:endParaRPr>
          </a:p>
          <a:p>
            <a:pPr>
              <a:buClr>
                <a:srgbClr val="82CBDD"/>
              </a:buClr>
              <a:buNone/>
            </a:pPr>
            <a:r>
              <a:rPr lang="en-GB" sz="2600" dirty="0">
                <a:latin typeface="Myriad Pro Semibold" charset="0"/>
                <a:ea typeface="Myriad Pro Semibold" charset="0"/>
                <a:cs typeface="Myriad Pro Semibold" charset="0"/>
              </a:rPr>
              <a:t>If the group of sheep is the whole, then the black sheep are part of the whole.</a:t>
            </a:r>
          </a:p>
          <a:p>
            <a:pPr>
              <a:buClr>
                <a:srgbClr val="82CBDD"/>
              </a:buClr>
              <a:buNone/>
            </a:pPr>
            <a:endParaRPr lang="en-GB" sz="1200" dirty="0">
              <a:latin typeface="Myriad Pro Semibold" charset="0"/>
              <a:ea typeface="Myriad Pro Semibold" charset="0"/>
              <a:cs typeface="Myriad Pro Semibold" charset="0"/>
            </a:endParaRPr>
          </a:p>
          <a:p>
            <a:pPr>
              <a:buClr>
                <a:srgbClr val="82CBDD"/>
              </a:buClr>
              <a:buNone/>
            </a:pPr>
            <a:r>
              <a:rPr lang="en-GB" sz="2600" dirty="0">
                <a:latin typeface="Myriad Pro Semibold" charset="0"/>
                <a:ea typeface="Myriad Pro Semibold" charset="0"/>
                <a:cs typeface="Myriad Pro Semibold" charset="0"/>
              </a:rPr>
              <a:t>If the group of sheep is the whole, then the ear of one sheep is part of the whole.</a:t>
            </a:r>
          </a:p>
        </p:txBody>
      </p:sp>
      <p:pic>
        <p:nvPicPr>
          <p:cNvPr id="1026" name="Picture 2" descr="C:\Users\Jonathan\AppData\Local\Microsoft\Windows\INetCache\IE\2FYZI2LW\primary-reconcile[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0399" y="4005939"/>
            <a:ext cx="5715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Jonathan\AppData\Local\Microsoft\Windows\INetCache\IE\KXWDQT8Q\cancel-297373_960_72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70166" y="2899798"/>
            <a:ext cx="551987" cy="52920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Jonathan\AppData\Local\Microsoft\Windows\INetCache\IE\2FYZI2LW\primary-reconcile[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4311" y="5002195"/>
            <a:ext cx="5715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8B878C6D-D2D4-4F0E-A203-4C2BA6A531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34974" y="713972"/>
            <a:ext cx="3393995" cy="1444519"/>
          </a:xfrm>
          <a:prstGeom prst="rect">
            <a:avLst/>
          </a:prstGeom>
        </p:spPr>
      </p:pic>
      <p:sp>
        <p:nvSpPr>
          <p:cNvPr id="11" name="Text Placeholder 1">
            <a:extLst>
              <a:ext uri="{FF2B5EF4-FFF2-40B4-BE49-F238E27FC236}">
                <a16:creationId xmlns:a16="http://schemas.microsoft.com/office/drawing/2014/main" id="{1E2C4403-FF9E-4586-9E3F-B85973EB3F0B}"/>
              </a:ext>
            </a:extLst>
          </p:cNvPr>
          <p:cNvSpPr txBox="1">
            <a:spLocks/>
          </p:cNvSpPr>
          <p:nvPr/>
        </p:nvSpPr>
        <p:spPr bwMode="auto">
          <a:xfrm>
            <a:off x="-22800" y="-11031"/>
            <a:ext cx="9144000" cy="630000"/>
          </a:xfrm>
          <a:prstGeom prst="rect">
            <a:avLst/>
          </a:prstGeom>
          <a:solidFill>
            <a:srgbClr val="82CBDD"/>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80000" tIns="45720" rIns="180000" bIns="45720" numCol="1" anchor="ctr" anchorCtr="0" compatLnSpc="1">
            <a:prstTxWarp prst="textNoShape">
              <a:avLst/>
            </a:prstTxWarp>
          </a:bodyPr>
          <a:lstStyle>
            <a:lvl1pPr marL="342900" indent="-342900" algn="r"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a:lstStyle>
          <a:p>
            <a:pPr>
              <a:buNone/>
            </a:pPr>
            <a:r>
              <a:rPr lang="en-GB" kern="0" dirty="0">
                <a:solidFill>
                  <a:srgbClr val="00628C"/>
                </a:solidFill>
              </a:rPr>
              <a:t> </a:t>
            </a:r>
            <a:endParaRPr lang="en-GB" kern="0" dirty="0"/>
          </a:p>
        </p:txBody>
      </p:sp>
    </p:spTree>
    <p:custDataLst>
      <p:tags r:id="rId1"/>
    </p:custDataLst>
    <p:extLst>
      <p:ext uri="{BB962C8B-B14F-4D97-AF65-F5344CB8AC3E}">
        <p14:creationId xmlns:p14="http://schemas.microsoft.com/office/powerpoint/2010/main" val="3211897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3">
            <a:extLst>
              <a:ext uri="{FF2B5EF4-FFF2-40B4-BE49-F238E27FC236}">
                <a16:creationId xmlns:a16="http://schemas.microsoft.com/office/drawing/2014/main" id="{A067AA8C-0F23-40F5-9CD1-995BDE09D0FD}"/>
              </a:ext>
            </a:extLst>
          </p:cNvPr>
          <p:cNvSpPr>
            <a:spLocks noGrp="1" noChangeArrowheads="1"/>
          </p:cNvSpPr>
          <p:nvPr>
            <p:ph type="title"/>
          </p:nvPr>
        </p:nvSpPr>
        <p:spPr>
          <a:xfrm>
            <a:off x="755651" y="557808"/>
            <a:ext cx="7924800" cy="630000"/>
          </a:xfrm>
        </p:spPr>
        <p:txBody>
          <a:bodyPr/>
          <a:lstStyle/>
          <a:p>
            <a:pPr algn="ctr" eaLnBrk="1" hangingPunct="1"/>
            <a:r>
              <a:rPr lang="en-US" altLang="en-US" sz="2400" dirty="0">
                <a:solidFill>
                  <a:schemeClr val="tx1"/>
                </a:solidFill>
              </a:rPr>
              <a:t>Practice activity</a:t>
            </a:r>
          </a:p>
        </p:txBody>
      </p:sp>
      <p:sp>
        <p:nvSpPr>
          <p:cNvPr id="13315" name="Rectangle 14">
            <a:extLst>
              <a:ext uri="{FF2B5EF4-FFF2-40B4-BE49-F238E27FC236}">
                <a16:creationId xmlns:a16="http://schemas.microsoft.com/office/drawing/2014/main" id="{55A73505-BD01-47BC-95C0-FADAEA781DCA}"/>
              </a:ext>
            </a:extLst>
          </p:cNvPr>
          <p:cNvSpPr>
            <a:spLocks noGrp="1" noChangeArrowheads="1"/>
          </p:cNvSpPr>
          <p:nvPr>
            <p:ph type="body" idx="1"/>
          </p:nvPr>
        </p:nvSpPr>
        <p:spPr>
          <a:xfrm>
            <a:off x="323528" y="1827213"/>
            <a:ext cx="8640960" cy="4114800"/>
          </a:xfrm>
        </p:spPr>
        <p:txBody>
          <a:bodyPr/>
          <a:lstStyle/>
          <a:p>
            <a:pPr eaLnBrk="1" hangingPunct="1"/>
            <a:r>
              <a:rPr lang="en-US" altLang="en-US" sz="2800" dirty="0">
                <a:latin typeface="Myriad Pro"/>
              </a:rPr>
              <a:t>	Find different sets of objects and either write 3  sentences to describe different parts of each whole or tell an adult the same sentences. Make sure you use the sentence scaffold:</a:t>
            </a:r>
          </a:p>
          <a:p>
            <a:pPr eaLnBrk="1" hangingPunct="1"/>
            <a:endParaRPr lang="en-US" altLang="en-US" sz="1400" dirty="0">
              <a:latin typeface="Myriad Pro"/>
            </a:endParaRPr>
          </a:p>
          <a:p>
            <a:pPr algn="ctr" eaLnBrk="1" hangingPunct="1"/>
            <a:r>
              <a:rPr lang="en-GB" sz="2800" dirty="0">
                <a:latin typeface="Myriad Pro"/>
              </a:rPr>
              <a:t>If ___ is the whole, then ___ is part of the whole.</a:t>
            </a:r>
            <a:endParaRPr lang="en-US" altLang="en-US" sz="2800" dirty="0">
              <a:latin typeface="Myriad Pro"/>
            </a:endParaRPr>
          </a:p>
          <a:p>
            <a:pPr eaLnBrk="1" hangingPunct="1"/>
            <a:endParaRPr lang="en-US" altLang="en-US" sz="1200" dirty="0">
              <a:latin typeface="Myriad Pro"/>
            </a:endParaRPr>
          </a:p>
          <a:p>
            <a:pPr eaLnBrk="1" hangingPunct="1"/>
            <a:r>
              <a:rPr lang="en-US" altLang="en-US" sz="2800" dirty="0">
                <a:latin typeface="Myriad Pro"/>
              </a:rPr>
              <a:t>	Ideas: group of toys, dinner plate and cutlery, fruit bowl and items of clothing</a:t>
            </a:r>
            <a:r>
              <a:rPr lang="en-US" altLang="en-US" dirty="0">
                <a:latin typeface="Myriad Pro"/>
              </a:rPr>
              <a:t>.</a:t>
            </a:r>
          </a:p>
        </p:txBody>
      </p:sp>
      <p:sp>
        <p:nvSpPr>
          <p:cNvPr id="2" name="Rectangle 1"/>
          <p:cNvSpPr/>
          <p:nvPr/>
        </p:nvSpPr>
        <p:spPr bwMode="auto">
          <a:xfrm>
            <a:off x="640904" y="3766171"/>
            <a:ext cx="7920880" cy="720080"/>
          </a:xfrm>
          <a:prstGeom prst="rect">
            <a:avLst/>
          </a:prstGeom>
          <a:noFill/>
          <a:ln w="3810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13" indent="-285737">
              <a:buFont typeface="Arial" charset="0"/>
              <a:buChar char="●"/>
            </a:pPr>
            <a:endParaRPr lang="en-GB">
              <a:latin typeface="Arial" charset="0"/>
            </a:endParaRPr>
          </a:p>
        </p:txBody>
      </p:sp>
      <p:sp>
        <p:nvSpPr>
          <p:cNvPr id="7" name="Text Placeholder 1">
            <a:extLst>
              <a:ext uri="{FF2B5EF4-FFF2-40B4-BE49-F238E27FC236}">
                <a16:creationId xmlns:a16="http://schemas.microsoft.com/office/drawing/2014/main" id="{D6608C2F-EE01-44A9-8CAD-28DEA19B786D}"/>
              </a:ext>
            </a:extLst>
          </p:cNvPr>
          <p:cNvSpPr txBox="1">
            <a:spLocks/>
          </p:cNvSpPr>
          <p:nvPr/>
        </p:nvSpPr>
        <p:spPr bwMode="auto">
          <a:xfrm>
            <a:off x="-22800" y="-11031"/>
            <a:ext cx="9144000" cy="630000"/>
          </a:xfrm>
          <a:prstGeom prst="rect">
            <a:avLst/>
          </a:prstGeom>
          <a:solidFill>
            <a:srgbClr val="82CBDD"/>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80000" tIns="45720" rIns="180000" bIns="45720" numCol="1" anchor="ctr" anchorCtr="0" compatLnSpc="1">
            <a:prstTxWarp prst="textNoShape">
              <a:avLst/>
            </a:prstTxWarp>
          </a:bodyPr>
          <a:lstStyle>
            <a:lvl1pPr marL="342900" indent="-342900" algn="r"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a:lstStyle>
          <a:p>
            <a:pPr>
              <a:buNone/>
            </a:pPr>
            <a:r>
              <a:rPr lang="en-GB" kern="0" dirty="0">
                <a:solidFill>
                  <a:srgbClr val="00628C"/>
                </a:solidFill>
              </a:rPr>
              <a:t> </a:t>
            </a:r>
            <a:endParaRPr lang="en-GB" kern="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00" y="332656"/>
            <a:ext cx="9144000" cy="1143000"/>
          </a:xfrm>
        </p:spPr>
        <p:txBody>
          <a:bodyPr/>
          <a:lstStyle/>
          <a:p>
            <a:pPr algn="ctr"/>
            <a:r>
              <a:rPr lang="en-GB" sz="2400" dirty="0">
                <a:solidFill>
                  <a:schemeClr val="tx1"/>
                </a:solidFill>
                <a:latin typeface="+mn-lt"/>
              </a:rPr>
              <a:t>Are you ready for a challenge?</a:t>
            </a:r>
          </a:p>
        </p:txBody>
      </p:sp>
      <p:sp>
        <p:nvSpPr>
          <p:cNvPr id="3" name="Content Placeholder 2"/>
          <p:cNvSpPr>
            <a:spLocks noGrp="1"/>
          </p:cNvSpPr>
          <p:nvPr>
            <p:ph idx="1"/>
          </p:nvPr>
        </p:nvSpPr>
        <p:spPr>
          <a:xfrm>
            <a:off x="683573" y="1628800"/>
            <a:ext cx="7921625" cy="4114800"/>
          </a:xfrm>
        </p:spPr>
        <p:txBody>
          <a:bodyPr/>
          <a:lstStyle/>
          <a:p>
            <a:r>
              <a:rPr lang="en-GB" sz="2000" dirty="0"/>
              <a:t>Write pairs of sentences when the whole in the</a:t>
            </a:r>
          </a:p>
          <a:p>
            <a:r>
              <a:rPr lang="en-GB" sz="2000" dirty="0"/>
              <a:t>first sentence is a part in the second sentence.</a:t>
            </a:r>
          </a:p>
          <a:p>
            <a:endParaRPr lang="en-GB" sz="2000" dirty="0"/>
          </a:p>
          <a:p>
            <a:r>
              <a:rPr lang="en-GB" sz="2000" dirty="0"/>
              <a:t>E.g. If </a:t>
            </a:r>
            <a:r>
              <a:rPr lang="en-GB" sz="2000" u="sng" dirty="0">
                <a:solidFill>
                  <a:srgbClr val="7030A0"/>
                </a:solidFill>
              </a:rPr>
              <a:t>my room</a:t>
            </a:r>
            <a:r>
              <a:rPr lang="en-GB" sz="2000" dirty="0">
                <a:solidFill>
                  <a:srgbClr val="7030A0"/>
                </a:solidFill>
              </a:rPr>
              <a:t> </a:t>
            </a:r>
            <a:r>
              <a:rPr lang="en-GB" sz="2000" dirty="0"/>
              <a:t>is the whole, then </a:t>
            </a:r>
            <a:r>
              <a:rPr lang="en-GB" sz="2000" u="sng" dirty="0"/>
              <a:t>the clock </a:t>
            </a:r>
            <a:r>
              <a:rPr lang="en-GB" sz="2000" dirty="0"/>
              <a:t>is a</a:t>
            </a:r>
          </a:p>
          <a:p>
            <a:r>
              <a:rPr lang="en-GB" sz="2000" dirty="0"/>
              <a:t>part of the whole.</a:t>
            </a:r>
          </a:p>
          <a:p>
            <a:endParaRPr lang="en-GB" sz="2000" dirty="0"/>
          </a:p>
          <a:p>
            <a:r>
              <a:rPr lang="en-GB" sz="2000" dirty="0"/>
              <a:t>If </a:t>
            </a:r>
            <a:r>
              <a:rPr lang="en-GB" sz="2000" u="sng" dirty="0"/>
              <a:t>my house </a:t>
            </a:r>
            <a:r>
              <a:rPr lang="en-GB" sz="2000" dirty="0"/>
              <a:t>is the whole, then </a:t>
            </a:r>
            <a:r>
              <a:rPr lang="en-GB" sz="2000" u="sng" dirty="0">
                <a:solidFill>
                  <a:srgbClr val="7030A0"/>
                </a:solidFill>
              </a:rPr>
              <a:t>my room</a:t>
            </a:r>
            <a:r>
              <a:rPr lang="en-GB" sz="2000" dirty="0">
                <a:solidFill>
                  <a:srgbClr val="7030A0"/>
                </a:solidFill>
              </a:rPr>
              <a:t> </a:t>
            </a:r>
            <a:r>
              <a:rPr lang="en-GB" sz="2000" dirty="0"/>
              <a:t>is a part</a:t>
            </a:r>
          </a:p>
          <a:p>
            <a:r>
              <a:rPr lang="en-GB" sz="2000" dirty="0"/>
              <a:t>of the whole.</a:t>
            </a:r>
          </a:p>
          <a:p>
            <a:endParaRPr lang="en-GB" sz="2000" dirty="0"/>
          </a:p>
          <a:p>
            <a:r>
              <a:rPr lang="en-GB" sz="2000" dirty="0"/>
              <a:t>Ideas to use as a whole and a part: </a:t>
            </a:r>
          </a:p>
          <a:p>
            <a:r>
              <a:rPr lang="en-GB" sz="2000" dirty="0"/>
              <a:t>the UK, your walk to the shops and your </a:t>
            </a:r>
          </a:p>
          <a:p>
            <a:r>
              <a:rPr lang="en-GB" sz="2000" dirty="0"/>
              <a:t>favourite toy.</a:t>
            </a:r>
          </a:p>
        </p:txBody>
      </p:sp>
      <p:sp>
        <p:nvSpPr>
          <p:cNvPr id="6" name="Text Placeholder 1">
            <a:extLst>
              <a:ext uri="{FF2B5EF4-FFF2-40B4-BE49-F238E27FC236}">
                <a16:creationId xmlns:a16="http://schemas.microsoft.com/office/drawing/2014/main" id="{AEA66A1B-A23B-4CCA-BD1D-DC13C5F31810}"/>
              </a:ext>
            </a:extLst>
          </p:cNvPr>
          <p:cNvSpPr txBox="1">
            <a:spLocks/>
          </p:cNvSpPr>
          <p:nvPr/>
        </p:nvSpPr>
        <p:spPr bwMode="auto">
          <a:xfrm>
            <a:off x="-22800" y="-11031"/>
            <a:ext cx="9166800" cy="630000"/>
          </a:xfrm>
          <a:prstGeom prst="rect">
            <a:avLst/>
          </a:prstGeom>
          <a:solidFill>
            <a:srgbClr val="82CBDD"/>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80000" tIns="45720" rIns="180000" bIns="45720" numCol="1" anchor="ctr" anchorCtr="0" compatLnSpc="1">
            <a:prstTxWarp prst="textNoShape">
              <a:avLst/>
            </a:prstTxWarp>
          </a:bodyPr>
          <a:lstStyle>
            <a:lvl1pPr marL="342900" indent="-342900" algn="r"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a:lstStyle>
          <a:p>
            <a:pPr>
              <a:buNone/>
            </a:pPr>
            <a:r>
              <a:rPr lang="en-GB" kern="0" dirty="0">
                <a:solidFill>
                  <a:srgbClr val="00628C"/>
                </a:solidFill>
              </a:rPr>
              <a:t> </a:t>
            </a:r>
            <a:endParaRPr lang="en-GB" kern="0" dirty="0"/>
          </a:p>
        </p:txBody>
      </p:sp>
    </p:spTree>
    <p:custDataLst>
      <p:tags r:id="rId1"/>
    </p:custDataLst>
    <p:extLst>
      <p:ext uri="{BB962C8B-B14F-4D97-AF65-F5344CB8AC3E}">
        <p14:creationId xmlns:p14="http://schemas.microsoft.com/office/powerpoint/2010/main" val="3606328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8163EC-19F6-4384-832F-C6B7BA2253D9}"/>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https://www.ncetm.org.uk/classroom-resources/vl-lower-key-stage-2-fractions-1-video-lessons/</a:t>
            </a: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15987"/>
            <a:ext cx="9144000" cy="504056"/>
          </a:xfrm>
        </p:spPr>
        <p:txBody>
          <a:bodyPr/>
          <a:lstStyle/>
          <a:p>
            <a:pPr algn="ctr"/>
            <a:r>
              <a:rPr lang="en-GB" sz="2400" dirty="0">
                <a:solidFill>
                  <a:schemeClr val="tx1"/>
                </a:solidFill>
                <a:latin typeface="+mn-lt"/>
              </a:rPr>
              <a:t>Key Language</a:t>
            </a:r>
          </a:p>
        </p:txBody>
      </p:sp>
      <p:sp>
        <p:nvSpPr>
          <p:cNvPr id="3" name="Content Placeholder 2"/>
          <p:cNvSpPr>
            <a:spLocks noGrp="1"/>
          </p:cNvSpPr>
          <p:nvPr>
            <p:ph idx="1"/>
          </p:nvPr>
        </p:nvSpPr>
        <p:spPr>
          <a:xfrm>
            <a:off x="762005" y="1714505"/>
            <a:ext cx="7921625" cy="4227513"/>
          </a:xfrm>
        </p:spPr>
        <p:txBody>
          <a:bodyPr/>
          <a:lstStyle/>
          <a:p>
            <a:r>
              <a:rPr lang="en-GB" sz="2800" dirty="0"/>
              <a:t>Fraction</a:t>
            </a:r>
          </a:p>
          <a:p>
            <a:r>
              <a:rPr lang="en-GB" sz="2800" dirty="0"/>
              <a:t>Part</a:t>
            </a:r>
          </a:p>
          <a:p>
            <a:r>
              <a:rPr lang="en-GB" sz="2800" dirty="0"/>
              <a:t>Whole</a:t>
            </a:r>
          </a:p>
          <a:p>
            <a:endParaRPr lang="en-GB" sz="1800" dirty="0"/>
          </a:p>
          <a:p>
            <a:r>
              <a:rPr lang="en-GB" sz="2800" dirty="0"/>
              <a:t>If ___ is the whole, then ___ is part of the whole.</a:t>
            </a:r>
          </a:p>
        </p:txBody>
      </p:sp>
      <p:sp>
        <p:nvSpPr>
          <p:cNvPr id="5" name="Text Placeholder 1">
            <a:extLst>
              <a:ext uri="{FF2B5EF4-FFF2-40B4-BE49-F238E27FC236}">
                <a16:creationId xmlns:a16="http://schemas.microsoft.com/office/drawing/2014/main" id="{36C22674-7C02-4E66-8042-BA9C74B9762B}"/>
              </a:ext>
            </a:extLst>
          </p:cNvPr>
          <p:cNvSpPr txBox="1">
            <a:spLocks/>
          </p:cNvSpPr>
          <p:nvPr/>
        </p:nvSpPr>
        <p:spPr bwMode="auto">
          <a:xfrm>
            <a:off x="1" y="0"/>
            <a:ext cx="9144000" cy="630000"/>
          </a:xfrm>
          <a:prstGeom prst="rect">
            <a:avLst/>
          </a:prstGeom>
          <a:solidFill>
            <a:srgbClr val="82CBDD"/>
          </a:solidFill>
          <a:ln>
            <a:noFill/>
          </a:ln>
          <a:effectLst/>
        </p:spPr>
        <p:txBody>
          <a:bodyPr vert="horz" wrap="square" lIns="91440" tIns="45720" rIns="91440" bIns="45720" numCol="1" anchor="ctr" anchorCtr="0" compatLnSpc="1">
            <a:prstTxWarp prst="textNoShape">
              <a:avLst/>
            </a:prstTxWarp>
          </a:bodyPr>
          <a:lstStyle>
            <a:defPPr>
              <a:defRPr lang="en-GB"/>
            </a:defPPr>
            <a:lvl1pPr algn="ctr" rtl="0" fontAlgn="base">
              <a:spcBef>
                <a:spcPct val="0"/>
              </a:spcBef>
              <a:spcAft>
                <a:spcPct val="0"/>
              </a:spcAft>
              <a:buClrTx/>
              <a:buFontTx/>
              <a:buNone/>
              <a:defRPr sz="1200" kern="1200">
                <a:solidFill>
                  <a:schemeClr val="tx1"/>
                </a:solidFill>
                <a:latin typeface="Arial"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r"/>
            <a:r>
              <a:rPr lang="en-US" sz="2800" dirty="0">
                <a:solidFill>
                  <a:srgbClr val="00628C"/>
                </a:solidFill>
                <a:latin typeface="Myriad Pro"/>
              </a:rPr>
              <a:t> </a:t>
            </a:r>
          </a:p>
        </p:txBody>
      </p:sp>
    </p:spTree>
    <p:extLst>
      <p:ext uri="{BB962C8B-B14F-4D97-AF65-F5344CB8AC3E}">
        <p14:creationId xmlns:p14="http://schemas.microsoft.com/office/powerpoint/2010/main" val="163503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pic>
        <p:nvPicPr>
          <p:cNvPr id="5" name="Picture 4">
            <a:extLst>
              <a:ext uri="{FF2B5EF4-FFF2-40B4-BE49-F238E27FC236}">
                <a16:creationId xmlns:a16="http://schemas.microsoft.com/office/drawing/2014/main" id="{F29B5857-C721-4005-B35C-5355E082BC3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714"/>
          <a:stretch/>
        </p:blipFill>
        <p:spPr>
          <a:xfrm>
            <a:off x="683570" y="1326031"/>
            <a:ext cx="5618267" cy="5135424"/>
          </a:xfrm>
          <a:prstGeom prst="rect">
            <a:avLst/>
          </a:prstGeom>
        </p:spPr>
      </p:pic>
      <p:sp>
        <p:nvSpPr>
          <p:cNvPr id="3" name="TextBox 2"/>
          <p:cNvSpPr txBox="1"/>
          <p:nvPr/>
        </p:nvSpPr>
        <p:spPr bwMode="auto">
          <a:xfrm>
            <a:off x="323528" y="836717"/>
            <a:ext cx="86409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n-lt"/>
                <a:ea typeface="Myriad Pro Semibold" charset="0"/>
                <a:cs typeface="Myriad Pro Semibold" charset="0"/>
              </a:rPr>
              <a:t>If __________ is the whole, then ____ is a  part of the whole. </a:t>
            </a:r>
          </a:p>
        </p:txBody>
      </p:sp>
      <p:sp>
        <p:nvSpPr>
          <p:cNvPr id="4" name="TextBox 3"/>
          <p:cNvSpPr txBox="1"/>
          <p:nvPr/>
        </p:nvSpPr>
        <p:spPr bwMode="auto">
          <a:xfrm>
            <a:off x="1305243" y="836714"/>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n-lt"/>
                <a:ea typeface="Myriad Pro Semibold" charset="0"/>
                <a:cs typeface="Myriad Pro Semibold" charset="0"/>
              </a:rPr>
              <a:t>Europe</a:t>
            </a:r>
          </a:p>
        </p:txBody>
      </p:sp>
    </p:spTree>
    <p:custDataLst>
      <p:tags r:id="rId1"/>
    </p:custDataLst>
    <p:extLst>
      <p:ext uri="{BB962C8B-B14F-4D97-AF65-F5344CB8AC3E}">
        <p14:creationId xmlns:p14="http://schemas.microsoft.com/office/powerpoint/2010/main" val="2085791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solidFill>
                  <a:srgbClr val="00628C"/>
                </a:solidFill>
              </a:rPr>
              <a:t> </a:t>
            </a:r>
            <a:endParaRPr lang="en-GB" dirty="0"/>
          </a:p>
        </p:txBody>
      </p:sp>
      <p:pic>
        <p:nvPicPr>
          <p:cNvPr id="3" name="Picture 2">
            <a:extLst>
              <a:ext uri="{FF2B5EF4-FFF2-40B4-BE49-F238E27FC236}">
                <a16:creationId xmlns:a16="http://schemas.microsoft.com/office/drawing/2014/main" id="{F29B5857-C721-4005-B35C-5355E082BC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714"/>
          <a:stretch/>
        </p:blipFill>
        <p:spPr>
          <a:xfrm>
            <a:off x="22127" y="1614620"/>
            <a:ext cx="3744416" cy="3422615"/>
          </a:xfrm>
          <a:prstGeom prst="rect">
            <a:avLst/>
          </a:prstGeom>
        </p:spPr>
      </p:pic>
      <p:sp>
        <p:nvSpPr>
          <p:cNvPr id="4" name="TextBox 3"/>
          <p:cNvSpPr txBox="1"/>
          <p:nvPr/>
        </p:nvSpPr>
        <p:spPr bwMode="auto">
          <a:xfrm>
            <a:off x="251521" y="708236"/>
            <a:ext cx="8784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n-lt"/>
                <a:ea typeface="Myriad Pro Semibold" charset="0"/>
                <a:cs typeface="Myriad Pro Semibold" charset="0"/>
              </a:rPr>
              <a:t>True or False? Why?</a:t>
            </a:r>
          </a:p>
        </p:txBody>
      </p:sp>
      <p:sp>
        <p:nvSpPr>
          <p:cNvPr id="5" name="TextBox 4"/>
          <p:cNvSpPr txBox="1"/>
          <p:nvPr/>
        </p:nvSpPr>
        <p:spPr bwMode="auto">
          <a:xfrm>
            <a:off x="3923934" y="1383856"/>
            <a:ext cx="5220071" cy="361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600" dirty="0">
                <a:latin typeface="+mn-lt"/>
                <a:ea typeface="Myriad Pro Semibold" charset="0"/>
                <a:cs typeface="Myriad Pro Semibold" charset="0"/>
              </a:rPr>
              <a:t>If Europe is the whole, then Spain is a part of the whole.</a:t>
            </a:r>
          </a:p>
          <a:p>
            <a:pPr>
              <a:buClr>
                <a:srgbClr val="82CBDD"/>
              </a:buClr>
              <a:buNone/>
            </a:pPr>
            <a:endParaRPr lang="en-GB" sz="2600" dirty="0">
              <a:latin typeface="+mn-lt"/>
              <a:ea typeface="Myriad Pro Semibold" charset="0"/>
              <a:cs typeface="Myriad Pro Semibold" charset="0"/>
            </a:endParaRPr>
          </a:p>
          <a:p>
            <a:pPr>
              <a:buClr>
                <a:srgbClr val="82CBDD"/>
              </a:buClr>
              <a:buNone/>
            </a:pPr>
            <a:r>
              <a:rPr lang="en-GB" sz="2600" dirty="0">
                <a:latin typeface="+mn-lt"/>
                <a:ea typeface="Myriad Pro Semibold" charset="0"/>
                <a:cs typeface="Myriad Pro Semibold" charset="0"/>
              </a:rPr>
              <a:t>If Italy is the whole, then Europe is a part of the whole.</a:t>
            </a:r>
          </a:p>
          <a:p>
            <a:pPr>
              <a:buClr>
                <a:srgbClr val="82CBDD"/>
              </a:buClr>
              <a:buNone/>
            </a:pPr>
            <a:endParaRPr lang="en-GB" sz="2600" dirty="0">
              <a:latin typeface="+mn-lt"/>
              <a:ea typeface="Myriad Pro Semibold" charset="0"/>
              <a:cs typeface="Myriad Pro Semibold" charset="0"/>
            </a:endParaRPr>
          </a:p>
          <a:p>
            <a:pPr>
              <a:buClr>
                <a:srgbClr val="82CBDD"/>
              </a:buClr>
              <a:buNone/>
            </a:pPr>
            <a:r>
              <a:rPr lang="en-GB" sz="2600" dirty="0">
                <a:latin typeface="+mn-lt"/>
                <a:ea typeface="Myriad Pro Semibold" charset="0"/>
                <a:cs typeface="Myriad Pro Semibold" charset="0"/>
              </a:rPr>
              <a:t>If Europe is the whole, then the world is a part of the whole.</a:t>
            </a:r>
          </a:p>
        </p:txBody>
      </p:sp>
      <p:pic>
        <p:nvPicPr>
          <p:cNvPr id="1026" name="Picture 2" descr="C:\Users\Jonathan\AppData\Local\Microsoft\Windows\INetCache\IE\2FYZI2LW\primary-reconcile[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9499" y="1783391"/>
            <a:ext cx="5715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Jonathan\AppData\Local\Microsoft\Windows\INetCache\IE\KXWDQT8Q\cancel-297373_960_72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29502" y="3144974"/>
            <a:ext cx="551987" cy="5292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Jonathan\AppData\Local\Microsoft\Windows\INetCache\IE\KXWDQT8Q\cancel-297373_960_72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72402" y="4496862"/>
            <a:ext cx="551987" cy="52920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85306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solidFill>
                  <a:srgbClr val="00628C"/>
                </a:solidFill>
              </a:rPr>
              <a:t> </a:t>
            </a:r>
          </a:p>
        </p:txBody>
      </p:sp>
      <p:grpSp>
        <p:nvGrpSpPr>
          <p:cNvPr id="14" name="Group 13">
            <a:extLst>
              <a:ext uri="{FF2B5EF4-FFF2-40B4-BE49-F238E27FC236}">
                <a16:creationId xmlns:a16="http://schemas.microsoft.com/office/drawing/2014/main" id="{180B5B33-4DD3-4EB4-8BB7-28F72737EFAB}"/>
              </a:ext>
            </a:extLst>
          </p:cNvPr>
          <p:cNvGrpSpPr/>
          <p:nvPr/>
        </p:nvGrpSpPr>
        <p:grpSpPr>
          <a:xfrm>
            <a:off x="2397334" y="1274109"/>
            <a:ext cx="4372887" cy="5035469"/>
            <a:chOff x="2285890" y="931870"/>
            <a:chExt cx="4572220" cy="5219188"/>
          </a:xfrm>
        </p:grpSpPr>
        <p:pic>
          <p:nvPicPr>
            <p:cNvPr id="4" name="Picture 3">
              <a:extLst>
                <a:ext uri="{FF2B5EF4-FFF2-40B4-BE49-F238E27FC236}">
                  <a16:creationId xmlns:a16="http://schemas.microsoft.com/office/drawing/2014/main" id="{2ADA864C-043C-4D33-AB8D-26DA2A3783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5890" y="931870"/>
              <a:ext cx="4572220" cy="5219188"/>
            </a:xfrm>
            <a:prstGeom prst="rect">
              <a:avLst/>
            </a:prstGeom>
          </p:spPr>
        </p:pic>
        <p:sp>
          <p:nvSpPr>
            <p:cNvPr id="6" name="TextBox 5">
              <a:extLst>
                <a:ext uri="{FF2B5EF4-FFF2-40B4-BE49-F238E27FC236}">
                  <a16:creationId xmlns:a16="http://schemas.microsoft.com/office/drawing/2014/main" id="{010C6838-E344-48C0-9C8D-3F4E8EF8B3BA}"/>
                </a:ext>
              </a:extLst>
            </p:cNvPr>
            <p:cNvSpPr txBox="1"/>
            <p:nvPr/>
          </p:nvSpPr>
          <p:spPr bwMode="auto">
            <a:xfrm>
              <a:off x="4356996" y="2240106"/>
              <a:ext cx="741159" cy="25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1000" b="1" dirty="0">
                  <a:solidFill>
                    <a:srgbClr val="000000"/>
                  </a:solidFill>
                  <a:latin typeface="Myriad Pro Semibold"/>
                  <a:ea typeface="Myriad Pro Semibold" charset="0"/>
                  <a:cs typeface="Myriad Pro Semibold" charset="0"/>
                </a:rPr>
                <a:t>Scotland</a:t>
              </a:r>
              <a:endParaRPr lang="en-GB" sz="1000" b="1" dirty="0">
                <a:solidFill>
                  <a:srgbClr val="FF0000"/>
                </a:solidFill>
                <a:latin typeface="Myriad Pro Semibold"/>
                <a:ea typeface="Myriad Pro Semibold" charset="0"/>
                <a:cs typeface="Myriad Pro Semibold" charset="0"/>
              </a:endParaRPr>
            </a:p>
          </p:txBody>
        </p:sp>
        <p:sp>
          <p:nvSpPr>
            <p:cNvPr id="7" name="TextBox 6">
              <a:extLst>
                <a:ext uri="{FF2B5EF4-FFF2-40B4-BE49-F238E27FC236}">
                  <a16:creationId xmlns:a16="http://schemas.microsoft.com/office/drawing/2014/main" id="{21457F3B-8655-4FC9-8B39-02BBB6AD3752}"/>
                </a:ext>
              </a:extLst>
            </p:cNvPr>
            <p:cNvSpPr txBox="1"/>
            <p:nvPr/>
          </p:nvSpPr>
          <p:spPr bwMode="auto">
            <a:xfrm>
              <a:off x="4953066" y="2684509"/>
              <a:ext cx="682498" cy="223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800" dirty="0">
                  <a:solidFill>
                    <a:srgbClr val="000000"/>
                  </a:solidFill>
                  <a:latin typeface="Myriad Pro Semibold"/>
                  <a:ea typeface="Myriad Pro Semibold" charset="0"/>
                  <a:cs typeface="Myriad Pro Semibold" charset="0"/>
                </a:rPr>
                <a:t>Edinburgh</a:t>
              </a:r>
              <a:endParaRPr lang="en-GB" sz="800" dirty="0">
                <a:solidFill>
                  <a:srgbClr val="FF0000"/>
                </a:solidFill>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1099C003-86B9-4621-8BA7-EFCF8CB30162}"/>
                </a:ext>
              </a:extLst>
            </p:cNvPr>
            <p:cNvSpPr txBox="1"/>
            <p:nvPr/>
          </p:nvSpPr>
          <p:spPr bwMode="auto">
            <a:xfrm>
              <a:off x="3934387" y="3518444"/>
              <a:ext cx="508185" cy="223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800" dirty="0">
                  <a:solidFill>
                    <a:srgbClr val="000000"/>
                  </a:solidFill>
                  <a:latin typeface="Myriad Pro Semibold"/>
                  <a:ea typeface="Myriad Pro Semibold" charset="0"/>
                  <a:cs typeface="Myriad Pro Semibold" charset="0"/>
                </a:rPr>
                <a:t>Belfast</a:t>
              </a:r>
              <a:endParaRPr lang="en-GB" sz="800" dirty="0">
                <a:solidFill>
                  <a:srgbClr val="FF0000"/>
                </a:solidFill>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A05F2251-DDF5-4470-8056-B2AB50CFAE75}"/>
                </a:ext>
              </a:extLst>
            </p:cNvPr>
            <p:cNvSpPr txBox="1"/>
            <p:nvPr/>
          </p:nvSpPr>
          <p:spPr bwMode="auto">
            <a:xfrm>
              <a:off x="4614584" y="4986248"/>
              <a:ext cx="509861" cy="223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800" dirty="0">
                  <a:solidFill>
                    <a:srgbClr val="000000"/>
                  </a:solidFill>
                  <a:latin typeface="Myriad Pro Semibold"/>
                  <a:ea typeface="Myriad Pro Semibold" charset="0"/>
                  <a:cs typeface="Myriad Pro Semibold" charset="0"/>
                </a:rPr>
                <a:t>Cardiff</a:t>
              </a:r>
              <a:endParaRPr lang="en-GB" sz="800" dirty="0">
                <a:solidFill>
                  <a:srgbClr val="FF0000"/>
                </a:solidFill>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6A5C8924-4956-4F1D-B677-4BB53BC3B746}"/>
                </a:ext>
              </a:extLst>
            </p:cNvPr>
            <p:cNvSpPr txBox="1"/>
            <p:nvPr/>
          </p:nvSpPr>
          <p:spPr bwMode="auto">
            <a:xfrm>
              <a:off x="5688925" y="5182286"/>
              <a:ext cx="555116" cy="223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800" dirty="0">
                  <a:solidFill>
                    <a:srgbClr val="000000"/>
                  </a:solidFill>
                  <a:latin typeface="Myriad Pro Semibold"/>
                  <a:ea typeface="Myriad Pro Semibold" charset="0"/>
                  <a:cs typeface="Myriad Pro Semibold" charset="0"/>
                </a:rPr>
                <a:t>London</a:t>
              </a:r>
              <a:endParaRPr lang="en-GB" sz="800" dirty="0">
                <a:solidFill>
                  <a:srgbClr val="FF0000"/>
                </a:solidFill>
                <a:latin typeface="Myriad Pro Semibold"/>
                <a:ea typeface="Myriad Pro Semibold" charset="0"/>
                <a:cs typeface="Myriad Pro Semibold" charset="0"/>
              </a:endParaRPr>
            </a:p>
          </p:txBody>
        </p:sp>
        <p:sp>
          <p:nvSpPr>
            <p:cNvPr id="11" name="TextBox 10">
              <a:extLst>
                <a:ext uri="{FF2B5EF4-FFF2-40B4-BE49-F238E27FC236}">
                  <a16:creationId xmlns:a16="http://schemas.microsoft.com/office/drawing/2014/main" id="{9C0282AF-A0DD-4585-BA9C-E99F309402BD}"/>
                </a:ext>
              </a:extLst>
            </p:cNvPr>
            <p:cNvSpPr txBox="1"/>
            <p:nvPr/>
          </p:nvSpPr>
          <p:spPr bwMode="auto">
            <a:xfrm>
              <a:off x="4377090" y="4589457"/>
              <a:ext cx="568525" cy="25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1000" b="1" dirty="0">
                  <a:solidFill>
                    <a:srgbClr val="000000"/>
                  </a:solidFill>
                  <a:latin typeface="Myriad Pro Semibold"/>
                  <a:ea typeface="Myriad Pro Semibold" charset="0"/>
                  <a:cs typeface="Myriad Pro Semibold" charset="0"/>
                </a:rPr>
                <a:t>Wales</a:t>
              </a:r>
              <a:endParaRPr lang="en-GB" sz="1000" b="1" dirty="0">
                <a:solidFill>
                  <a:srgbClr val="FF0000"/>
                </a:solidFill>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E0442CA8-3800-451F-A696-D685E797A2C1}"/>
                </a:ext>
              </a:extLst>
            </p:cNvPr>
            <p:cNvSpPr txBox="1"/>
            <p:nvPr/>
          </p:nvSpPr>
          <p:spPr bwMode="auto">
            <a:xfrm>
              <a:off x="5209111" y="4675951"/>
              <a:ext cx="704285" cy="25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1000" b="1" dirty="0">
                  <a:solidFill>
                    <a:srgbClr val="000000"/>
                  </a:solidFill>
                  <a:latin typeface="Myriad Pro Semibold"/>
                  <a:ea typeface="Myriad Pro Semibold" charset="0"/>
                  <a:cs typeface="Myriad Pro Semibold" charset="0"/>
                </a:rPr>
                <a:t>England</a:t>
              </a:r>
              <a:endParaRPr lang="en-GB" sz="1000" b="1" dirty="0">
                <a:solidFill>
                  <a:srgbClr val="FF0000"/>
                </a:solidFill>
                <a:latin typeface="Myriad Pro Semibold"/>
                <a:ea typeface="Myriad Pro Semibold" charset="0"/>
                <a:cs typeface="Myriad Pro Semibold" charset="0"/>
              </a:endParaRPr>
            </a:p>
          </p:txBody>
        </p:sp>
        <p:sp>
          <p:nvSpPr>
            <p:cNvPr id="13" name="TextBox 12">
              <a:extLst>
                <a:ext uri="{FF2B5EF4-FFF2-40B4-BE49-F238E27FC236}">
                  <a16:creationId xmlns:a16="http://schemas.microsoft.com/office/drawing/2014/main" id="{B140BE61-8E46-4EB4-A646-EE44FB34064F}"/>
                </a:ext>
              </a:extLst>
            </p:cNvPr>
            <p:cNvSpPr txBox="1"/>
            <p:nvPr/>
          </p:nvSpPr>
          <p:spPr bwMode="auto">
            <a:xfrm>
              <a:off x="3452074" y="3220700"/>
              <a:ext cx="773005" cy="41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spcBef>
                  <a:spcPts val="0"/>
                </a:spcBef>
                <a:buClr>
                  <a:srgbClr val="82CBDD"/>
                </a:buClr>
                <a:buNone/>
              </a:pPr>
              <a:r>
                <a:rPr lang="en-GB" sz="1000" b="1" dirty="0">
                  <a:solidFill>
                    <a:srgbClr val="000000"/>
                  </a:solidFill>
                  <a:latin typeface="Myriad Pro Semibold"/>
                  <a:ea typeface="Myriad Pro Semibold" charset="0"/>
                  <a:cs typeface="Myriad Pro Semibold" charset="0"/>
                </a:rPr>
                <a:t>Northern</a:t>
              </a:r>
            </a:p>
            <a:p>
              <a:pPr algn="ctr">
                <a:spcBef>
                  <a:spcPts val="0"/>
                </a:spcBef>
                <a:buClr>
                  <a:srgbClr val="82CBDD"/>
                </a:buClr>
                <a:buNone/>
              </a:pPr>
              <a:r>
                <a:rPr lang="en-GB" sz="1000" b="1" dirty="0">
                  <a:solidFill>
                    <a:srgbClr val="000000"/>
                  </a:solidFill>
                  <a:latin typeface="Myriad Pro Semibold"/>
                  <a:ea typeface="Myriad Pro Semibold" charset="0"/>
                  <a:cs typeface="Myriad Pro Semibold" charset="0"/>
                </a:rPr>
                <a:t>Ireland</a:t>
              </a:r>
            </a:p>
          </p:txBody>
        </p:sp>
      </p:grpSp>
      <p:sp>
        <p:nvSpPr>
          <p:cNvPr id="15" name="TextBox 14"/>
          <p:cNvSpPr txBox="1"/>
          <p:nvPr/>
        </p:nvSpPr>
        <p:spPr bwMode="auto">
          <a:xfrm>
            <a:off x="263295" y="735217"/>
            <a:ext cx="86409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latin typeface="+mn-lt"/>
                <a:ea typeface="Myriad Pro Semibold" charset="0"/>
                <a:cs typeface="Myriad Pro Semibold" charset="0"/>
              </a:rPr>
              <a:t>If __________ is the whole, then ____ is a part of the whole. </a:t>
            </a:r>
          </a:p>
        </p:txBody>
      </p:sp>
      <p:sp>
        <p:nvSpPr>
          <p:cNvPr id="16" name="TextBox 15"/>
          <p:cNvSpPr txBox="1"/>
          <p:nvPr/>
        </p:nvSpPr>
        <p:spPr bwMode="auto">
          <a:xfrm>
            <a:off x="1731261" y="735216"/>
            <a:ext cx="9685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000" dirty="0">
                <a:latin typeface="+mn-lt"/>
                <a:ea typeface="Myriad Pro Semibold" charset="0"/>
                <a:cs typeface="Myriad Pro Semibold" charset="0"/>
              </a:rPr>
              <a:t>the UK</a:t>
            </a:r>
          </a:p>
        </p:txBody>
      </p:sp>
    </p:spTree>
    <p:custDataLst>
      <p:tags r:id="rId1"/>
    </p:custDataLst>
    <p:extLst>
      <p:ext uri="{BB962C8B-B14F-4D97-AF65-F5344CB8AC3E}">
        <p14:creationId xmlns:p14="http://schemas.microsoft.com/office/powerpoint/2010/main" val="387707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solidFill>
                  <a:srgbClr val="00628C"/>
                </a:solidFill>
              </a:rPr>
              <a:t> </a:t>
            </a:r>
            <a:endParaRPr lang="en-GB" dirty="0"/>
          </a:p>
        </p:txBody>
      </p:sp>
      <p:sp>
        <p:nvSpPr>
          <p:cNvPr id="4" name="TextBox 3"/>
          <p:cNvSpPr txBox="1"/>
          <p:nvPr/>
        </p:nvSpPr>
        <p:spPr bwMode="auto">
          <a:xfrm>
            <a:off x="3923934" y="708236"/>
            <a:ext cx="5112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n-lt"/>
                <a:ea typeface="Myriad Pro Semibold" charset="0"/>
                <a:cs typeface="Myriad Pro Semibold" charset="0"/>
              </a:rPr>
              <a:t>True or False? Why?</a:t>
            </a:r>
          </a:p>
        </p:txBody>
      </p:sp>
      <p:sp>
        <p:nvSpPr>
          <p:cNvPr id="5" name="TextBox 4"/>
          <p:cNvSpPr txBox="1"/>
          <p:nvPr/>
        </p:nvSpPr>
        <p:spPr bwMode="auto">
          <a:xfrm>
            <a:off x="3923934" y="1383856"/>
            <a:ext cx="5220071" cy="361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600" dirty="0">
                <a:latin typeface="Myriad Pro Semibold" charset="0"/>
                <a:ea typeface="Myriad Pro Semibold" charset="0"/>
                <a:cs typeface="Myriad Pro Semibold" charset="0"/>
              </a:rPr>
              <a:t>If the UK is the whole, then England is a part of the whole.</a:t>
            </a:r>
          </a:p>
          <a:p>
            <a:pPr>
              <a:buClr>
                <a:srgbClr val="82CBDD"/>
              </a:buClr>
              <a:buNone/>
            </a:pPr>
            <a:endParaRPr lang="en-GB" sz="2600" dirty="0">
              <a:latin typeface="Myriad Pro Semibold" charset="0"/>
              <a:ea typeface="Myriad Pro Semibold" charset="0"/>
              <a:cs typeface="Myriad Pro Semibold" charset="0"/>
            </a:endParaRPr>
          </a:p>
          <a:p>
            <a:pPr>
              <a:buClr>
                <a:srgbClr val="82CBDD"/>
              </a:buClr>
              <a:buNone/>
            </a:pPr>
            <a:r>
              <a:rPr lang="en-GB" sz="2600" dirty="0">
                <a:latin typeface="Myriad Pro Semibold" charset="0"/>
                <a:ea typeface="Myriad Pro Semibold" charset="0"/>
                <a:cs typeface="Myriad Pro Semibold" charset="0"/>
              </a:rPr>
              <a:t>If the UK is the whole, then London is a part of the whole.</a:t>
            </a:r>
          </a:p>
          <a:p>
            <a:pPr>
              <a:buClr>
                <a:srgbClr val="82CBDD"/>
              </a:buClr>
              <a:buNone/>
            </a:pPr>
            <a:endParaRPr lang="en-GB" sz="2600" dirty="0">
              <a:latin typeface="Myriad Pro Semibold" charset="0"/>
              <a:ea typeface="Myriad Pro Semibold" charset="0"/>
              <a:cs typeface="Myriad Pro Semibold" charset="0"/>
            </a:endParaRPr>
          </a:p>
          <a:p>
            <a:pPr>
              <a:buClr>
                <a:srgbClr val="82CBDD"/>
              </a:buClr>
              <a:buNone/>
            </a:pPr>
            <a:r>
              <a:rPr lang="en-GB" sz="2600" dirty="0">
                <a:latin typeface="Myriad Pro Semibold" charset="0"/>
                <a:ea typeface="Myriad Pro Semibold" charset="0"/>
                <a:cs typeface="Myriad Pro Semibold" charset="0"/>
              </a:rPr>
              <a:t>If the UK is the whole, then Europe is a part of the whole.</a:t>
            </a:r>
          </a:p>
        </p:txBody>
      </p:sp>
      <p:pic>
        <p:nvPicPr>
          <p:cNvPr id="1026" name="Picture 2" descr="C:\Users\Jonathan\AppData\Local\Microsoft\Windows\INetCache\IE\2FYZI2LW\primary-reconcile[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0434" y="1577695"/>
            <a:ext cx="5715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Jonathan\AppData\Local\Microsoft\Windows\INetCache\IE\KXWDQT8Q\cancel-297373_960_72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60434" y="4509122"/>
            <a:ext cx="551987" cy="529203"/>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180B5B33-4DD3-4EB4-8BB7-28F72737EFAB}"/>
              </a:ext>
            </a:extLst>
          </p:cNvPr>
          <p:cNvGrpSpPr/>
          <p:nvPr/>
        </p:nvGrpSpPr>
        <p:grpSpPr>
          <a:xfrm>
            <a:off x="106451" y="1063267"/>
            <a:ext cx="3526352" cy="4204728"/>
            <a:chOff x="2285890" y="931870"/>
            <a:chExt cx="4572220" cy="5219188"/>
          </a:xfrm>
        </p:grpSpPr>
        <p:pic>
          <p:nvPicPr>
            <p:cNvPr id="10" name="Picture 9">
              <a:extLst>
                <a:ext uri="{FF2B5EF4-FFF2-40B4-BE49-F238E27FC236}">
                  <a16:creationId xmlns:a16="http://schemas.microsoft.com/office/drawing/2014/main" id="{2ADA864C-043C-4D33-AB8D-26DA2A37834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5890" y="931870"/>
              <a:ext cx="4572220" cy="5219188"/>
            </a:xfrm>
            <a:prstGeom prst="rect">
              <a:avLst/>
            </a:prstGeom>
          </p:spPr>
        </p:pic>
        <p:sp>
          <p:nvSpPr>
            <p:cNvPr id="11" name="TextBox 10">
              <a:extLst>
                <a:ext uri="{FF2B5EF4-FFF2-40B4-BE49-F238E27FC236}">
                  <a16:creationId xmlns:a16="http://schemas.microsoft.com/office/drawing/2014/main" id="{010C6838-E344-48C0-9C8D-3F4E8EF8B3BA}"/>
                </a:ext>
              </a:extLst>
            </p:cNvPr>
            <p:cNvSpPr txBox="1"/>
            <p:nvPr/>
          </p:nvSpPr>
          <p:spPr bwMode="auto">
            <a:xfrm>
              <a:off x="4268035" y="2240107"/>
              <a:ext cx="919081" cy="30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1000" b="1" dirty="0">
                  <a:solidFill>
                    <a:srgbClr val="000000"/>
                  </a:solidFill>
                  <a:latin typeface="Myriad Pro Semibold"/>
                  <a:ea typeface="Myriad Pro Semibold" charset="0"/>
                  <a:cs typeface="Myriad Pro Semibold" charset="0"/>
                </a:rPr>
                <a:t>Scotland</a:t>
              </a:r>
              <a:endParaRPr lang="en-GB" sz="1000" b="1" dirty="0">
                <a:solidFill>
                  <a:srgbClr val="FF0000"/>
                </a:solidFill>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21457F3B-8655-4FC9-8B39-02BBB6AD3752}"/>
                </a:ext>
              </a:extLst>
            </p:cNvPr>
            <p:cNvSpPr txBox="1"/>
            <p:nvPr/>
          </p:nvSpPr>
          <p:spPr bwMode="auto">
            <a:xfrm>
              <a:off x="4871146" y="2684509"/>
              <a:ext cx="846338" cy="26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800" dirty="0">
                  <a:solidFill>
                    <a:srgbClr val="000000"/>
                  </a:solidFill>
                  <a:latin typeface="Myriad Pro Semibold"/>
                  <a:ea typeface="Myriad Pro Semibold" charset="0"/>
                  <a:cs typeface="Myriad Pro Semibold" charset="0"/>
                </a:rPr>
                <a:t>Edinburgh</a:t>
              </a:r>
              <a:endParaRPr lang="en-GB" sz="800" dirty="0">
                <a:solidFill>
                  <a:srgbClr val="FF0000"/>
                </a:solidFill>
                <a:latin typeface="Myriad Pro Semibold"/>
                <a:ea typeface="Myriad Pro Semibold" charset="0"/>
                <a:cs typeface="Myriad Pro Semibold" charset="0"/>
              </a:endParaRPr>
            </a:p>
          </p:txBody>
        </p:sp>
        <p:sp>
          <p:nvSpPr>
            <p:cNvPr id="13" name="TextBox 12">
              <a:extLst>
                <a:ext uri="{FF2B5EF4-FFF2-40B4-BE49-F238E27FC236}">
                  <a16:creationId xmlns:a16="http://schemas.microsoft.com/office/drawing/2014/main" id="{1099C003-86B9-4621-8BA7-EFCF8CB30162}"/>
                </a:ext>
              </a:extLst>
            </p:cNvPr>
            <p:cNvSpPr txBox="1"/>
            <p:nvPr/>
          </p:nvSpPr>
          <p:spPr bwMode="auto">
            <a:xfrm>
              <a:off x="3873389" y="3518443"/>
              <a:ext cx="630180" cy="26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800" dirty="0">
                  <a:solidFill>
                    <a:srgbClr val="000000"/>
                  </a:solidFill>
                  <a:latin typeface="Myriad Pro Semibold"/>
                  <a:ea typeface="Myriad Pro Semibold" charset="0"/>
                  <a:cs typeface="Myriad Pro Semibold" charset="0"/>
                </a:rPr>
                <a:t>Belfast</a:t>
              </a:r>
              <a:endParaRPr lang="en-GB" sz="800" dirty="0">
                <a:solidFill>
                  <a:srgbClr val="FF0000"/>
                </a:solidFill>
                <a:latin typeface="Myriad Pro Semibold"/>
                <a:ea typeface="Myriad Pro Semibold" charset="0"/>
                <a:cs typeface="Myriad Pro Semibold" charset="0"/>
              </a:endParaRPr>
            </a:p>
          </p:txBody>
        </p:sp>
        <p:sp>
          <p:nvSpPr>
            <p:cNvPr id="14" name="TextBox 13">
              <a:extLst>
                <a:ext uri="{FF2B5EF4-FFF2-40B4-BE49-F238E27FC236}">
                  <a16:creationId xmlns:a16="http://schemas.microsoft.com/office/drawing/2014/main" id="{A05F2251-DDF5-4470-8056-B2AB50CFAE75}"/>
                </a:ext>
              </a:extLst>
            </p:cNvPr>
            <p:cNvSpPr txBox="1"/>
            <p:nvPr/>
          </p:nvSpPr>
          <p:spPr bwMode="auto">
            <a:xfrm>
              <a:off x="4553388" y="4986249"/>
              <a:ext cx="632258" cy="26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800" dirty="0">
                  <a:solidFill>
                    <a:srgbClr val="000000"/>
                  </a:solidFill>
                  <a:latin typeface="Myriad Pro Semibold"/>
                  <a:ea typeface="Myriad Pro Semibold" charset="0"/>
                  <a:cs typeface="Myriad Pro Semibold" charset="0"/>
                </a:rPr>
                <a:t>Cardiff</a:t>
              </a:r>
              <a:endParaRPr lang="en-GB" sz="800" dirty="0">
                <a:solidFill>
                  <a:srgbClr val="FF0000"/>
                </a:solidFill>
                <a:latin typeface="Myriad Pro Semibold"/>
                <a:ea typeface="Myriad Pro Semibold" charset="0"/>
                <a:cs typeface="Myriad Pro Semibold" charset="0"/>
              </a:endParaRPr>
            </a:p>
          </p:txBody>
        </p:sp>
        <p:sp>
          <p:nvSpPr>
            <p:cNvPr id="15" name="TextBox 14">
              <a:extLst>
                <a:ext uri="{FF2B5EF4-FFF2-40B4-BE49-F238E27FC236}">
                  <a16:creationId xmlns:a16="http://schemas.microsoft.com/office/drawing/2014/main" id="{6A5C8924-4956-4F1D-B677-4BB53BC3B746}"/>
                </a:ext>
              </a:extLst>
            </p:cNvPr>
            <p:cNvSpPr txBox="1"/>
            <p:nvPr/>
          </p:nvSpPr>
          <p:spPr bwMode="auto">
            <a:xfrm>
              <a:off x="5622293" y="5182284"/>
              <a:ext cx="688377" cy="26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800" dirty="0">
                  <a:solidFill>
                    <a:srgbClr val="000000"/>
                  </a:solidFill>
                  <a:latin typeface="Myriad Pro Semibold"/>
                  <a:ea typeface="Myriad Pro Semibold" charset="0"/>
                  <a:cs typeface="Myriad Pro Semibold" charset="0"/>
                </a:rPr>
                <a:t>London</a:t>
              </a:r>
              <a:endParaRPr lang="en-GB" sz="800" dirty="0">
                <a:solidFill>
                  <a:srgbClr val="FF0000"/>
                </a:solidFill>
                <a:latin typeface="Myriad Pro Semibold"/>
                <a:ea typeface="Myriad Pro Semibold" charset="0"/>
                <a:cs typeface="Myriad Pro Semibold" charset="0"/>
              </a:endParaRPr>
            </a:p>
          </p:txBody>
        </p:sp>
        <p:sp>
          <p:nvSpPr>
            <p:cNvPr id="16" name="TextBox 15">
              <a:extLst>
                <a:ext uri="{FF2B5EF4-FFF2-40B4-BE49-F238E27FC236}">
                  <a16:creationId xmlns:a16="http://schemas.microsoft.com/office/drawing/2014/main" id="{9C0282AF-A0DD-4585-BA9C-E99F309402BD}"/>
                </a:ext>
              </a:extLst>
            </p:cNvPr>
            <p:cNvSpPr txBox="1"/>
            <p:nvPr/>
          </p:nvSpPr>
          <p:spPr bwMode="auto">
            <a:xfrm>
              <a:off x="4308853" y="4589457"/>
              <a:ext cx="705005" cy="30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1000" b="1" dirty="0">
                  <a:solidFill>
                    <a:srgbClr val="000000"/>
                  </a:solidFill>
                  <a:latin typeface="Myriad Pro Semibold"/>
                  <a:ea typeface="Myriad Pro Semibold" charset="0"/>
                  <a:cs typeface="Myriad Pro Semibold" charset="0"/>
                </a:rPr>
                <a:t>Wales</a:t>
              </a:r>
              <a:endParaRPr lang="en-GB" sz="1000" b="1" dirty="0">
                <a:solidFill>
                  <a:srgbClr val="FF0000"/>
                </a:solidFill>
                <a:latin typeface="Myriad Pro Semibold"/>
                <a:ea typeface="Myriad Pro Semibold" charset="0"/>
                <a:cs typeface="Myriad Pro Semibold" charset="0"/>
              </a:endParaRPr>
            </a:p>
          </p:txBody>
        </p:sp>
        <p:sp>
          <p:nvSpPr>
            <p:cNvPr id="17" name="TextBox 16">
              <a:extLst>
                <a:ext uri="{FF2B5EF4-FFF2-40B4-BE49-F238E27FC236}">
                  <a16:creationId xmlns:a16="http://schemas.microsoft.com/office/drawing/2014/main" id="{E0442CA8-3800-451F-A696-D685E797A2C1}"/>
                </a:ext>
              </a:extLst>
            </p:cNvPr>
            <p:cNvSpPr txBox="1"/>
            <p:nvPr/>
          </p:nvSpPr>
          <p:spPr bwMode="auto">
            <a:xfrm>
              <a:off x="5124574" y="4675952"/>
              <a:ext cx="873356" cy="30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Font typeface="Arial" charset="0"/>
                <a:buNone/>
              </a:pPr>
              <a:r>
                <a:rPr lang="en-GB" sz="1000" b="1" dirty="0">
                  <a:solidFill>
                    <a:srgbClr val="000000"/>
                  </a:solidFill>
                  <a:latin typeface="Myriad Pro Semibold"/>
                  <a:ea typeface="Myriad Pro Semibold" charset="0"/>
                  <a:cs typeface="Myriad Pro Semibold" charset="0"/>
                </a:rPr>
                <a:t>England</a:t>
              </a:r>
              <a:endParaRPr lang="en-GB" sz="1000" b="1" dirty="0">
                <a:solidFill>
                  <a:srgbClr val="FF0000"/>
                </a:solidFill>
                <a:latin typeface="Myriad Pro Semibold"/>
                <a:ea typeface="Myriad Pro Semibold" charset="0"/>
                <a:cs typeface="Myriad Pro Semibold" charset="0"/>
              </a:endParaRPr>
            </a:p>
          </p:txBody>
        </p:sp>
        <p:sp>
          <p:nvSpPr>
            <p:cNvPr id="18" name="TextBox 17">
              <a:extLst>
                <a:ext uri="{FF2B5EF4-FFF2-40B4-BE49-F238E27FC236}">
                  <a16:creationId xmlns:a16="http://schemas.microsoft.com/office/drawing/2014/main" id="{B140BE61-8E46-4EB4-A646-EE44FB34064F}"/>
                </a:ext>
              </a:extLst>
            </p:cNvPr>
            <p:cNvSpPr txBox="1"/>
            <p:nvPr/>
          </p:nvSpPr>
          <p:spPr bwMode="auto">
            <a:xfrm>
              <a:off x="3359286" y="3220698"/>
              <a:ext cx="958573" cy="49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spcBef>
                  <a:spcPts val="0"/>
                </a:spcBef>
                <a:buClr>
                  <a:srgbClr val="82CBDD"/>
                </a:buClr>
                <a:buNone/>
              </a:pPr>
              <a:r>
                <a:rPr lang="en-GB" sz="1000" b="1" dirty="0">
                  <a:solidFill>
                    <a:srgbClr val="000000"/>
                  </a:solidFill>
                  <a:latin typeface="Myriad Pro Semibold"/>
                  <a:ea typeface="Myriad Pro Semibold" charset="0"/>
                  <a:cs typeface="Myriad Pro Semibold" charset="0"/>
                </a:rPr>
                <a:t>Northern</a:t>
              </a:r>
            </a:p>
            <a:p>
              <a:pPr algn="ctr">
                <a:spcBef>
                  <a:spcPts val="0"/>
                </a:spcBef>
                <a:buClr>
                  <a:srgbClr val="82CBDD"/>
                </a:buClr>
                <a:buNone/>
              </a:pPr>
              <a:r>
                <a:rPr lang="en-GB" sz="1000" b="1" dirty="0">
                  <a:solidFill>
                    <a:srgbClr val="000000"/>
                  </a:solidFill>
                  <a:latin typeface="Myriad Pro Semibold"/>
                  <a:ea typeface="Myriad Pro Semibold" charset="0"/>
                  <a:cs typeface="Myriad Pro Semibold" charset="0"/>
                </a:rPr>
                <a:t>Ireland</a:t>
              </a:r>
            </a:p>
          </p:txBody>
        </p:sp>
      </p:grpSp>
      <p:pic>
        <p:nvPicPr>
          <p:cNvPr id="19" name="Picture 2" descr="C:\Users\Jonathan\AppData\Local\Microsoft\Windows\INetCache\IE\2FYZI2LW\primary-reconcile[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0434" y="2943803"/>
            <a:ext cx="571500" cy="5715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2257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solidFill>
                  <a:srgbClr val="00628C"/>
                </a:solidFill>
              </a:rPr>
              <a:t> </a:t>
            </a:r>
            <a:endParaRPr lang="en-GB" dirty="0"/>
          </a:p>
        </p:txBody>
      </p:sp>
      <p:sp>
        <p:nvSpPr>
          <p:cNvPr id="3" name="Rectangle 2"/>
          <p:cNvSpPr/>
          <p:nvPr/>
        </p:nvSpPr>
        <p:spPr>
          <a:xfrm>
            <a:off x="323528" y="1157597"/>
            <a:ext cx="8496944" cy="1040285"/>
          </a:xfrm>
          <a:prstGeom prst="rect">
            <a:avLst/>
          </a:prstGeom>
        </p:spPr>
        <p:txBody>
          <a:bodyPr wrap="square">
            <a:spAutoFit/>
          </a:bodyPr>
          <a:lstStyle/>
          <a:p>
            <a:pPr>
              <a:buClr>
                <a:srgbClr val="82CBDD"/>
              </a:buClr>
              <a:buNone/>
            </a:pPr>
            <a:r>
              <a:rPr lang="en-GB" dirty="0">
                <a:latin typeface="+mn-lt"/>
                <a:ea typeface="Myriad Pro Semibold" charset="0"/>
                <a:cs typeface="Myriad Pro Semibold" charset="0"/>
              </a:rPr>
              <a:t>If </a:t>
            </a:r>
            <a:r>
              <a:rPr lang="en-GB" u="sng" dirty="0">
                <a:latin typeface="+mn-lt"/>
                <a:ea typeface="Myriad Pro Semibold" charset="0"/>
                <a:cs typeface="Myriad Pro Semibold" charset="0"/>
              </a:rPr>
              <a:t>my house</a:t>
            </a:r>
            <a:r>
              <a:rPr lang="en-GB" dirty="0">
                <a:latin typeface="+mn-lt"/>
                <a:ea typeface="Myriad Pro Semibold" charset="0"/>
                <a:cs typeface="Myriad Pro Semibold" charset="0"/>
              </a:rPr>
              <a:t> is the whole, then ____ is a part of the</a:t>
            </a:r>
          </a:p>
          <a:p>
            <a:pPr>
              <a:buClr>
                <a:srgbClr val="82CBDD"/>
              </a:buClr>
              <a:buNone/>
            </a:pPr>
            <a:r>
              <a:rPr lang="en-GB" dirty="0">
                <a:latin typeface="+mn-lt"/>
                <a:ea typeface="Myriad Pro Semibold" charset="0"/>
                <a:cs typeface="Myriad Pro Semibold" charset="0"/>
              </a:rPr>
              <a:t>whole. </a:t>
            </a:r>
          </a:p>
        </p:txBody>
      </p:sp>
      <p:sp>
        <p:nvSpPr>
          <p:cNvPr id="4" name="Rectangle 3"/>
          <p:cNvSpPr/>
          <p:nvPr/>
        </p:nvSpPr>
        <p:spPr>
          <a:xfrm>
            <a:off x="323528" y="2780931"/>
            <a:ext cx="8496944" cy="954107"/>
          </a:xfrm>
          <a:prstGeom prst="rect">
            <a:avLst/>
          </a:prstGeom>
        </p:spPr>
        <p:txBody>
          <a:bodyPr wrap="square">
            <a:spAutoFit/>
          </a:bodyPr>
          <a:lstStyle/>
          <a:p>
            <a:pPr>
              <a:buClr>
                <a:srgbClr val="82CBDD"/>
              </a:buClr>
              <a:buNone/>
            </a:pPr>
            <a:r>
              <a:rPr lang="en-GB" dirty="0">
                <a:latin typeface="+mn-lt"/>
                <a:ea typeface="Myriad Pro Semibold" charset="0"/>
                <a:cs typeface="Myriad Pro Semibold" charset="0"/>
              </a:rPr>
              <a:t>If </a:t>
            </a:r>
            <a:r>
              <a:rPr lang="en-GB" u="sng" dirty="0">
                <a:latin typeface="+mn-lt"/>
                <a:ea typeface="Myriad Pro Semibold" charset="0"/>
                <a:cs typeface="Myriad Pro Semibold" charset="0"/>
              </a:rPr>
              <a:t>the living room </a:t>
            </a:r>
            <a:r>
              <a:rPr lang="en-GB" dirty="0">
                <a:latin typeface="+mn-lt"/>
                <a:ea typeface="Myriad Pro Semibold" charset="0"/>
                <a:cs typeface="Myriad Pro Semibold" charset="0"/>
              </a:rPr>
              <a:t>is the whole, then ____ is a part of the whole. </a:t>
            </a:r>
          </a:p>
        </p:txBody>
      </p:sp>
      <p:sp>
        <p:nvSpPr>
          <p:cNvPr id="5" name="Rectangle 4"/>
          <p:cNvSpPr/>
          <p:nvPr/>
        </p:nvSpPr>
        <p:spPr>
          <a:xfrm>
            <a:off x="359024" y="4437115"/>
            <a:ext cx="8496944" cy="954107"/>
          </a:xfrm>
          <a:prstGeom prst="rect">
            <a:avLst/>
          </a:prstGeom>
        </p:spPr>
        <p:txBody>
          <a:bodyPr wrap="square">
            <a:spAutoFit/>
          </a:bodyPr>
          <a:lstStyle/>
          <a:p>
            <a:pPr>
              <a:buClr>
                <a:srgbClr val="82CBDD"/>
              </a:buClr>
              <a:buNone/>
            </a:pPr>
            <a:r>
              <a:rPr lang="en-GB" dirty="0">
                <a:latin typeface="+mn-lt"/>
                <a:ea typeface="Myriad Pro Semibold" charset="0"/>
                <a:cs typeface="Myriad Pro Semibold" charset="0"/>
              </a:rPr>
              <a:t>If </a:t>
            </a:r>
            <a:r>
              <a:rPr lang="en-GB" u="sng" dirty="0">
                <a:latin typeface="+mn-lt"/>
                <a:ea typeface="Myriad Pro Semibold" charset="0"/>
                <a:cs typeface="Myriad Pro Semibold" charset="0"/>
              </a:rPr>
              <a:t>the clock</a:t>
            </a:r>
            <a:r>
              <a:rPr lang="en-GB" dirty="0">
                <a:latin typeface="+mn-lt"/>
                <a:ea typeface="Myriad Pro Semibold" charset="0"/>
                <a:cs typeface="Myriad Pro Semibold" charset="0"/>
              </a:rPr>
              <a:t> is the whole, then ____ is a part of the whole. </a:t>
            </a:r>
          </a:p>
        </p:txBody>
      </p:sp>
    </p:spTree>
    <p:custDataLst>
      <p:tags r:id="rId1"/>
    </p:custDataLst>
    <p:extLst>
      <p:ext uri="{BB962C8B-B14F-4D97-AF65-F5344CB8AC3E}">
        <p14:creationId xmlns:p14="http://schemas.microsoft.com/office/powerpoint/2010/main" val="369067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solidFill>
                  <a:srgbClr val="00628C"/>
                </a:solidFill>
              </a:rPr>
              <a:t> </a:t>
            </a:r>
            <a:endParaRPr lang="en-GB" dirty="0"/>
          </a:p>
        </p:txBody>
      </p:sp>
      <p:pic>
        <p:nvPicPr>
          <p:cNvPr id="4" name="Picture 3">
            <a:extLst>
              <a:ext uri="{FF2B5EF4-FFF2-40B4-BE49-F238E27FC236}">
                <a16:creationId xmlns:a16="http://schemas.microsoft.com/office/drawing/2014/main" id="{22DF7A25-036F-4706-AD94-128F44F3B5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1643" y="1622426"/>
            <a:ext cx="6195335" cy="3354547"/>
          </a:xfrm>
          <a:prstGeom prst="rect">
            <a:avLst/>
          </a:prstGeom>
        </p:spPr>
      </p:pic>
      <p:sp>
        <p:nvSpPr>
          <p:cNvPr id="5" name="Rectangle 4"/>
          <p:cNvSpPr/>
          <p:nvPr/>
        </p:nvSpPr>
        <p:spPr>
          <a:xfrm>
            <a:off x="56407" y="782825"/>
            <a:ext cx="9036496" cy="707886"/>
          </a:xfrm>
          <a:prstGeom prst="rect">
            <a:avLst/>
          </a:prstGeom>
        </p:spPr>
        <p:txBody>
          <a:bodyPr wrap="square">
            <a:spAutoFit/>
          </a:bodyPr>
          <a:lstStyle/>
          <a:p>
            <a:pPr algn="ctr">
              <a:buClr>
                <a:srgbClr val="82CBDD"/>
              </a:buClr>
              <a:buNone/>
            </a:pPr>
            <a:r>
              <a:rPr lang="en-GB" sz="2000" dirty="0">
                <a:latin typeface="Myriad Pro Semibold" charset="0"/>
                <a:ea typeface="Myriad Pro Semibold" charset="0"/>
                <a:cs typeface="Myriad Pro Semibold" charset="0"/>
              </a:rPr>
              <a:t>If ________________________________________________________</a:t>
            </a:r>
            <a:r>
              <a:rPr lang="en-GB" sz="2000" u="sng" dirty="0">
                <a:latin typeface="Myriad Pro Semibold" charset="0"/>
                <a:ea typeface="Myriad Pro Semibold" charset="0"/>
                <a:cs typeface="Myriad Pro Semibold" charset="0"/>
              </a:rPr>
              <a:t>i</a:t>
            </a:r>
            <a:r>
              <a:rPr lang="en-GB" sz="2000" dirty="0">
                <a:latin typeface="Myriad Pro Semibold" charset="0"/>
                <a:ea typeface="Myriad Pro Semibold" charset="0"/>
                <a:cs typeface="Myriad Pro Semibold" charset="0"/>
              </a:rPr>
              <a:t>s the whole, then _______________________________________ is a part of the whole. </a:t>
            </a:r>
          </a:p>
        </p:txBody>
      </p:sp>
      <p:sp>
        <p:nvSpPr>
          <p:cNvPr id="3" name="TextBox 2"/>
          <p:cNvSpPr txBox="1"/>
          <p:nvPr/>
        </p:nvSpPr>
        <p:spPr bwMode="auto">
          <a:xfrm>
            <a:off x="961622" y="765867"/>
            <a:ext cx="54825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000" dirty="0">
                <a:latin typeface="Myriad Pro Semibold" charset="0"/>
                <a:ea typeface="Myriad Pro Semibold" charset="0"/>
                <a:cs typeface="Myriad Pro Semibold" charset="0"/>
              </a:rPr>
              <a:t>the journey from </a:t>
            </a:r>
            <a:r>
              <a:rPr lang="en-GB" sz="2000" dirty="0" err="1">
                <a:latin typeface="Myriad Pro Semibold" charset="0"/>
                <a:ea typeface="Myriad Pro Semibold" charset="0"/>
                <a:cs typeface="Myriad Pro Semibold" charset="0"/>
              </a:rPr>
              <a:t>Sunny’s</a:t>
            </a:r>
            <a:r>
              <a:rPr lang="en-GB" sz="2000" dirty="0">
                <a:latin typeface="Myriad Pro Semibold" charset="0"/>
                <a:ea typeface="Myriad Pro Semibold" charset="0"/>
                <a:cs typeface="Myriad Pro Semibold" charset="0"/>
              </a:rPr>
              <a:t> house to Kofi’s house</a:t>
            </a:r>
          </a:p>
        </p:txBody>
      </p:sp>
    </p:spTree>
    <p:custDataLst>
      <p:tags r:id="rId1"/>
    </p:custDataLst>
    <p:extLst>
      <p:ext uri="{BB962C8B-B14F-4D97-AF65-F5344CB8AC3E}">
        <p14:creationId xmlns:p14="http://schemas.microsoft.com/office/powerpoint/2010/main" val="2271242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solidFill>
                  <a:srgbClr val="00628C"/>
                </a:solidFill>
              </a:rPr>
              <a:t> </a:t>
            </a:r>
            <a:endParaRPr lang="en-GB" dirty="0"/>
          </a:p>
        </p:txBody>
      </p:sp>
      <p:pic>
        <p:nvPicPr>
          <p:cNvPr id="5" name="Picture 4">
            <a:extLst>
              <a:ext uri="{FF2B5EF4-FFF2-40B4-BE49-F238E27FC236}">
                <a16:creationId xmlns:a16="http://schemas.microsoft.com/office/drawing/2014/main" id="{4F5C9578-35EE-4E84-8320-75DDB51EFD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505" y="992330"/>
            <a:ext cx="8004795" cy="962911"/>
          </a:xfrm>
          <a:prstGeom prst="rect">
            <a:avLst/>
          </a:prstGeom>
        </p:spPr>
      </p:pic>
      <p:sp>
        <p:nvSpPr>
          <p:cNvPr id="4" name="TextBox 3"/>
          <p:cNvSpPr txBox="1"/>
          <p:nvPr/>
        </p:nvSpPr>
        <p:spPr bwMode="auto">
          <a:xfrm>
            <a:off x="0" y="2165959"/>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n-lt"/>
                <a:ea typeface="Myriad Pro Semibold" charset="0"/>
                <a:cs typeface="Myriad Pro Semibold" charset="0"/>
              </a:rPr>
              <a:t>If ________ is the whole, then _________ is a part of the whole. </a:t>
            </a:r>
          </a:p>
        </p:txBody>
      </p:sp>
      <p:sp>
        <p:nvSpPr>
          <p:cNvPr id="6" name="TextBox 5"/>
          <p:cNvSpPr txBox="1"/>
          <p:nvPr/>
        </p:nvSpPr>
        <p:spPr bwMode="auto">
          <a:xfrm>
            <a:off x="755580" y="2165957"/>
            <a:ext cx="1120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a week</a:t>
            </a:r>
          </a:p>
        </p:txBody>
      </p:sp>
      <p:sp>
        <p:nvSpPr>
          <p:cNvPr id="7" name="TextBox 6"/>
          <p:cNvSpPr txBox="1"/>
          <p:nvPr/>
        </p:nvSpPr>
        <p:spPr bwMode="auto">
          <a:xfrm>
            <a:off x="0" y="2972855"/>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If ________ is the whole, then _________ is a part of the whole. </a:t>
            </a:r>
          </a:p>
        </p:txBody>
      </p:sp>
      <p:sp>
        <p:nvSpPr>
          <p:cNvPr id="8" name="TextBox 7"/>
          <p:cNvSpPr txBox="1"/>
          <p:nvPr/>
        </p:nvSpPr>
        <p:spPr bwMode="auto">
          <a:xfrm>
            <a:off x="858768" y="2958044"/>
            <a:ext cx="1120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a week</a:t>
            </a:r>
          </a:p>
        </p:txBody>
      </p:sp>
      <p:sp>
        <p:nvSpPr>
          <p:cNvPr id="9" name="TextBox 8"/>
          <p:cNvSpPr txBox="1"/>
          <p:nvPr/>
        </p:nvSpPr>
        <p:spPr bwMode="auto">
          <a:xfrm>
            <a:off x="4585488" y="2175249"/>
            <a:ext cx="13546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n-lt"/>
                <a:ea typeface="Myriad Pro Semibold" charset="0"/>
                <a:cs typeface="Myriad Pro Semibold" charset="0"/>
              </a:rPr>
              <a:t>Tuesday</a:t>
            </a:r>
          </a:p>
        </p:txBody>
      </p:sp>
      <p:sp>
        <p:nvSpPr>
          <p:cNvPr id="10" name="TextBox 9"/>
          <p:cNvSpPr txBox="1"/>
          <p:nvPr/>
        </p:nvSpPr>
        <p:spPr bwMode="auto">
          <a:xfrm>
            <a:off x="4646722" y="2958045"/>
            <a:ext cx="100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Friday</a:t>
            </a:r>
          </a:p>
        </p:txBody>
      </p:sp>
      <p:sp>
        <p:nvSpPr>
          <p:cNvPr id="11" name="TextBox 10"/>
          <p:cNvSpPr txBox="1"/>
          <p:nvPr/>
        </p:nvSpPr>
        <p:spPr bwMode="auto">
          <a:xfrm>
            <a:off x="0" y="3717036"/>
            <a:ext cx="9107488"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If ________ is the whole, then ________________________ are part of</a:t>
            </a:r>
          </a:p>
          <a:p>
            <a:pPr>
              <a:buClr>
                <a:srgbClr val="82CBDD"/>
              </a:buClr>
              <a:buNone/>
            </a:pPr>
            <a:r>
              <a:rPr lang="en-GB" sz="2400" dirty="0">
                <a:latin typeface="Myriad Pro Semibold" charset="0"/>
                <a:ea typeface="Myriad Pro Semibold" charset="0"/>
                <a:cs typeface="Myriad Pro Semibold" charset="0"/>
              </a:rPr>
              <a:t>  the  whole. </a:t>
            </a:r>
          </a:p>
        </p:txBody>
      </p:sp>
      <p:sp>
        <p:nvSpPr>
          <p:cNvPr id="12" name="TextBox 11"/>
          <p:cNvSpPr txBox="1"/>
          <p:nvPr/>
        </p:nvSpPr>
        <p:spPr bwMode="auto">
          <a:xfrm>
            <a:off x="467548" y="3687417"/>
            <a:ext cx="1120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a week</a:t>
            </a:r>
          </a:p>
        </p:txBody>
      </p:sp>
      <p:sp>
        <p:nvSpPr>
          <p:cNvPr id="13" name="TextBox 12"/>
          <p:cNvSpPr txBox="1"/>
          <p:nvPr/>
        </p:nvSpPr>
        <p:spPr bwMode="auto">
          <a:xfrm>
            <a:off x="4139954" y="3687417"/>
            <a:ext cx="30580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Saturday and Sunday</a:t>
            </a:r>
          </a:p>
        </p:txBody>
      </p:sp>
      <p:sp>
        <p:nvSpPr>
          <p:cNvPr id="14" name="TextBox 13"/>
          <p:cNvSpPr txBox="1"/>
          <p:nvPr/>
        </p:nvSpPr>
        <p:spPr bwMode="auto">
          <a:xfrm>
            <a:off x="-19845" y="4581134"/>
            <a:ext cx="9107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If ________ is the whole, then ________ is a part of the whole. </a:t>
            </a:r>
          </a:p>
        </p:txBody>
      </p:sp>
      <p:sp>
        <p:nvSpPr>
          <p:cNvPr id="16" name="TextBox 15"/>
          <p:cNvSpPr txBox="1"/>
          <p:nvPr/>
        </p:nvSpPr>
        <p:spPr bwMode="auto">
          <a:xfrm>
            <a:off x="4355980" y="4581130"/>
            <a:ext cx="1120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a week</a:t>
            </a:r>
          </a:p>
        </p:txBody>
      </p:sp>
    </p:spTree>
    <p:custDataLst>
      <p:tags r:id="rId1"/>
    </p:custDataLst>
    <p:extLst>
      <p:ext uri="{BB962C8B-B14F-4D97-AF65-F5344CB8AC3E}">
        <p14:creationId xmlns:p14="http://schemas.microsoft.com/office/powerpoint/2010/main" val="965275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P spid="14"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8.4|5.6"/>
</p:tagLst>
</file>

<file path=ppt/tags/tag10.xml><?xml version="1.0" encoding="utf-8"?>
<p:tagLst xmlns:a="http://schemas.openxmlformats.org/drawingml/2006/main" xmlns:r="http://schemas.openxmlformats.org/officeDocument/2006/relationships" xmlns:p="http://schemas.openxmlformats.org/presentationml/2006/main">
  <p:tag name="TIMING" val="|23|6.5"/>
</p:tagLst>
</file>

<file path=ppt/tags/tag11.xml><?xml version="1.0" encoding="utf-8"?>
<p:tagLst xmlns:a="http://schemas.openxmlformats.org/drawingml/2006/main" xmlns:r="http://schemas.openxmlformats.org/officeDocument/2006/relationships" xmlns:p="http://schemas.openxmlformats.org/presentationml/2006/main">
  <p:tag name="TIMING" val="|15.1|8.4|14"/>
</p:tagLst>
</file>

<file path=ppt/tags/tag2.xml><?xml version="1.0" encoding="utf-8"?>
<p:tagLst xmlns:a="http://schemas.openxmlformats.org/drawingml/2006/main" xmlns:r="http://schemas.openxmlformats.org/officeDocument/2006/relationships" xmlns:p="http://schemas.openxmlformats.org/presentationml/2006/main">
  <p:tag name="TIMING" val="|72.4|13|25.1"/>
</p:tagLst>
</file>

<file path=ppt/tags/tag3.xml><?xml version="1.0" encoding="utf-8"?>
<p:tagLst xmlns:a="http://schemas.openxmlformats.org/drawingml/2006/main" xmlns:r="http://schemas.openxmlformats.org/officeDocument/2006/relationships" xmlns:p="http://schemas.openxmlformats.org/presentationml/2006/main">
  <p:tag name="TIMING" val="|8.6|15.9"/>
</p:tagLst>
</file>

<file path=ppt/tags/tag4.xml><?xml version="1.0" encoding="utf-8"?>
<p:tagLst xmlns:a="http://schemas.openxmlformats.org/drawingml/2006/main" xmlns:r="http://schemas.openxmlformats.org/officeDocument/2006/relationships" xmlns:p="http://schemas.openxmlformats.org/presentationml/2006/main">
  <p:tag name="TIMING" val="|42.1|16.2|16.4"/>
</p:tagLst>
</file>

<file path=ppt/tags/tag5.xml><?xml version="1.0" encoding="utf-8"?>
<p:tagLst xmlns:a="http://schemas.openxmlformats.org/drawingml/2006/main" xmlns:r="http://schemas.openxmlformats.org/officeDocument/2006/relationships" xmlns:p="http://schemas.openxmlformats.org/presentationml/2006/main">
  <p:tag name="TIMING" val="|26.8|10|9"/>
</p:tagLst>
</file>

<file path=ppt/tags/tag6.xml><?xml version="1.0" encoding="utf-8"?>
<p:tagLst xmlns:a="http://schemas.openxmlformats.org/drawingml/2006/main" xmlns:r="http://schemas.openxmlformats.org/officeDocument/2006/relationships" xmlns:p="http://schemas.openxmlformats.org/presentationml/2006/main">
  <p:tag name="TIMING" val="|41.6"/>
</p:tagLst>
</file>

<file path=ppt/tags/tag7.xml><?xml version="1.0" encoding="utf-8"?>
<p:tagLst xmlns:a="http://schemas.openxmlformats.org/drawingml/2006/main" xmlns:r="http://schemas.openxmlformats.org/officeDocument/2006/relationships" xmlns:p="http://schemas.openxmlformats.org/presentationml/2006/main">
  <p:tag name="TIMING" val="|10.9|1.7|15.6|4.4|2.4|24.6|7.9|9.5|1.8|21.4|4.6"/>
</p:tagLst>
</file>

<file path=ppt/tags/tag8.xml><?xml version="1.0" encoding="utf-8"?>
<p:tagLst xmlns:a="http://schemas.openxmlformats.org/drawingml/2006/main" xmlns:r="http://schemas.openxmlformats.org/officeDocument/2006/relationships" xmlns:p="http://schemas.openxmlformats.org/presentationml/2006/main">
  <p:tag name="TIMING" val="|5.4|27.5|25.5|12.4"/>
</p:tagLst>
</file>

<file path=ppt/tags/tag9.xml><?xml version="1.0" encoding="utf-8"?>
<p:tagLst xmlns:a="http://schemas.openxmlformats.org/drawingml/2006/main" xmlns:r="http://schemas.openxmlformats.org/officeDocument/2006/relationships" xmlns:p="http://schemas.openxmlformats.org/presentationml/2006/main">
  <p:tag name="TIMING" val="|58.9|16.1|16.8"/>
</p:tagLst>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EF33C67A-F54B-477A-A519-5F799D7DBA14}" vid="{F44717A8-41BF-4583-ACC8-94B48B139E5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4.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7DF52434-0739-445B-8B23-E643DFDA3563}"/>
</file>

<file path=customXml/itemProps2.xml><?xml version="1.0" encoding="utf-8"?>
<ds:datastoreItem xmlns:ds="http://schemas.openxmlformats.org/officeDocument/2006/customXml" ds:itemID="{B1B18B3D-5C68-4030-BEF3-6F927E24DA3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2271028d-ccd4-470e-b3a6-2ee8809238ba"/>
    <ds:schemaRef ds:uri="http://www.w3.org/XML/1998/namespace"/>
    <ds:schemaRef ds:uri="http://purl.org/dc/dcmitype/"/>
  </ds:schemaRefs>
</ds:datastoreItem>
</file>

<file path=customXml/itemProps3.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4.xml><?xml version="1.0" encoding="utf-8"?>
<ds:datastoreItem xmlns:ds="http://schemas.openxmlformats.org/officeDocument/2006/customXml" ds:itemID="{85CA48D5-CF87-4E62-9CFA-B8134F07C6D3}">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1288</TotalTime>
  <Words>605</Words>
  <Application>Microsoft Office PowerPoint</Application>
  <PresentationFormat>On-screen Show (4:3)</PresentationFormat>
  <Paragraphs>110</Paragraphs>
  <Slides>14</Slides>
  <Notes>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14</vt:i4>
      </vt:variant>
    </vt:vector>
  </HeadingPairs>
  <TitlesOfParts>
    <vt:vector size="22" baseType="lpstr">
      <vt:lpstr>Arial</vt:lpstr>
      <vt:lpstr>Calibri</vt:lpstr>
      <vt:lpstr>Myriad Pro</vt:lpstr>
      <vt:lpstr>Myriad Pro Semibold</vt:lpstr>
      <vt:lpstr>Open Sans</vt:lpstr>
      <vt:lpstr>nctem1</vt:lpstr>
      <vt:lpstr>1_nctem1</vt:lpstr>
      <vt:lpstr>Custom Design</vt:lpstr>
      <vt:lpstr>PowerPoint Presentation</vt:lpstr>
      <vt:lpstr>Key Language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Practice activity</vt:lpstr>
      <vt:lpstr>Are you ready for a challenge?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Stephen Peto</dc:creator>
  <cp:lastModifiedBy>Andrew Young</cp:lastModifiedBy>
  <cp:revision>58</cp:revision>
  <dcterms:created xsi:type="dcterms:W3CDTF">2008-01-11T09:41:35Z</dcterms:created>
  <dcterms:modified xsi:type="dcterms:W3CDTF">2020-08-26T12:52:09Z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0x010100E66C4E9411A2B847AB3A2FDDFBD5392E</vt:lpwstr>
  </property>
</Properties>
</file>