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3" r:id="rId5"/>
  </p:sldMasterIdLst>
  <p:notesMasterIdLst>
    <p:notesMasterId r:id="rId23"/>
  </p:notesMasterIdLst>
  <p:sldIdLst>
    <p:sldId id="256" r:id="rId6"/>
    <p:sldId id="326" r:id="rId7"/>
    <p:sldId id="327" r:id="rId8"/>
    <p:sldId id="291" r:id="rId9"/>
    <p:sldId id="292" r:id="rId10"/>
    <p:sldId id="293" r:id="rId11"/>
    <p:sldId id="328" r:id="rId12"/>
    <p:sldId id="329" r:id="rId13"/>
    <p:sldId id="330" r:id="rId14"/>
    <p:sldId id="295" r:id="rId15"/>
    <p:sldId id="296" r:id="rId16"/>
    <p:sldId id="297" r:id="rId17"/>
    <p:sldId id="331" r:id="rId18"/>
    <p:sldId id="332" r:id="rId19"/>
    <p:sldId id="333" r:id="rId20"/>
    <p:sldId id="298" r:id="rId21"/>
    <p:sldId id="334" r:id="rId2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FF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739849-BAD2-460D-BD64-7190F8E68C69}" v="5" dt="2020-08-26T13:00:45.0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07" autoAdjust="0"/>
    <p:restoredTop sz="75304" autoAdjust="0"/>
  </p:normalViewPr>
  <p:slideViewPr>
    <p:cSldViewPr>
      <p:cViewPr varScale="1">
        <p:scale>
          <a:sx n="54" d="100"/>
          <a:sy n="54" d="100"/>
        </p:scale>
        <p:origin x="14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66739849-BAD2-460D-BD64-7190F8E68C69}"/>
    <pc:docChg chg="custSel modSld">
      <pc:chgData name="Andrew Young" userId="3d7dab09-352b-4858-b937-4a4f8b94e613" providerId="ADAL" clId="{66739849-BAD2-460D-BD64-7190F8E68C69}" dt="2020-08-26T13:00:45.067" v="8" actId="207"/>
      <pc:docMkLst>
        <pc:docMk/>
      </pc:docMkLst>
      <pc:sldChg chg="modSp mod">
        <pc:chgData name="Andrew Young" userId="3d7dab09-352b-4858-b937-4a4f8b94e613" providerId="ADAL" clId="{66739849-BAD2-460D-BD64-7190F8E68C69}" dt="2020-08-26T12:59:39.027" v="1" actId="20577"/>
        <pc:sldMkLst>
          <pc:docMk/>
          <pc:sldMk cId="0" sldId="256"/>
        </pc:sldMkLst>
        <pc:spChg chg="mod">
          <ac:chgData name="Andrew Young" userId="3d7dab09-352b-4858-b937-4a4f8b94e613" providerId="ADAL" clId="{66739849-BAD2-460D-BD64-7190F8E68C69}" dt="2020-08-26T12:59:39.027" v="1" actId="20577"/>
          <ac:spMkLst>
            <pc:docMk/>
            <pc:sldMk cId="0" sldId="256"/>
            <ac:spMk id="12291" creationId="{868050C9-2513-4A87-8959-BA8B2A86C217}"/>
          </ac:spMkLst>
        </pc:spChg>
      </pc:sldChg>
      <pc:sldChg chg="modSp">
        <pc:chgData name="Andrew Young" userId="3d7dab09-352b-4858-b937-4a4f8b94e613" providerId="ADAL" clId="{66739849-BAD2-460D-BD64-7190F8E68C69}" dt="2020-08-26T12:59:52.252" v="2" actId="115"/>
        <pc:sldMkLst>
          <pc:docMk/>
          <pc:sldMk cId="2753704761" sldId="291"/>
        </pc:sldMkLst>
        <pc:spChg chg="mod">
          <ac:chgData name="Andrew Young" userId="3d7dab09-352b-4858-b937-4a4f8b94e613" providerId="ADAL" clId="{66739849-BAD2-460D-BD64-7190F8E68C69}" dt="2020-08-26T12:59:52.252" v="2" actId="115"/>
          <ac:spMkLst>
            <pc:docMk/>
            <pc:sldMk cId="2753704761" sldId="291"/>
            <ac:spMk id="3" creationId="{4FA97322-BC10-4DB7-B9C9-6291B115C554}"/>
          </ac:spMkLst>
        </pc:spChg>
      </pc:sldChg>
      <pc:sldChg chg="modSp">
        <pc:chgData name="Andrew Young" userId="3d7dab09-352b-4858-b937-4a4f8b94e613" providerId="ADAL" clId="{66739849-BAD2-460D-BD64-7190F8E68C69}" dt="2020-08-26T12:59:59.667" v="3" actId="115"/>
        <pc:sldMkLst>
          <pc:docMk/>
          <pc:sldMk cId="3461047638" sldId="292"/>
        </pc:sldMkLst>
        <pc:spChg chg="mod">
          <ac:chgData name="Andrew Young" userId="3d7dab09-352b-4858-b937-4a4f8b94e613" providerId="ADAL" clId="{66739849-BAD2-460D-BD64-7190F8E68C69}" dt="2020-08-26T12:59:59.667" v="3" actId="115"/>
          <ac:spMkLst>
            <pc:docMk/>
            <pc:sldMk cId="3461047638" sldId="292"/>
            <ac:spMk id="5" creationId="{FA1B126C-C04A-4FDA-9597-3F8D032A53DC}"/>
          </ac:spMkLst>
        </pc:spChg>
      </pc:sldChg>
      <pc:sldChg chg="modSp">
        <pc:chgData name="Andrew Young" userId="3d7dab09-352b-4858-b937-4a4f8b94e613" providerId="ADAL" clId="{66739849-BAD2-460D-BD64-7190F8E68C69}" dt="2020-08-26T13:00:18.162" v="5" actId="113"/>
        <pc:sldMkLst>
          <pc:docMk/>
          <pc:sldMk cId="1783227178" sldId="293"/>
        </pc:sldMkLst>
        <pc:spChg chg="mod">
          <ac:chgData name="Andrew Young" userId="3d7dab09-352b-4858-b937-4a4f8b94e613" providerId="ADAL" clId="{66739849-BAD2-460D-BD64-7190F8E68C69}" dt="2020-08-26T13:00:18.162" v="5" actId="113"/>
          <ac:spMkLst>
            <pc:docMk/>
            <pc:sldMk cId="1783227178" sldId="293"/>
            <ac:spMk id="4" creationId="{30097D34-04CB-438C-90D6-4C2A59DC9F04}"/>
          </ac:spMkLst>
        </pc:spChg>
      </pc:sldChg>
      <pc:sldChg chg="modSp mod">
        <pc:chgData name="Andrew Young" userId="3d7dab09-352b-4858-b937-4a4f8b94e613" providerId="ADAL" clId="{66739849-BAD2-460D-BD64-7190F8E68C69}" dt="2020-08-26T13:00:45.067" v="8" actId="207"/>
        <pc:sldMkLst>
          <pc:docMk/>
          <pc:sldMk cId="3928940881" sldId="334"/>
        </pc:sldMkLst>
        <pc:spChg chg="mod">
          <ac:chgData name="Andrew Young" userId="3d7dab09-352b-4858-b937-4a4f8b94e613" providerId="ADAL" clId="{66739849-BAD2-460D-BD64-7190F8E68C69}" dt="2020-08-26T13:00:45.067" v="8" actId="207"/>
          <ac:spMkLst>
            <pc:docMk/>
            <pc:sldMk cId="3928940881" sldId="334"/>
            <ac:spMk id="2" creationId="{240DE342-37C3-484E-8162-667F220A978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12290-8B48-45E0-9AD5-9019677A454B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652BD-460B-45DE-A4FC-68335746DA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973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4652BD-460B-45DE-A4FC-68335746DAA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6341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4652BD-460B-45DE-A4FC-68335746DAA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9751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488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795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4652BD-460B-45DE-A4FC-68335746DAA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60382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7003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4652BD-460B-45DE-A4FC-68335746DAA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9016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46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4652BD-460B-45DE-A4FC-68335746DAA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840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61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831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290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4652BD-460B-45DE-A4FC-68335746DAA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931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55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4652BD-460B-45DE-A4FC-68335746DAA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831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0728407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3207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790762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2121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1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LKS2 Fractions 1</a:t>
            </a:r>
          </a:p>
          <a:p>
            <a:pPr eaLnBrk="1" hangingPunct="1"/>
            <a:r>
              <a:rPr lang="en-US" altLang="en-US" dirty="0"/>
              <a:t>Lesson 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EC8988-F02A-44C2-9D63-01C485E436B6}"/>
              </a:ext>
            </a:extLst>
          </p:cNvPr>
          <p:cNvSpPr txBox="1"/>
          <p:nvPr/>
        </p:nvSpPr>
        <p:spPr bwMode="auto">
          <a:xfrm>
            <a:off x="2636478" y="1740802"/>
            <a:ext cx="387106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"/>
                <a:ea typeface="Myriad Pro Semibold" charset="0"/>
                <a:cs typeface="Myriad Pro Semibold" charset="0"/>
              </a:rPr>
              <a:t>Equal or unequal parts?</a:t>
            </a:r>
            <a:endParaRPr lang="en-GB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 descr="A close up of a logo  Description automatically generated">
            <a:extLst>
              <a:ext uri="{FF2B5EF4-FFF2-40B4-BE49-F238E27FC236}">
                <a16:creationId xmlns:a16="http://schemas.microsoft.com/office/drawing/2014/main" id="{0748A6FA-CA8B-4138-811F-AD622488C6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45" y="3129214"/>
            <a:ext cx="5981711" cy="8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88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70DDD98-50CD-412C-8B96-2FA17C2E08CC}"/>
              </a:ext>
            </a:extLst>
          </p:cNvPr>
          <p:cNvSpPr/>
          <p:nvPr/>
        </p:nvSpPr>
        <p:spPr bwMode="auto">
          <a:xfrm>
            <a:off x="1969889" y="2591201"/>
            <a:ext cx="435769" cy="432000"/>
          </a:xfrm>
          <a:prstGeom prst="rect">
            <a:avLst/>
          </a:prstGeom>
          <a:solidFill>
            <a:srgbClr val="E9C773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D5214A-931F-4FD4-B69C-1A7DB5361465}"/>
              </a:ext>
            </a:extLst>
          </p:cNvPr>
          <p:cNvSpPr/>
          <p:nvPr/>
        </p:nvSpPr>
        <p:spPr bwMode="auto">
          <a:xfrm>
            <a:off x="3422450" y="2591200"/>
            <a:ext cx="216000" cy="858600"/>
          </a:xfrm>
          <a:prstGeom prst="rect">
            <a:avLst/>
          </a:prstGeom>
          <a:solidFill>
            <a:srgbClr val="E9C773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D894DDD1-0C5E-4C42-9B95-4EFA2EDA1C8F}"/>
              </a:ext>
            </a:extLst>
          </p:cNvPr>
          <p:cNvSpPr/>
          <p:nvPr/>
        </p:nvSpPr>
        <p:spPr bwMode="auto">
          <a:xfrm rot="5400000">
            <a:off x="4667765" y="2804501"/>
            <a:ext cx="858601" cy="432000"/>
          </a:xfrm>
          <a:prstGeom prst="triangle">
            <a:avLst/>
          </a:prstGeom>
          <a:solidFill>
            <a:srgbClr val="E9C773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FC85ABB3-9441-427D-9003-E367B14AFFC2}"/>
              </a:ext>
            </a:extLst>
          </p:cNvPr>
          <p:cNvSpPr/>
          <p:nvPr/>
        </p:nvSpPr>
        <p:spPr bwMode="auto">
          <a:xfrm flipV="1">
            <a:off x="6300788" y="2591200"/>
            <a:ext cx="432001" cy="858600"/>
          </a:xfrm>
          <a:prstGeom prst="rtTriangle">
            <a:avLst/>
          </a:prstGeom>
          <a:solidFill>
            <a:srgbClr val="E9C773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BF650A-30A1-402C-A258-A8B8E86CE52B}"/>
              </a:ext>
            </a:extLst>
          </p:cNvPr>
          <p:cNvSpPr txBox="1"/>
          <p:nvPr/>
        </p:nvSpPr>
        <p:spPr bwMode="auto">
          <a:xfrm>
            <a:off x="917200" y="1631303"/>
            <a:ext cx="730963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What is the same about each part? What is different?</a:t>
            </a:r>
            <a:endParaRPr lang="en-GB" sz="2400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4" name="Picture 3" descr="A close up of a logo  Description automatically generated">
            <a:extLst>
              <a:ext uri="{FF2B5EF4-FFF2-40B4-BE49-F238E27FC236}">
                <a16:creationId xmlns:a16="http://schemas.microsoft.com/office/drawing/2014/main" id="{702EA2EF-6201-4819-A2EC-E08A6B2628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44" y="2586094"/>
            <a:ext cx="5981711" cy="8680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3A05E7-3BB9-4269-A904-4191A8C2E7FD}"/>
              </a:ext>
            </a:extLst>
          </p:cNvPr>
          <p:cNvSpPr txBox="1"/>
          <p:nvPr/>
        </p:nvSpPr>
        <p:spPr>
          <a:xfrm>
            <a:off x="0" y="443711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/>
              </a:rPr>
              <a:t>Equal-sized parts do not have to look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374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6" name="Picture 5" descr="A close up of a logo  Description automatically generated">
            <a:extLst>
              <a:ext uri="{FF2B5EF4-FFF2-40B4-BE49-F238E27FC236}">
                <a16:creationId xmlns:a16="http://schemas.microsoft.com/office/drawing/2014/main" id="{2E07AB87-CD6D-4B9F-AF16-F2BBDDC31C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906" y="2804926"/>
            <a:ext cx="1488189" cy="1488189"/>
          </a:xfrm>
          <a:prstGeom prst="rect">
            <a:avLst/>
          </a:prstGeom>
        </p:spPr>
      </p:pic>
      <p:pic>
        <p:nvPicPr>
          <p:cNvPr id="8" name="Picture 7" descr="A close up of a logo  Description automatically generated">
            <a:extLst>
              <a:ext uri="{FF2B5EF4-FFF2-40B4-BE49-F238E27FC236}">
                <a16:creationId xmlns:a16="http://schemas.microsoft.com/office/drawing/2014/main" id="{DEFB0D38-8DEF-4A12-A507-A4F1F62508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906" y="2804926"/>
            <a:ext cx="1488189" cy="1488189"/>
          </a:xfrm>
          <a:prstGeom prst="rect">
            <a:avLst/>
          </a:prstGeom>
        </p:spPr>
      </p:pic>
      <p:pic>
        <p:nvPicPr>
          <p:cNvPr id="10" name="Picture 9" descr="A close up of a logo  Description automatically generated">
            <a:extLst>
              <a:ext uri="{FF2B5EF4-FFF2-40B4-BE49-F238E27FC236}">
                <a16:creationId xmlns:a16="http://schemas.microsoft.com/office/drawing/2014/main" id="{802FCD71-2B10-4C34-A4A7-354AEBE5EA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906" y="3216639"/>
            <a:ext cx="1488189" cy="1076709"/>
          </a:xfrm>
          <a:prstGeom prst="rect">
            <a:avLst/>
          </a:prstGeom>
        </p:spPr>
      </p:pic>
      <p:pic>
        <p:nvPicPr>
          <p:cNvPr id="13" name="Picture 12" descr="A close up of a logo  Description automatically generated">
            <a:extLst>
              <a:ext uri="{FF2B5EF4-FFF2-40B4-BE49-F238E27FC236}">
                <a16:creationId xmlns:a16="http://schemas.microsoft.com/office/drawing/2014/main" id="{03E783D3-6E73-418E-92F6-2CD606CC29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906" y="2800163"/>
            <a:ext cx="1488189" cy="112471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2FDD76-69DA-48FB-9F62-C5D6A091B99D}"/>
              </a:ext>
            </a:extLst>
          </p:cNvPr>
          <p:cNvSpPr txBox="1"/>
          <p:nvPr/>
        </p:nvSpPr>
        <p:spPr bwMode="auto">
          <a:xfrm>
            <a:off x="2691607" y="1743756"/>
            <a:ext cx="387106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Equal or unequal parts?</a:t>
            </a:r>
            <a:endParaRPr lang="en-GB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702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26C5B3D-03AA-4807-BD05-7096AFE450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2D077B-36F7-4887-B7CE-0EB4CD4E0EF6}"/>
              </a:ext>
            </a:extLst>
          </p:cNvPr>
          <p:cNvSpPr txBox="1"/>
          <p:nvPr/>
        </p:nvSpPr>
        <p:spPr>
          <a:xfrm>
            <a:off x="1585729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3307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6" name="Picture 5" descr="A close up of a logo  Description automatically generated">
            <a:extLst>
              <a:ext uri="{FF2B5EF4-FFF2-40B4-BE49-F238E27FC236}">
                <a16:creationId xmlns:a16="http://schemas.microsoft.com/office/drawing/2014/main" id="{2E07AB87-CD6D-4B9F-AF16-F2BBDDC31C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906" y="2804926"/>
            <a:ext cx="1488189" cy="1488189"/>
          </a:xfrm>
          <a:prstGeom prst="rect">
            <a:avLst/>
          </a:prstGeom>
        </p:spPr>
      </p:pic>
      <p:pic>
        <p:nvPicPr>
          <p:cNvPr id="8" name="Picture 7" descr="A close up of a logo  Description automatically generated">
            <a:extLst>
              <a:ext uri="{FF2B5EF4-FFF2-40B4-BE49-F238E27FC236}">
                <a16:creationId xmlns:a16="http://schemas.microsoft.com/office/drawing/2014/main" id="{DEFB0D38-8DEF-4A12-A507-A4F1F62508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906" y="2804926"/>
            <a:ext cx="1488189" cy="1488189"/>
          </a:xfrm>
          <a:prstGeom prst="rect">
            <a:avLst/>
          </a:prstGeom>
        </p:spPr>
      </p:pic>
      <p:pic>
        <p:nvPicPr>
          <p:cNvPr id="10" name="Picture 9" descr="A close up of a logo  Description automatically generated">
            <a:extLst>
              <a:ext uri="{FF2B5EF4-FFF2-40B4-BE49-F238E27FC236}">
                <a16:creationId xmlns:a16="http://schemas.microsoft.com/office/drawing/2014/main" id="{802FCD71-2B10-4C34-A4A7-354AEBE5EA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906" y="3216639"/>
            <a:ext cx="1488189" cy="1076709"/>
          </a:xfrm>
          <a:prstGeom prst="rect">
            <a:avLst/>
          </a:prstGeom>
        </p:spPr>
      </p:pic>
      <p:pic>
        <p:nvPicPr>
          <p:cNvPr id="13" name="Picture 12" descr="A close up of a logo  Description automatically generated">
            <a:extLst>
              <a:ext uri="{FF2B5EF4-FFF2-40B4-BE49-F238E27FC236}">
                <a16:creationId xmlns:a16="http://schemas.microsoft.com/office/drawing/2014/main" id="{03E783D3-6E73-418E-92F6-2CD606CC29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906" y="2800163"/>
            <a:ext cx="1488189" cy="112471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2FDD76-69DA-48FB-9F62-C5D6A091B99D}"/>
              </a:ext>
            </a:extLst>
          </p:cNvPr>
          <p:cNvSpPr txBox="1"/>
          <p:nvPr/>
        </p:nvSpPr>
        <p:spPr bwMode="auto">
          <a:xfrm>
            <a:off x="2636475" y="1743756"/>
            <a:ext cx="387106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"/>
                <a:ea typeface="Myriad Pro Semibold" charset="0"/>
                <a:cs typeface="Myriad Pro Semibold" charset="0"/>
              </a:rPr>
              <a:t>Equal or unequal parts?</a:t>
            </a:r>
            <a:endParaRPr lang="en-GB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570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2BEE64A-AF28-4F65-9889-9C73165348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DE092D-0939-4DFA-A09D-55AB50110DF8}"/>
              </a:ext>
            </a:extLst>
          </p:cNvPr>
          <p:cNvSpPr txBox="1"/>
          <p:nvPr/>
        </p:nvSpPr>
        <p:spPr>
          <a:xfrm>
            <a:off x="611560" y="1052736"/>
            <a:ext cx="4407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You could try this at home.</a:t>
            </a:r>
          </a:p>
        </p:txBody>
      </p:sp>
    </p:spTree>
    <p:extLst>
      <p:ext uri="{BB962C8B-B14F-4D97-AF65-F5344CB8AC3E}">
        <p14:creationId xmlns:p14="http://schemas.microsoft.com/office/powerpoint/2010/main" val="13978175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867F86-A6F3-4FFF-BAAD-C58A3C131F57}"/>
              </a:ext>
            </a:extLst>
          </p:cNvPr>
          <p:cNvSpPr txBox="1"/>
          <p:nvPr/>
        </p:nvSpPr>
        <p:spPr bwMode="auto">
          <a:xfrm>
            <a:off x="3677211" y="1740802"/>
            <a:ext cx="178959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Equal parts?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7" name="Picture 6" descr="A close up of a logo  Description automatically generated">
            <a:extLst>
              <a:ext uri="{FF2B5EF4-FFF2-40B4-BE49-F238E27FC236}">
                <a16:creationId xmlns:a16="http://schemas.microsoft.com/office/drawing/2014/main" id="{E15DF94D-0CF1-4540-9E83-454A4AC9B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992" y="3098672"/>
            <a:ext cx="2366016" cy="905259"/>
          </a:xfrm>
          <a:prstGeom prst="rect">
            <a:avLst/>
          </a:prstGeom>
        </p:spPr>
      </p:pic>
      <p:pic>
        <p:nvPicPr>
          <p:cNvPr id="9" name="Picture 8" descr="A close up of a logo  Description automatically generated">
            <a:extLst>
              <a:ext uri="{FF2B5EF4-FFF2-40B4-BE49-F238E27FC236}">
                <a16:creationId xmlns:a16="http://schemas.microsoft.com/office/drawing/2014/main" id="{02499B32-B2D9-4B1C-924D-C1DB76CC6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992" y="3098672"/>
            <a:ext cx="2366016" cy="905259"/>
          </a:xfrm>
          <a:prstGeom prst="rect">
            <a:avLst/>
          </a:prstGeom>
        </p:spPr>
      </p:pic>
      <p:pic>
        <p:nvPicPr>
          <p:cNvPr id="11" name="Picture 10" descr="A close up of a logo  Description automatically generated">
            <a:extLst>
              <a:ext uri="{FF2B5EF4-FFF2-40B4-BE49-F238E27FC236}">
                <a16:creationId xmlns:a16="http://schemas.microsoft.com/office/drawing/2014/main" id="{4A5636A0-F50C-424A-9F3C-36D3C3333F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992" y="3098672"/>
            <a:ext cx="2366016" cy="90525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0B56E68-7E81-4B81-97A9-25D98FF0751D}"/>
              </a:ext>
            </a:extLst>
          </p:cNvPr>
          <p:cNvSpPr txBox="1"/>
          <p:nvPr/>
        </p:nvSpPr>
        <p:spPr bwMode="auto">
          <a:xfrm>
            <a:off x="5957046" y="3281415"/>
            <a:ext cx="382156" cy="53091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3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3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D3C859-DDDD-4229-9C23-2FAD42F3C402}"/>
              </a:ext>
            </a:extLst>
          </p:cNvPr>
          <p:cNvSpPr txBox="1"/>
          <p:nvPr/>
        </p:nvSpPr>
        <p:spPr bwMode="auto">
          <a:xfrm>
            <a:off x="5956244" y="3292132"/>
            <a:ext cx="441468" cy="53091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3000" dirty="0">
                <a:solidFill>
                  <a:srgbClr val="00B05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3000" dirty="0">
              <a:solidFill>
                <a:srgbClr val="00B05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974A80-97E6-4ADA-AB72-516CCA85A6F6}"/>
              </a:ext>
            </a:extLst>
          </p:cNvPr>
          <p:cNvSpPr txBox="1"/>
          <p:nvPr/>
        </p:nvSpPr>
        <p:spPr>
          <a:xfrm>
            <a:off x="0" y="86331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cs typeface="Arial" panose="020B0604020202020204" pitchFamily="34" charset="0"/>
              </a:rPr>
              <a:t>Are you ready for a challenge?</a:t>
            </a:r>
          </a:p>
        </p:txBody>
      </p:sp>
    </p:spTree>
    <p:extLst>
      <p:ext uri="{BB962C8B-B14F-4D97-AF65-F5344CB8AC3E}">
        <p14:creationId xmlns:p14="http://schemas.microsoft.com/office/powerpoint/2010/main" val="274808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3" grpId="1"/>
      <p:bldP spid="13" grpId="2"/>
      <p:bldP spid="13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40DE342-37C3-484E-8162-667F220A97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940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close up of a logo  Description automatically generated">
            <a:extLst>
              <a:ext uri="{FF2B5EF4-FFF2-40B4-BE49-F238E27FC236}">
                <a16:creationId xmlns:a16="http://schemas.microsoft.com/office/drawing/2014/main" id="{C02F8E79-5E45-45CE-9373-CB891BF5F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249391"/>
            <a:ext cx="7926984" cy="57385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C98BEF-3757-439A-BA07-F3495C8830F1}"/>
              </a:ext>
            </a:extLst>
          </p:cNvPr>
          <p:cNvSpPr txBox="1"/>
          <p:nvPr/>
        </p:nvSpPr>
        <p:spPr bwMode="auto">
          <a:xfrm>
            <a:off x="3636206" y="2103239"/>
            <a:ext cx="20217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equal parts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ECE3D-625F-4C07-9D51-F04FA8931DC6}"/>
              </a:ext>
            </a:extLst>
          </p:cNvPr>
          <p:cNvSpPr txBox="1"/>
          <p:nvPr/>
        </p:nvSpPr>
        <p:spPr bwMode="auto">
          <a:xfrm>
            <a:off x="3461480" y="3998893"/>
            <a:ext cx="2371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unequal parts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2" name="Picture 11" descr="A close up of a logo  Description automatically generated">
            <a:extLst>
              <a:ext uri="{FF2B5EF4-FFF2-40B4-BE49-F238E27FC236}">
                <a16:creationId xmlns:a16="http://schemas.microsoft.com/office/drawing/2014/main" id="{19CFB802-A026-4B99-8B15-C68A3A1E84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81734"/>
            <a:ext cx="7926984" cy="573855"/>
          </a:xfrm>
          <a:prstGeom prst="rect">
            <a:avLst/>
          </a:prstGeom>
        </p:spPr>
      </p:pic>
      <p:pic>
        <p:nvPicPr>
          <p:cNvPr id="14" name="Picture 13" descr="A close up of a logo  Description automatically generated">
            <a:extLst>
              <a:ext uri="{FF2B5EF4-FFF2-40B4-BE49-F238E27FC236}">
                <a16:creationId xmlns:a16="http://schemas.microsoft.com/office/drawing/2014/main" id="{096B366D-9967-4F83-9B64-DAA46018CE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587" y="1396322"/>
            <a:ext cx="3978082" cy="544677"/>
          </a:xfrm>
          <a:prstGeom prst="rect">
            <a:avLst/>
          </a:prstGeom>
        </p:spPr>
      </p:pic>
      <p:pic>
        <p:nvPicPr>
          <p:cNvPr id="16" name="Picture 15" descr="A close up of a logo  Description automatically generated">
            <a:extLst>
              <a:ext uri="{FF2B5EF4-FFF2-40B4-BE49-F238E27FC236}">
                <a16:creationId xmlns:a16="http://schemas.microsoft.com/office/drawing/2014/main" id="{E1A006E9-49B8-42D1-B5E4-C8FA8DFA30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903" y="3256113"/>
            <a:ext cx="2674749" cy="5446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683568" y="4581128"/>
            <a:ext cx="82611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I have folded my whole length of paper into ___ equal/unequal parts.</a:t>
            </a:r>
            <a:endParaRPr lang="en-US" sz="2400" i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556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8D9D81-360F-45BB-B907-6E124C7D50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83603D-2C98-453D-BE1C-DA093FE0C3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844824"/>
            <a:ext cx="6336704" cy="35643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0F6F74-3185-4FBD-AB87-7AB8FDFA611A}"/>
              </a:ext>
            </a:extLst>
          </p:cNvPr>
          <p:cNvSpPr txBox="1"/>
          <p:nvPr/>
        </p:nvSpPr>
        <p:spPr>
          <a:xfrm>
            <a:off x="1043608" y="2420888"/>
            <a:ext cx="805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dirty="0"/>
              <a:t>Zoe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E84CF3-938F-4BBA-84D0-19C4F6F09760}"/>
              </a:ext>
            </a:extLst>
          </p:cNvPr>
          <p:cNvSpPr txBox="1"/>
          <p:nvPr/>
        </p:nvSpPr>
        <p:spPr>
          <a:xfrm>
            <a:off x="965062" y="3301137"/>
            <a:ext cx="883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dirty="0"/>
              <a:t>Alex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63780F-34C2-4519-8E46-36799A9CCF3F}"/>
              </a:ext>
            </a:extLst>
          </p:cNvPr>
          <p:cNvSpPr/>
          <p:nvPr/>
        </p:nvSpPr>
        <p:spPr bwMode="auto">
          <a:xfrm>
            <a:off x="5652120" y="1988840"/>
            <a:ext cx="3096344" cy="252028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764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5" name="Picture 4" descr="A picture containing object  Description automatically generated">
            <a:extLst>
              <a:ext uri="{FF2B5EF4-FFF2-40B4-BE49-F238E27FC236}">
                <a16:creationId xmlns:a16="http://schemas.microsoft.com/office/drawing/2014/main" id="{A8D8D833-3643-440E-9C4C-8FAC53A731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052736"/>
            <a:ext cx="5112573" cy="28867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FA97322-BC10-4DB7-B9C9-6291B115C554}"/>
              </a:ext>
            </a:extLst>
          </p:cNvPr>
          <p:cNvSpPr txBox="1"/>
          <p:nvPr/>
        </p:nvSpPr>
        <p:spPr>
          <a:xfrm>
            <a:off x="683568" y="4149080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latin typeface="Myriad Pro"/>
              </a:rPr>
              <a:t>The parts are </a:t>
            </a:r>
            <a:r>
              <a:rPr lang="en-GB" b="1" dirty="0">
                <a:latin typeface="Myriad Pro"/>
              </a:rPr>
              <a:t>equal</a:t>
            </a:r>
            <a:r>
              <a:rPr lang="en-GB" dirty="0">
                <a:latin typeface="Myriad Pro"/>
              </a:rPr>
              <a:t>. I know this because the </a:t>
            </a:r>
            <a:r>
              <a:rPr lang="en-GB" u="sng" dirty="0">
                <a:latin typeface="Myriad Pro"/>
              </a:rPr>
              <a:t>number of people</a:t>
            </a:r>
            <a:r>
              <a:rPr lang="en-GB" dirty="0">
                <a:latin typeface="Myriad Pro"/>
              </a:rPr>
              <a:t> in each part </a:t>
            </a:r>
            <a:r>
              <a:rPr lang="en-GB" b="1" dirty="0">
                <a:latin typeface="Myriad Pro"/>
              </a:rPr>
              <a:t>is the same</a:t>
            </a:r>
            <a:r>
              <a:rPr lang="en-GB" dirty="0">
                <a:latin typeface="Myriad Pro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370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A341EE-FE37-4919-BB0C-000623DE0C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830" y="630000"/>
            <a:ext cx="5106339" cy="33917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1B126C-C04A-4FDA-9597-3F8D032A53DC}"/>
              </a:ext>
            </a:extLst>
          </p:cNvPr>
          <p:cNvSpPr txBox="1"/>
          <p:nvPr/>
        </p:nvSpPr>
        <p:spPr>
          <a:xfrm>
            <a:off x="683568" y="4149080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latin typeface="Myriad Pro"/>
              </a:rPr>
              <a:t>The parts are </a:t>
            </a:r>
            <a:r>
              <a:rPr lang="en-GB" b="1" dirty="0">
                <a:latin typeface="Myriad Pro"/>
              </a:rPr>
              <a:t>unequal</a:t>
            </a:r>
            <a:r>
              <a:rPr lang="en-GB" dirty="0">
                <a:latin typeface="Myriad Pro"/>
              </a:rPr>
              <a:t>. I know this because the </a:t>
            </a:r>
            <a:r>
              <a:rPr lang="en-GB" u="sng" dirty="0">
                <a:latin typeface="Myriad Pro"/>
              </a:rPr>
              <a:t>number of people</a:t>
            </a:r>
            <a:r>
              <a:rPr lang="en-GB" dirty="0">
                <a:latin typeface="Myriad Pro"/>
              </a:rPr>
              <a:t> in each part is </a:t>
            </a:r>
            <a:r>
              <a:rPr lang="en-GB" b="1" dirty="0">
                <a:latin typeface="Myriad Pro"/>
              </a:rPr>
              <a:t>not the same.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149C833-B651-4FB8-A253-659520F474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104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5" name="Picture 4" descr="A picture containing transport  Description automatically generated">
            <a:extLst>
              <a:ext uri="{FF2B5EF4-FFF2-40B4-BE49-F238E27FC236}">
                <a16:creationId xmlns:a16="http://schemas.microsoft.com/office/drawing/2014/main" id="{F5D39761-EA0E-418B-BCF2-62C8BD0E75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335" y="1361727"/>
            <a:ext cx="3027329" cy="20717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097D34-04CB-438C-90D6-4C2A59DC9F04}"/>
              </a:ext>
            </a:extLst>
          </p:cNvPr>
          <p:cNvSpPr txBox="1"/>
          <p:nvPr/>
        </p:nvSpPr>
        <p:spPr>
          <a:xfrm>
            <a:off x="611560" y="3805558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latin typeface="Myriad Pro"/>
              </a:rPr>
              <a:t>The parts are </a:t>
            </a:r>
            <a:r>
              <a:rPr lang="en-GB" b="1" dirty="0">
                <a:latin typeface="Myriad Pro"/>
              </a:rPr>
              <a:t>unequal</a:t>
            </a:r>
            <a:r>
              <a:rPr lang="en-GB" dirty="0">
                <a:latin typeface="Myriad Pro"/>
              </a:rPr>
              <a:t>. I know this because the </a:t>
            </a:r>
            <a:r>
              <a:rPr lang="en-GB" u="sng" dirty="0">
                <a:latin typeface="Myriad Pro"/>
              </a:rPr>
              <a:t>number of cars</a:t>
            </a:r>
            <a:r>
              <a:rPr lang="en-GB" dirty="0">
                <a:latin typeface="Myriad Pro"/>
              </a:rPr>
              <a:t> in each part is </a:t>
            </a:r>
            <a:r>
              <a:rPr lang="en-GB" b="1" dirty="0">
                <a:latin typeface="Myriad Pro"/>
              </a:rPr>
              <a:t>not the same</a:t>
            </a:r>
            <a:r>
              <a:rPr lang="en-GB" dirty="0">
                <a:latin typeface="Myriad Pro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322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264011-12FD-47E3-8278-A6180903A1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595B27-6137-4888-9089-23C8E64BB34C}"/>
              </a:ext>
            </a:extLst>
          </p:cNvPr>
          <p:cNvSpPr txBox="1"/>
          <p:nvPr/>
        </p:nvSpPr>
        <p:spPr>
          <a:xfrm>
            <a:off x="1585729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0935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874967-D596-41F7-9216-F8A25415E630}"/>
              </a:ext>
            </a:extLst>
          </p:cNvPr>
          <p:cNvSpPr txBox="1"/>
          <p:nvPr/>
        </p:nvSpPr>
        <p:spPr bwMode="auto">
          <a:xfrm>
            <a:off x="2515421" y="1178068"/>
            <a:ext cx="41131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"/>
                <a:ea typeface="Myriad Pro Semibold" charset="0"/>
                <a:cs typeface="Myriad Pro Semibold" charset="0"/>
              </a:rPr>
              <a:t>Arrange into equal parts.</a:t>
            </a:r>
            <a:endParaRPr lang="en-GB" dirty="0">
              <a:solidFill>
                <a:srgbClr val="FF0000"/>
              </a:solidFill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7" name="Picture 6" descr="A picture containing weapon, brass knucks  Description automatically generated">
            <a:extLst>
              <a:ext uri="{FF2B5EF4-FFF2-40B4-BE49-F238E27FC236}">
                <a16:creationId xmlns:a16="http://schemas.microsoft.com/office/drawing/2014/main" id="{C0D40CB8-53C6-4395-97E3-120574F01B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328" y="2924210"/>
            <a:ext cx="6224870" cy="1342238"/>
          </a:xfrm>
          <a:prstGeom prst="rect">
            <a:avLst/>
          </a:prstGeom>
        </p:spPr>
      </p:pic>
      <p:pic>
        <p:nvPicPr>
          <p:cNvPr id="9" name="Picture 8" descr="A picture containing object  Description automatically generated">
            <a:extLst>
              <a:ext uri="{FF2B5EF4-FFF2-40B4-BE49-F238E27FC236}">
                <a16:creationId xmlns:a16="http://schemas.microsoft.com/office/drawing/2014/main" id="{BD99E302-E1AF-4798-AD5E-8B216ADAB2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968" y="3709665"/>
            <a:ext cx="554402" cy="5544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244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 L -0.23177 0.10208 " pathEditMode="relative" rAng="0" ptsTypes="AA">
                                      <p:cBhvr>
                                        <p:cTn id="1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7" y="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A410B13-2CFA-4181-A866-7A98EA5125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400FFB-975E-4A21-A9E8-22FD862A5FD7}"/>
              </a:ext>
            </a:extLst>
          </p:cNvPr>
          <p:cNvSpPr txBox="1"/>
          <p:nvPr/>
        </p:nvSpPr>
        <p:spPr>
          <a:xfrm>
            <a:off x="1585729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61563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7|26.8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4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8.5|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8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13.5|1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22.6|21.2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B18B3D-5C68-4030-BEF3-6F927E24DA37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metadata/properties"/>
    <ds:schemaRef ds:uri="http://schemas.openxmlformats.org/package/2006/metadata/core-properties"/>
    <ds:schemaRef ds:uri="2271028d-ccd4-470e-b3a6-2ee8809238b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04A8036-A212-4C7C-ABDD-A95EBC7DD696}"/>
</file>

<file path=customXml/itemProps4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1122</TotalTime>
  <Words>228</Words>
  <Application>Microsoft Office PowerPoint</Application>
  <PresentationFormat>On-screen Show (4:3)</PresentationFormat>
  <Paragraphs>40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Comic Sans MS</vt:lpstr>
      <vt:lpstr>Myriad Pro</vt:lpstr>
      <vt:lpstr>Myriad Pro Semibold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70</cp:revision>
  <dcterms:created xsi:type="dcterms:W3CDTF">2008-01-11T09:41:35Z</dcterms:created>
  <dcterms:modified xsi:type="dcterms:W3CDTF">2020-08-26T13:00:48Z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