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Override1.xml" ContentType="application/vnd.openxmlformats-officedocument.themeOverr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Override2.xml" ContentType="application/vnd.openxmlformats-officedocument.themeOverride+xml"/>
  <Override PartName="/ppt/theme/themeOverride3.xml" ContentType="application/vnd.openxmlformats-officedocument.themeOverrid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tags/tag6.xml" ContentType="application/vnd.openxmlformats-officedocument.presentationml.tags+xml"/>
  <Override PartName="/ppt/notesSlides/notesSlide11.xml" ContentType="application/vnd.openxmlformats-officedocument.presentationml.notesSlide+xml"/>
  <Override PartName="/ppt/tags/tag7.xml" ContentType="application/vnd.openxmlformats-officedocument.presentationml.tags+xml"/>
  <Override PartName="/ppt/notesSlides/notesSlide12.xml" ContentType="application/vnd.openxmlformats-officedocument.presentationml.notesSlide+xml"/>
  <Override PartName="/ppt/tags/tag8.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2" r:id="rId4"/>
    <p:sldMasterId id="2147483964" r:id="rId5"/>
  </p:sldMasterIdLst>
  <p:notesMasterIdLst>
    <p:notesMasterId r:id="rId23"/>
  </p:notesMasterIdLst>
  <p:handoutMasterIdLst>
    <p:handoutMasterId r:id="rId24"/>
  </p:handoutMasterIdLst>
  <p:sldIdLst>
    <p:sldId id="364" r:id="rId6"/>
    <p:sldId id="288" r:id="rId7"/>
    <p:sldId id="286" r:id="rId8"/>
    <p:sldId id="289" r:id="rId9"/>
    <p:sldId id="287" r:id="rId10"/>
    <p:sldId id="290" r:id="rId11"/>
    <p:sldId id="279" r:id="rId12"/>
    <p:sldId id="292" r:id="rId13"/>
    <p:sldId id="291" r:id="rId14"/>
    <p:sldId id="281" r:id="rId15"/>
    <p:sldId id="282" r:id="rId16"/>
    <p:sldId id="283" r:id="rId17"/>
    <p:sldId id="284" r:id="rId18"/>
    <p:sldId id="293" r:id="rId19"/>
    <p:sldId id="294" r:id="rId20"/>
    <p:sldId id="295" r:id="rId21"/>
    <p:sldId id="260" r:id="rId22"/>
  </p:sldIdLst>
  <p:sldSz cx="9144000" cy="6858000" type="screen4x3"/>
  <p:notesSz cx="6858000" cy="9144000"/>
  <p:defaultTextStyle>
    <a:defPPr>
      <a:defRPr lang="en-GB"/>
    </a:defPPr>
    <a:lvl1pPr algn="l" rtl="0" fontAlgn="base">
      <a:spcBef>
        <a:spcPct val="20000"/>
      </a:spcBef>
      <a:spcAft>
        <a:spcPct val="0"/>
      </a:spcAft>
      <a:buClr>
        <a:srgbClr val="00628C"/>
      </a:buClr>
      <a:buFont typeface="Arial" charset="0"/>
      <a:buChar char="●"/>
      <a:defRPr sz="2800" kern="1200">
        <a:solidFill>
          <a:schemeClr val="tx1"/>
        </a:solidFill>
        <a:latin typeface="Arial" charset="0"/>
        <a:ea typeface="+mn-ea"/>
        <a:cs typeface="+mn-cs"/>
      </a:defRPr>
    </a:lvl1pPr>
    <a:lvl2pPr marL="457200" algn="l" rtl="0" fontAlgn="base">
      <a:spcBef>
        <a:spcPct val="20000"/>
      </a:spcBef>
      <a:spcAft>
        <a:spcPct val="0"/>
      </a:spcAft>
      <a:buClr>
        <a:srgbClr val="00628C"/>
      </a:buClr>
      <a:buFont typeface="Arial" charset="0"/>
      <a:buChar char="●"/>
      <a:defRPr sz="2800" kern="1200">
        <a:solidFill>
          <a:schemeClr val="tx1"/>
        </a:solidFill>
        <a:latin typeface="Arial" charset="0"/>
        <a:ea typeface="+mn-ea"/>
        <a:cs typeface="+mn-cs"/>
      </a:defRPr>
    </a:lvl2pPr>
    <a:lvl3pPr marL="914400" algn="l" rtl="0" fontAlgn="base">
      <a:spcBef>
        <a:spcPct val="20000"/>
      </a:spcBef>
      <a:spcAft>
        <a:spcPct val="0"/>
      </a:spcAft>
      <a:buClr>
        <a:srgbClr val="00628C"/>
      </a:buClr>
      <a:buFont typeface="Arial" charset="0"/>
      <a:buChar char="●"/>
      <a:defRPr sz="2800" kern="1200">
        <a:solidFill>
          <a:schemeClr val="tx1"/>
        </a:solidFill>
        <a:latin typeface="Arial" charset="0"/>
        <a:ea typeface="+mn-ea"/>
        <a:cs typeface="+mn-cs"/>
      </a:defRPr>
    </a:lvl3pPr>
    <a:lvl4pPr marL="1371600" algn="l" rtl="0" fontAlgn="base">
      <a:spcBef>
        <a:spcPct val="20000"/>
      </a:spcBef>
      <a:spcAft>
        <a:spcPct val="0"/>
      </a:spcAft>
      <a:buClr>
        <a:srgbClr val="00628C"/>
      </a:buClr>
      <a:buFont typeface="Arial" charset="0"/>
      <a:buChar char="●"/>
      <a:defRPr sz="2800" kern="1200">
        <a:solidFill>
          <a:schemeClr val="tx1"/>
        </a:solidFill>
        <a:latin typeface="Arial" charset="0"/>
        <a:ea typeface="+mn-ea"/>
        <a:cs typeface="+mn-cs"/>
      </a:defRPr>
    </a:lvl4pPr>
    <a:lvl5pPr marL="1828800" algn="l" rtl="0" fontAlgn="base">
      <a:spcBef>
        <a:spcPct val="20000"/>
      </a:spcBef>
      <a:spcAft>
        <a:spcPct val="0"/>
      </a:spcAft>
      <a:buClr>
        <a:srgbClr val="00628C"/>
      </a:buClr>
      <a:buFont typeface="Arial" charset="0"/>
      <a:buChar char="●"/>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2" pos="2880">
          <p15:clr>
            <a:srgbClr val="A4A3A4"/>
          </p15:clr>
        </p15:guide>
        <p15:guide id="3" orient="horz" pos="2259"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0" name="Author" initials="A" lastIdx="0" clrIdx="9"/>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0628C"/>
    <a:srgbClr val="E9C773"/>
    <a:srgbClr val="7F6114"/>
    <a:srgbClr val="8CB8CB"/>
    <a:srgbClr val="816214"/>
    <a:srgbClr val="51A14F"/>
    <a:srgbClr val="FFFFFF"/>
    <a:srgbClr val="FFF2CC"/>
    <a:srgbClr val="C8E2E8"/>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F9AB45-F03F-4844-B84B-927E4B1E1AF0}" v="1" dt="2020-08-26T12:56:24.5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3833" autoAdjust="0"/>
  </p:normalViewPr>
  <p:slideViewPr>
    <p:cSldViewPr snapToGrid="0">
      <p:cViewPr varScale="1">
        <p:scale>
          <a:sx n="46" d="100"/>
          <a:sy n="46" d="100"/>
        </p:scale>
        <p:origin x="2076" y="42"/>
      </p:cViewPr>
      <p:guideLst>
        <p:guide pos="2880"/>
        <p:guide orient="horz" pos="2259"/>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9C2368A-073F-454C-AA2E-3C44DC4C47C1}" type="datetimeFigureOut">
              <a:rPr lang="en-US" smtClean="0"/>
              <a:t>26-Aug-20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855692D-1BD2-0646-89ED-8056ECA92CC7}" type="slidenum">
              <a:rPr lang="en-US" smtClean="0"/>
              <a:t>‹#›</a:t>
            </a:fld>
            <a:endParaRPr lang="en-US"/>
          </a:p>
        </p:txBody>
      </p:sp>
    </p:spTree>
    <p:extLst>
      <p:ext uri="{BB962C8B-B14F-4D97-AF65-F5344CB8AC3E}">
        <p14:creationId xmlns:p14="http://schemas.microsoft.com/office/powerpoint/2010/main" val="8212571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D82ED8-BF9E-1842-9745-8BACABFF8F0C}" type="datetimeFigureOut">
              <a:rPr lang="en-US" smtClean="0"/>
              <a:t>26-Aug-20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B2033A-FB0F-7949-A9F0-CBC790DC54B4}" type="slidenum">
              <a:rPr lang="en-US" smtClean="0"/>
              <a:t>‹#›</a:t>
            </a:fld>
            <a:endParaRPr lang="en-US"/>
          </a:p>
        </p:txBody>
      </p:sp>
    </p:spTree>
    <p:extLst>
      <p:ext uri="{BB962C8B-B14F-4D97-AF65-F5344CB8AC3E}">
        <p14:creationId xmlns:p14="http://schemas.microsoft.com/office/powerpoint/2010/main" val="13143623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B2033A-FB0F-7949-A9F0-CBC790DC54B4}" type="slidenum">
              <a:rPr lang="en-US" smtClean="0"/>
              <a:t>2</a:t>
            </a:fld>
            <a:endParaRPr lang="en-US"/>
          </a:p>
        </p:txBody>
      </p:sp>
    </p:spTree>
    <p:extLst>
      <p:ext uri="{BB962C8B-B14F-4D97-AF65-F5344CB8AC3E}">
        <p14:creationId xmlns:p14="http://schemas.microsoft.com/office/powerpoint/2010/main" val="14434776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B2033A-FB0F-7949-A9F0-CBC790DC54B4}" type="slidenum">
              <a:rPr lang="en-US" smtClean="0"/>
              <a:t>11</a:t>
            </a:fld>
            <a:endParaRPr lang="en-US"/>
          </a:p>
        </p:txBody>
      </p:sp>
    </p:spTree>
    <p:extLst>
      <p:ext uri="{BB962C8B-B14F-4D97-AF65-F5344CB8AC3E}">
        <p14:creationId xmlns:p14="http://schemas.microsoft.com/office/powerpoint/2010/main" val="42920765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B2033A-FB0F-7949-A9F0-CBC790DC54B4}" type="slidenum">
              <a:rPr lang="en-US" smtClean="0"/>
              <a:t>12</a:t>
            </a:fld>
            <a:endParaRPr lang="en-US"/>
          </a:p>
        </p:txBody>
      </p:sp>
    </p:spTree>
    <p:extLst>
      <p:ext uri="{BB962C8B-B14F-4D97-AF65-F5344CB8AC3E}">
        <p14:creationId xmlns:p14="http://schemas.microsoft.com/office/powerpoint/2010/main" val="2700316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0" dirty="0"/>
          </a:p>
        </p:txBody>
      </p:sp>
      <p:sp>
        <p:nvSpPr>
          <p:cNvPr id="4" name="Slide Number Placeholder 3"/>
          <p:cNvSpPr>
            <a:spLocks noGrp="1"/>
          </p:cNvSpPr>
          <p:nvPr>
            <p:ph type="sldNum" sz="quarter" idx="5"/>
          </p:nvPr>
        </p:nvSpPr>
        <p:spPr/>
        <p:txBody>
          <a:bodyPr/>
          <a:lstStyle/>
          <a:p>
            <a:fld id="{38B2033A-FB0F-7949-A9F0-CBC790DC54B4}" type="slidenum">
              <a:rPr lang="en-US" smtClean="0"/>
              <a:t>13</a:t>
            </a:fld>
            <a:endParaRPr lang="en-US"/>
          </a:p>
        </p:txBody>
      </p:sp>
    </p:spTree>
    <p:extLst>
      <p:ext uri="{BB962C8B-B14F-4D97-AF65-F5344CB8AC3E}">
        <p14:creationId xmlns:p14="http://schemas.microsoft.com/office/powerpoint/2010/main" val="34404482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0" dirty="0"/>
          </a:p>
        </p:txBody>
      </p:sp>
      <p:sp>
        <p:nvSpPr>
          <p:cNvPr id="4" name="Slide Number Placeholder 3"/>
          <p:cNvSpPr>
            <a:spLocks noGrp="1"/>
          </p:cNvSpPr>
          <p:nvPr>
            <p:ph type="sldNum" sz="quarter" idx="5"/>
          </p:nvPr>
        </p:nvSpPr>
        <p:spPr/>
        <p:txBody>
          <a:bodyPr/>
          <a:lstStyle/>
          <a:p>
            <a:fld id="{38B2033A-FB0F-7949-A9F0-CBC790DC54B4}" type="slidenum">
              <a:rPr lang="en-US" smtClean="0"/>
              <a:t>14</a:t>
            </a:fld>
            <a:endParaRPr lang="en-US"/>
          </a:p>
        </p:txBody>
      </p:sp>
    </p:spTree>
    <p:extLst>
      <p:ext uri="{BB962C8B-B14F-4D97-AF65-F5344CB8AC3E}">
        <p14:creationId xmlns:p14="http://schemas.microsoft.com/office/powerpoint/2010/main" val="12614463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0" dirty="0"/>
          </a:p>
        </p:txBody>
      </p:sp>
      <p:sp>
        <p:nvSpPr>
          <p:cNvPr id="4" name="Slide Number Placeholder 3"/>
          <p:cNvSpPr>
            <a:spLocks noGrp="1"/>
          </p:cNvSpPr>
          <p:nvPr>
            <p:ph type="sldNum" sz="quarter" idx="5"/>
          </p:nvPr>
        </p:nvSpPr>
        <p:spPr/>
        <p:txBody>
          <a:bodyPr/>
          <a:lstStyle/>
          <a:p>
            <a:fld id="{38B2033A-FB0F-7949-A9F0-CBC790DC54B4}" type="slidenum">
              <a:rPr lang="en-US" smtClean="0"/>
              <a:t>15</a:t>
            </a:fld>
            <a:endParaRPr lang="en-US"/>
          </a:p>
        </p:txBody>
      </p:sp>
    </p:spTree>
    <p:extLst>
      <p:ext uri="{BB962C8B-B14F-4D97-AF65-F5344CB8AC3E}">
        <p14:creationId xmlns:p14="http://schemas.microsoft.com/office/powerpoint/2010/main" val="35692865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0" dirty="0"/>
          </a:p>
        </p:txBody>
      </p:sp>
      <p:sp>
        <p:nvSpPr>
          <p:cNvPr id="4" name="Slide Number Placeholder 3"/>
          <p:cNvSpPr>
            <a:spLocks noGrp="1"/>
          </p:cNvSpPr>
          <p:nvPr>
            <p:ph type="sldNum" sz="quarter" idx="5"/>
          </p:nvPr>
        </p:nvSpPr>
        <p:spPr/>
        <p:txBody>
          <a:bodyPr/>
          <a:lstStyle/>
          <a:p>
            <a:fld id="{38B2033A-FB0F-7949-A9F0-CBC790DC54B4}" type="slidenum">
              <a:rPr lang="en-US" smtClean="0"/>
              <a:t>16</a:t>
            </a:fld>
            <a:endParaRPr lang="en-US"/>
          </a:p>
        </p:txBody>
      </p:sp>
    </p:spTree>
    <p:extLst>
      <p:ext uri="{BB962C8B-B14F-4D97-AF65-F5344CB8AC3E}">
        <p14:creationId xmlns:p14="http://schemas.microsoft.com/office/powerpoint/2010/main" val="920960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38B2033A-FB0F-7949-A9F0-CBC790DC54B4}" type="slidenum">
              <a:rPr lang="en-US" smtClean="0"/>
              <a:t>3</a:t>
            </a:fld>
            <a:endParaRPr lang="en-US"/>
          </a:p>
        </p:txBody>
      </p:sp>
    </p:spTree>
    <p:extLst>
      <p:ext uri="{BB962C8B-B14F-4D97-AF65-F5344CB8AC3E}">
        <p14:creationId xmlns:p14="http://schemas.microsoft.com/office/powerpoint/2010/main" val="23796320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38B2033A-FB0F-7949-A9F0-CBC790DC54B4}" type="slidenum">
              <a:rPr lang="en-US" smtClean="0"/>
              <a:t>4</a:t>
            </a:fld>
            <a:endParaRPr lang="en-US"/>
          </a:p>
        </p:txBody>
      </p:sp>
    </p:spTree>
    <p:extLst>
      <p:ext uri="{BB962C8B-B14F-4D97-AF65-F5344CB8AC3E}">
        <p14:creationId xmlns:p14="http://schemas.microsoft.com/office/powerpoint/2010/main" val="592665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B2033A-FB0F-7949-A9F0-CBC790DC54B4}" type="slidenum">
              <a:rPr lang="en-US" smtClean="0"/>
              <a:t>5</a:t>
            </a:fld>
            <a:endParaRPr lang="en-US"/>
          </a:p>
        </p:txBody>
      </p:sp>
    </p:spTree>
    <p:extLst>
      <p:ext uri="{BB962C8B-B14F-4D97-AF65-F5344CB8AC3E}">
        <p14:creationId xmlns:p14="http://schemas.microsoft.com/office/powerpoint/2010/main" val="8593225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B2033A-FB0F-7949-A9F0-CBC790DC54B4}" type="slidenum">
              <a:rPr lang="en-US" smtClean="0"/>
              <a:t>6</a:t>
            </a:fld>
            <a:endParaRPr lang="en-US"/>
          </a:p>
        </p:txBody>
      </p:sp>
    </p:spTree>
    <p:extLst>
      <p:ext uri="{BB962C8B-B14F-4D97-AF65-F5344CB8AC3E}">
        <p14:creationId xmlns:p14="http://schemas.microsoft.com/office/powerpoint/2010/main" val="9374978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B2033A-FB0F-7949-A9F0-CBC790DC54B4}" type="slidenum">
              <a:rPr lang="en-US" smtClean="0"/>
              <a:t>7</a:t>
            </a:fld>
            <a:endParaRPr lang="en-US"/>
          </a:p>
        </p:txBody>
      </p:sp>
    </p:spTree>
    <p:extLst>
      <p:ext uri="{BB962C8B-B14F-4D97-AF65-F5344CB8AC3E}">
        <p14:creationId xmlns:p14="http://schemas.microsoft.com/office/powerpoint/2010/main" val="36788813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B2033A-FB0F-7949-A9F0-CBC790DC54B4}" type="slidenum">
              <a:rPr lang="en-US" smtClean="0"/>
              <a:t>8</a:t>
            </a:fld>
            <a:endParaRPr lang="en-US"/>
          </a:p>
        </p:txBody>
      </p:sp>
    </p:spTree>
    <p:extLst>
      <p:ext uri="{BB962C8B-B14F-4D97-AF65-F5344CB8AC3E}">
        <p14:creationId xmlns:p14="http://schemas.microsoft.com/office/powerpoint/2010/main" val="3125114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B2033A-FB0F-7949-A9F0-CBC790DC54B4}" type="slidenum">
              <a:rPr lang="en-US" smtClean="0"/>
              <a:t>9</a:t>
            </a:fld>
            <a:endParaRPr lang="en-US"/>
          </a:p>
        </p:txBody>
      </p:sp>
    </p:spTree>
    <p:extLst>
      <p:ext uri="{BB962C8B-B14F-4D97-AF65-F5344CB8AC3E}">
        <p14:creationId xmlns:p14="http://schemas.microsoft.com/office/powerpoint/2010/main" val="26838239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0" dirty="0"/>
          </a:p>
        </p:txBody>
      </p:sp>
      <p:sp>
        <p:nvSpPr>
          <p:cNvPr id="4" name="Slide Number Placeholder 3"/>
          <p:cNvSpPr>
            <a:spLocks noGrp="1"/>
          </p:cNvSpPr>
          <p:nvPr>
            <p:ph type="sldNum" sz="quarter" idx="5"/>
          </p:nvPr>
        </p:nvSpPr>
        <p:spPr/>
        <p:txBody>
          <a:bodyPr/>
          <a:lstStyle/>
          <a:p>
            <a:fld id="{38B2033A-FB0F-7949-A9F0-CBC790DC54B4}" type="slidenum">
              <a:rPr lang="en-US" smtClean="0"/>
              <a:t>10</a:t>
            </a:fld>
            <a:endParaRPr lang="en-US"/>
          </a:p>
        </p:txBody>
      </p:sp>
    </p:spTree>
    <p:extLst>
      <p:ext uri="{BB962C8B-B14F-4D97-AF65-F5344CB8AC3E}">
        <p14:creationId xmlns:p14="http://schemas.microsoft.com/office/powerpoint/2010/main" val="334550219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Master" Target="../slideMasters/slideMaster2.xml"/><Relationship Id="rId1" Type="http://schemas.openxmlformats.org/officeDocument/2006/relationships/themeOverride" Target="../theme/themeOverride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03649" y="2618343"/>
            <a:ext cx="7740352" cy="1621314"/>
          </a:xfrm>
          <a:prstGeom prst="rect">
            <a:avLst/>
          </a:prstGeom>
        </p:spPr>
      </p:pic>
      <p:sp>
        <p:nvSpPr>
          <p:cNvPr id="44036" name="Rectangle 4"/>
          <p:cNvSpPr>
            <a:spLocks noGrp="1" noChangeArrowheads="1"/>
          </p:cNvSpPr>
          <p:nvPr>
            <p:ph type="ctrTitle" hasCustomPrompt="1"/>
          </p:nvPr>
        </p:nvSpPr>
        <p:spPr>
          <a:xfrm>
            <a:off x="2483768" y="2803101"/>
            <a:ext cx="6279232"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a:t>Segment title</a:t>
            </a:r>
          </a:p>
        </p:txBody>
      </p:sp>
      <p:sp>
        <p:nvSpPr>
          <p:cNvPr id="44037" name="Rectangle 5"/>
          <p:cNvSpPr>
            <a:spLocks noGrp="1" noChangeArrowheads="1"/>
          </p:cNvSpPr>
          <p:nvPr>
            <p:ph type="subTitle" idx="1" hasCustomPrompt="1"/>
          </p:nvPr>
        </p:nvSpPr>
        <p:spPr>
          <a:xfrm>
            <a:off x="2483768" y="3746683"/>
            <a:ext cx="6279232"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a:t>Representations | Year X</a:t>
            </a:r>
          </a:p>
        </p:txBody>
      </p:sp>
      <p:sp>
        <p:nvSpPr>
          <p:cNvPr id="11" name="Rectangle 4"/>
          <p:cNvSpPr txBox="1">
            <a:spLocks noChangeArrowheads="1"/>
          </p:cNvSpPr>
          <p:nvPr userDrawn="1"/>
        </p:nvSpPr>
        <p:spPr bwMode="auto">
          <a:xfrm>
            <a:off x="1492297" y="4877634"/>
            <a:ext cx="7239000" cy="4360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b="1" kern="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21060" y="520876"/>
            <a:ext cx="296994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52120" y="178908"/>
            <a:ext cx="3068836" cy="1486300"/>
          </a:xfrm>
          <a:prstGeom prst="rect">
            <a:avLst/>
          </a:prstGeom>
        </p:spPr>
      </p:pic>
      <p:pic>
        <p:nvPicPr>
          <p:cNvPr id="13" name="Picture 12"/>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a:off x="0" y="0"/>
            <a:ext cx="1066570"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90854" y="2618343"/>
            <a:ext cx="312794"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403648" y="2935440"/>
            <a:ext cx="899160" cy="978408"/>
          </a:xfrm>
          <a:prstGeom prst="rect">
            <a:avLst/>
          </a:prstGeom>
        </p:spPr>
      </p:pic>
      <p:sp>
        <p:nvSpPr>
          <p:cNvPr id="7" name="Text Placeholder 6"/>
          <p:cNvSpPr>
            <a:spLocks noGrp="1"/>
          </p:cNvSpPr>
          <p:nvPr>
            <p:ph type="body" sz="quarter" idx="11" hasCustomPrompt="1"/>
          </p:nvPr>
        </p:nvSpPr>
        <p:spPr>
          <a:xfrm>
            <a:off x="1492297" y="5246952"/>
            <a:ext cx="5583460" cy="510635"/>
          </a:xfrm>
        </p:spPr>
        <p:txBody>
          <a:bodyPr/>
          <a:lstStyle>
            <a:lvl1pPr>
              <a:defRPr sz="2400" i="1">
                <a:solidFill>
                  <a:srgbClr val="00628C"/>
                </a:solidFill>
                <a:latin typeface="Myriad Pro" charset="0"/>
                <a:ea typeface="Myriad Pro" charset="0"/>
                <a:cs typeface="Myriad Pro" charset="0"/>
              </a:defRPr>
            </a:lvl1pPr>
          </a:lstStyle>
          <a:p>
            <a:pPr lvl="0"/>
            <a:r>
              <a:rPr lang="en-US"/>
              <a:t>Spine</a:t>
            </a:r>
          </a:p>
        </p:txBody>
      </p:sp>
      <p:sp>
        <p:nvSpPr>
          <p:cNvPr id="14" name="Rectangle 13"/>
          <p:cNvSpPr/>
          <p:nvPr userDrawn="1"/>
        </p:nvSpPr>
        <p:spPr>
          <a:xfrm>
            <a:off x="4191000" y="6073157"/>
            <a:ext cx="4572000" cy="784830"/>
          </a:xfrm>
          <a:prstGeom prst="rect">
            <a:avLst/>
          </a:prstGeom>
        </p:spPr>
        <p:txBody>
          <a:bodyPr>
            <a:spAutoFit/>
          </a:bodyPr>
          <a:lstStyle/>
          <a:p>
            <a:pPr algn="r">
              <a:buFontTx/>
              <a:buNone/>
            </a:pPr>
            <a:r>
              <a:rPr lang="en-US" sz="1500">
                <a:solidFill>
                  <a:srgbClr val="00628C"/>
                </a:solidFill>
                <a:effectLst/>
                <a:latin typeface="Myriad Pro" charset="0"/>
                <a:hlinkClick r:id="rId8"/>
              </a:rPr>
              <a:t>www.ncetm.org.uk/masterypd</a:t>
            </a:r>
            <a:br>
              <a:rPr lang="en-US" sz="1500">
                <a:solidFill>
                  <a:srgbClr val="00628C"/>
                </a:solidFill>
                <a:effectLst/>
                <a:latin typeface="Myriad Pro" charset="0"/>
              </a:rPr>
            </a:br>
            <a:r>
              <a:rPr lang="en-US" sz="1500">
                <a:solidFill>
                  <a:srgbClr val="00628C"/>
                </a:solidFill>
                <a:effectLst/>
                <a:latin typeface="Myriad Pro" charset="0"/>
              </a:rPr>
              <a:t>© Crown Copyright 2019</a:t>
            </a:r>
            <a:br>
              <a:rPr lang="en-US" sz="1500">
                <a:solidFill>
                  <a:srgbClr val="00628C"/>
                </a:solidFill>
                <a:effectLst/>
                <a:latin typeface="Myriad Pro" charset="0"/>
              </a:rPr>
            </a:br>
            <a:r>
              <a:rPr lang="en-US" sz="1500">
                <a:solidFill>
                  <a:schemeClr val="bg1">
                    <a:lumMod val="50000"/>
                  </a:schemeClr>
                </a:solidFill>
                <a:effectLst/>
                <a:latin typeface="Myriad Pro" charset="0"/>
              </a:rPr>
              <a:t>2019 pilot</a:t>
            </a:r>
            <a:endParaRPr lang="en-US" sz="1500">
              <a:solidFill>
                <a:srgbClr val="00628C"/>
              </a:solidFill>
              <a:effectLst/>
              <a:latin typeface="Myriad Pro" charset="0"/>
            </a:endParaRPr>
          </a:p>
        </p:txBody>
      </p:sp>
    </p:spTree>
    <p:extLst>
      <p:ext uri="{BB962C8B-B14F-4D97-AF65-F5344CB8AC3E}">
        <p14:creationId xmlns:p14="http://schemas.microsoft.com/office/powerpoint/2010/main" val="141490224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6012160" y="6500873"/>
            <a:ext cx="2811573" cy="323165"/>
          </a:xfrm>
          <a:prstGeom prst="rect">
            <a:avLst/>
          </a:prstGeom>
        </p:spPr>
        <p:txBody>
          <a:bodyPr wrap="square">
            <a:spAutoFit/>
          </a:bodyPr>
          <a:lstStyle/>
          <a:p>
            <a:pPr algn="r">
              <a:buFontTx/>
              <a:buNone/>
            </a:pPr>
            <a:r>
              <a:rPr lang="en-US" sz="1500">
                <a:solidFill>
                  <a:srgbClr val="00628C"/>
                </a:solidFill>
                <a:effectLst/>
                <a:latin typeface="Myriad Pro" charset="0"/>
              </a:rPr>
              <a:t>© Crown Copyright 2019 </a:t>
            </a:r>
          </a:p>
        </p:txBody>
      </p:sp>
      <p:sp>
        <p:nvSpPr>
          <p:cNvPr id="11" name="Rectangle 10"/>
          <p:cNvSpPr/>
          <p:nvPr userDrawn="1"/>
        </p:nvSpPr>
        <p:spPr>
          <a:xfrm>
            <a:off x="392275" y="6487840"/>
            <a:ext cx="2811573" cy="323165"/>
          </a:xfrm>
          <a:prstGeom prst="rect">
            <a:avLst/>
          </a:prstGeom>
        </p:spPr>
        <p:txBody>
          <a:bodyPr wrap="square">
            <a:spAutoFit/>
          </a:bodyPr>
          <a:lstStyle/>
          <a:p>
            <a:pPr algn="l">
              <a:buFontTx/>
              <a:buNone/>
            </a:pPr>
            <a:r>
              <a:rPr lang="en-US" sz="1500">
                <a:solidFill>
                  <a:srgbClr val="00628C"/>
                </a:solidFill>
                <a:effectLst/>
                <a:latin typeface="Myriad Pro" charset="0"/>
                <a:hlinkClick r:id="rId2"/>
              </a:rPr>
              <a:t>www.ncetm.org.uk/masterypd</a:t>
            </a:r>
            <a:r>
              <a:rPr lang="en-US" sz="150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a:t>How to use this presentation</a:t>
            </a:r>
          </a:p>
        </p:txBody>
      </p:sp>
      <p:sp>
        <p:nvSpPr>
          <p:cNvPr id="2" name="TextBox 1"/>
          <p:cNvSpPr txBox="1"/>
          <p:nvPr userDrawn="1"/>
        </p:nvSpPr>
        <p:spPr bwMode="auto">
          <a:xfrm>
            <a:off x="463960" y="836712"/>
            <a:ext cx="8216081" cy="35640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lvl="0">
              <a:lnSpc>
                <a:spcPct val="100000"/>
              </a:lnSpc>
              <a:buNone/>
            </a:pPr>
            <a:r>
              <a:rPr lang="en-GB" sz="2400">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lvl="0">
              <a:lnSpc>
                <a:spcPct val="100000"/>
              </a:lnSpc>
              <a:buNone/>
            </a:pPr>
            <a:endParaRPr lang="en-GB" sz="2400">
              <a:latin typeface="Myriad Pro" charset="0"/>
              <a:ea typeface="Myriad Pro" charset="0"/>
              <a:cs typeface="Myriad Pro" charset="0"/>
            </a:endParaRPr>
          </a:p>
          <a:p>
            <a:pPr lvl="0">
              <a:lnSpc>
                <a:spcPct val="100000"/>
              </a:lnSpc>
              <a:buNone/>
            </a:pPr>
            <a:r>
              <a:rPr lang="en-GB" sz="2400">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463959" y="4797152"/>
            <a:ext cx="8216081" cy="1127125"/>
          </a:xfrm>
        </p:spPr>
        <p:txBody>
          <a:bodyPr/>
          <a:lstStyle>
            <a:lvl1pPr marL="0" indent="0">
              <a:buFont typeface="Arial" charset="0"/>
              <a:buNone/>
              <a:defRPr sz="2800" i="0" baseline="0"/>
            </a:lvl1pPr>
          </a:lstStyle>
          <a:p>
            <a:pPr lvl="0">
              <a:lnSpc>
                <a:spcPct val="100000"/>
              </a:lnSpc>
            </a:pPr>
            <a:r>
              <a:rPr lang="en-GB" sz="2400">
                <a:latin typeface="Myriad Pro" charset="0"/>
                <a:ea typeface="Myriad Pro" charset="0"/>
                <a:cs typeface="Myriad Pro" charset="0"/>
              </a:rPr>
              <a:t>You can find the teacher guide [Enter name of teacher guide] by following the link below.</a:t>
            </a:r>
            <a:endParaRPr lang="en-GB" sz="2400" i="1">
              <a:latin typeface="Myriad Pro" charset="0"/>
              <a:ea typeface="Myriad Pro" charset="0"/>
              <a:cs typeface="Myriad Pro" charset="0"/>
            </a:endParaRPr>
          </a:p>
        </p:txBody>
      </p:sp>
      <p:sp>
        <p:nvSpPr>
          <p:cNvPr id="7" name="Rectangle 6"/>
          <p:cNvSpPr/>
          <p:nvPr userDrawn="1"/>
        </p:nvSpPr>
        <p:spPr>
          <a:xfrm>
            <a:off x="3166212" y="6487839"/>
            <a:ext cx="2811573" cy="323165"/>
          </a:xfrm>
          <a:prstGeom prst="rect">
            <a:avLst/>
          </a:prstGeom>
        </p:spPr>
        <p:txBody>
          <a:bodyPr wrap="square">
            <a:spAutoFit/>
          </a:bodyPr>
          <a:lstStyle/>
          <a:p>
            <a:pPr algn="ctr">
              <a:buFontTx/>
              <a:buNone/>
            </a:pPr>
            <a:r>
              <a:rPr lang="en-US" sz="1500">
                <a:solidFill>
                  <a:schemeClr val="bg1">
                    <a:lumMod val="50000"/>
                  </a:schemeClr>
                </a:solidFill>
                <a:effectLst/>
                <a:latin typeface="Myriad Pro" charset="0"/>
              </a:rPr>
              <a:t>2019 pilot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5" name="Text Placeholder 8"/>
          <p:cNvSpPr>
            <a:spLocks noGrp="1"/>
          </p:cNvSpPr>
          <p:nvPr>
            <p:ph type="body" sz="quarter" idx="1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endParaRPr lang="en-US" dirty="0">
              <a:solidFill>
                <a:srgbClr val="00628C"/>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4" y="764704"/>
            <a:ext cx="8216081"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endParaRPr lang="en-GB"/>
          </a:p>
        </p:txBody>
      </p:sp>
      <p:sp>
        <p:nvSpPr>
          <p:cNvPr id="8" name="Rectangle 7"/>
          <p:cNvSpPr/>
          <p:nvPr userDrawn="1"/>
        </p:nvSpPr>
        <p:spPr>
          <a:xfrm>
            <a:off x="6012160" y="6500873"/>
            <a:ext cx="2811573" cy="323165"/>
          </a:xfrm>
          <a:prstGeom prst="rect">
            <a:avLst/>
          </a:prstGeom>
        </p:spPr>
        <p:txBody>
          <a:bodyPr wrap="square">
            <a:spAutoFit/>
          </a:bodyPr>
          <a:lstStyle/>
          <a:p>
            <a:pPr algn="r">
              <a:buFontTx/>
              <a:buNone/>
            </a:pPr>
            <a:r>
              <a:rPr lang="en-US" sz="1500">
                <a:solidFill>
                  <a:srgbClr val="00628C"/>
                </a:solidFill>
                <a:effectLst/>
                <a:latin typeface="Myriad Pro" charset="0"/>
              </a:rPr>
              <a:t>© Crown Copyright 2019 </a:t>
            </a:r>
          </a:p>
        </p:txBody>
      </p:sp>
      <p:sp>
        <p:nvSpPr>
          <p:cNvPr id="11" name="Rectangle 10"/>
          <p:cNvSpPr/>
          <p:nvPr userDrawn="1"/>
        </p:nvSpPr>
        <p:spPr>
          <a:xfrm>
            <a:off x="392275" y="6487840"/>
            <a:ext cx="2811573" cy="323165"/>
          </a:xfrm>
          <a:prstGeom prst="rect">
            <a:avLst/>
          </a:prstGeom>
        </p:spPr>
        <p:txBody>
          <a:bodyPr wrap="square">
            <a:spAutoFit/>
          </a:bodyPr>
          <a:lstStyle/>
          <a:p>
            <a:pPr algn="l">
              <a:buFontTx/>
              <a:buNone/>
            </a:pPr>
            <a:r>
              <a:rPr lang="en-US" sz="1500">
                <a:solidFill>
                  <a:srgbClr val="00628C"/>
                </a:solidFill>
                <a:effectLst/>
                <a:latin typeface="Myriad Pro" charset="0"/>
                <a:hlinkClick r:id="rId2"/>
              </a:rPr>
              <a:t>www.ncetm.org.uk/masterypd</a:t>
            </a:r>
            <a:r>
              <a:rPr lang="en-US" sz="150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0"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US"/>
              <a:t>2.XX </a:t>
            </a:r>
            <a:r>
              <a:rPr lang="en-US" err="1"/>
              <a:t>xxxx</a:t>
            </a:r>
            <a:r>
              <a:rPr lang="en-GB"/>
              <a:t>	</a:t>
            </a:r>
            <a:r>
              <a:rPr lang="en-US">
                <a:solidFill>
                  <a:srgbClr val="00628C"/>
                </a:solidFill>
              </a:rPr>
              <a:t>Step 1:1</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4" y="1181498"/>
            <a:ext cx="8216081"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endParaRPr lang="en-GB"/>
          </a:p>
        </p:txBody>
      </p:sp>
      <p:sp>
        <p:nvSpPr>
          <p:cNvPr id="8" name="Rectangle 7"/>
          <p:cNvSpPr/>
          <p:nvPr userDrawn="1"/>
        </p:nvSpPr>
        <p:spPr>
          <a:xfrm>
            <a:off x="6012160" y="6500873"/>
            <a:ext cx="2811573" cy="323165"/>
          </a:xfrm>
          <a:prstGeom prst="rect">
            <a:avLst/>
          </a:prstGeom>
        </p:spPr>
        <p:txBody>
          <a:bodyPr wrap="square">
            <a:spAutoFit/>
          </a:bodyPr>
          <a:lstStyle/>
          <a:p>
            <a:pPr algn="r">
              <a:buFontTx/>
              <a:buNone/>
            </a:pPr>
            <a:r>
              <a:rPr lang="en-US" sz="1500">
                <a:solidFill>
                  <a:srgbClr val="00628C"/>
                </a:solidFill>
                <a:effectLst/>
                <a:latin typeface="Myriad Pro" charset="0"/>
              </a:rPr>
              <a:t>© Crown Copyright 2019 </a:t>
            </a:r>
          </a:p>
        </p:txBody>
      </p:sp>
      <p:sp>
        <p:nvSpPr>
          <p:cNvPr id="11" name="Rectangle 10"/>
          <p:cNvSpPr/>
          <p:nvPr userDrawn="1"/>
        </p:nvSpPr>
        <p:spPr>
          <a:xfrm>
            <a:off x="392275" y="6487840"/>
            <a:ext cx="2811573" cy="323165"/>
          </a:xfrm>
          <a:prstGeom prst="rect">
            <a:avLst/>
          </a:prstGeom>
        </p:spPr>
        <p:txBody>
          <a:bodyPr wrap="square">
            <a:spAutoFit/>
          </a:bodyPr>
          <a:lstStyle/>
          <a:p>
            <a:pPr algn="l">
              <a:buFontTx/>
              <a:buNone/>
            </a:pPr>
            <a:r>
              <a:rPr lang="en-US" sz="1500">
                <a:solidFill>
                  <a:srgbClr val="00628C"/>
                </a:solidFill>
                <a:effectLst/>
                <a:latin typeface="Myriad Pro" charset="0"/>
                <a:hlinkClick r:id="rId2"/>
              </a:rPr>
              <a:t>www.ncetm.org.uk/masterypd</a:t>
            </a:r>
            <a:r>
              <a:rPr lang="en-US" sz="1500">
                <a:solidFill>
                  <a:srgbClr val="00628C"/>
                </a:solidFill>
                <a:effectLst/>
                <a:latin typeface="Myriad Pro" charset="0"/>
              </a:rPr>
              <a:t> </a:t>
            </a:r>
          </a:p>
        </p:txBody>
      </p:sp>
      <p:sp>
        <p:nvSpPr>
          <p:cNvPr id="6" name="Text Placeholder 5"/>
          <p:cNvSpPr>
            <a:spLocks noGrp="1"/>
          </p:cNvSpPr>
          <p:nvPr>
            <p:ph type="body" sz="quarter" idx="10"/>
          </p:nvPr>
        </p:nvSpPr>
        <p:spPr>
          <a:xfrm>
            <a:off x="463958" y="764704"/>
            <a:ext cx="8219667"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Click to edit Master text styles</a:t>
            </a:r>
          </a:p>
        </p:txBody>
      </p:sp>
      <p:sp>
        <p:nvSpPr>
          <p:cNvPr id="9"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US"/>
              <a:t>2.XX </a:t>
            </a:r>
            <a:r>
              <a:rPr lang="en-US" err="1"/>
              <a:t>xxxx</a:t>
            </a:r>
            <a:r>
              <a:rPr lang="en-GB"/>
              <a:t>	</a:t>
            </a:r>
            <a:r>
              <a:rPr lang="en-US">
                <a:solidFill>
                  <a:srgbClr val="00628C"/>
                </a:solidFill>
              </a:rPr>
              <a:t>Step 1:1</a:t>
            </a:r>
          </a:p>
        </p:txBody>
      </p:sp>
    </p:spTree>
    <p:extLst>
      <p:ext uri="{BB962C8B-B14F-4D97-AF65-F5344CB8AC3E}">
        <p14:creationId xmlns:p14="http://schemas.microsoft.com/office/powerpoint/2010/main" val="11756589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2211525709"/>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4276280381"/>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Canvas" preserve="1" userDrawn="1">
  <p:cSld name="Blank Canvas">
    <p:spTree>
      <p:nvGrpSpPr>
        <p:cNvPr id="1" name="Shape 29"/>
        <p:cNvGrpSpPr/>
        <p:nvPr/>
      </p:nvGrpSpPr>
      <p:grpSpPr>
        <a:xfrm>
          <a:off x="0" y="0"/>
          <a:ext cx="0" cy="0"/>
          <a:chOff x="0" y="0"/>
          <a:chExt cx="0" cy="0"/>
        </a:xfrm>
      </p:grpSpPr>
      <p:sp>
        <p:nvSpPr>
          <p:cNvPr id="30" name="Google Shape;30;p12"/>
          <p:cNvSpPr txBox="1">
            <a:spLocks noGrp="1"/>
          </p:cNvSpPr>
          <p:nvPr>
            <p:ph type="body" idx="1"/>
          </p:nvPr>
        </p:nvSpPr>
        <p:spPr>
          <a:xfrm>
            <a:off x="1" y="0"/>
            <a:ext cx="9144000" cy="630000"/>
          </a:xfrm>
          <a:prstGeom prst="rect">
            <a:avLst/>
          </a:prstGeom>
          <a:solidFill>
            <a:srgbClr val="82CBDD"/>
          </a:solidFill>
          <a:ln>
            <a:noFill/>
          </a:ln>
        </p:spPr>
        <p:txBody>
          <a:bodyPr spcFirstLastPara="1" wrap="square" lIns="180000" tIns="45700" rIns="180000" bIns="45700" anchor="ctr" anchorCtr="0">
            <a:noAutofit/>
          </a:bodyPr>
          <a:lstStyle>
            <a:lvl1pPr marL="457200" lvl="0" indent="-228600" algn="r">
              <a:spcBef>
                <a:spcPts val="420"/>
              </a:spcBef>
              <a:spcAft>
                <a:spcPts val="0"/>
              </a:spcAft>
              <a:buSzPts val="1400"/>
              <a:buNone/>
              <a:defRPr sz="2100">
                <a:solidFill>
                  <a:srgbClr val="82CBDD"/>
                </a:solidFill>
                <a:latin typeface="Open Sans"/>
                <a:ea typeface="Open Sans"/>
                <a:cs typeface="Open Sans"/>
                <a:sym typeface="Open Sans"/>
              </a:defRPr>
            </a:lvl1pPr>
            <a:lvl2pPr marL="914400" lvl="1" indent="-342900" algn="l">
              <a:spcBef>
                <a:spcPts val="360"/>
              </a:spcBef>
              <a:spcAft>
                <a:spcPts val="0"/>
              </a:spcAft>
              <a:buSzPts val="1800"/>
              <a:buChar char="●"/>
              <a:defRPr/>
            </a:lvl2pPr>
            <a:lvl3pPr marL="1371600" lvl="2" indent="-342900" algn="l">
              <a:spcBef>
                <a:spcPts val="360"/>
              </a:spcBef>
              <a:spcAft>
                <a:spcPts val="0"/>
              </a:spcAft>
              <a:buSzPts val="1800"/>
              <a:buChar char="–"/>
              <a:defRPr/>
            </a:lvl3pPr>
            <a:lvl4pPr marL="1828800" lvl="3" indent="-342900" algn="l">
              <a:spcBef>
                <a:spcPts val="360"/>
              </a:spcBef>
              <a:spcAft>
                <a:spcPts val="0"/>
              </a:spcAft>
              <a:buSzPts val="1800"/>
              <a:buChar char="●"/>
              <a:defRPr/>
            </a:lvl4pPr>
            <a:lvl5pPr marL="2286000" lvl="4" indent="-342900" algn="l">
              <a:spcBef>
                <a:spcPts val="360"/>
              </a:spcBef>
              <a:spcAft>
                <a:spcPts val="0"/>
              </a:spcAft>
              <a:buSzPts val="1800"/>
              <a:buChar char="●"/>
              <a:defRPr/>
            </a:lvl5pPr>
            <a:lvl6pPr marL="2743200" lvl="5" indent="-342900" algn="l">
              <a:spcBef>
                <a:spcPts val="360"/>
              </a:spcBef>
              <a:spcAft>
                <a:spcPts val="0"/>
              </a:spcAft>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pPr marL="457200" marR="0" lvl="0" indent="-228600" algn="r" defTabSz="914400" rtl="0" eaLnBrk="1" fontAlgn="auto" latinLnBrk="0" hangingPunct="1">
              <a:lnSpc>
                <a:spcPct val="100000"/>
              </a:lnSpc>
              <a:spcBef>
                <a:spcPts val="420"/>
              </a:spcBef>
              <a:spcAft>
                <a:spcPts val="0"/>
              </a:spcAft>
              <a:buClr>
                <a:srgbClr val="000000"/>
              </a:buClr>
              <a:buSzPts val="1400"/>
              <a:buFont typeface="Arial"/>
              <a:buNone/>
              <a:tabLst/>
              <a:defRPr/>
            </a:pPr>
            <a:endParaRPr lang="en-GB" sz="2400" dirty="0">
              <a:latin typeface="Myriad Pro" panose="020B0503030403020204" charset="0"/>
            </a:endParaRPr>
          </a:p>
        </p:txBody>
      </p:sp>
      <p:sp>
        <p:nvSpPr>
          <p:cNvPr id="7" name="Title 6">
            <a:extLst>
              <a:ext uri="{FF2B5EF4-FFF2-40B4-BE49-F238E27FC236}">
                <a16:creationId xmlns:a16="http://schemas.microsoft.com/office/drawing/2014/main" id="{FE49692A-9FF6-4A6A-A1BB-2F13EA8B8397}"/>
              </a:ext>
            </a:extLst>
          </p:cNvPr>
          <p:cNvSpPr>
            <a:spLocks noGrp="1"/>
          </p:cNvSpPr>
          <p:nvPr>
            <p:ph type="title" hasCustomPrompt="1"/>
          </p:nvPr>
        </p:nvSpPr>
        <p:spPr>
          <a:xfrm>
            <a:off x="1152433" y="54406"/>
            <a:ext cx="7886700" cy="582526"/>
          </a:xfrm>
        </p:spPr>
        <p:txBody>
          <a:bodyPr>
            <a:normAutofit/>
          </a:bodyPr>
          <a:lstStyle>
            <a:lvl1pPr algn="r">
              <a:defRPr sz="2400" b="0">
                <a:solidFill>
                  <a:schemeClr val="tx1"/>
                </a:solidFill>
                <a:latin typeface="Myriad Pro" panose="020B0503030403020204" pitchFamily="34" charset="0"/>
              </a:defRPr>
            </a:lvl1pPr>
          </a:lstStyle>
          <a:p>
            <a:r>
              <a:rPr lang="en-US" dirty="0"/>
              <a:t>[Insert title here]</a:t>
            </a:r>
            <a:endParaRPr lang="en-GB" dirty="0"/>
          </a:p>
        </p:txBody>
      </p:sp>
    </p:spTree>
    <p:extLst>
      <p:ext uri="{BB962C8B-B14F-4D97-AF65-F5344CB8AC3E}">
        <p14:creationId xmlns:p14="http://schemas.microsoft.com/office/powerpoint/2010/main" val="1871192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2903315344"/>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762000" y="301625"/>
            <a:ext cx="79248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a:p>
        </p:txBody>
      </p:sp>
      <p:sp>
        <p:nvSpPr>
          <p:cNvPr id="1027" name="Rectangle 5"/>
          <p:cNvSpPr>
            <a:spLocks noGrp="1" noChangeArrowheads="1"/>
          </p:cNvSpPr>
          <p:nvPr>
            <p:ph type="body" idx="1"/>
          </p:nvPr>
        </p:nvSpPr>
        <p:spPr bwMode="auto">
          <a:xfrm>
            <a:off x="762000" y="1827213"/>
            <a:ext cx="7921625"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p:txBody>
      </p:sp>
      <p:sp>
        <p:nvSpPr>
          <p:cNvPr id="43014" name="Rectangle 6"/>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a:p>
        </p:txBody>
      </p:sp>
      <p:sp>
        <p:nvSpPr>
          <p:cNvPr id="43015" name="Rectangle 7"/>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a:p>
        </p:txBody>
      </p:sp>
      <p:sp>
        <p:nvSpPr>
          <p:cNvPr id="43016" name="Rectangle 8"/>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pPr/>
              <a:t>‹#›</a:t>
            </a:fld>
            <a:endParaRPr lang="en-GB" altLang="x-none"/>
          </a:p>
        </p:txBody>
      </p:sp>
    </p:spTree>
  </p:cSld>
  <p:clrMap bg1="lt1" tx1="dk1" bg2="lt2" tx2="dk2" accent1="accent1" accent2="accent2" accent3="accent3" accent4="accent4" accent5="accent5" accent6="accent6" hlink="hlink" folHlink="folHlink"/>
  <p:sldLayoutIdLst>
    <p:sldLayoutId id="2147483952" r:id="rId1"/>
    <p:sldLayoutId id="2147483962" r:id="rId2"/>
    <p:sldLayoutId id="2147483959" r:id="rId3"/>
    <p:sldLayoutId id="2147483961" r:id="rId4"/>
    <p:sldLayoutId id="2147483953" r:id="rId5"/>
    <p:sldLayoutId id="2147483968" r:id="rId6"/>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2C95C026-08C9-4B34-900E-A796AD91033C}" type="datetimeFigureOut">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26/08/2020</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C456067-5DCC-4FA4-963E-25DDD588CAA1}" type="slidenum">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Tree>
    <p:extLst>
      <p:ext uri="{BB962C8B-B14F-4D97-AF65-F5344CB8AC3E}">
        <p14:creationId xmlns:p14="http://schemas.microsoft.com/office/powerpoint/2010/main" val="1143472303"/>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4.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5.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6.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7.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8.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hyperlink" Target="https://www.ncetm.org.uk/classroom-resources/vl-lower-key-stage-2-fractions-1-video-lessons/" TargetMode="Externa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11.png"/><Relationship Id="rId2" Type="http://schemas.openxmlformats.org/officeDocument/2006/relationships/slideLayout" Target="../slideLayouts/slideLayout3.xml"/><Relationship Id="rId1" Type="http://schemas.openxmlformats.org/officeDocument/2006/relationships/tags" Target="../tags/tag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6.xml"/><Relationship Id="rId7" Type="http://schemas.openxmlformats.org/officeDocument/2006/relationships/image" Target="../media/image15.png"/><Relationship Id="rId2" Type="http://schemas.openxmlformats.org/officeDocument/2006/relationships/slideLayout" Target="../slideLayouts/slideLayout3.xml"/><Relationship Id="rId1" Type="http://schemas.openxmlformats.org/officeDocument/2006/relationships/tags" Target="../tags/tag3.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20FBB0DF-25CE-4F0A-979A-1E3C083ADDFB}"/>
              </a:ext>
            </a:extLst>
          </p:cNvPr>
          <p:cNvSpPr>
            <a:spLocks noGrp="1"/>
          </p:cNvSpPr>
          <p:nvPr>
            <p:ph type="subTitle" idx="1"/>
          </p:nvPr>
        </p:nvSpPr>
        <p:spPr>
          <a:xfrm>
            <a:off x="457200" y="1237880"/>
            <a:ext cx="4741101" cy="3121056"/>
          </a:xfrm>
        </p:spPr>
        <p:txBody>
          <a:bodyPr/>
          <a:lstStyle/>
          <a:p>
            <a:r>
              <a:rPr lang="en-GB" dirty="0">
                <a:latin typeface="+mn-lt"/>
              </a:rPr>
              <a:t>LKS2</a:t>
            </a:r>
            <a:r>
              <a:rPr lang="en-US" altLang="en-US" sz="4000" dirty="0">
                <a:solidFill>
                  <a:schemeClr val="accent3"/>
                </a:solidFill>
                <a:latin typeface="+mn-lt"/>
              </a:rPr>
              <a:t> Fractions 1</a:t>
            </a:r>
          </a:p>
          <a:p>
            <a:r>
              <a:rPr lang="en-US" dirty="0">
                <a:solidFill>
                  <a:schemeClr val="accent3"/>
                </a:solidFill>
                <a:latin typeface="+mn-lt"/>
              </a:rPr>
              <a:t>Lesson 3</a:t>
            </a:r>
            <a:endParaRPr lang="en-GB" dirty="0">
              <a:latin typeface="+mn-lt"/>
            </a:endParaRPr>
          </a:p>
        </p:txBody>
      </p:sp>
    </p:spTree>
    <p:extLst>
      <p:ext uri="{BB962C8B-B14F-4D97-AF65-F5344CB8AC3E}">
        <p14:creationId xmlns:p14="http://schemas.microsoft.com/office/powerpoint/2010/main" val="16964577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solidFill>
                  <a:srgbClr val="00628C"/>
                </a:solidFill>
              </a:rPr>
              <a:t> </a:t>
            </a:r>
          </a:p>
        </p:txBody>
      </p:sp>
      <p:pic>
        <p:nvPicPr>
          <p:cNvPr id="4" name="Picture 3" descr="A close up of a logo  Description automatically generated">
            <a:extLst>
              <a:ext uri="{FF2B5EF4-FFF2-40B4-BE49-F238E27FC236}">
                <a16:creationId xmlns:a16="http://schemas.microsoft.com/office/drawing/2014/main" id="{E30EC560-79E1-481E-903C-958FC1B7C230}"/>
              </a:ext>
            </a:extLst>
          </p:cNvPr>
          <p:cNvPicPr>
            <a:picLocks noChangeAspect="1"/>
          </p:cNvPicPr>
          <p:nvPr/>
        </p:nvPicPr>
        <p:blipFill rotWithShape="1">
          <a:blip r:embed="rId4">
            <a:extLst>
              <a:ext uri="{28A0092B-C50C-407E-A947-70E740481C1C}">
                <a14:useLocalDpi xmlns:a14="http://schemas.microsoft.com/office/drawing/2010/main" val="0"/>
              </a:ext>
            </a:extLst>
          </a:blip>
          <a:srcRect r="64781"/>
          <a:stretch/>
        </p:blipFill>
        <p:spPr>
          <a:xfrm>
            <a:off x="754799" y="2288002"/>
            <a:ext cx="2808968" cy="1410323"/>
          </a:xfrm>
          <a:prstGeom prst="rect">
            <a:avLst/>
          </a:prstGeom>
        </p:spPr>
      </p:pic>
      <p:sp>
        <p:nvSpPr>
          <p:cNvPr id="6" name="TextBox 5">
            <a:extLst>
              <a:ext uri="{FF2B5EF4-FFF2-40B4-BE49-F238E27FC236}">
                <a16:creationId xmlns:a16="http://schemas.microsoft.com/office/drawing/2014/main" id="{CCE2869C-7E5E-4EFD-9E99-6C7D6C8A04ED}"/>
              </a:ext>
            </a:extLst>
          </p:cNvPr>
          <p:cNvSpPr txBox="1"/>
          <p:nvPr/>
        </p:nvSpPr>
        <p:spPr bwMode="auto">
          <a:xfrm>
            <a:off x="1356113" y="1280328"/>
            <a:ext cx="634440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The square has been divided into equal parts.</a:t>
            </a:r>
            <a:endParaRPr lang="en-GB" sz="2400" dirty="0">
              <a:solidFill>
                <a:srgbClr val="FF0000"/>
              </a:solidFill>
              <a:latin typeface="Myriad Pro Semibold" charset="0"/>
              <a:ea typeface="Myriad Pro Semibold" charset="0"/>
              <a:cs typeface="Myriad Pro Semibold" charset="0"/>
            </a:endParaRPr>
          </a:p>
        </p:txBody>
      </p:sp>
      <p:pic>
        <p:nvPicPr>
          <p:cNvPr id="5" name="Picture 4" descr="A close up of a logo  Description automatically generated">
            <a:extLst>
              <a:ext uri="{FF2B5EF4-FFF2-40B4-BE49-F238E27FC236}">
                <a16:creationId xmlns:a16="http://schemas.microsoft.com/office/drawing/2014/main" id="{E30EC560-79E1-481E-903C-958FC1B7C230}"/>
              </a:ext>
            </a:extLst>
          </p:cNvPr>
          <p:cNvPicPr>
            <a:picLocks noChangeAspect="1"/>
          </p:cNvPicPr>
          <p:nvPr/>
        </p:nvPicPr>
        <p:blipFill rotWithShape="1">
          <a:blip r:embed="rId4">
            <a:extLst>
              <a:ext uri="{28A0092B-C50C-407E-A947-70E740481C1C}">
                <a14:useLocalDpi xmlns:a14="http://schemas.microsoft.com/office/drawing/2010/main" val="0"/>
              </a:ext>
            </a:extLst>
          </a:blip>
          <a:srcRect l="34021" r="35794"/>
          <a:stretch/>
        </p:blipFill>
        <p:spPr>
          <a:xfrm>
            <a:off x="3450029" y="2288003"/>
            <a:ext cx="2407439" cy="1410323"/>
          </a:xfrm>
          <a:prstGeom prst="rect">
            <a:avLst/>
          </a:prstGeom>
        </p:spPr>
      </p:pic>
      <p:pic>
        <p:nvPicPr>
          <p:cNvPr id="7" name="Picture 6" descr="A close up of a logo  Description automatically generated">
            <a:extLst>
              <a:ext uri="{FF2B5EF4-FFF2-40B4-BE49-F238E27FC236}">
                <a16:creationId xmlns:a16="http://schemas.microsoft.com/office/drawing/2014/main" id="{E30EC560-79E1-481E-903C-958FC1B7C230}"/>
              </a:ext>
            </a:extLst>
          </p:cNvPr>
          <p:cNvPicPr>
            <a:picLocks noChangeAspect="1"/>
          </p:cNvPicPr>
          <p:nvPr/>
        </p:nvPicPr>
        <p:blipFill rotWithShape="1">
          <a:blip r:embed="rId4">
            <a:extLst>
              <a:ext uri="{28A0092B-C50C-407E-A947-70E740481C1C}">
                <a14:useLocalDpi xmlns:a14="http://schemas.microsoft.com/office/drawing/2010/main" val="0"/>
              </a:ext>
            </a:extLst>
          </a:blip>
          <a:srcRect l="63960"/>
          <a:stretch/>
        </p:blipFill>
        <p:spPr>
          <a:xfrm rot="5400000">
            <a:off x="5740866" y="2469528"/>
            <a:ext cx="2916091" cy="1430756"/>
          </a:xfrm>
          <a:prstGeom prst="rect">
            <a:avLst/>
          </a:prstGeom>
        </p:spPr>
      </p:pic>
      <p:sp>
        <p:nvSpPr>
          <p:cNvPr id="3" name="Right Triangle 2"/>
          <p:cNvSpPr/>
          <p:nvPr/>
        </p:nvSpPr>
        <p:spPr bwMode="auto">
          <a:xfrm>
            <a:off x="6999890" y="3578772"/>
            <a:ext cx="914400" cy="914400"/>
          </a:xfrm>
          <a:prstGeom prst="rtTriangle">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8" name="Right Triangle 7"/>
          <p:cNvSpPr/>
          <p:nvPr/>
        </p:nvSpPr>
        <p:spPr bwMode="auto">
          <a:xfrm rot="19035307">
            <a:off x="6681497" y="1791389"/>
            <a:ext cx="1047415" cy="993227"/>
          </a:xfrm>
          <a:prstGeom prst="rtTriangle">
            <a:avLst/>
          </a:prstGeom>
          <a:solidFill>
            <a:srgbClr val="FF0000"/>
          </a:solidFill>
          <a:ln>
            <a:noFill/>
          </a:ln>
          <a:effectLst/>
          <a:extLs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0" name="Right Triangle 9"/>
          <p:cNvSpPr/>
          <p:nvPr/>
        </p:nvSpPr>
        <p:spPr bwMode="auto">
          <a:xfrm rot="8209914">
            <a:off x="6630794" y="3182018"/>
            <a:ext cx="1047415" cy="993227"/>
          </a:xfrm>
          <a:prstGeom prst="rtTriangle">
            <a:avLst/>
          </a:prstGeom>
          <a:solidFill>
            <a:srgbClr val="FF0000"/>
          </a:solidFill>
          <a:ln>
            <a:noFill/>
          </a:ln>
          <a:effectLst/>
          <a:extLs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Tree>
    <p:custDataLst>
      <p:tags r:id="rId1"/>
    </p:custDataLst>
    <p:extLst>
      <p:ext uri="{BB962C8B-B14F-4D97-AF65-F5344CB8AC3E}">
        <p14:creationId xmlns:p14="http://schemas.microsoft.com/office/powerpoint/2010/main" val="21153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2"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0" presetClass="path" presetSubtype="0" accel="50000" decel="50000" fill="hold" grpId="0" nodeType="clickEffect">
                                  <p:stCondLst>
                                    <p:cond delay="0"/>
                                  </p:stCondLst>
                                  <p:childTnLst>
                                    <p:animMotion origin="layout" path="M -8.33333E-7 -1.48148E-6 L 0.00243 -1.48148E-6 C 0.00365 -1.48148E-6 0.00504 0.0581 0.00504 0.10533 L 0.00504 0.21065 " pathEditMode="relative" rAng="0" ptsTypes="AAAA">
                                      <p:cBhvr>
                                        <p:cTn id="26" dur="2000" fill="hold"/>
                                        <p:tgtEl>
                                          <p:spTgt spid="8"/>
                                        </p:tgtEl>
                                        <p:attrNameLst>
                                          <p:attrName>ppt_x</p:attrName>
                                          <p:attrName>ppt_y</p:attrName>
                                        </p:attrNameLst>
                                      </p:cBhvr>
                                      <p:rCtr x="243" y="10532"/>
                                    </p:animMotion>
                                  </p:childTnLst>
                                </p:cTn>
                              </p:par>
                            </p:childTnLst>
                          </p:cTn>
                        </p:par>
                        <p:par>
                          <p:cTn id="27" fill="hold">
                            <p:stCondLst>
                              <p:cond delay="2000"/>
                            </p:stCondLst>
                            <p:childTnLst>
                              <p:par>
                                <p:cTn id="28" presetID="1" presetClass="exit" presetSubtype="0" fill="hold" grpId="1" nodeType="afterEffect">
                                  <p:stCondLst>
                                    <p:cond delay="250"/>
                                  </p:stCondLst>
                                  <p:childTnLst>
                                    <p:set>
                                      <p:cBhvr>
                                        <p:cTn id="29" dur="1" fill="hold">
                                          <p:stCondLst>
                                            <p:cond delay="0"/>
                                          </p:stCondLst>
                                        </p:cTn>
                                        <p:tgtEl>
                                          <p:spTgt spid="8"/>
                                        </p:tgtEl>
                                        <p:attrNameLst>
                                          <p:attrName>style.visibility</p:attrName>
                                        </p:attrNameLst>
                                      </p:cBhvr>
                                      <p:to>
                                        <p:strVal val="hidden"/>
                                      </p:to>
                                    </p:set>
                                  </p:childTnLst>
                                </p:cTn>
                              </p:par>
                              <p:par>
                                <p:cTn id="30" presetID="1" presetClass="entr" presetSubtype="0" fill="hold" grpId="0" nodeType="withEffect">
                                  <p:stCondLst>
                                    <p:cond delay="250"/>
                                  </p:stCondLst>
                                  <p:childTnLst>
                                    <p:set>
                                      <p:cBhvr>
                                        <p:cTn id="3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8" grpId="1" animBg="1"/>
      <p:bldP spid="8" grpId="2"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logo  Description automatically generated">
            <a:extLst>
              <a:ext uri="{FF2B5EF4-FFF2-40B4-BE49-F238E27FC236}">
                <a16:creationId xmlns:a16="http://schemas.microsoft.com/office/drawing/2014/main" id="{757CB0C2-7685-4685-A165-AA821C57B0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4193" y="1701288"/>
            <a:ext cx="7975614" cy="1595122"/>
          </a:xfrm>
          <a:prstGeom prst="rect">
            <a:avLst/>
          </a:prstGeom>
        </p:spPr>
      </p:pic>
      <p:sp>
        <p:nvSpPr>
          <p:cNvPr id="2" name="Text Placeholder 1"/>
          <p:cNvSpPr>
            <a:spLocks noGrp="1"/>
          </p:cNvSpPr>
          <p:nvPr>
            <p:ph type="body" sz="quarter" idx="11"/>
          </p:nvPr>
        </p:nvSpPr>
        <p:spPr/>
        <p:txBody>
          <a:bodyPr/>
          <a:lstStyle/>
          <a:p>
            <a:r>
              <a:rPr lang="en-US" dirty="0">
                <a:solidFill>
                  <a:srgbClr val="00628C"/>
                </a:solidFill>
              </a:rPr>
              <a:t> </a:t>
            </a:r>
          </a:p>
        </p:txBody>
      </p:sp>
      <p:sp>
        <p:nvSpPr>
          <p:cNvPr id="3" name="Rectangle 2"/>
          <p:cNvSpPr/>
          <p:nvPr/>
        </p:nvSpPr>
        <p:spPr>
          <a:xfrm>
            <a:off x="301841" y="915202"/>
            <a:ext cx="9015580" cy="492443"/>
          </a:xfrm>
          <a:prstGeom prst="rect">
            <a:avLst/>
          </a:prstGeom>
        </p:spPr>
        <p:txBody>
          <a:bodyPr wrap="square">
            <a:spAutoFit/>
          </a:bodyPr>
          <a:lstStyle/>
          <a:p>
            <a:pPr>
              <a:buNone/>
            </a:pPr>
            <a:r>
              <a:rPr lang="en-GB" sz="2600" dirty="0"/>
              <a:t>The whole has been divided into                                parts.</a:t>
            </a:r>
            <a:endParaRPr lang="en-US" sz="2600" dirty="0"/>
          </a:p>
        </p:txBody>
      </p:sp>
      <p:sp>
        <p:nvSpPr>
          <p:cNvPr id="5" name="Rectangle 4"/>
          <p:cNvSpPr/>
          <p:nvPr/>
        </p:nvSpPr>
        <p:spPr>
          <a:xfrm>
            <a:off x="5738207" y="908632"/>
            <a:ext cx="2377574" cy="492443"/>
          </a:xfrm>
          <a:prstGeom prst="rect">
            <a:avLst/>
          </a:prstGeom>
        </p:spPr>
        <p:txBody>
          <a:bodyPr wrap="none">
            <a:spAutoFit/>
          </a:bodyPr>
          <a:lstStyle/>
          <a:p>
            <a:pPr>
              <a:buNone/>
            </a:pPr>
            <a:r>
              <a:rPr lang="en-GB" sz="2600" b="1" u="sng"/>
              <a:t> </a:t>
            </a:r>
            <a:r>
              <a:rPr lang="en-GB" sz="2600" u="sng"/>
              <a:t>equal/unequal</a:t>
            </a:r>
            <a:endParaRPr lang="en-GB" sz="2600"/>
          </a:p>
        </p:txBody>
      </p:sp>
      <p:sp>
        <p:nvSpPr>
          <p:cNvPr id="7" name="Rectangle 6"/>
          <p:cNvSpPr/>
          <p:nvPr/>
        </p:nvSpPr>
        <p:spPr>
          <a:xfrm>
            <a:off x="5254586" y="913903"/>
            <a:ext cx="2079415" cy="492443"/>
          </a:xfrm>
          <a:prstGeom prst="rect">
            <a:avLst/>
          </a:prstGeom>
        </p:spPr>
        <p:txBody>
          <a:bodyPr wrap="none">
            <a:spAutoFit/>
          </a:bodyPr>
          <a:lstStyle/>
          <a:p>
            <a:pPr>
              <a:buNone/>
            </a:pPr>
            <a:r>
              <a:rPr lang="en-GB" sz="2600" b="1" u="sng"/>
              <a:t>  4  </a:t>
            </a:r>
            <a:r>
              <a:rPr lang="en-GB" sz="2600" b="1"/>
              <a:t>     </a:t>
            </a:r>
            <a:r>
              <a:rPr lang="en-GB" sz="2600" b="1" u="sng"/>
              <a:t>equal</a:t>
            </a:r>
            <a:endParaRPr lang="en-GB" sz="2600" u="sng"/>
          </a:p>
        </p:txBody>
      </p:sp>
      <p:sp>
        <p:nvSpPr>
          <p:cNvPr id="8" name="TextBox 7"/>
          <p:cNvSpPr txBox="1"/>
          <p:nvPr/>
        </p:nvSpPr>
        <p:spPr bwMode="auto">
          <a:xfrm>
            <a:off x="5071200" y="906006"/>
            <a:ext cx="897845" cy="4924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600" dirty="0">
                <a:latin typeface="Myriad Pro Semibold" charset="0"/>
                <a:ea typeface="Myriad Pro Semibold" charset="0"/>
                <a:cs typeface="Myriad Pro Semibold" charset="0"/>
              </a:rPr>
              <a:t>___</a:t>
            </a:r>
          </a:p>
        </p:txBody>
      </p:sp>
    </p:spTree>
    <p:custDataLst>
      <p:tags r:id="rId1"/>
    </p:custDataLst>
    <p:extLst>
      <p:ext uri="{BB962C8B-B14F-4D97-AF65-F5344CB8AC3E}">
        <p14:creationId xmlns:p14="http://schemas.microsoft.com/office/powerpoint/2010/main" val="393679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hidden"/>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solidFill>
                  <a:srgbClr val="00628C"/>
                </a:solidFill>
              </a:rPr>
              <a:t> </a:t>
            </a:r>
          </a:p>
        </p:txBody>
      </p:sp>
      <p:sp>
        <p:nvSpPr>
          <p:cNvPr id="6" name="TextBox 5">
            <a:extLst>
              <a:ext uri="{FF2B5EF4-FFF2-40B4-BE49-F238E27FC236}">
                <a16:creationId xmlns:a16="http://schemas.microsoft.com/office/drawing/2014/main" id="{54C4F4D6-00D5-4F40-A7B9-CAB514780836}"/>
              </a:ext>
            </a:extLst>
          </p:cNvPr>
          <p:cNvSpPr txBox="1"/>
          <p:nvPr/>
        </p:nvSpPr>
        <p:spPr bwMode="auto">
          <a:xfrm>
            <a:off x="2613387" y="953943"/>
            <a:ext cx="3917227"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Equal or unequal parts?</a:t>
            </a:r>
            <a:endParaRPr lang="en-GB" dirty="0">
              <a:solidFill>
                <a:srgbClr val="FF0000"/>
              </a:solidFill>
              <a:latin typeface="Myriad Pro Semibold" charset="0"/>
              <a:ea typeface="Myriad Pro Semibold" charset="0"/>
              <a:cs typeface="Myriad Pro Semibold" charset="0"/>
            </a:endParaRPr>
          </a:p>
        </p:txBody>
      </p:sp>
      <p:pic>
        <p:nvPicPr>
          <p:cNvPr id="4" name="Picture 3">
            <a:extLst>
              <a:ext uri="{FF2B5EF4-FFF2-40B4-BE49-F238E27FC236}">
                <a16:creationId xmlns:a16="http://schemas.microsoft.com/office/drawing/2014/main" id="{1D0526B8-EDCF-4052-84B1-4F7D847F0E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1124" y="2631330"/>
            <a:ext cx="6402643" cy="2147228"/>
          </a:xfrm>
          <a:prstGeom prst="rect">
            <a:avLst/>
          </a:prstGeom>
        </p:spPr>
      </p:pic>
      <p:sp>
        <p:nvSpPr>
          <p:cNvPr id="5" name="Rectangle 4"/>
          <p:cNvSpPr/>
          <p:nvPr/>
        </p:nvSpPr>
        <p:spPr>
          <a:xfrm>
            <a:off x="0" y="1662485"/>
            <a:ext cx="9143999" cy="523220"/>
          </a:xfrm>
          <a:prstGeom prst="rect">
            <a:avLst/>
          </a:prstGeom>
        </p:spPr>
        <p:txBody>
          <a:bodyPr wrap="square">
            <a:spAutoFit/>
          </a:bodyPr>
          <a:lstStyle/>
          <a:p>
            <a:pPr>
              <a:buNone/>
            </a:pPr>
            <a:r>
              <a:rPr lang="en-GB" dirty="0"/>
              <a:t>The whole has been divided into __ equal/unequal parts.</a:t>
            </a:r>
            <a:endParaRPr lang="en-US" dirty="0"/>
          </a:p>
        </p:txBody>
      </p:sp>
    </p:spTree>
    <p:custDataLst>
      <p:tags r:id="rId1"/>
    </p:custDataLst>
    <p:extLst>
      <p:ext uri="{BB962C8B-B14F-4D97-AF65-F5344CB8AC3E}">
        <p14:creationId xmlns:p14="http://schemas.microsoft.com/office/powerpoint/2010/main" val="56331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1663BB4-D0BD-4D02-9029-21BE440A99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4194" y="2100151"/>
            <a:ext cx="7975614" cy="1964724"/>
          </a:xfrm>
          <a:prstGeom prst="rect">
            <a:avLst/>
          </a:prstGeom>
        </p:spPr>
      </p:pic>
      <p:sp>
        <p:nvSpPr>
          <p:cNvPr id="2" name="Text Placeholder 1"/>
          <p:cNvSpPr>
            <a:spLocks noGrp="1"/>
          </p:cNvSpPr>
          <p:nvPr>
            <p:ph type="body" sz="quarter" idx="11"/>
          </p:nvPr>
        </p:nvSpPr>
        <p:spPr/>
        <p:txBody>
          <a:bodyPr/>
          <a:lstStyle/>
          <a:p>
            <a:r>
              <a:rPr lang="en-US" dirty="0">
                <a:solidFill>
                  <a:srgbClr val="00628C"/>
                </a:solidFill>
              </a:rPr>
              <a:t> </a:t>
            </a:r>
          </a:p>
        </p:txBody>
      </p:sp>
      <p:sp>
        <p:nvSpPr>
          <p:cNvPr id="3" name="Rectangle 2"/>
          <p:cNvSpPr/>
          <p:nvPr/>
        </p:nvSpPr>
        <p:spPr>
          <a:xfrm>
            <a:off x="272495" y="1011339"/>
            <a:ext cx="8871505" cy="954107"/>
          </a:xfrm>
          <a:prstGeom prst="rect">
            <a:avLst/>
          </a:prstGeom>
        </p:spPr>
        <p:txBody>
          <a:bodyPr wrap="square">
            <a:spAutoFit/>
          </a:bodyPr>
          <a:lstStyle/>
          <a:p>
            <a:pPr>
              <a:buNone/>
            </a:pPr>
            <a:r>
              <a:rPr lang="en-GB" i="1" dirty="0"/>
              <a:t>It is only possible to divide a whole into equal parts using straight lines.</a:t>
            </a:r>
          </a:p>
        </p:txBody>
      </p:sp>
    </p:spTree>
    <p:custDataLst>
      <p:tags r:id="rId1"/>
    </p:custDataLst>
    <p:extLst>
      <p:ext uri="{BB962C8B-B14F-4D97-AF65-F5344CB8AC3E}">
        <p14:creationId xmlns:p14="http://schemas.microsoft.com/office/powerpoint/2010/main" val="1335703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solidFill>
                  <a:srgbClr val="00628C"/>
                </a:solidFill>
              </a:rPr>
              <a:t> </a:t>
            </a:r>
          </a:p>
        </p:txBody>
      </p:sp>
      <p:sp>
        <p:nvSpPr>
          <p:cNvPr id="3" name="Rectangle 2"/>
          <p:cNvSpPr/>
          <p:nvPr/>
        </p:nvSpPr>
        <p:spPr>
          <a:xfrm>
            <a:off x="272495" y="1011339"/>
            <a:ext cx="8871505" cy="954107"/>
          </a:xfrm>
          <a:prstGeom prst="rect">
            <a:avLst/>
          </a:prstGeom>
        </p:spPr>
        <p:txBody>
          <a:bodyPr wrap="square">
            <a:spAutoFit/>
          </a:bodyPr>
          <a:lstStyle/>
          <a:p>
            <a:pPr>
              <a:buNone/>
            </a:pPr>
            <a:r>
              <a:rPr lang="en-GB" i="1"/>
              <a:t>It is only possible to divide a whole into equal parts using straight lines.</a:t>
            </a:r>
          </a:p>
        </p:txBody>
      </p:sp>
      <p:pic>
        <p:nvPicPr>
          <p:cNvPr id="6" name="Picture 5"/>
          <p:cNvPicPr>
            <a:picLocks noChangeAspect="1"/>
          </p:cNvPicPr>
          <p:nvPr/>
        </p:nvPicPr>
        <p:blipFill>
          <a:blip r:embed="rId4"/>
          <a:stretch>
            <a:fillRect/>
          </a:stretch>
        </p:blipFill>
        <p:spPr>
          <a:xfrm>
            <a:off x="3348870" y="1279893"/>
            <a:ext cx="932769" cy="1066892"/>
          </a:xfrm>
          <a:prstGeom prst="rect">
            <a:avLst/>
          </a:prstGeom>
        </p:spPr>
      </p:pic>
    </p:spTree>
    <p:custDataLst>
      <p:tags r:id="rId1"/>
    </p:custDataLst>
    <p:extLst>
      <p:ext uri="{BB962C8B-B14F-4D97-AF65-F5344CB8AC3E}">
        <p14:creationId xmlns:p14="http://schemas.microsoft.com/office/powerpoint/2010/main" val="3588654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solidFill>
                  <a:srgbClr val="00628C"/>
                </a:solidFill>
              </a:rPr>
              <a:t> </a:t>
            </a:r>
          </a:p>
        </p:txBody>
      </p:sp>
      <p:sp>
        <p:nvSpPr>
          <p:cNvPr id="4" name="Rectangle 3"/>
          <p:cNvSpPr/>
          <p:nvPr/>
        </p:nvSpPr>
        <p:spPr>
          <a:xfrm>
            <a:off x="-18156" y="854875"/>
            <a:ext cx="9144000" cy="461665"/>
          </a:xfrm>
          <a:prstGeom prst="rect">
            <a:avLst/>
          </a:prstGeom>
        </p:spPr>
        <p:txBody>
          <a:bodyPr wrap="square">
            <a:spAutoFit/>
          </a:bodyPr>
          <a:lstStyle/>
          <a:p>
            <a:pPr algn="ctr">
              <a:buClr>
                <a:srgbClr val="82CBDD"/>
              </a:buClr>
              <a:buNone/>
            </a:pPr>
            <a:r>
              <a:rPr lang="en-GB" sz="2400" b="1" dirty="0">
                <a:latin typeface="+mn-lt"/>
                <a:ea typeface="Myriad Pro Semibold" charset="0"/>
                <a:cs typeface="Myriad Pro Semibold" charset="0"/>
              </a:rPr>
              <a:t>Practice activity</a:t>
            </a:r>
          </a:p>
        </p:txBody>
      </p:sp>
      <p:sp>
        <p:nvSpPr>
          <p:cNvPr id="5" name="TextBox 4"/>
          <p:cNvSpPr txBox="1"/>
          <p:nvPr/>
        </p:nvSpPr>
        <p:spPr bwMode="auto">
          <a:xfrm>
            <a:off x="124532" y="1703819"/>
            <a:ext cx="8894936" cy="39703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dirty="0">
                <a:latin typeface="Myriad Pro Semibold" charset="0"/>
                <a:ea typeface="Myriad Pro Semibold" charset="0"/>
                <a:cs typeface="Myriad Pro Semibold" charset="0"/>
              </a:rPr>
              <a:t>Using paper rectangles, can you find a way to divide the whole rectangle into:</a:t>
            </a:r>
          </a:p>
          <a:p>
            <a:pPr marL="457200" indent="-457200">
              <a:buClr>
                <a:srgbClr val="82CBDD"/>
              </a:buClr>
              <a:buFontTx/>
              <a:buChar char="-"/>
            </a:pPr>
            <a:r>
              <a:rPr lang="en-GB" dirty="0">
                <a:latin typeface="Myriad Pro Semibold" charset="0"/>
                <a:ea typeface="Myriad Pro Semibold" charset="0"/>
                <a:cs typeface="Myriad Pro Semibold" charset="0"/>
              </a:rPr>
              <a:t>Two equal parts?</a:t>
            </a:r>
          </a:p>
          <a:p>
            <a:pPr marL="457200" indent="-457200">
              <a:buClr>
                <a:srgbClr val="82CBDD"/>
              </a:buClr>
              <a:buFontTx/>
              <a:buChar char="-"/>
            </a:pPr>
            <a:r>
              <a:rPr lang="en-GB" dirty="0">
                <a:latin typeface="Myriad Pro Semibold" charset="0"/>
                <a:ea typeface="Myriad Pro Semibold" charset="0"/>
                <a:cs typeface="Myriad Pro Semibold" charset="0"/>
              </a:rPr>
              <a:t>Three equal parts?</a:t>
            </a:r>
          </a:p>
          <a:p>
            <a:pPr marL="457200" indent="-457200">
              <a:buClr>
                <a:srgbClr val="82CBDD"/>
              </a:buClr>
              <a:buFontTx/>
              <a:buChar char="-"/>
            </a:pPr>
            <a:r>
              <a:rPr lang="en-GB" dirty="0">
                <a:latin typeface="Myriad Pro Semibold" charset="0"/>
                <a:ea typeface="Myriad Pro Semibold" charset="0"/>
                <a:cs typeface="Myriad Pro Semibold" charset="0"/>
              </a:rPr>
              <a:t>Four equal parts?</a:t>
            </a:r>
          </a:p>
          <a:p>
            <a:pPr marL="457200" indent="-457200">
              <a:buClr>
                <a:srgbClr val="82CBDD"/>
              </a:buClr>
              <a:buFontTx/>
              <a:buChar char="-"/>
            </a:pPr>
            <a:r>
              <a:rPr lang="en-GB" dirty="0">
                <a:latin typeface="Myriad Pro Semibold" charset="0"/>
                <a:ea typeface="Myriad Pro Semibold" charset="0"/>
                <a:cs typeface="Myriad Pro Semibold" charset="0"/>
              </a:rPr>
              <a:t>Five equal parts…etc?</a:t>
            </a:r>
            <a:br>
              <a:rPr lang="en-GB" dirty="0">
                <a:latin typeface="Myriad Pro Semibold" charset="0"/>
                <a:ea typeface="Myriad Pro Semibold" charset="0"/>
                <a:cs typeface="Myriad Pro Semibold" charset="0"/>
              </a:rPr>
            </a:br>
            <a:endParaRPr lang="en-GB" dirty="0">
              <a:latin typeface="Myriad Pro Semibold" charset="0"/>
              <a:ea typeface="Myriad Pro Semibold" charset="0"/>
              <a:cs typeface="Myriad Pro Semibold" charset="0"/>
            </a:endParaRPr>
          </a:p>
          <a:p>
            <a:pPr>
              <a:buClr>
                <a:srgbClr val="82CBDD"/>
              </a:buClr>
              <a:buNone/>
            </a:pPr>
            <a:r>
              <a:rPr lang="en-GB" b="1" dirty="0">
                <a:latin typeface="Myriad Pro Semibold" charset="0"/>
                <a:ea typeface="Myriad Pro Semibold" charset="0"/>
                <a:cs typeface="Myriad Pro Semibold" charset="0"/>
              </a:rPr>
              <a:t>Challenge yourself: </a:t>
            </a:r>
            <a:r>
              <a:rPr lang="en-GB" dirty="0">
                <a:latin typeface="Myriad Pro Semibold" charset="0"/>
                <a:ea typeface="Myriad Pro Semibold" charset="0"/>
                <a:cs typeface="Myriad Pro Semibold" charset="0"/>
              </a:rPr>
              <a:t>Now can you find a different way?</a:t>
            </a:r>
          </a:p>
        </p:txBody>
      </p:sp>
    </p:spTree>
    <p:extLst>
      <p:ext uri="{BB962C8B-B14F-4D97-AF65-F5344CB8AC3E}">
        <p14:creationId xmlns:p14="http://schemas.microsoft.com/office/powerpoint/2010/main" val="36227405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solidFill>
                  <a:srgbClr val="00628C"/>
                </a:solidFill>
              </a:rPr>
              <a:t> </a:t>
            </a:r>
          </a:p>
        </p:txBody>
      </p:sp>
      <p:sp>
        <p:nvSpPr>
          <p:cNvPr id="4" name="Rectangle 3"/>
          <p:cNvSpPr/>
          <p:nvPr/>
        </p:nvSpPr>
        <p:spPr>
          <a:xfrm>
            <a:off x="0" y="802563"/>
            <a:ext cx="9144000" cy="461665"/>
          </a:xfrm>
          <a:prstGeom prst="rect">
            <a:avLst/>
          </a:prstGeom>
        </p:spPr>
        <p:txBody>
          <a:bodyPr wrap="square">
            <a:spAutoFit/>
          </a:bodyPr>
          <a:lstStyle/>
          <a:p>
            <a:pPr algn="ctr">
              <a:buClr>
                <a:srgbClr val="82CBDD"/>
              </a:buClr>
              <a:buNone/>
            </a:pPr>
            <a:r>
              <a:rPr lang="en-GB" sz="2400" b="1" dirty="0">
                <a:latin typeface="+mn-lt"/>
                <a:ea typeface="Myriad Pro Semibold" charset="0"/>
                <a:cs typeface="Myriad Pro Semibold" charset="0"/>
              </a:rPr>
              <a:t>Ready to learn</a:t>
            </a:r>
          </a:p>
        </p:txBody>
      </p:sp>
      <p:sp>
        <p:nvSpPr>
          <p:cNvPr id="6" name="TextBox 5">
            <a:extLst>
              <a:ext uri="{FF2B5EF4-FFF2-40B4-BE49-F238E27FC236}">
                <a16:creationId xmlns:a16="http://schemas.microsoft.com/office/drawing/2014/main" id="{2D9458F5-6F81-4F1E-B3C7-7D7140C14111}"/>
              </a:ext>
            </a:extLst>
          </p:cNvPr>
          <p:cNvSpPr txBox="1"/>
          <p:nvPr/>
        </p:nvSpPr>
        <p:spPr bwMode="auto">
          <a:xfrm>
            <a:off x="556260" y="1867823"/>
            <a:ext cx="8031480"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a:spAutoFit/>
          </a:bodyPr>
          <a:lstStyle/>
          <a:p>
            <a:pPr>
              <a:buNone/>
            </a:pPr>
            <a:r>
              <a:rPr lang="en-GB" sz="2400" i="1" dirty="0">
                <a:effectLst/>
                <a:latin typeface="+mn-lt"/>
                <a:ea typeface="Calibri" panose="020F0502020204030204" pitchFamily="34" charset="0"/>
              </a:rPr>
              <a:t>This is a practical activity, watch the video to see what the teacher does.</a:t>
            </a:r>
            <a:endParaRPr lang="en-GB" sz="2000" dirty="0">
              <a:effectLst/>
              <a:latin typeface="+mn-lt"/>
              <a:ea typeface="Calibri" panose="020F0502020204030204" pitchFamily="34" charset="0"/>
            </a:endParaRPr>
          </a:p>
        </p:txBody>
      </p:sp>
    </p:spTree>
    <p:extLst>
      <p:ext uri="{BB962C8B-B14F-4D97-AF65-F5344CB8AC3E}">
        <p14:creationId xmlns:p14="http://schemas.microsoft.com/office/powerpoint/2010/main" val="2509830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8163EC-19F6-4384-832F-C6B7BA2253D9}"/>
              </a:ext>
            </a:extLst>
          </p:cNvPr>
          <p:cNvSpPr>
            <a:spLocks noGrp="1"/>
          </p:cNvSpPr>
          <p:nvPr>
            <p:ph type="body" sz="quarter" idx="12"/>
          </p:nvPr>
        </p:nvSpPr>
        <p:spPr/>
        <p:txBody>
          <a:bodyPr>
            <a:normAutofit fontScale="70000" lnSpcReduction="20000"/>
          </a:bodyPr>
          <a:lstStyle/>
          <a:p>
            <a:r>
              <a:rPr lang="en-GB" dirty="0">
                <a:hlinkClick r:id="rId2">
                  <a:extLst>
                    <a:ext uri="{A12FA001-AC4F-418D-AE19-62706E023703}">
                      <ahyp:hlinkClr xmlns:ahyp="http://schemas.microsoft.com/office/drawing/2018/hyperlinkcolor" val="tx"/>
                    </a:ext>
                  </a:extLst>
                </a:hlinkClick>
              </a:rPr>
              <a:t>https://www.ncetm.org.uk/classroom-resources/vl-lower-key-stage-2-fractions-1-video-lessons/</a:t>
            </a:r>
            <a:endParaRPr lang="en-GB"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solidFill>
                  <a:srgbClr val="00628C"/>
                </a:solidFill>
              </a:rPr>
              <a:t> </a:t>
            </a:r>
          </a:p>
        </p:txBody>
      </p:sp>
      <p:cxnSp>
        <p:nvCxnSpPr>
          <p:cNvPr id="21" name="Straight Connector 20"/>
          <p:cNvCxnSpPr/>
          <p:nvPr/>
        </p:nvCxnSpPr>
        <p:spPr bwMode="auto">
          <a:xfrm>
            <a:off x="5731187" y="2957943"/>
            <a:ext cx="16709" cy="16712"/>
          </a:xfrm>
          <a:prstGeom prst="line">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4" name="TextBox 3"/>
          <p:cNvSpPr txBox="1"/>
          <p:nvPr/>
        </p:nvSpPr>
        <p:spPr bwMode="auto">
          <a:xfrm>
            <a:off x="3250165" y="1121720"/>
            <a:ext cx="2643672"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b="1">
                <a:latin typeface="Myriad Pro Semibold" charset="0"/>
                <a:ea typeface="Myriad Pro Semibold" charset="0"/>
                <a:cs typeface="Myriad Pro Semibold" charset="0"/>
              </a:rPr>
              <a:t>Key Language</a:t>
            </a:r>
          </a:p>
        </p:txBody>
      </p:sp>
      <p:sp>
        <p:nvSpPr>
          <p:cNvPr id="5" name="Rectangle 4"/>
          <p:cNvSpPr/>
          <p:nvPr/>
        </p:nvSpPr>
        <p:spPr>
          <a:xfrm>
            <a:off x="3250165" y="4201519"/>
            <a:ext cx="2531462" cy="523220"/>
          </a:xfrm>
          <a:prstGeom prst="rect">
            <a:avLst/>
          </a:prstGeom>
        </p:spPr>
        <p:txBody>
          <a:bodyPr wrap="none">
            <a:spAutoFit/>
          </a:bodyPr>
          <a:lstStyle/>
          <a:p>
            <a:pPr>
              <a:buNone/>
            </a:pPr>
            <a:r>
              <a:rPr lang="en-GB">
                <a:latin typeface="Myriad Pro Semibold" charset="0"/>
                <a:ea typeface="Myriad Pro Semibold" charset="0"/>
                <a:cs typeface="Myriad Pro Semibold" charset="0"/>
              </a:rPr>
              <a:t>equal unequal </a:t>
            </a:r>
            <a:endParaRPr lang="en-GB" dirty="0"/>
          </a:p>
        </p:txBody>
      </p:sp>
      <p:sp>
        <p:nvSpPr>
          <p:cNvPr id="7" name="Rectangle 6"/>
          <p:cNvSpPr/>
          <p:nvPr/>
        </p:nvSpPr>
        <p:spPr>
          <a:xfrm>
            <a:off x="3770178" y="2144555"/>
            <a:ext cx="1125629" cy="1557349"/>
          </a:xfrm>
          <a:prstGeom prst="rect">
            <a:avLst/>
          </a:prstGeom>
        </p:spPr>
        <p:txBody>
          <a:bodyPr wrap="none">
            <a:spAutoFit/>
          </a:bodyPr>
          <a:lstStyle/>
          <a:p>
            <a:pPr>
              <a:buNone/>
            </a:pPr>
            <a:r>
              <a:rPr lang="en-GB">
                <a:latin typeface="Myriad Pro Semibold" charset="0"/>
                <a:ea typeface="Myriad Pro Semibold" charset="0"/>
                <a:cs typeface="Myriad Pro Semibold" charset="0"/>
              </a:rPr>
              <a:t>whole</a:t>
            </a:r>
          </a:p>
          <a:p>
            <a:pPr algn="ctr">
              <a:buNone/>
            </a:pPr>
            <a:endParaRPr lang="en-GB">
              <a:latin typeface="Myriad Pro Semibold" charset="0"/>
              <a:ea typeface="Myriad Pro Semibold" charset="0"/>
              <a:cs typeface="Myriad Pro Semibold" charset="0"/>
            </a:endParaRPr>
          </a:p>
          <a:p>
            <a:pPr algn="ctr">
              <a:buNone/>
            </a:pPr>
            <a:r>
              <a:rPr lang="en-GB">
                <a:latin typeface="Myriad Pro Semibold" charset="0"/>
                <a:ea typeface="Myriad Pro Semibold" charset="0"/>
                <a:cs typeface="Myriad Pro Semibold" charset="0"/>
              </a:rPr>
              <a:t>part</a:t>
            </a:r>
            <a:endParaRPr lang="en-GB"/>
          </a:p>
        </p:txBody>
      </p:sp>
    </p:spTree>
    <p:extLst>
      <p:ext uri="{BB962C8B-B14F-4D97-AF65-F5344CB8AC3E}">
        <p14:creationId xmlns:p14="http://schemas.microsoft.com/office/powerpoint/2010/main" val="25461192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map  Description automatically generated">
            <a:extLst>
              <a:ext uri="{FF2B5EF4-FFF2-40B4-BE49-F238E27FC236}">
                <a16:creationId xmlns:a16="http://schemas.microsoft.com/office/drawing/2014/main" id="{14407321-D83D-494C-8A4C-1E4456668765}"/>
              </a:ext>
            </a:extLst>
          </p:cNvPr>
          <p:cNvPicPr>
            <a:picLocks noChangeAspect="1"/>
          </p:cNvPicPr>
          <p:nvPr/>
        </p:nvPicPr>
        <p:blipFill rotWithShape="1">
          <a:blip r:embed="rId4">
            <a:extLst>
              <a:ext uri="{28A0092B-C50C-407E-A947-70E740481C1C}">
                <a14:useLocalDpi xmlns:a14="http://schemas.microsoft.com/office/drawing/2010/main" val="0"/>
              </a:ext>
            </a:extLst>
          </a:blip>
          <a:srcRect t="3579"/>
          <a:stretch/>
        </p:blipFill>
        <p:spPr>
          <a:xfrm>
            <a:off x="1999918" y="1103586"/>
            <a:ext cx="5140631" cy="4646676"/>
          </a:xfrm>
          <a:prstGeom prst="rect">
            <a:avLst/>
          </a:prstGeom>
        </p:spPr>
      </p:pic>
      <p:sp>
        <p:nvSpPr>
          <p:cNvPr id="2" name="Text Placeholder 1"/>
          <p:cNvSpPr>
            <a:spLocks noGrp="1"/>
          </p:cNvSpPr>
          <p:nvPr>
            <p:ph type="body" sz="quarter" idx="11"/>
          </p:nvPr>
        </p:nvSpPr>
        <p:spPr/>
        <p:txBody>
          <a:bodyPr/>
          <a:lstStyle/>
          <a:p>
            <a:r>
              <a:rPr lang="en-US" dirty="0">
                <a:solidFill>
                  <a:srgbClr val="00628C"/>
                </a:solidFill>
              </a:rPr>
              <a:t> </a:t>
            </a:r>
          </a:p>
        </p:txBody>
      </p:sp>
      <p:sp>
        <p:nvSpPr>
          <p:cNvPr id="4" name="TextBox 3">
            <a:extLst>
              <a:ext uri="{FF2B5EF4-FFF2-40B4-BE49-F238E27FC236}">
                <a16:creationId xmlns:a16="http://schemas.microsoft.com/office/drawing/2014/main" id="{E932F1B9-0171-4C6E-97C0-4AD54BFB0116}"/>
              </a:ext>
            </a:extLst>
          </p:cNvPr>
          <p:cNvSpPr txBox="1"/>
          <p:nvPr/>
        </p:nvSpPr>
        <p:spPr bwMode="auto">
          <a:xfrm>
            <a:off x="711084" y="642816"/>
            <a:ext cx="317842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a:latin typeface="Myriad Pro Semibold" charset="0"/>
                <a:ea typeface="Myriad Pro Semibold" charset="0"/>
                <a:cs typeface="Myriad Pro Semibold" charset="0"/>
              </a:rPr>
              <a:t>If the </a:t>
            </a:r>
            <a:r>
              <a:rPr lang="en-GB" sz="2400" b="1" u="sng">
                <a:latin typeface="Myriad Pro Semibold" charset="0"/>
                <a:ea typeface="Myriad Pro Semibold" charset="0"/>
                <a:cs typeface="Myriad Pro Semibold" charset="0"/>
              </a:rPr>
              <a:t>UK</a:t>
            </a:r>
            <a:r>
              <a:rPr lang="en-GB" sz="2400">
                <a:latin typeface="Myriad Pro Semibold" charset="0"/>
                <a:ea typeface="Myriad Pro Semibold" charset="0"/>
                <a:cs typeface="Myriad Pro Semibold" charset="0"/>
              </a:rPr>
              <a:t> is the whole,</a:t>
            </a:r>
            <a:endParaRPr lang="en-GB" sz="2400">
              <a:solidFill>
                <a:srgbClr val="FF0000"/>
              </a:solidFill>
              <a:latin typeface="Myriad Pro Semibold" charset="0"/>
              <a:ea typeface="Myriad Pro Semibold" charset="0"/>
              <a:cs typeface="Myriad Pro Semibold" charset="0"/>
            </a:endParaRPr>
          </a:p>
        </p:txBody>
      </p:sp>
      <p:sp>
        <p:nvSpPr>
          <p:cNvPr id="5" name="TextBox 4">
            <a:extLst>
              <a:ext uri="{FF2B5EF4-FFF2-40B4-BE49-F238E27FC236}">
                <a16:creationId xmlns:a16="http://schemas.microsoft.com/office/drawing/2014/main" id="{119DB8B5-07A2-49F1-B479-820C83FAC636}"/>
              </a:ext>
            </a:extLst>
          </p:cNvPr>
          <p:cNvSpPr txBox="1"/>
          <p:nvPr/>
        </p:nvSpPr>
        <p:spPr bwMode="auto">
          <a:xfrm>
            <a:off x="3700047" y="642817"/>
            <a:ext cx="4238661"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a:latin typeface="Myriad Pro Semibold" charset="0"/>
                <a:ea typeface="Myriad Pro Semibold" charset="0"/>
                <a:cs typeface="Myriad Pro Semibold" charset="0"/>
              </a:rPr>
              <a:t>then </a:t>
            </a:r>
            <a:r>
              <a:rPr lang="en-GB" sz="2400" b="1" u="sng">
                <a:latin typeface="Myriad Pro Semibold" charset="0"/>
                <a:ea typeface="Myriad Pro Semibold" charset="0"/>
                <a:cs typeface="Myriad Pro Semibold" charset="0"/>
              </a:rPr>
              <a:t>Italy</a:t>
            </a:r>
            <a:r>
              <a:rPr lang="en-GB" sz="2400">
                <a:latin typeface="Myriad Pro Semibold" charset="0"/>
                <a:ea typeface="Myriad Pro Semibold" charset="0"/>
                <a:cs typeface="Myriad Pro Semibold" charset="0"/>
              </a:rPr>
              <a:t> is part of the whole.</a:t>
            </a:r>
          </a:p>
        </p:txBody>
      </p:sp>
      <p:sp>
        <p:nvSpPr>
          <p:cNvPr id="6" name="TextBox 5">
            <a:extLst>
              <a:ext uri="{FF2B5EF4-FFF2-40B4-BE49-F238E27FC236}">
                <a16:creationId xmlns:a16="http://schemas.microsoft.com/office/drawing/2014/main" id="{07D15C90-73A2-4BAA-AC32-4E3CC2BC0F5D}"/>
              </a:ext>
            </a:extLst>
          </p:cNvPr>
          <p:cNvSpPr txBox="1"/>
          <p:nvPr/>
        </p:nvSpPr>
        <p:spPr bwMode="auto">
          <a:xfrm>
            <a:off x="3795436" y="627055"/>
            <a:ext cx="413707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a:latin typeface="Myriad Pro Semibold" charset="0"/>
                <a:ea typeface="Myriad Pro Semibold" charset="0"/>
                <a:cs typeface="Myriad Pro Semibold" charset="0"/>
              </a:rPr>
              <a:t>then </a:t>
            </a:r>
            <a:r>
              <a:rPr lang="en-GB" sz="2400" b="1">
                <a:latin typeface="Myriad Pro Semibold" charset="0"/>
                <a:ea typeface="Myriad Pro Semibold" charset="0"/>
                <a:cs typeface="Myriad Pro Semibold" charset="0"/>
              </a:rPr>
              <a:t>___</a:t>
            </a:r>
            <a:r>
              <a:rPr lang="en-GB" sz="2400">
                <a:latin typeface="Myriad Pro Semibold" charset="0"/>
                <a:ea typeface="Myriad Pro Semibold" charset="0"/>
                <a:cs typeface="Myriad Pro Semibold" charset="0"/>
              </a:rPr>
              <a:t> is part of the whole.</a:t>
            </a:r>
          </a:p>
        </p:txBody>
      </p:sp>
      <p:sp>
        <p:nvSpPr>
          <p:cNvPr id="7" name="TextBox 6">
            <a:extLst>
              <a:ext uri="{FF2B5EF4-FFF2-40B4-BE49-F238E27FC236}">
                <a16:creationId xmlns:a16="http://schemas.microsoft.com/office/drawing/2014/main" id="{BD602E4F-B5F6-4534-94CB-69A7D759CF01}"/>
              </a:ext>
            </a:extLst>
          </p:cNvPr>
          <p:cNvSpPr txBox="1"/>
          <p:nvPr/>
        </p:nvSpPr>
        <p:spPr bwMode="auto">
          <a:xfrm>
            <a:off x="8062105" y="509994"/>
            <a:ext cx="510076" cy="707886"/>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400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a:solidFill>
                <a:srgbClr val="FF0000"/>
              </a:solidFill>
              <a:latin typeface="Comic Sans MS" panose="030F0702030302020204" pitchFamily="66" charset="0"/>
              <a:ea typeface="Myriad Pro Semibold" charset="0"/>
              <a:cs typeface="Myriad Pro Semibold" charset="0"/>
            </a:endParaRPr>
          </a:p>
        </p:txBody>
      </p:sp>
      <p:pic>
        <p:nvPicPr>
          <p:cNvPr id="9" name="Picture 8">
            <a:extLst>
              <a:ext uri="{FF2B5EF4-FFF2-40B4-BE49-F238E27FC236}">
                <a16:creationId xmlns:a16="http://schemas.microsoft.com/office/drawing/2014/main" id="{234163A3-1CC2-4583-8CA4-9B9956D4B726}"/>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3518893" y="2494962"/>
            <a:ext cx="798616" cy="1503963"/>
          </a:xfrm>
          <a:prstGeom prst="rect">
            <a:avLst/>
          </a:prstGeom>
        </p:spPr>
      </p:pic>
      <p:pic>
        <p:nvPicPr>
          <p:cNvPr id="16" name="Picture 15" descr="A close up of an animal  Description automatically generated">
            <a:extLst>
              <a:ext uri="{FF2B5EF4-FFF2-40B4-BE49-F238E27FC236}">
                <a16:creationId xmlns:a16="http://schemas.microsoft.com/office/drawing/2014/main" id="{9A7041A1-4A4C-4C38-B06E-F1E6CF6D62F9}"/>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4690503" y="4200043"/>
            <a:ext cx="989040" cy="1296050"/>
          </a:xfrm>
          <a:prstGeom prst="rect">
            <a:avLst/>
          </a:prstGeom>
        </p:spPr>
      </p:pic>
      <p:pic>
        <p:nvPicPr>
          <p:cNvPr id="15" name="Picture 14" descr="A screenshot of a cell phone  Description automatically generated">
            <a:extLst>
              <a:ext uri="{FF2B5EF4-FFF2-40B4-BE49-F238E27FC236}">
                <a16:creationId xmlns:a16="http://schemas.microsoft.com/office/drawing/2014/main" id="{E210FAB1-C795-4C5D-A105-278AF6EBF574}"/>
              </a:ext>
            </a:extLst>
          </p:cNvPr>
          <p:cNvPicPr>
            <a:picLocks noChangeAspect="1"/>
          </p:cNvPicPr>
          <p:nvPr/>
        </p:nvPicPr>
        <p:blipFill rotWithShape="1">
          <a:blip r:embed="rId7">
            <a:extLst>
              <a:ext uri="{28A0092B-C50C-407E-A947-70E740481C1C}">
                <a14:useLocalDpi xmlns:a14="http://schemas.microsoft.com/office/drawing/2010/main" val="0"/>
              </a:ext>
            </a:extLst>
          </a:blip>
          <a:srcRect t="2601"/>
          <a:stretch/>
        </p:blipFill>
        <p:spPr>
          <a:xfrm>
            <a:off x="1965157" y="1056290"/>
            <a:ext cx="5130031" cy="4686906"/>
          </a:xfrm>
          <a:prstGeom prst="rect">
            <a:avLst/>
          </a:prstGeom>
        </p:spPr>
      </p:pic>
      <p:sp>
        <p:nvSpPr>
          <p:cNvPr id="12" name="TextBox 11">
            <a:extLst>
              <a:ext uri="{FF2B5EF4-FFF2-40B4-BE49-F238E27FC236}">
                <a16:creationId xmlns:a16="http://schemas.microsoft.com/office/drawing/2014/main" id="{E932F1B9-0171-4C6E-97C0-4AD54BFB0116}"/>
              </a:ext>
            </a:extLst>
          </p:cNvPr>
          <p:cNvSpPr txBox="1"/>
          <p:nvPr/>
        </p:nvSpPr>
        <p:spPr bwMode="auto">
          <a:xfrm>
            <a:off x="606257" y="644032"/>
            <a:ext cx="329609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a:latin typeface="Myriad Pro Semibold" charset="0"/>
                <a:ea typeface="Myriad Pro Semibold" charset="0"/>
                <a:cs typeface="Myriad Pro Semibold" charset="0"/>
              </a:rPr>
              <a:t>If </a:t>
            </a:r>
            <a:r>
              <a:rPr lang="en-GB" sz="2400" b="1" u="sng">
                <a:latin typeface="Myriad Pro Semibold" charset="0"/>
                <a:ea typeface="Myriad Pro Semibold" charset="0"/>
                <a:cs typeface="Myriad Pro Semibold" charset="0"/>
              </a:rPr>
              <a:t>Europe</a:t>
            </a:r>
            <a:r>
              <a:rPr lang="en-GB" sz="2400">
                <a:latin typeface="Myriad Pro Semibold" charset="0"/>
                <a:ea typeface="Myriad Pro Semibold" charset="0"/>
                <a:cs typeface="Myriad Pro Semibold" charset="0"/>
              </a:rPr>
              <a:t> is the whole,</a:t>
            </a:r>
            <a:endParaRPr lang="en-GB" sz="2400">
              <a:solidFill>
                <a:srgbClr val="FF0000"/>
              </a:solidFill>
              <a:latin typeface="Myriad Pro Semibold" charset="0"/>
              <a:ea typeface="Myriad Pro Semibold" charset="0"/>
              <a:cs typeface="Myriad Pro Semibold" charset="0"/>
            </a:endParaRPr>
          </a:p>
        </p:txBody>
      </p:sp>
      <p:sp>
        <p:nvSpPr>
          <p:cNvPr id="3" name="Rectangle 2"/>
          <p:cNvSpPr/>
          <p:nvPr/>
        </p:nvSpPr>
        <p:spPr>
          <a:xfrm>
            <a:off x="8087843" y="694660"/>
            <a:ext cx="466769" cy="523220"/>
          </a:xfrm>
          <a:prstGeom prst="rect">
            <a:avLst/>
          </a:prstGeom>
        </p:spPr>
        <p:txBody>
          <a:bodyPr wrap="none">
            <a:spAutoFit/>
          </a:bodyPr>
          <a:lstStyle/>
          <a:p>
            <a:pPr algn="ctr">
              <a:buClr>
                <a:srgbClr val="82CBDD"/>
              </a:buClr>
              <a:buNone/>
            </a:pPr>
            <a:r>
              <a:rPr lang="en-GB">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a:solidFill>
                <a:srgbClr val="00B050"/>
              </a:solidFill>
              <a:latin typeface="Comic Sans MS" panose="030F0702030302020204" pitchFamily="66" charset="0"/>
              <a:ea typeface="Myriad Pro Semibold" charset="0"/>
              <a:cs typeface="Myriad Pro Semibold" charset="0"/>
            </a:endParaRPr>
          </a:p>
        </p:txBody>
      </p:sp>
    </p:spTree>
    <p:custDataLst>
      <p:tags r:id="rId1"/>
    </p:custDataLst>
    <p:extLst>
      <p:ext uri="{BB962C8B-B14F-4D97-AF65-F5344CB8AC3E}">
        <p14:creationId xmlns:p14="http://schemas.microsoft.com/office/powerpoint/2010/main" val="3064541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6"/>
                                        </p:tgtEl>
                                        <p:attrNameLst>
                                          <p:attrName>style.visibility</p:attrName>
                                        </p:attrNameLst>
                                      </p:cBhvr>
                                      <p:to>
                                        <p:strVal val="hidden"/>
                                      </p:to>
                                    </p:set>
                                  </p:childTnLst>
                                </p:cTn>
                              </p:par>
                            </p:childTnLst>
                          </p:cTn>
                        </p:par>
                        <p:par>
                          <p:cTn id="23" fill="hold">
                            <p:stCondLst>
                              <p:cond delay="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grpId="1" nodeType="clickEffect">
                                  <p:stCondLst>
                                    <p:cond delay="0"/>
                                  </p:stCondLst>
                                  <p:childTnLst>
                                    <p:set>
                                      <p:cBhvr>
                                        <p:cTn id="35" dur="1" fill="hold">
                                          <p:stCondLst>
                                            <p:cond delay="0"/>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 presetClass="exit" presetSubtype="0" fill="hold" grpId="1" nodeType="clickEffect">
                                  <p:stCondLst>
                                    <p:cond delay="0"/>
                                  </p:stCondLst>
                                  <p:childTnLst>
                                    <p:set>
                                      <p:cBhvr>
                                        <p:cTn id="39" dur="1" fill="hold">
                                          <p:stCondLst>
                                            <p:cond delay="0"/>
                                          </p:stCondLst>
                                        </p:cTn>
                                        <p:tgtEl>
                                          <p:spTgt spid="4"/>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6" grpId="0"/>
      <p:bldP spid="6" grpId="1"/>
      <p:bldP spid="7" grpId="0"/>
      <p:bldP spid="7" grpId="1"/>
      <p:bldP spid="1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solidFill>
                  <a:srgbClr val="00628C"/>
                </a:solidFill>
              </a:rPr>
              <a:t> </a:t>
            </a:r>
          </a:p>
        </p:txBody>
      </p:sp>
      <p:cxnSp>
        <p:nvCxnSpPr>
          <p:cNvPr id="21" name="Straight Connector 20"/>
          <p:cNvCxnSpPr/>
          <p:nvPr/>
        </p:nvCxnSpPr>
        <p:spPr bwMode="auto">
          <a:xfrm>
            <a:off x="5731187" y="2957943"/>
            <a:ext cx="16709" cy="16712"/>
          </a:xfrm>
          <a:prstGeom prst="line">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3" name="TextBox 2"/>
          <p:cNvSpPr txBox="1"/>
          <p:nvPr/>
        </p:nvSpPr>
        <p:spPr bwMode="auto">
          <a:xfrm>
            <a:off x="736768" y="1437267"/>
            <a:ext cx="604357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1. Cut your </a:t>
            </a:r>
            <a:r>
              <a:rPr lang="en-GB" sz="2400" b="1" dirty="0">
                <a:latin typeface="Myriad Pro Semibold" charset="0"/>
                <a:ea typeface="Myriad Pro Semibold" charset="0"/>
                <a:cs typeface="Myriad Pro Semibold" charset="0"/>
              </a:rPr>
              <a:t>whole </a:t>
            </a:r>
            <a:r>
              <a:rPr lang="en-GB" sz="2400" dirty="0">
                <a:latin typeface="Myriad Pro Semibold" charset="0"/>
                <a:ea typeface="Myriad Pro Semibold" charset="0"/>
                <a:cs typeface="Myriad Pro Semibold" charset="0"/>
              </a:rPr>
              <a:t>rectangle into 4 </a:t>
            </a:r>
            <a:r>
              <a:rPr lang="en-GB" sz="2400" b="1" dirty="0">
                <a:latin typeface="Myriad Pro Semibold" charset="0"/>
                <a:ea typeface="Myriad Pro Semibold" charset="0"/>
                <a:cs typeface="Myriad Pro Semibold" charset="0"/>
              </a:rPr>
              <a:t>parts.</a:t>
            </a:r>
          </a:p>
        </p:txBody>
      </p:sp>
      <p:sp>
        <p:nvSpPr>
          <p:cNvPr id="4" name="Rectangle 3"/>
          <p:cNvSpPr/>
          <p:nvPr/>
        </p:nvSpPr>
        <p:spPr>
          <a:xfrm>
            <a:off x="736768" y="2542444"/>
            <a:ext cx="7670463" cy="830997"/>
          </a:xfrm>
          <a:prstGeom prst="rect">
            <a:avLst/>
          </a:prstGeom>
        </p:spPr>
        <p:txBody>
          <a:bodyPr wrap="square">
            <a:spAutoFit/>
          </a:bodyPr>
          <a:lstStyle/>
          <a:p>
            <a:pPr>
              <a:buClr>
                <a:srgbClr val="82CBDD"/>
              </a:buClr>
              <a:buNone/>
            </a:pPr>
            <a:r>
              <a:rPr lang="en-GB" sz="2400" dirty="0">
                <a:latin typeface="Myriad Pro Semibold" charset="0"/>
                <a:ea typeface="Myriad Pro Semibold" charset="0"/>
                <a:cs typeface="Myriad Pro Semibold" charset="0"/>
              </a:rPr>
              <a:t>2. Put the 4 </a:t>
            </a:r>
            <a:r>
              <a:rPr lang="en-GB" sz="2400" b="1" dirty="0">
                <a:latin typeface="Myriad Pro Semibold" charset="0"/>
                <a:ea typeface="Myriad Pro Semibold" charset="0"/>
                <a:cs typeface="Myriad Pro Semibold" charset="0"/>
              </a:rPr>
              <a:t>parts </a:t>
            </a:r>
            <a:r>
              <a:rPr lang="en-GB" sz="2400" dirty="0">
                <a:latin typeface="Myriad Pro Semibold" charset="0"/>
                <a:ea typeface="Myriad Pro Semibold" charset="0"/>
                <a:cs typeface="Myriad Pro Semibold" charset="0"/>
              </a:rPr>
              <a:t>back together to make the </a:t>
            </a:r>
            <a:r>
              <a:rPr lang="en-GB" sz="2400" b="1" dirty="0">
                <a:latin typeface="Myriad Pro Semibold" charset="0"/>
                <a:ea typeface="Myriad Pro Semibold" charset="0"/>
                <a:cs typeface="Myriad Pro Semibold" charset="0"/>
              </a:rPr>
              <a:t>whole </a:t>
            </a:r>
            <a:r>
              <a:rPr lang="en-GB" sz="2400" dirty="0">
                <a:latin typeface="Myriad Pro Semibold" charset="0"/>
                <a:ea typeface="Myriad Pro Semibold" charset="0"/>
                <a:cs typeface="Myriad Pro Semibold" charset="0"/>
              </a:rPr>
              <a:t>rectangle.</a:t>
            </a:r>
          </a:p>
        </p:txBody>
      </p:sp>
    </p:spTree>
    <p:custDataLst>
      <p:tags r:id="rId1"/>
    </p:custDataLst>
    <p:extLst>
      <p:ext uri="{BB962C8B-B14F-4D97-AF65-F5344CB8AC3E}">
        <p14:creationId xmlns:p14="http://schemas.microsoft.com/office/powerpoint/2010/main" val="1921753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solidFill>
                  <a:srgbClr val="00628C"/>
                </a:solidFill>
              </a:rPr>
              <a:t> </a:t>
            </a:r>
          </a:p>
        </p:txBody>
      </p:sp>
      <p:grpSp>
        <p:nvGrpSpPr>
          <p:cNvPr id="36" name="Group 35"/>
          <p:cNvGrpSpPr/>
          <p:nvPr/>
        </p:nvGrpSpPr>
        <p:grpSpPr>
          <a:xfrm>
            <a:off x="1217606" y="1060068"/>
            <a:ext cx="2406096" cy="1236654"/>
            <a:chOff x="902286" y="1738001"/>
            <a:chExt cx="2406096" cy="1236654"/>
          </a:xfrm>
        </p:grpSpPr>
        <p:sp>
          <p:nvSpPr>
            <p:cNvPr id="3" name="Rectangle 2"/>
            <p:cNvSpPr/>
            <p:nvPr/>
          </p:nvSpPr>
          <p:spPr bwMode="auto">
            <a:xfrm>
              <a:off x="902286" y="1738001"/>
              <a:ext cx="2406096" cy="1236654"/>
            </a:xfrm>
            <a:prstGeom prst="rect">
              <a:avLst/>
            </a:prstGeom>
            <a:noFill/>
            <a:ln w="9525" cap="flat" cmpd="sng" algn="ctr">
              <a:solidFill>
                <a:srgbClr val="000000"/>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US" sz="2800" b="0" i="0" u="none" strike="noStrike" cap="none" normalizeH="0" baseline="0">
                <a:ln>
                  <a:noFill/>
                </a:ln>
                <a:solidFill>
                  <a:schemeClr val="tx1"/>
                </a:solidFill>
                <a:effectLst/>
                <a:latin typeface="Arial" charset="0"/>
              </a:endParaRPr>
            </a:p>
          </p:txBody>
        </p:sp>
        <p:cxnSp>
          <p:nvCxnSpPr>
            <p:cNvPr id="6" name="Straight Connector 5"/>
            <p:cNvCxnSpPr>
              <a:stCxn id="3" idx="0"/>
              <a:endCxn id="3" idx="2"/>
            </p:cNvCxnSpPr>
            <p:nvPr/>
          </p:nvCxnSpPr>
          <p:spPr bwMode="auto">
            <a:xfrm>
              <a:off x="2105334" y="1738001"/>
              <a:ext cx="0" cy="1236654"/>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10" name="Straight Connector 9"/>
            <p:cNvCxnSpPr>
              <a:stCxn id="3" idx="1"/>
              <a:endCxn id="3" idx="3"/>
            </p:cNvCxnSpPr>
            <p:nvPr/>
          </p:nvCxnSpPr>
          <p:spPr bwMode="auto">
            <a:xfrm>
              <a:off x="902286" y="2356328"/>
              <a:ext cx="240609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pSp>
      <p:cxnSp>
        <p:nvCxnSpPr>
          <p:cNvPr id="21" name="Straight Connector 20"/>
          <p:cNvCxnSpPr/>
          <p:nvPr/>
        </p:nvCxnSpPr>
        <p:spPr bwMode="auto">
          <a:xfrm>
            <a:off x="5731187" y="2957943"/>
            <a:ext cx="16709" cy="16712"/>
          </a:xfrm>
          <a:prstGeom prst="line">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grpSp>
        <p:nvGrpSpPr>
          <p:cNvPr id="37" name="Group 36"/>
          <p:cNvGrpSpPr/>
          <p:nvPr/>
        </p:nvGrpSpPr>
        <p:grpSpPr>
          <a:xfrm>
            <a:off x="5129531" y="1060068"/>
            <a:ext cx="2406096" cy="1255361"/>
            <a:chOff x="4814211" y="1738001"/>
            <a:chExt cx="2406096" cy="1255361"/>
          </a:xfrm>
        </p:grpSpPr>
        <p:sp>
          <p:nvSpPr>
            <p:cNvPr id="11" name="Rectangle 10"/>
            <p:cNvSpPr/>
            <p:nvPr/>
          </p:nvSpPr>
          <p:spPr bwMode="auto">
            <a:xfrm>
              <a:off x="4814211" y="1756708"/>
              <a:ext cx="2406096" cy="1236654"/>
            </a:xfrm>
            <a:prstGeom prst="rect">
              <a:avLst/>
            </a:prstGeom>
            <a:noFill/>
            <a:ln w="9525" cap="flat" cmpd="sng" algn="ctr">
              <a:solidFill>
                <a:srgbClr val="000000"/>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US" sz="2800" b="0" i="0" u="none" strike="noStrike" cap="none" normalizeH="0" baseline="0">
                <a:ln>
                  <a:noFill/>
                </a:ln>
                <a:solidFill>
                  <a:schemeClr val="tx1"/>
                </a:solidFill>
                <a:effectLst/>
                <a:latin typeface="Arial" charset="0"/>
              </a:endParaRPr>
            </a:p>
          </p:txBody>
        </p:sp>
        <p:cxnSp>
          <p:nvCxnSpPr>
            <p:cNvPr id="19" name="Straight Connector 18"/>
            <p:cNvCxnSpPr/>
            <p:nvPr/>
          </p:nvCxnSpPr>
          <p:spPr bwMode="auto">
            <a:xfrm>
              <a:off x="5246626" y="1754712"/>
              <a:ext cx="484561" cy="1219943"/>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3" name="Straight Connector 22"/>
            <p:cNvCxnSpPr/>
            <p:nvPr/>
          </p:nvCxnSpPr>
          <p:spPr bwMode="auto">
            <a:xfrm flipV="1">
              <a:off x="5731187" y="1738001"/>
              <a:ext cx="718487" cy="1236654"/>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5" name="Straight Connector 24"/>
            <p:cNvCxnSpPr/>
            <p:nvPr/>
          </p:nvCxnSpPr>
          <p:spPr bwMode="auto">
            <a:xfrm>
              <a:off x="6416256" y="1771424"/>
              <a:ext cx="785323" cy="1203231"/>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pSp>
      <p:grpSp>
        <p:nvGrpSpPr>
          <p:cNvPr id="38" name="Group 37"/>
          <p:cNvGrpSpPr/>
          <p:nvPr/>
        </p:nvGrpSpPr>
        <p:grpSpPr>
          <a:xfrm>
            <a:off x="1240372" y="2898336"/>
            <a:ext cx="2406096" cy="1242643"/>
            <a:chOff x="925052" y="3576269"/>
            <a:chExt cx="2406096" cy="1242643"/>
          </a:xfrm>
        </p:grpSpPr>
        <p:sp>
          <p:nvSpPr>
            <p:cNvPr id="13" name="Rectangle 12"/>
            <p:cNvSpPr/>
            <p:nvPr/>
          </p:nvSpPr>
          <p:spPr bwMode="auto">
            <a:xfrm>
              <a:off x="925052" y="3582258"/>
              <a:ext cx="2406096" cy="1236654"/>
            </a:xfrm>
            <a:prstGeom prst="rect">
              <a:avLst/>
            </a:prstGeom>
            <a:noFill/>
            <a:ln w="9525" cap="flat" cmpd="sng" algn="ctr">
              <a:solidFill>
                <a:srgbClr val="000000"/>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US" sz="2800" b="0" i="0" u="none" strike="noStrike" cap="none" normalizeH="0" baseline="0">
                <a:ln>
                  <a:noFill/>
                </a:ln>
                <a:solidFill>
                  <a:schemeClr val="tx1"/>
                </a:solidFill>
                <a:effectLst/>
                <a:latin typeface="Arial" charset="0"/>
              </a:endParaRPr>
            </a:p>
          </p:txBody>
        </p:sp>
        <p:cxnSp>
          <p:nvCxnSpPr>
            <p:cNvPr id="15" name="Curved Connector 14"/>
            <p:cNvCxnSpPr/>
            <p:nvPr/>
          </p:nvCxnSpPr>
          <p:spPr bwMode="auto">
            <a:xfrm rot="16200000" flipH="1">
              <a:off x="1303209" y="3576362"/>
              <a:ext cx="1219943" cy="1219757"/>
            </a:xfrm>
            <a:prstGeom prst="curvedConnector3">
              <a:avLst/>
            </a:prstGeom>
            <a:noFill/>
            <a:ln w="9525"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17" name="Straight Connector 16"/>
            <p:cNvCxnSpPr/>
            <p:nvPr/>
          </p:nvCxnSpPr>
          <p:spPr bwMode="auto">
            <a:xfrm flipV="1">
              <a:off x="1320011" y="4177886"/>
              <a:ext cx="701778" cy="63504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8" name="Curved Connector 27"/>
            <p:cNvCxnSpPr/>
            <p:nvPr/>
          </p:nvCxnSpPr>
          <p:spPr bwMode="auto">
            <a:xfrm rot="5400000" flipH="1" flipV="1">
              <a:off x="2138689" y="3793550"/>
              <a:ext cx="818866" cy="384307"/>
            </a:xfrm>
            <a:prstGeom prst="curvedConnector3">
              <a:avLst/>
            </a:prstGeom>
            <a:noFill/>
            <a:ln w="9525"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pSp>
      <p:grpSp>
        <p:nvGrpSpPr>
          <p:cNvPr id="39" name="Group 38"/>
          <p:cNvGrpSpPr/>
          <p:nvPr/>
        </p:nvGrpSpPr>
        <p:grpSpPr>
          <a:xfrm>
            <a:off x="5198386" y="2881626"/>
            <a:ext cx="2406096" cy="1253366"/>
            <a:chOff x="4883066" y="3559559"/>
            <a:chExt cx="2406096" cy="1253366"/>
          </a:xfrm>
        </p:grpSpPr>
        <p:sp>
          <p:nvSpPr>
            <p:cNvPr id="12" name="Rectangle 11"/>
            <p:cNvSpPr/>
            <p:nvPr/>
          </p:nvSpPr>
          <p:spPr bwMode="auto">
            <a:xfrm>
              <a:off x="4883066" y="3563551"/>
              <a:ext cx="2406096" cy="1236654"/>
            </a:xfrm>
            <a:prstGeom prst="rect">
              <a:avLst/>
            </a:prstGeom>
            <a:noFill/>
            <a:ln w="9525" cap="flat" cmpd="sng" algn="ctr">
              <a:solidFill>
                <a:srgbClr val="000000"/>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US" sz="2800" b="0" i="0" u="none" strike="noStrike" cap="none" normalizeH="0" baseline="0">
                <a:ln>
                  <a:noFill/>
                </a:ln>
                <a:solidFill>
                  <a:schemeClr val="tx1"/>
                </a:solidFill>
                <a:effectLst/>
                <a:latin typeface="Arial" charset="0"/>
              </a:endParaRPr>
            </a:p>
          </p:txBody>
        </p:sp>
        <p:cxnSp>
          <p:nvCxnSpPr>
            <p:cNvPr id="30" name="Straight Connector 29"/>
            <p:cNvCxnSpPr>
              <a:stCxn id="12" idx="0"/>
              <a:endCxn id="12" idx="2"/>
            </p:cNvCxnSpPr>
            <p:nvPr/>
          </p:nvCxnSpPr>
          <p:spPr bwMode="auto">
            <a:xfrm>
              <a:off x="6086114" y="3563551"/>
              <a:ext cx="0" cy="1236654"/>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2" name="Straight Connector 31"/>
            <p:cNvCxnSpPr/>
            <p:nvPr/>
          </p:nvCxnSpPr>
          <p:spPr bwMode="auto">
            <a:xfrm>
              <a:off x="5447134" y="3559559"/>
              <a:ext cx="0" cy="1253366"/>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4" name="Straight Connector 33"/>
            <p:cNvCxnSpPr/>
            <p:nvPr/>
          </p:nvCxnSpPr>
          <p:spPr bwMode="auto">
            <a:xfrm>
              <a:off x="6689657" y="3565547"/>
              <a:ext cx="10652" cy="1213955"/>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1000586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solidFill>
                  <a:srgbClr val="00628C"/>
                </a:solidFill>
              </a:rPr>
              <a:t> </a:t>
            </a:r>
          </a:p>
        </p:txBody>
      </p:sp>
      <p:cxnSp>
        <p:nvCxnSpPr>
          <p:cNvPr id="21" name="Straight Connector 20"/>
          <p:cNvCxnSpPr/>
          <p:nvPr/>
        </p:nvCxnSpPr>
        <p:spPr bwMode="auto">
          <a:xfrm>
            <a:off x="5731187" y="2957943"/>
            <a:ext cx="16709" cy="16712"/>
          </a:xfrm>
          <a:prstGeom prst="line">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40" name="Rectangle 39"/>
          <p:cNvSpPr/>
          <p:nvPr/>
        </p:nvSpPr>
        <p:spPr>
          <a:xfrm>
            <a:off x="1778506" y="1650932"/>
            <a:ext cx="5819555" cy="1040285"/>
          </a:xfrm>
          <a:prstGeom prst="rect">
            <a:avLst/>
          </a:prstGeom>
        </p:spPr>
        <p:txBody>
          <a:bodyPr wrap="square">
            <a:spAutoFit/>
          </a:bodyPr>
          <a:lstStyle/>
          <a:p>
            <a:pPr>
              <a:buNone/>
            </a:pPr>
            <a:r>
              <a:rPr lang="en-US" dirty="0"/>
              <a:t>A </a:t>
            </a:r>
            <a:r>
              <a:rPr lang="en-US" b="1" dirty="0"/>
              <a:t>whole</a:t>
            </a:r>
            <a:r>
              <a:rPr lang="en-US" dirty="0"/>
              <a:t> is made of many </a:t>
            </a:r>
            <a:r>
              <a:rPr lang="en-US" b="1" dirty="0"/>
              <a:t>parts,</a:t>
            </a:r>
            <a:r>
              <a:rPr lang="en-US" dirty="0"/>
              <a:t> </a:t>
            </a:r>
          </a:p>
          <a:p>
            <a:pPr>
              <a:buNone/>
            </a:pPr>
            <a:r>
              <a:rPr lang="en-US" dirty="0"/>
              <a:t>and many </a:t>
            </a:r>
            <a:r>
              <a:rPr lang="en-US" b="1" dirty="0"/>
              <a:t>parts</a:t>
            </a:r>
            <a:r>
              <a:rPr lang="en-US" dirty="0"/>
              <a:t> make one </a:t>
            </a:r>
            <a:r>
              <a:rPr lang="en-US" b="1" dirty="0"/>
              <a:t>whole.</a:t>
            </a:r>
            <a:r>
              <a:rPr lang="en-US" dirty="0"/>
              <a:t> </a:t>
            </a:r>
          </a:p>
        </p:txBody>
      </p:sp>
    </p:spTree>
    <p:extLst>
      <p:ext uri="{BB962C8B-B14F-4D97-AF65-F5344CB8AC3E}">
        <p14:creationId xmlns:p14="http://schemas.microsoft.com/office/powerpoint/2010/main" val="37016160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solidFill>
                  <a:srgbClr val="00628C"/>
                </a:solidFill>
              </a:rPr>
              <a:t> </a:t>
            </a:r>
          </a:p>
        </p:txBody>
      </p:sp>
      <p:grpSp>
        <p:nvGrpSpPr>
          <p:cNvPr id="24" name="Group 23">
            <a:extLst>
              <a:ext uri="{FF2B5EF4-FFF2-40B4-BE49-F238E27FC236}">
                <a16:creationId xmlns:a16="http://schemas.microsoft.com/office/drawing/2014/main" id="{E3613160-F555-4109-A229-F02DF7174487}"/>
              </a:ext>
            </a:extLst>
          </p:cNvPr>
          <p:cNvGrpSpPr/>
          <p:nvPr/>
        </p:nvGrpSpPr>
        <p:grpSpPr>
          <a:xfrm>
            <a:off x="428973" y="1692406"/>
            <a:ext cx="8364984" cy="3263543"/>
            <a:chOff x="428973" y="2371883"/>
            <a:chExt cx="8364984" cy="3263543"/>
          </a:xfrm>
        </p:grpSpPr>
        <p:pic>
          <p:nvPicPr>
            <p:cNvPr id="7" name="Picture 6" descr="A close up of a logo  Description automatically generated">
              <a:extLst>
                <a:ext uri="{FF2B5EF4-FFF2-40B4-BE49-F238E27FC236}">
                  <a16:creationId xmlns:a16="http://schemas.microsoft.com/office/drawing/2014/main" id="{D1149E5C-C3BE-4AC5-A936-D81BAE6F7D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39730" y="2371883"/>
              <a:ext cx="1717108" cy="1214280"/>
            </a:xfrm>
            <a:prstGeom prst="rect">
              <a:avLst/>
            </a:prstGeom>
          </p:spPr>
        </p:pic>
        <p:pic>
          <p:nvPicPr>
            <p:cNvPr id="9" name="Picture 8" descr="A close up of a logo  Description automatically generated">
              <a:extLst>
                <a:ext uri="{FF2B5EF4-FFF2-40B4-BE49-F238E27FC236}">
                  <a16:creationId xmlns:a16="http://schemas.microsoft.com/office/drawing/2014/main" id="{31638FBB-947A-41F5-91CA-C24C31F9A3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2584" y="2371883"/>
              <a:ext cx="1214280" cy="1214280"/>
            </a:xfrm>
            <a:prstGeom prst="rect">
              <a:avLst/>
            </a:prstGeom>
          </p:spPr>
        </p:pic>
        <p:pic>
          <p:nvPicPr>
            <p:cNvPr id="11" name="Picture 10">
              <a:extLst>
                <a:ext uri="{FF2B5EF4-FFF2-40B4-BE49-F238E27FC236}">
                  <a16:creationId xmlns:a16="http://schemas.microsoft.com/office/drawing/2014/main" id="{BB4A9442-964F-453B-A990-036D3EFFB16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8973" y="4346257"/>
              <a:ext cx="1401503" cy="1224978"/>
            </a:xfrm>
            <a:prstGeom prst="rect">
              <a:avLst/>
            </a:prstGeom>
          </p:spPr>
        </p:pic>
        <p:pic>
          <p:nvPicPr>
            <p:cNvPr id="13" name="Picture 12" descr="A close up of a logo  Description automatically generated">
              <a:extLst>
                <a:ext uri="{FF2B5EF4-FFF2-40B4-BE49-F238E27FC236}">
                  <a16:creationId xmlns:a16="http://schemas.microsoft.com/office/drawing/2014/main" id="{EDF5E024-77D2-4083-A0B0-5045700E209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53700" y="4346257"/>
              <a:ext cx="1289169" cy="1289169"/>
            </a:xfrm>
            <a:prstGeom prst="rect">
              <a:avLst/>
            </a:prstGeom>
          </p:spPr>
        </p:pic>
        <p:pic>
          <p:nvPicPr>
            <p:cNvPr id="15" name="Picture 14" descr="A close up of a logo  Description automatically generated">
              <a:extLst>
                <a:ext uri="{FF2B5EF4-FFF2-40B4-BE49-F238E27FC236}">
                  <a16:creationId xmlns:a16="http://schemas.microsoft.com/office/drawing/2014/main" id="{4B48323F-9A29-4344-97C8-6D50BC573D8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59703" y="2371883"/>
              <a:ext cx="1214280" cy="1214280"/>
            </a:xfrm>
            <a:prstGeom prst="rect">
              <a:avLst/>
            </a:prstGeom>
          </p:spPr>
        </p:pic>
        <p:pic>
          <p:nvPicPr>
            <p:cNvPr id="17" name="Picture 16" descr="A close up of a logo  Description automatically generated">
              <a:extLst>
                <a:ext uri="{FF2B5EF4-FFF2-40B4-BE49-F238E27FC236}">
                  <a16:creationId xmlns:a16="http://schemas.microsoft.com/office/drawing/2014/main" id="{565B474F-31D0-4D73-9CE6-CF6D49203E2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76849" y="2371883"/>
              <a:ext cx="1717108" cy="1214280"/>
            </a:xfrm>
            <a:prstGeom prst="rect">
              <a:avLst/>
            </a:prstGeom>
          </p:spPr>
        </p:pic>
        <p:pic>
          <p:nvPicPr>
            <p:cNvPr id="19" name="Picture 18" descr="A close up of a logo  Description automatically generated">
              <a:extLst>
                <a:ext uri="{FF2B5EF4-FFF2-40B4-BE49-F238E27FC236}">
                  <a16:creationId xmlns:a16="http://schemas.microsoft.com/office/drawing/2014/main" id="{111C32BD-9BD6-43AD-9CC5-6DFBB369E03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966093" y="4346257"/>
              <a:ext cx="1401503" cy="1214280"/>
            </a:xfrm>
            <a:prstGeom prst="rect">
              <a:avLst/>
            </a:prstGeom>
          </p:spPr>
        </p:pic>
        <p:pic>
          <p:nvPicPr>
            <p:cNvPr id="21" name="Picture 20" descr="A close up of a logo  Description automatically generated">
              <a:extLst>
                <a:ext uri="{FF2B5EF4-FFF2-40B4-BE49-F238E27FC236}">
                  <a16:creationId xmlns:a16="http://schemas.microsoft.com/office/drawing/2014/main" id="{92058BDF-0F4A-4465-B0C9-F75A5F845D3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90819" y="4346257"/>
              <a:ext cx="1289169" cy="1289169"/>
            </a:xfrm>
            <a:prstGeom prst="rect">
              <a:avLst/>
            </a:prstGeom>
          </p:spPr>
        </p:pic>
      </p:grpSp>
      <p:sp>
        <p:nvSpPr>
          <p:cNvPr id="22" name="TextBox 21">
            <a:extLst>
              <a:ext uri="{FF2B5EF4-FFF2-40B4-BE49-F238E27FC236}">
                <a16:creationId xmlns:a16="http://schemas.microsoft.com/office/drawing/2014/main" id="{4DD7EB40-6985-4808-988F-859EBF03A6C2}"/>
              </a:ext>
            </a:extLst>
          </p:cNvPr>
          <p:cNvSpPr txBox="1"/>
          <p:nvPr/>
        </p:nvSpPr>
        <p:spPr bwMode="auto">
          <a:xfrm>
            <a:off x="1179892" y="1182007"/>
            <a:ext cx="1697901"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a:latin typeface="Myriad Pro Semibold" charset="0"/>
                <a:ea typeface="Myriad Pro Semibold" charset="0"/>
                <a:cs typeface="Myriad Pro Semibold" charset="0"/>
              </a:rPr>
              <a:t>Equal parts</a:t>
            </a:r>
            <a:endParaRPr lang="en-GB" sz="2400">
              <a:solidFill>
                <a:srgbClr val="FF0000"/>
              </a:solidFill>
              <a:latin typeface="Myriad Pro Semibold" charset="0"/>
              <a:ea typeface="Myriad Pro Semibold" charset="0"/>
              <a:cs typeface="Myriad Pro Semibold" charset="0"/>
            </a:endParaRPr>
          </a:p>
        </p:txBody>
      </p:sp>
      <p:sp>
        <p:nvSpPr>
          <p:cNvPr id="23" name="TextBox 22">
            <a:extLst>
              <a:ext uri="{FF2B5EF4-FFF2-40B4-BE49-F238E27FC236}">
                <a16:creationId xmlns:a16="http://schemas.microsoft.com/office/drawing/2014/main" id="{FCB17246-D7FA-4FC7-AB8C-341A142E92F9}"/>
              </a:ext>
            </a:extLst>
          </p:cNvPr>
          <p:cNvSpPr txBox="1"/>
          <p:nvPr/>
        </p:nvSpPr>
        <p:spPr bwMode="auto">
          <a:xfrm>
            <a:off x="5879105" y="1182007"/>
            <a:ext cx="208903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a:latin typeface="Myriad Pro Semibold" charset="0"/>
                <a:ea typeface="Myriad Pro Semibold" charset="0"/>
                <a:cs typeface="Myriad Pro Semibold" charset="0"/>
              </a:rPr>
              <a:t>Unequal parts</a:t>
            </a:r>
            <a:endParaRPr lang="en-GB" sz="2400">
              <a:solidFill>
                <a:srgbClr val="FF0000"/>
              </a:solidFill>
              <a:latin typeface="Myriad Pro Semibold" charset="0"/>
              <a:ea typeface="Myriad Pro Semibold" charset="0"/>
              <a:cs typeface="Myriad Pro Semibold" charset="0"/>
            </a:endParaRPr>
          </a:p>
        </p:txBody>
      </p:sp>
      <p:pic>
        <p:nvPicPr>
          <p:cNvPr id="26" name="Picture 25" descr="A close up of a logo  Description automatically generated">
            <a:extLst>
              <a:ext uri="{FF2B5EF4-FFF2-40B4-BE49-F238E27FC236}">
                <a16:creationId xmlns:a16="http://schemas.microsoft.com/office/drawing/2014/main" id="{8DA4E2C6-DD00-4518-A40D-E2AFE493EC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622" y="3741669"/>
            <a:ext cx="1717108" cy="1214280"/>
          </a:xfrm>
          <a:prstGeom prst="rect">
            <a:avLst/>
          </a:prstGeom>
        </p:spPr>
      </p:pic>
      <p:pic>
        <p:nvPicPr>
          <p:cNvPr id="27" name="Picture 26" descr="A close up of a logo  Description automatically generated">
            <a:extLst>
              <a:ext uri="{FF2B5EF4-FFF2-40B4-BE49-F238E27FC236}">
                <a16:creationId xmlns:a16="http://schemas.microsoft.com/office/drawing/2014/main" id="{CF1DF081-F2FE-4C24-9B59-4EDFB8E988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60996" y="2195679"/>
            <a:ext cx="1214280" cy="1214280"/>
          </a:xfrm>
          <a:prstGeom prst="rect">
            <a:avLst/>
          </a:prstGeom>
        </p:spPr>
      </p:pic>
      <p:pic>
        <p:nvPicPr>
          <p:cNvPr id="28" name="Picture 27">
            <a:extLst>
              <a:ext uri="{FF2B5EF4-FFF2-40B4-BE49-F238E27FC236}">
                <a16:creationId xmlns:a16="http://schemas.microsoft.com/office/drawing/2014/main" id="{729FE036-6E41-48A1-8188-55492110A25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25850" y="2004793"/>
            <a:ext cx="1401503" cy="1224978"/>
          </a:xfrm>
          <a:prstGeom prst="rect">
            <a:avLst/>
          </a:prstGeom>
        </p:spPr>
      </p:pic>
      <p:pic>
        <p:nvPicPr>
          <p:cNvPr id="29" name="Picture 28" descr="A close up of a logo  Description automatically generated">
            <a:extLst>
              <a:ext uri="{FF2B5EF4-FFF2-40B4-BE49-F238E27FC236}">
                <a16:creationId xmlns:a16="http://schemas.microsoft.com/office/drawing/2014/main" id="{229054AA-D8AF-4BEC-A67B-597688BB8A8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18231" y="3702520"/>
            <a:ext cx="1289169" cy="1289169"/>
          </a:xfrm>
          <a:prstGeom prst="rect">
            <a:avLst/>
          </a:prstGeom>
        </p:spPr>
      </p:pic>
      <p:pic>
        <p:nvPicPr>
          <p:cNvPr id="30" name="Picture 29" descr="A close up of a logo  Description automatically generated">
            <a:extLst>
              <a:ext uri="{FF2B5EF4-FFF2-40B4-BE49-F238E27FC236}">
                <a16:creationId xmlns:a16="http://schemas.microsoft.com/office/drawing/2014/main" id="{32417D65-D710-42A8-A6FF-B16DB4F4ACD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58953" y="2091379"/>
            <a:ext cx="1214280" cy="1214280"/>
          </a:xfrm>
          <a:prstGeom prst="rect">
            <a:avLst/>
          </a:prstGeom>
        </p:spPr>
      </p:pic>
      <p:pic>
        <p:nvPicPr>
          <p:cNvPr id="31" name="Picture 30" descr="A close up of a logo  Description automatically generated">
            <a:extLst>
              <a:ext uri="{FF2B5EF4-FFF2-40B4-BE49-F238E27FC236}">
                <a16:creationId xmlns:a16="http://schemas.microsoft.com/office/drawing/2014/main" id="{C35B8D20-FEE7-45C5-ADF4-D18D4C42F92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683988" y="3715514"/>
            <a:ext cx="1717108" cy="1214280"/>
          </a:xfrm>
          <a:prstGeom prst="rect">
            <a:avLst/>
          </a:prstGeom>
        </p:spPr>
      </p:pic>
      <p:pic>
        <p:nvPicPr>
          <p:cNvPr id="32" name="Picture 31" descr="A close up of a logo  Description automatically generated">
            <a:extLst>
              <a:ext uri="{FF2B5EF4-FFF2-40B4-BE49-F238E27FC236}">
                <a16:creationId xmlns:a16="http://schemas.microsoft.com/office/drawing/2014/main" id="{25D3C504-6F85-46F9-8FB4-23F3A682196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50262" y="3704224"/>
            <a:ext cx="1401503" cy="1214280"/>
          </a:xfrm>
          <a:prstGeom prst="rect">
            <a:avLst/>
          </a:prstGeom>
        </p:spPr>
      </p:pic>
      <p:pic>
        <p:nvPicPr>
          <p:cNvPr id="33" name="Picture 32" descr="A close up of a logo  Description automatically generated">
            <a:extLst>
              <a:ext uri="{FF2B5EF4-FFF2-40B4-BE49-F238E27FC236}">
                <a16:creationId xmlns:a16="http://schemas.microsoft.com/office/drawing/2014/main" id="{397BB62E-0DE7-439B-9B53-0558305AB0E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50668" y="2228085"/>
            <a:ext cx="1289169" cy="1289169"/>
          </a:xfrm>
          <a:prstGeom prst="rect">
            <a:avLst/>
          </a:prstGeom>
        </p:spPr>
      </p:pic>
      <p:cxnSp>
        <p:nvCxnSpPr>
          <p:cNvPr id="35" name="Straight Connector 34">
            <a:extLst>
              <a:ext uri="{FF2B5EF4-FFF2-40B4-BE49-F238E27FC236}">
                <a16:creationId xmlns:a16="http://schemas.microsoft.com/office/drawing/2014/main" id="{6F56AB71-AEDE-4B5F-B51A-CE46BFCB2258}"/>
              </a:ext>
            </a:extLst>
          </p:cNvPr>
          <p:cNvCxnSpPr/>
          <p:nvPr/>
        </p:nvCxnSpPr>
        <p:spPr bwMode="auto">
          <a:xfrm>
            <a:off x="4506628" y="1044472"/>
            <a:ext cx="0" cy="5244615"/>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Tree>
    <p:custDataLst>
      <p:tags r:id="rId1"/>
    </p:custDataLst>
    <p:extLst>
      <p:ext uri="{BB962C8B-B14F-4D97-AF65-F5344CB8AC3E}">
        <p14:creationId xmlns:p14="http://schemas.microsoft.com/office/powerpoint/2010/main" val="3854625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fill="hold" nodeType="clickEffect">
                                  <p:stCondLst>
                                    <p:cond delay="0"/>
                                  </p:stCondLst>
                                  <p:childTnLst>
                                    <p:animMotion origin="layout" path="M -4.16667E-6 -1.48148E-6 L 0.75886 0.2956 " pathEditMode="relative" rAng="0" ptsTypes="AA">
                                      <p:cBhvr>
                                        <p:cTn id="6" dur="1500" fill="hold"/>
                                        <p:tgtEl>
                                          <p:spTgt spid="33"/>
                                        </p:tgtEl>
                                        <p:attrNameLst>
                                          <p:attrName>ppt_x</p:attrName>
                                          <p:attrName>ppt_y</p:attrName>
                                        </p:attrNameLst>
                                      </p:cBhvr>
                                      <p:rCtr x="37934" y="14769"/>
                                    </p:animMotion>
                                  </p:childTnLst>
                                </p:cTn>
                              </p:par>
                              <p:par>
                                <p:cTn id="7" presetID="42" presetClass="path" presetSubtype="0" accel="50000" fill="hold" nodeType="withEffect">
                                  <p:stCondLst>
                                    <p:cond delay="0"/>
                                  </p:stCondLst>
                                  <p:childTnLst>
                                    <p:animMotion origin="layout" path="M -1.66667E-6 -4.81481E-6 L -0.1908 -0.05555 " pathEditMode="relative" rAng="0" ptsTypes="AA">
                                      <p:cBhvr>
                                        <p:cTn id="8" dur="1500" fill="hold"/>
                                        <p:tgtEl>
                                          <p:spTgt spid="27"/>
                                        </p:tgtEl>
                                        <p:attrNameLst>
                                          <p:attrName>ppt_x</p:attrName>
                                          <p:attrName>ppt_y</p:attrName>
                                        </p:attrNameLst>
                                      </p:cBhvr>
                                      <p:rCtr x="-9549" y="-2778"/>
                                    </p:animMotion>
                                  </p:childTnLst>
                                </p:cTn>
                              </p:par>
                              <p:par>
                                <p:cTn id="9" presetID="42" presetClass="path" presetSubtype="0" accel="50000" fill="hold" nodeType="withEffect">
                                  <p:stCondLst>
                                    <p:cond delay="0"/>
                                  </p:stCondLst>
                                  <p:childTnLst>
                                    <p:animMotion origin="layout" path="M 4.44444E-6 2.96296E-6 L 0.0776 0.0287 " pathEditMode="relative" rAng="0" ptsTypes="AA">
                                      <p:cBhvr>
                                        <p:cTn id="10" dur="1500" fill="hold"/>
                                        <p:tgtEl>
                                          <p:spTgt spid="30"/>
                                        </p:tgtEl>
                                        <p:attrNameLst>
                                          <p:attrName>ppt_x</p:attrName>
                                          <p:attrName>ppt_y</p:attrName>
                                        </p:attrNameLst>
                                      </p:cBhvr>
                                      <p:rCtr x="3872" y="1435"/>
                                    </p:animMotion>
                                  </p:childTnLst>
                                </p:cTn>
                              </p:par>
                              <p:par>
                                <p:cTn id="11" presetID="42" presetClass="path" presetSubtype="0" accel="50000" fill="hold" nodeType="withEffect">
                                  <p:stCondLst>
                                    <p:cond delay="0"/>
                                  </p:stCondLst>
                                  <p:childTnLst>
                                    <p:animMotion origin="layout" path="M -2.77778E-6 -2.96296E-6 L -0.67708 0.2588 " pathEditMode="relative" rAng="0" ptsTypes="AA">
                                      <p:cBhvr>
                                        <p:cTn id="12" dur="1500" fill="hold"/>
                                        <p:tgtEl>
                                          <p:spTgt spid="28"/>
                                        </p:tgtEl>
                                        <p:attrNameLst>
                                          <p:attrName>ppt_x</p:attrName>
                                          <p:attrName>ppt_y</p:attrName>
                                        </p:attrNameLst>
                                      </p:cBhvr>
                                      <p:rCtr x="-33854" y="12940"/>
                                    </p:animMotion>
                                  </p:childTnLst>
                                </p:cTn>
                              </p:par>
                              <p:par>
                                <p:cTn id="13" presetID="42" presetClass="path" presetSubtype="0" accel="50000" fill="hold" nodeType="withEffect">
                                  <p:stCondLst>
                                    <p:cond delay="0"/>
                                  </p:stCondLst>
                                  <p:childTnLst>
                                    <p:animMotion origin="layout" path="M -4.16667E-6 2.22222E-6 L 0.17709 -0.32338 " pathEditMode="relative" rAng="0" ptsTypes="AA">
                                      <p:cBhvr>
                                        <p:cTn id="14" dur="1500" fill="hold"/>
                                        <p:tgtEl>
                                          <p:spTgt spid="26"/>
                                        </p:tgtEl>
                                        <p:attrNameLst>
                                          <p:attrName>ppt_x</p:attrName>
                                          <p:attrName>ppt_y</p:attrName>
                                        </p:attrNameLst>
                                      </p:cBhvr>
                                      <p:rCtr x="8854" y="-16181"/>
                                    </p:animMotion>
                                  </p:childTnLst>
                                </p:cTn>
                              </p:par>
                              <p:par>
                                <p:cTn id="15" presetID="42" presetClass="path" presetSubtype="0" accel="50000" fill="hold" nodeType="withEffect">
                                  <p:stCondLst>
                                    <p:cond delay="0"/>
                                  </p:stCondLst>
                                  <p:childTnLst>
                                    <p:animMotion origin="layout" path="M -4.44444E-6 -2.22222E-6 L 0.12726 0.03403 " pathEditMode="relative" rAng="0" ptsTypes="AA">
                                      <p:cBhvr>
                                        <p:cTn id="16" dur="1500" fill="hold"/>
                                        <p:tgtEl>
                                          <p:spTgt spid="32"/>
                                        </p:tgtEl>
                                        <p:attrNameLst>
                                          <p:attrName>ppt_x</p:attrName>
                                          <p:attrName>ppt_y</p:attrName>
                                        </p:attrNameLst>
                                      </p:cBhvr>
                                      <p:rCtr x="6354" y="1690"/>
                                    </p:animMotion>
                                  </p:childTnLst>
                                </p:cTn>
                              </p:par>
                              <p:par>
                                <p:cTn id="17" presetID="42" presetClass="path" presetSubtype="0" accel="50000" fill="hold" nodeType="withEffect">
                                  <p:stCondLst>
                                    <p:cond delay="0"/>
                                  </p:stCondLst>
                                  <p:childTnLst>
                                    <p:animMotion origin="layout" path="M -1.38889E-6 -2.59259E-6 L 0.17518 -0.36319 " pathEditMode="relative" rAng="0" ptsTypes="AA">
                                      <p:cBhvr>
                                        <p:cTn id="18" dur="1500" fill="hold"/>
                                        <p:tgtEl>
                                          <p:spTgt spid="31"/>
                                        </p:tgtEl>
                                        <p:attrNameLst>
                                          <p:attrName>ppt_x</p:attrName>
                                          <p:attrName>ppt_y</p:attrName>
                                        </p:attrNameLst>
                                      </p:cBhvr>
                                      <p:rCtr x="8750" y="-18171"/>
                                    </p:animMotion>
                                  </p:childTnLst>
                                </p:cTn>
                              </p:par>
                              <p:par>
                                <p:cTn id="19" presetID="42" presetClass="path" presetSubtype="0" accel="50000" fill="hold" nodeType="withEffect">
                                  <p:stCondLst>
                                    <p:cond delay="0"/>
                                  </p:stCondLst>
                                  <p:childTnLst>
                                    <p:animMotion origin="layout" path="M -0.00989 -0.05579 L -0.51614 -0.11135 " pathEditMode="relative" rAng="0" ptsTypes="AA">
                                      <p:cBhvr>
                                        <p:cTn id="20" dur="1500" fill="hold"/>
                                        <p:tgtEl>
                                          <p:spTgt spid="29"/>
                                        </p:tgtEl>
                                        <p:attrNameLst>
                                          <p:attrName>ppt_x</p:attrName>
                                          <p:attrName>ppt_y</p:attrName>
                                        </p:attrNameLst>
                                      </p:cBhvr>
                                      <p:rCtr x="-25313" y="-2778"/>
                                    </p:animMotion>
                                  </p:childTnLst>
                                </p:cTn>
                              </p:par>
                            </p:childTnLst>
                          </p:cTn>
                        </p:par>
                        <p:par>
                          <p:cTn id="21" fill="hold">
                            <p:stCondLst>
                              <p:cond delay="1500"/>
                            </p:stCondLst>
                            <p:childTnLst>
                              <p:par>
                                <p:cTn id="22" presetID="1" presetClass="exit" presetSubtype="0" fill="hold" nodeType="afterEffect">
                                  <p:stCondLst>
                                    <p:cond delay="0"/>
                                  </p:stCondLst>
                                  <p:childTnLst>
                                    <p:set>
                                      <p:cBhvr>
                                        <p:cTn id="23" dur="1" fill="hold">
                                          <p:stCondLst>
                                            <p:cond delay="0"/>
                                          </p:stCondLst>
                                        </p:cTn>
                                        <p:tgtEl>
                                          <p:spTgt spid="33"/>
                                        </p:tgtEl>
                                        <p:attrNameLst>
                                          <p:attrName>style.visibility</p:attrName>
                                        </p:attrNameLst>
                                      </p:cBhvr>
                                      <p:to>
                                        <p:strVal val="hidden"/>
                                      </p:to>
                                    </p:set>
                                  </p:childTnLst>
                                </p:cTn>
                              </p:par>
                              <p:par>
                                <p:cTn id="24" presetID="1" presetClass="exit" presetSubtype="0" fill="hold" nodeType="withEffect">
                                  <p:stCondLst>
                                    <p:cond delay="0"/>
                                  </p:stCondLst>
                                  <p:childTnLst>
                                    <p:set>
                                      <p:cBhvr>
                                        <p:cTn id="25" dur="1" fill="hold">
                                          <p:stCondLst>
                                            <p:cond delay="0"/>
                                          </p:stCondLst>
                                        </p:cTn>
                                        <p:tgtEl>
                                          <p:spTgt spid="27"/>
                                        </p:tgtEl>
                                        <p:attrNameLst>
                                          <p:attrName>style.visibility</p:attrName>
                                        </p:attrNameLst>
                                      </p:cBhvr>
                                      <p:to>
                                        <p:strVal val="hidden"/>
                                      </p:to>
                                    </p:set>
                                  </p:childTnLst>
                                </p:cTn>
                              </p:par>
                              <p:par>
                                <p:cTn id="26" presetID="1" presetClass="exit" presetSubtype="0" fill="hold" nodeType="withEffect">
                                  <p:stCondLst>
                                    <p:cond delay="0"/>
                                  </p:stCondLst>
                                  <p:childTnLst>
                                    <p:set>
                                      <p:cBhvr>
                                        <p:cTn id="27" dur="1" fill="hold">
                                          <p:stCondLst>
                                            <p:cond delay="0"/>
                                          </p:stCondLst>
                                        </p:cTn>
                                        <p:tgtEl>
                                          <p:spTgt spid="30"/>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28"/>
                                        </p:tgtEl>
                                        <p:attrNameLst>
                                          <p:attrName>style.visibility</p:attrName>
                                        </p:attrNameLst>
                                      </p:cBhvr>
                                      <p:to>
                                        <p:strVal val="hidden"/>
                                      </p:to>
                                    </p:set>
                                  </p:childTnLst>
                                </p:cTn>
                              </p:par>
                              <p:par>
                                <p:cTn id="30" presetID="1" presetClass="exit" presetSubtype="0" fill="hold" nodeType="withEffect">
                                  <p:stCondLst>
                                    <p:cond delay="0"/>
                                  </p:stCondLst>
                                  <p:childTnLst>
                                    <p:set>
                                      <p:cBhvr>
                                        <p:cTn id="31" dur="1" fill="hold">
                                          <p:stCondLst>
                                            <p:cond delay="0"/>
                                          </p:stCondLst>
                                        </p:cTn>
                                        <p:tgtEl>
                                          <p:spTgt spid="26"/>
                                        </p:tgtEl>
                                        <p:attrNameLst>
                                          <p:attrName>style.visibility</p:attrName>
                                        </p:attrNameLst>
                                      </p:cBhvr>
                                      <p:to>
                                        <p:strVal val="hidden"/>
                                      </p:to>
                                    </p:set>
                                  </p:childTnLst>
                                </p:cTn>
                              </p:par>
                              <p:par>
                                <p:cTn id="32" presetID="1" presetClass="exit" presetSubtype="0" fill="hold" nodeType="withEffect">
                                  <p:stCondLst>
                                    <p:cond delay="0"/>
                                  </p:stCondLst>
                                  <p:childTnLst>
                                    <p:set>
                                      <p:cBhvr>
                                        <p:cTn id="33" dur="1" fill="hold">
                                          <p:stCondLst>
                                            <p:cond delay="0"/>
                                          </p:stCondLst>
                                        </p:cTn>
                                        <p:tgtEl>
                                          <p:spTgt spid="32"/>
                                        </p:tgtEl>
                                        <p:attrNameLst>
                                          <p:attrName>style.visibility</p:attrName>
                                        </p:attrNameLst>
                                      </p:cBhvr>
                                      <p:to>
                                        <p:strVal val="hidden"/>
                                      </p:to>
                                    </p:set>
                                  </p:childTnLst>
                                </p:cTn>
                              </p:par>
                              <p:par>
                                <p:cTn id="34" presetID="1" presetClass="exit" presetSubtype="0" fill="hold" nodeType="withEffect">
                                  <p:stCondLst>
                                    <p:cond delay="0"/>
                                  </p:stCondLst>
                                  <p:childTnLst>
                                    <p:set>
                                      <p:cBhvr>
                                        <p:cTn id="35" dur="1" fill="hold">
                                          <p:stCondLst>
                                            <p:cond delay="0"/>
                                          </p:stCondLst>
                                        </p:cTn>
                                        <p:tgtEl>
                                          <p:spTgt spid="31"/>
                                        </p:tgtEl>
                                        <p:attrNameLst>
                                          <p:attrName>style.visibility</p:attrName>
                                        </p:attrNameLst>
                                      </p:cBhvr>
                                      <p:to>
                                        <p:strVal val="hidden"/>
                                      </p:to>
                                    </p:set>
                                  </p:childTnLst>
                                </p:cTn>
                              </p:par>
                              <p:par>
                                <p:cTn id="36" presetID="1" presetClass="exit" presetSubtype="0" fill="hold" nodeType="withEffect">
                                  <p:stCondLst>
                                    <p:cond delay="0"/>
                                  </p:stCondLst>
                                  <p:childTnLst>
                                    <p:set>
                                      <p:cBhvr>
                                        <p:cTn id="37" dur="1" fill="hold">
                                          <p:stCondLst>
                                            <p:cond delay="0"/>
                                          </p:stCondLst>
                                        </p:cTn>
                                        <p:tgtEl>
                                          <p:spTgt spid="29"/>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childTnLst>
                                </p:cTn>
                              </p:par>
                            </p:childTnLst>
                          </p:cTn>
                        </p:par>
                        <p:par>
                          <p:cTn id="40" fill="hold">
                            <p:stCondLst>
                              <p:cond delay="1500"/>
                            </p:stCondLst>
                            <p:childTnLst>
                              <p:par>
                                <p:cTn id="41" presetID="22" presetClass="entr" presetSubtype="1"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wipe(up)">
                                      <p:cBhvr>
                                        <p:cTn id="43" dur="500"/>
                                        <p:tgtEl>
                                          <p:spTgt spid="35"/>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solidFill>
                  <a:srgbClr val="00628C"/>
                </a:solidFill>
              </a:rPr>
              <a:t> </a:t>
            </a:r>
          </a:p>
        </p:txBody>
      </p:sp>
      <p:cxnSp>
        <p:nvCxnSpPr>
          <p:cNvPr id="21" name="Straight Connector 20"/>
          <p:cNvCxnSpPr/>
          <p:nvPr/>
        </p:nvCxnSpPr>
        <p:spPr bwMode="auto">
          <a:xfrm>
            <a:off x="5731187" y="2957943"/>
            <a:ext cx="16709" cy="16712"/>
          </a:xfrm>
          <a:prstGeom prst="line">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3" name="Rectangle 2"/>
          <p:cNvSpPr/>
          <p:nvPr/>
        </p:nvSpPr>
        <p:spPr>
          <a:xfrm>
            <a:off x="2859833" y="1801853"/>
            <a:ext cx="3424335" cy="523220"/>
          </a:xfrm>
          <a:prstGeom prst="rect">
            <a:avLst/>
          </a:prstGeom>
        </p:spPr>
        <p:txBody>
          <a:bodyPr wrap="none">
            <a:spAutoFit/>
          </a:bodyPr>
          <a:lstStyle/>
          <a:p>
            <a:pPr>
              <a:buNone/>
            </a:pPr>
            <a:r>
              <a:rPr lang="en-US" dirty="0">
                <a:solidFill>
                  <a:srgbClr val="000000"/>
                </a:solidFill>
              </a:rPr>
              <a:t>Are the parts equal?</a:t>
            </a:r>
            <a:endParaRPr lang="en-GB" dirty="0"/>
          </a:p>
        </p:txBody>
      </p:sp>
    </p:spTree>
    <p:extLst>
      <p:ext uri="{BB962C8B-B14F-4D97-AF65-F5344CB8AC3E}">
        <p14:creationId xmlns:p14="http://schemas.microsoft.com/office/powerpoint/2010/main" val="32232829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solidFill>
                  <a:srgbClr val="00628C"/>
                </a:solidFill>
              </a:rPr>
              <a:t> </a:t>
            </a:r>
          </a:p>
        </p:txBody>
      </p:sp>
      <p:grpSp>
        <p:nvGrpSpPr>
          <p:cNvPr id="24" name="Group 23">
            <a:extLst>
              <a:ext uri="{FF2B5EF4-FFF2-40B4-BE49-F238E27FC236}">
                <a16:creationId xmlns:a16="http://schemas.microsoft.com/office/drawing/2014/main" id="{E3613160-F555-4109-A229-F02DF7174487}"/>
              </a:ext>
            </a:extLst>
          </p:cNvPr>
          <p:cNvGrpSpPr/>
          <p:nvPr/>
        </p:nvGrpSpPr>
        <p:grpSpPr>
          <a:xfrm>
            <a:off x="389508" y="1675411"/>
            <a:ext cx="8364984" cy="3263543"/>
            <a:chOff x="428973" y="2371883"/>
            <a:chExt cx="8364984" cy="3263543"/>
          </a:xfrm>
        </p:grpSpPr>
        <p:pic>
          <p:nvPicPr>
            <p:cNvPr id="7" name="Picture 6" descr="A close up of a logo  Description automatically generated">
              <a:extLst>
                <a:ext uri="{FF2B5EF4-FFF2-40B4-BE49-F238E27FC236}">
                  <a16:creationId xmlns:a16="http://schemas.microsoft.com/office/drawing/2014/main" id="{D1149E5C-C3BE-4AC5-A936-D81BAE6F7D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9730" y="2371883"/>
              <a:ext cx="1717108" cy="1214280"/>
            </a:xfrm>
            <a:prstGeom prst="rect">
              <a:avLst/>
            </a:prstGeom>
          </p:spPr>
        </p:pic>
        <p:pic>
          <p:nvPicPr>
            <p:cNvPr id="9" name="Picture 8" descr="A close up of a logo  Description automatically generated">
              <a:extLst>
                <a:ext uri="{FF2B5EF4-FFF2-40B4-BE49-F238E27FC236}">
                  <a16:creationId xmlns:a16="http://schemas.microsoft.com/office/drawing/2014/main" id="{31638FBB-947A-41F5-91CA-C24C31F9A3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584" y="2371883"/>
              <a:ext cx="1214280" cy="1214280"/>
            </a:xfrm>
            <a:prstGeom prst="rect">
              <a:avLst/>
            </a:prstGeom>
          </p:spPr>
        </p:pic>
        <p:pic>
          <p:nvPicPr>
            <p:cNvPr id="11" name="Picture 10">
              <a:extLst>
                <a:ext uri="{FF2B5EF4-FFF2-40B4-BE49-F238E27FC236}">
                  <a16:creationId xmlns:a16="http://schemas.microsoft.com/office/drawing/2014/main" id="{BB4A9442-964F-453B-A990-036D3EFFB1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973" y="4346257"/>
              <a:ext cx="1401503" cy="1224978"/>
            </a:xfrm>
            <a:prstGeom prst="rect">
              <a:avLst/>
            </a:prstGeom>
          </p:spPr>
        </p:pic>
        <p:pic>
          <p:nvPicPr>
            <p:cNvPr id="13" name="Picture 12" descr="A close up of a logo  Description automatically generated">
              <a:extLst>
                <a:ext uri="{FF2B5EF4-FFF2-40B4-BE49-F238E27FC236}">
                  <a16:creationId xmlns:a16="http://schemas.microsoft.com/office/drawing/2014/main" id="{EDF5E024-77D2-4083-A0B0-5045700E209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53700" y="4346257"/>
              <a:ext cx="1289169" cy="1289169"/>
            </a:xfrm>
            <a:prstGeom prst="rect">
              <a:avLst/>
            </a:prstGeom>
          </p:spPr>
        </p:pic>
        <p:pic>
          <p:nvPicPr>
            <p:cNvPr id="15" name="Picture 14" descr="A close up of a logo  Description automatically generated">
              <a:extLst>
                <a:ext uri="{FF2B5EF4-FFF2-40B4-BE49-F238E27FC236}">
                  <a16:creationId xmlns:a16="http://schemas.microsoft.com/office/drawing/2014/main" id="{4B48323F-9A29-4344-97C8-6D50BC573D8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59703" y="2371883"/>
              <a:ext cx="1214280" cy="1214280"/>
            </a:xfrm>
            <a:prstGeom prst="rect">
              <a:avLst/>
            </a:prstGeom>
          </p:spPr>
        </p:pic>
        <p:pic>
          <p:nvPicPr>
            <p:cNvPr id="17" name="Picture 16" descr="A close up of a logo  Description automatically generated">
              <a:extLst>
                <a:ext uri="{FF2B5EF4-FFF2-40B4-BE49-F238E27FC236}">
                  <a16:creationId xmlns:a16="http://schemas.microsoft.com/office/drawing/2014/main" id="{565B474F-31D0-4D73-9CE6-CF6D49203E2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76849" y="2371883"/>
              <a:ext cx="1717108" cy="1214280"/>
            </a:xfrm>
            <a:prstGeom prst="rect">
              <a:avLst/>
            </a:prstGeom>
          </p:spPr>
        </p:pic>
        <p:pic>
          <p:nvPicPr>
            <p:cNvPr id="19" name="Picture 18" descr="A close up of a logo  Description automatically generated">
              <a:extLst>
                <a:ext uri="{FF2B5EF4-FFF2-40B4-BE49-F238E27FC236}">
                  <a16:creationId xmlns:a16="http://schemas.microsoft.com/office/drawing/2014/main" id="{111C32BD-9BD6-43AD-9CC5-6DFBB369E03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66093" y="4346257"/>
              <a:ext cx="1401503" cy="1214280"/>
            </a:xfrm>
            <a:prstGeom prst="rect">
              <a:avLst/>
            </a:prstGeom>
          </p:spPr>
        </p:pic>
        <p:pic>
          <p:nvPicPr>
            <p:cNvPr id="21" name="Picture 20" descr="A close up of a logo  Description automatically generated">
              <a:extLst>
                <a:ext uri="{FF2B5EF4-FFF2-40B4-BE49-F238E27FC236}">
                  <a16:creationId xmlns:a16="http://schemas.microsoft.com/office/drawing/2014/main" id="{92058BDF-0F4A-4465-B0C9-F75A5F845D3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90819" y="4346257"/>
              <a:ext cx="1289169" cy="1289169"/>
            </a:xfrm>
            <a:prstGeom prst="rect">
              <a:avLst/>
            </a:prstGeom>
          </p:spPr>
        </p:pic>
      </p:grpSp>
      <p:sp>
        <p:nvSpPr>
          <p:cNvPr id="22" name="TextBox 21">
            <a:extLst>
              <a:ext uri="{FF2B5EF4-FFF2-40B4-BE49-F238E27FC236}">
                <a16:creationId xmlns:a16="http://schemas.microsoft.com/office/drawing/2014/main" id="{4DD7EB40-6985-4808-988F-859EBF03A6C2}"/>
              </a:ext>
            </a:extLst>
          </p:cNvPr>
          <p:cNvSpPr txBox="1"/>
          <p:nvPr/>
        </p:nvSpPr>
        <p:spPr bwMode="auto">
          <a:xfrm>
            <a:off x="1179892" y="1182007"/>
            <a:ext cx="1697901"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a:latin typeface="Myriad Pro Semibold" charset="0"/>
                <a:ea typeface="Myriad Pro Semibold" charset="0"/>
                <a:cs typeface="Myriad Pro Semibold" charset="0"/>
              </a:rPr>
              <a:t>Equal parts</a:t>
            </a:r>
            <a:endParaRPr lang="en-GB" sz="2400">
              <a:solidFill>
                <a:srgbClr val="FF0000"/>
              </a:solidFill>
              <a:latin typeface="Myriad Pro Semibold" charset="0"/>
              <a:ea typeface="Myriad Pro Semibold" charset="0"/>
              <a:cs typeface="Myriad Pro Semibold" charset="0"/>
            </a:endParaRPr>
          </a:p>
        </p:txBody>
      </p:sp>
      <p:sp>
        <p:nvSpPr>
          <p:cNvPr id="23" name="TextBox 22">
            <a:extLst>
              <a:ext uri="{FF2B5EF4-FFF2-40B4-BE49-F238E27FC236}">
                <a16:creationId xmlns:a16="http://schemas.microsoft.com/office/drawing/2014/main" id="{FCB17246-D7FA-4FC7-AB8C-341A142E92F9}"/>
              </a:ext>
            </a:extLst>
          </p:cNvPr>
          <p:cNvSpPr txBox="1"/>
          <p:nvPr/>
        </p:nvSpPr>
        <p:spPr bwMode="auto">
          <a:xfrm>
            <a:off x="5879105" y="1182007"/>
            <a:ext cx="208903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a:latin typeface="Myriad Pro Semibold" charset="0"/>
                <a:ea typeface="Myriad Pro Semibold" charset="0"/>
                <a:cs typeface="Myriad Pro Semibold" charset="0"/>
              </a:rPr>
              <a:t>Unequal parts</a:t>
            </a:r>
            <a:endParaRPr lang="en-GB" sz="2400">
              <a:solidFill>
                <a:srgbClr val="FF0000"/>
              </a:solidFill>
              <a:latin typeface="Myriad Pro Semibold" charset="0"/>
              <a:ea typeface="Myriad Pro Semibold" charset="0"/>
              <a:cs typeface="Myriad Pro Semibold" charset="0"/>
            </a:endParaRPr>
          </a:p>
        </p:txBody>
      </p:sp>
      <p:cxnSp>
        <p:nvCxnSpPr>
          <p:cNvPr id="35" name="Straight Connector 34">
            <a:extLst>
              <a:ext uri="{FF2B5EF4-FFF2-40B4-BE49-F238E27FC236}">
                <a16:creationId xmlns:a16="http://schemas.microsoft.com/office/drawing/2014/main" id="{6F56AB71-AEDE-4B5F-B51A-CE46BFCB2258}"/>
              </a:ext>
            </a:extLst>
          </p:cNvPr>
          <p:cNvCxnSpPr/>
          <p:nvPr/>
        </p:nvCxnSpPr>
        <p:spPr bwMode="auto">
          <a:xfrm>
            <a:off x="4572000" y="1055701"/>
            <a:ext cx="0" cy="5244615"/>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1713692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9.4|2.6|12.8|21.6|14|1.4|8"/>
</p:tagLst>
</file>

<file path=ppt/tags/tag2.xml><?xml version="1.0" encoding="utf-8"?>
<p:tagLst xmlns:a="http://schemas.openxmlformats.org/drawingml/2006/main" xmlns:r="http://schemas.openxmlformats.org/officeDocument/2006/relationships" xmlns:p="http://schemas.openxmlformats.org/presentationml/2006/main">
  <p:tag name="TIMING" val="|29|46.8"/>
</p:tagLst>
</file>

<file path=ppt/tags/tag3.xml><?xml version="1.0" encoding="utf-8"?>
<p:tagLst xmlns:a="http://schemas.openxmlformats.org/drawingml/2006/main" xmlns:r="http://schemas.openxmlformats.org/officeDocument/2006/relationships" xmlns:p="http://schemas.openxmlformats.org/presentationml/2006/main">
  <p:tag name="TIMING" val="|71.8|19"/>
</p:tagLst>
</file>

<file path=ppt/tags/tag4.xml><?xml version="1.0" encoding="utf-8"?>
<p:tagLst xmlns:a="http://schemas.openxmlformats.org/drawingml/2006/main" xmlns:r="http://schemas.openxmlformats.org/officeDocument/2006/relationships" xmlns:p="http://schemas.openxmlformats.org/presentationml/2006/main">
  <p:tag name="TIMING" val="|13.1|7.9|6|10.3|4.6|2.2"/>
</p:tagLst>
</file>

<file path=ppt/tags/tag5.xml><?xml version="1.0" encoding="utf-8"?>
<p:tagLst xmlns:a="http://schemas.openxmlformats.org/drawingml/2006/main" xmlns:r="http://schemas.openxmlformats.org/officeDocument/2006/relationships" xmlns:p="http://schemas.openxmlformats.org/presentationml/2006/main">
  <p:tag name="TIMING" val="|30.7"/>
</p:tagLst>
</file>

<file path=ppt/tags/tag6.xml><?xml version="1.0" encoding="utf-8"?>
<p:tagLst xmlns:a="http://schemas.openxmlformats.org/drawingml/2006/main" xmlns:r="http://schemas.openxmlformats.org/officeDocument/2006/relationships" xmlns:p="http://schemas.openxmlformats.org/presentationml/2006/main">
  <p:tag name="TIMING" val="|9.4"/>
</p:tagLst>
</file>

<file path=ppt/tags/tag7.xml><?xml version="1.0" encoding="utf-8"?>
<p:tagLst xmlns:a="http://schemas.openxmlformats.org/drawingml/2006/main" xmlns:r="http://schemas.openxmlformats.org/officeDocument/2006/relationships" xmlns:p="http://schemas.openxmlformats.org/presentationml/2006/main">
  <p:tag name="TIMING" val="|24.3"/>
</p:tagLst>
</file>

<file path=ppt/tags/tag8.xml><?xml version="1.0" encoding="utf-8"?>
<p:tagLst xmlns:a="http://schemas.openxmlformats.org/drawingml/2006/main" xmlns:r="http://schemas.openxmlformats.org/officeDocument/2006/relationships" xmlns:p="http://schemas.openxmlformats.org/presentationml/2006/main">
  <p:tag name="TIMING" val="|21.3"/>
</p:tagLst>
</file>

<file path=ppt/theme/theme1.xml><?xml version="1.0" encoding="utf-8"?>
<a:theme xmlns:a="http://schemas.openxmlformats.org/drawingml/2006/main" name="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a:spPr>
      <a:bodyPr vert="horz" wrap="square" lIns="91440" tIns="45720" rIns="91440" bIns="45720" numCol="1" rtlCol="0" anchor="t" anchorCtr="0" compatLnSpc="1">
        <a:prstTxWarp prst="textNoShape">
          <a:avLst/>
        </a:prstTxWarp>
        <a:spAutoFit/>
      </a:bodyPr>
      <a:lstStyle>
        <a:defPPr marL="457200" indent="-457200">
          <a:buClr>
            <a:srgbClr val="82CBDD"/>
          </a:buClr>
          <a:defRPr b="1"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EF33C67A-F54B-477A-A519-5F799D7DBA14}" vid="{F44717A8-41BF-4583-ACC8-94B48B139E5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3.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CC4C97A-AEF0-471D-A119-AADB277B5A0F}">
  <ds:schemaRefs>
    <ds:schemaRef ds:uri="http://schemas.microsoft.com/sharepoint/v3/contenttype/forms"/>
  </ds:schemaRefs>
</ds:datastoreItem>
</file>

<file path=customXml/itemProps2.xml><?xml version="1.0" encoding="utf-8"?>
<ds:datastoreItem xmlns:ds="http://schemas.openxmlformats.org/officeDocument/2006/customXml" ds:itemID="{74172022-A6FC-46CD-8A44-BF7923F40A48}"/>
</file>

<file path=customXml/itemProps3.xml><?xml version="1.0" encoding="utf-8"?>
<ds:datastoreItem xmlns:ds="http://schemas.openxmlformats.org/officeDocument/2006/customXml" ds:itemID="{657F8FD4-ADBA-4E34-9C39-1FC19DFF14FE}">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2271028d-ccd4-470e-b3a6-2ee8809238ba"/>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277</Words>
  <Application>Microsoft Office PowerPoint</Application>
  <PresentationFormat>On-screen Show (4:3)</PresentationFormat>
  <Paragraphs>71</Paragraphs>
  <Slides>17</Slides>
  <Notes>15</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17</vt:i4>
      </vt:variant>
    </vt:vector>
  </HeadingPairs>
  <TitlesOfParts>
    <vt:vector size="25" baseType="lpstr">
      <vt:lpstr>Arial</vt:lpstr>
      <vt:lpstr>Calibri</vt:lpstr>
      <vt:lpstr>Comic Sans MS</vt:lpstr>
      <vt:lpstr>Myriad Pro</vt:lpstr>
      <vt:lpstr>Myriad Pro Semibold</vt:lpstr>
      <vt:lpstr>Open Sans</vt:lpstr>
      <vt:lpstr>nctem1</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Primary maths lessons during school closures</dc:title>
  <dc:creator/>
  <cp:lastModifiedBy/>
  <cp:revision>1</cp:revision>
  <dcterms:created xsi:type="dcterms:W3CDTF">2019-06-19T10:42:03Z</dcterms:created>
  <dcterms:modified xsi:type="dcterms:W3CDTF">2020-08-26T12:57:52Z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