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  <p:sldMasterId id="2147483975" r:id="rId7"/>
  </p:sldMasterIdLst>
  <p:notesMasterIdLst>
    <p:notesMasterId r:id="rId20"/>
  </p:notesMasterIdLst>
  <p:sldIdLst>
    <p:sldId id="284" r:id="rId8"/>
    <p:sldId id="283" r:id="rId9"/>
    <p:sldId id="276" r:id="rId10"/>
    <p:sldId id="277" r:id="rId11"/>
    <p:sldId id="262" r:id="rId12"/>
    <p:sldId id="273" r:id="rId13"/>
    <p:sldId id="274" r:id="rId14"/>
    <p:sldId id="275" r:id="rId15"/>
    <p:sldId id="278" r:id="rId16"/>
    <p:sldId id="282" r:id="rId17"/>
    <p:sldId id="272" r:id="rId18"/>
    <p:sldId id="285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2E10F9-BC39-4220-946E-A78E97D4BC48}" v="2" dt="2020-08-26T14:37:58.2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8364" autoAdjust="0"/>
  </p:normalViewPr>
  <p:slideViewPr>
    <p:cSldViewPr>
      <p:cViewPr varScale="1">
        <p:scale>
          <a:sx n="63" d="100"/>
          <a:sy n="63" d="100"/>
        </p:scale>
        <p:origin x="930" y="7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12E10F9-BC39-4220-946E-A78E97D4BC48}"/>
    <pc:docChg chg="custSel modSld">
      <pc:chgData name="Andrew Young" userId="3d7dab09-352b-4858-b937-4a4f8b94e613" providerId="ADAL" clId="{212E10F9-BC39-4220-946E-A78E97D4BC48}" dt="2020-08-26T14:37:58.235" v="11" actId="207"/>
      <pc:docMkLst>
        <pc:docMk/>
      </pc:docMkLst>
      <pc:sldChg chg="modSp mod">
        <pc:chgData name="Andrew Young" userId="3d7dab09-352b-4858-b937-4a4f8b94e613" providerId="ADAL" clId="{212E10F9-BC39-4220-946E-A78E97D4BC48}" dt="2020-08-26T14:37:30.542" v="7" actId="20577"/>
        <pc:sldMkLst>
          <pc:docMk/>
          <pc:sldMk cId="3464788399" sldId="278"/>
        </pc:sldMkLst>
        <pc:spChg chg="mod">
          <ac:chgData name="Andrew Young" userId="3d7dab09-352b-4858-b937-4a4f8b94e613" providerId="ADAL" clId="{212E10F9-BC39-4220-946E-A78E97D4BC48}" dt="2020-08-26T14:37:27.240" v="5" actId="20577"/>
          <ac:spMkLst>
            <pc:docMk/>
            <pc:sldMk cId="3464788399" sldId="278"/>
            <ac:spMk id="20" creationId="{00000000-0000-0000-0000-000000000000}"/>
          </ac:spMkLst>
        </pc:spChg>
        <pc:spChg chg="mod">
          <ac:chgData name="Andrew Young" userId="3d7dab09-352b-4858-b937-4a4f8b94e613" providerId="ADAL" clId="{212E10F9-BC39-4220-946E-A78E97D4BC48}" dt="2020-08-26T14:37:30.542" v="7" actId="20577"/>
          <ac:spMkLst>
            <pc:docMk/>
            <pc:sldMk cId="3464788399" sldId="278"/>
            <ac:spMk id="42" creationId="{00000000-0000-0000-0000-000000000000}"/>
          </ac:spMkLst>
        </pc:spChg>
      </pc:sldChg>
      <pc:sldChg chg="modSp">
        <pc:chgData name="Andrew Young" userId="3d7dab09-352b-4858-b937-4a4f8b94e613" providerId="ADAL" clId="{212E10F9-BC39-4220-946E-A78E97D4BC48}" dt="2020-08-26T14:37:44.950" v="8" actId="6549"/>
        <pc:sldMkLst>
          <pc:docMk/>
          <pc:sldMk cId="4257990375" sldId="282"/>
        </pc:sldMkLst>
        <pc:spChg chg="mod">
          <ac:chgData name="Andrew Young" userId="3d7dab09-352b-4858-b937-4a4f8b94e613" providerId="ADAL" clId="{212E10F9-BC39-4220-946E-A78E97D4BC48}" dt="2020-08-26T14:37:44.950" v="8" actId="6549"/>
          <ac:spMkLst>
            <pc:docMk/>
            <pc:sldMk cId="4257990375" sldId="282"/>
            <ac:spMk id="21" creationId="{00000000-0000-0000-0000-000000000000}"/>
          </ac:spMkLst>
        </pc:spChg>
      </pc:sldChg>
      <pc:sldChg chg="modSp mod">
        <pc:chgData name="Andrew Young" userId="3d7dab09-352b-4858-b937-4a4f8b94e613" providerId="ADAL" clId="{212E10F9-BC39-4220-946E-A78E97D4BC48}" dt="2020-08-26T14:36:59.480" v="3" actId="20577"/>
        <pc:sldMkLst>
          <pc:docMk/>
          <pc:sldMk cId="2156542920" sldId="283"/>
        </pc:sldMkLst>
        <pc:spChg chg="mod">
          <ac:chgData name="Andrew Young" userId="3d7dab09-352b-4858-b937-4a4f8b94e613" providerId="ADAL" clId="{212E10F9-BC39-4220-946E-A78E97D4BC48}" dt="2020-08-26T14:36:59.480" v="3" actId="20577"/>
          <ac:spMkLst>
            <pc:docMk/>
            <pc:sldMk cId="2156542920" sldId="283"/>
            <ac:spMk id="5" creationId="{00000000-0000-0000-0000-000000000000}"/>
          </ac:spMkLst>
        </pc:spChg>
      </pc:sldChg>
      <pc:sldChg chg="modSp mod">
        <pc:chgData name="Andrew Young" userId="3d7dab09-352b-4858-b937-4a4f8b94e613" providerId="ADAL" clId="{212E10F9-BC39-4220-946E-A78E97D4BC48}" dt="2020-08-26T14:37:58.235" v="11" actId="207"/>
        <pc:sldMkLst>
          <pc:docMk/>
          <pc:sldMk cId="2423527602" sldId="285"/>
        </pc:sldMkLst>
        <pc:spChg chg="mod">
          <ac:chgData name="Andrew Young" userId="3d7dab09-352b-4858-b937-4a4f8b94e613" providerId="ADAL" clId="{212E10F9-BC39-4220-946E-A78E97D4BC48}" dt="2020-08-26T14:37:58.235" v="11" actId="207"/>
          <ac:spMkLst>
            <pc:docMk/>
            <pc:sldMk cId="2423527602" sldId="285"/>
            <ac:spMk id="3" creationId="{73CC60D6-69C7-45B3-A014-3E9FC5DC17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189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46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783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185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22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686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6563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419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886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978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12160" y="6500873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275" y="6487840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 dirty="0"/>
              <a:t>2.XX </a:t>
            </a:r>
            <a:r>
              <a:rPr lang="en-US" dirty="0" err="1"/>
              <a:t>xxxx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166212" y="6487839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1429461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346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89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276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793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9299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0457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5641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136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4091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8470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2629132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14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392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95084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468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87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EC71170-1862-476E-9915-2B1CF5D4D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20</a:t>
            </a:r>
          </a:p>
        </p:txBody>
      </p:sp>
    </p:spTree>
    <p:extLst>
      <p:ext uri="{BB962C8B-B14F-4D97-AF65-F5344CB8AC3E}">
        <p14:creationId xmlns:p14="http://schemas.microsoft.com/office/powerpoint/2010/main" val="1177714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1AC688-36D2-4B0D-9275-B5D0A3BBAF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F31542C-AB57-406A-8D21-280203244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4A36F2-53AA-40E2-A3B9-D7D1ECB3F3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113" y="1163320"/>
            <a:ext cx="871437" cy="89422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63B43E-93A4-41B9-A205-8608CA420744}"/>
              </a:ext>
            </a:extLst>
          </p:cNvPr>
          <p:cNvCxnSpPr>
            <a:cxnSpLocks/>
          </p:cNvCxnSpPr>
          <p:nvPr/>
        </p:nvCxnSpPr>
        <p:spPr>
          <a:xfrm>
            <a:off x="4572000" y="1627163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2711315" y="1308036"/>
            <a:ext cx="1615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557850" y="1308036"/>
            <a:ext cx="1497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817" y="1208917"/>
            <a:ext cx="468890" cy="7870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690" y="1102747"/>
            <a:ext cx="515470" cy="98311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7245" y="2011533"/>
            <a:ext cx="45556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000" dirty="0"/>
              <a:t>If one third is the </a:t>
            </a:r>
            <a:r>
              <a:rPr lang="en-GB" sz="2000" b="1" dirty="0"/>
              <a:t>part</a:t>
            </a:r>
            <a:r>
              <a:rPr lang="en-GB" sz="2000" dirty="0"/>
              <a:t>, then the </a:t>
            </a:r>
            <a:r>
              <a:rPr lang="en-GB" sz="2000" b="1" dirty="0"/>
              <a:t>whole</a:t>
            </a:r>
            <a:r>
              <a:rPr lang="en-GB" sz="2000" dirty="0"/>
              <a:t> is 3 times as much. Take 3 parts and put them together.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88331" y="1977249"/>
            <a:ext cx="45556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000" dirty="0"/>
              <a:t>If one half is the </a:t>
            </a:r>
            <a:r>
              <a:rPr lang="en-GB" sz="2000" b="1" dirty="0"/>
              <a:t>part</a:t>
            </a:r>
            <a:r>
              <a:rPr lang="en-GB" sz="2000" dirty="0"/>
              <a:t>, then the </a:t>
            </a:r>
            <a:r>
              <a:rPr lang="en-GB" sz="2000" b="1" dirty="0"/>
              <a:t>whole</a:t>
            </a:r>
            <a:r>
              <a:rPr lang="en-GB" sz="2000" dirty="0"/>
              <a:t> is 2 times as much. Take 2 parts and put them together.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134348" y="3008830"/>
            <a:ext cx="827168" cy="7920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1957611" y="3008830"/>
            <a:ext cx="827168" cy="7920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2780605" y="3008830"/>
            <a:ext cx="827168" cy="7920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423" y="4469463"/>
            <a:ext cx="4211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3 times 4 students = 12 students.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186817" y="2946467"/>
            <a:ext cx="775649" cy="79324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6962466" y="2955793"/>
            <a:ext cx="777886" cy="78392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02317" y="4220208"/>
            <a:ext cx="4211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2 times 6 students = 12 students.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2BBBA7FE-FDA8-4056-B2B7-10FD971D20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0739" y="1046240"/>
            <a:ext cx="1020561" cy="10585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48240" y="3081621"/>
            <a:ext cx="590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48373" y="3081621"/>
            <a:ext cx="590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63056" y="3062093"/>
            <a:ext cx="590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17038" y="3030416"/>
            <a:ext cx="590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112802" y="3062093"/>
            <a:ext cx="590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dirty="0"/>
              <a:t>6</a:t>
            </a:r>
          </a:p>
        </p:txBody>
      </p:sp>
      <p:sp>
        <p:nvSpPr>
          <p:cNvPr id="14" name="Left Brace 13"/>
          <p:cNvSpPr/>
          <p:nvPr/>
        </p:nvSpPr>
        <p:spPr bwMode="auto">
          <a:xfrm rot="16200000">
            <a:off x="2183381" y="2844657"/>
            <a:ext cx="383971" cy="2464813"/>
          </a:xfrm>
          <a:prstGeom prst="leftBrac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Left Brace 43"/>
          <p:cNvSpPr/>
          <p:nvPr/>
        </p:nvSpPr>
        <p:spPr bwMode="auto">
          <a:xfrm rot="16200000">
            <a:off x="6771599" y="3229941"/>
            <a:ext cx="383971" cy="1553535"/>
          </a:xfrm>
          <a:prstGeom prst="leftBrac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F8D798-F4F9-472A-A39C-389AF98C56A3}"/>
              </a:ext>
            </a:extLst>
          </p:cNvPr>
          <p:cNvSpPr txBox="1"/>
          <p:nvPr/>
        </p:nvSpPr>
        <p:spPr>
          <a:xfrm>
            <a:off x="1173114" y="663079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Which class has more students?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9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5" grpId="0" animBg="1"/>
      <p:bldP spid="30" grpId="0" animBg="1"/>
      <p:bldP spid="33" grpId="0" animBg="1"/>
      <p:bldP spid="7" grpId="0"/>
      <p:bldP spid="8" grpId="0" animBg="1"/>
      <p:bldP spid="37" grpId="0" animBg="1"/>
      <p:bldP spid="39" grpId="0"/>
      <p:bldP spid="12" grpId="0"/>
      <p:bldP spid="35" grpId="0"/>
      <p:bldP spid="36" grpId="0"/>
      <p:bldP spid="38" grpId="0"/>
      <p:bldP spid="43" grpId="0"/>
      <p:bldP spid="14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CBF3B-F46D-48D6-B4E0-AA7A771D9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E40459-03CF-43D2-B3BD-D844688DD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2370700" y="71993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EF8EB0D-6DD9-4274-A445-C61D7B1708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68760"/>
            <a:ext cx="6135088" cy="50202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389E23-A615-4219-87A6-B10A9C57BE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6293" y="2265793"/>
            <a:ext cx="435429" cy="5080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44EE956-711D-4F07-8383-C1725A7262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6292" y="3062646"/>
            <a:ext cx="435429" cy="5384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0CA87C-3052-4276-869A-8030488965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6291" y="3846416"/>
            <a:ext cx="435429" cy="5384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CA6D3CE-06EC-46EA-9607-16C75A5346A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751" y="4820308"/>
            <a:ext cx="406400" cy="3918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CB99C12-DCD2-475E-854C-6F1B676FFEE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0648" y="4594884"/>
            <a:ext cx="1391285" cy="8191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A38E192-B9C4-4BA6-B830-6B0712AAC6B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752" y="5647622"/>
            <a:ext cx="638627" cy="39188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1640233" y="54680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B8C00A6-2729-4D97-80B7-12594A5B049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9866" y="5443765"/>
            <a:ext cx="803084" cy="7771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3200CE4-1419-4D4A-AD3C-71B7BDDCDBD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0756" y="5443765"/>
            <a:ext cx="399719" cy="38682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E77FA6B-1C64-41E0-9D1D-3D3C659EBD6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5075" y="5443765"/>
            <a:ext cx="399719" cy="38682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CB0FE1E-BAF8-414B-AD15-A0C91E7E974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7833" y="5443765"/>
            <a:ext cx="399719" cy="3868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16A69A0-6AF7-480B-9824-F777BDAF1D0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48291" y="5840465"/>
            <a:ext cx="399719" cy="38682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BE34F8B-363E-4133-A8FA-FC4861DC616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7164" y="5847647"/>
            <a:ext cx="399719" cy="38682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BFDE8B0-BE3C-466E-AE21-ADA57C66A39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95133" y="5845996"/>
            <a:ext cx="399719" cy="38682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AE4B0EC-339B-4D38-BF97-3A6DA8D62F7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9417" y="5451470"/>
            <a:ext cx="399719" cy="3868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019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C60D6-69C7-45B3-A014-3E9FC5DC17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3527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ECC7169-CDD4-44E2-98C3-E89DF09B78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0EE68E0-98EA-4D36-ABBD-8D1FB0FF0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364088" y="635614"/>
            <a:ext cx="3682587" cy="1759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82CBDD"/>
              </a:buClr>
              <a:buNone/>
            </a:pPr>
            <a:r>
              <a:rPr lang="en-GB" sz="2400" b="1" dirty="0">
                <a:ea typeface="Myriad Pro Semibold" charset="0"/>
                <a:cs typeface="Arial" panose="020B0604020202020204" pitchFamily="34" charset="0"/>
              </a:rPr>
              <a:t>Practice activity</a:t>
            </a:r>
          </a:p>
          <a:p>
            <a:pPr algn="ctr">
              <a:lnSpc>
                <a:spcPct val="150000"/>
              </a:lnSpc>
              <a:buClr>
                <a:srgbClr val="82CBDD"/>
              </a:buClr>
              <a:buNone/>
            </a:pPr>
            <a:r>
              <a:rPr lang="en-GB" sz="2400" dirty="0">
                <a:ea typeface="Myriad Pro Semibold" charset="0"/>
                <a:cs typeface="Arial" panose="020B0604020202020204" pitchFamily="34" charset="0"/>
              </a:rPr>
              <a:t>Who has the more chocolate: Josie or Will?</a:t>
            </a:r>
            <a:endParaRPr lang="en-GB" sz="2400" dirty="0">
              <a:solidFill>
                <a:srgbClr val="FF0000"/>
              </a:solidFill>
              <a:ea typeface="Myriad Pro Semibold" charset="0"/>
              <a:cs typeface="Arial" panose="020B0604020202020204" pitchFamily="34" charset="0"/>
            </a:endParaRPr>
          </a:p>
        </p:txBody>
      </p:sp>
      <p:sp>
        <p:nvSpPr>
          <p:cNvPr id="6" name="AutoShape 4" descr="Shortage of Maltesers and other Mars chocolates after breakd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280267" y="4298326"/>
            <a:ext cx="2847254" cy="2312097"/>
          </a:xfrm>
          <a:prstGeom prst="rect">
            <a:avLst/>
          </a:prstGeom>
        </p:spPr>
        <p:txBody>
          <a:bodyPr/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4" t="21705" r="20342" b="13067"/>
          <a:stretch/>
        </p:blipFill>
        <p:spPr>
          <a:xfrm>
            <a:off x="3092657" y="771820"/>
            <a:ext cx="2151728" cy="16166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3" t="2593" r="18586" b="16061"/>
          <a:stretch/>
        </p:blipFill>
        <p:spPr>
          <a:xfrm rot="5400000">
            <a:off x="514810" y="701953"/>
            <a:ext cx="1580368" cy="184988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030462" y="2438849"/>
            <a:ext cx="4038511" cy="739456"/>
            <a:chOff x="3865139" y="4121773"/>
            <a:chExt cx="4038511" cy="739456"/>
          </a:xfrm>
        </p:grpSpPr>
        <p:sp>
          <p:nvSpPr>
            <p:cNvPr id="20" name="TextBox 19"/>
            <p:cNvSpPr txBox="1"/>
            <p:nvPr/>
          </p:nvSpPr>
          <p:spPr>
            <a:xfrm>
              <a:off x="4299665" y="4233769"/>
              <a:ext cx="3603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1800" dirty="0">
                  <a:cs typeface="Arial" panose="020B0604020202020204" pitchFamily="34" charset="0"/>
                </a:rPr>
                <a:t>of Will’s chocolate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65139" y="4121773"/>
              <a:ext cx="434526" cy="739456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-263645" y="2420888"/>
            <a:ext cx="4299665" cy="739456"/>
            <a:chOff x="1396071" y="5263360"/>
            <a:chExt cx="4299665" cy="739456"/>
          </a:xfrm>
        </p:grpSpPr>
        <p:grpSp>
          <p:nvGrpSpPr>
            <p:cNvPr id="19" name="Group 18"/>
            <p:cNvGrpSpPr/>
            <p:nvPr/>
          </p:nvGrpSpPr>
          <p:grpSpPr>
            <a:xfrm>
              <a:off x="1396071" y="5400716"/>
              <a:ext cx="4299665" cy="573939"/>
              <a:chOff x="0" y="4233769"/>
              <a:chExt cx="4299665" cy="573939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0" y="4438376"/>
                <a:ext cx="232349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buNone/>
                </a:pPr>
                <a:endParaRPr lang="en-GB" sz="2400" dirty="0"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95680" y="4233769"/>
                <a:ext cx="3603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GB" sz="1800" dirty="0">
                    <a:cs typeface="Arial" panose="020B0604020202020204" pitchFamily="34" charset="0"/>
                  </a:rPr>
                  <a:t>of Josie’s chocolate</a:t>
                </a:r>
              </a:p>
            </p:txBody>
          </p:sp>
        </p:grp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03894" y="5263360"/>
              <a:ext cx="434526" cy="739456"/>
            </a:xfrm>
            <a:prstGeom prst="rect">
              <a:avLst/>
            </a:prstGeom>
          </p:spPr>
        </p:pic>
      </p:grpSp>
      <p:sp>
        <p:nvSpPr>
          <p:cNvPr id="30" name="Rectangle 29"/>
          <p:cNvSpPr/>
          <p:nvPr/>
        </p:nvSpPr>
        <p:spPr bwMode="auto">
          <a:xfrm>
            <a:off x="1683706" y="5098794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17752" y="5098794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963937" y="5098794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632" y="5404170"/>
            <a:ext cx="952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Will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753151" y="3316397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887197" y="3316397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033382" y="3316397"/>
            <a:ext cx="1134046" cy="115212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503" y="3543247"/>
            <a:ext cx="105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Josie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80382" y="3543247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966184" y="3543247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5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126256" y="3543247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5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796887" y="5404170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7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924842" y="5413248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7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142632" y="5413248"/>
            <a:ext cx="87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51947" y="447990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cs typeface="Arial" panose="020B0604020202020204" pitchFamily="34" charset="0"/>
              </a:rPr>
              <a:t>3 x 5 = 15 pieces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276678" y="509938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cs typeface="Arial" panose="020B0604020202020204" pitchFamily="34" charset="0"/>
              </a:rPr>
              <a:t>3 x 7 = 21 pieces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32962" y="5755737"/>
            <a:ext cx="2144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15 &lt; 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65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13" grpId="0"/>
      <p:bldP spid="11" grpId="0" animBg="1"/>
      <p:bldP spid="28" grpId="0" animBg="1"/>
      <p:bldP spid="29" grpId="0" animBg="1"/>
      <p:bldP spid="12" grpId="0"/>
      <p:bldP spid="4" grpId="0"/>
      <p:bldP spid="75" grpId="0"/>
      <p:bldP spid="76" grpId="0"/>
      <p:bldP spid="77" grpId="0"/>
      <p:bldP spid="78" grpId="0"/>
      <p:bldP spid="79" grpId="0"/>
      <p:bldP spid="8" grpId="0"/>
      <p:bldP spid="8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54973A4-816A-4471-B942-87C637022A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B76E7C3-16C9-4DAD-B4B8-F7DB3774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173114" y="991651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794922" y="5056396"/>
            <a:ext cx="1413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A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9503" y="5001370"/>
            <a:ext cx="203200" cy="55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070084" y="5055047"/>
            <a:ext cx="1413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B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4665" y="5000021"/>
            <a:ext cx="203200" cy="55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72ED12-A4C7-478C-B6AB-72723AA2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2040" y="3356992"/>
            <a:ext cx="1342860" cy="1434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4345CB-7C3A-4EF3-A74B-EB806C3E52C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1197" y="3461046"/>
            <a:ext cx="1413674" cy="143401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2987213-434A-4635-9CC3-A062242E6375}"/>
              </a:ext>
            </a:extLst>
          </p:cNvPr>
          <p:cNvCxnSpPr>
            <a:cxnSpLocks/>
          </p:cNvCxnSpPr>
          <p:nvPr/>
        </p:nvCxnSpPr>
        <p:spPr>
          <a:xfrm>
            <a:off x="4572000" y="1627163"/>
            <a:ext cx="0" cy="40139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905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68ACC1-C288-4047-B8BD-8E74E1FCB7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A10C06-D8A2-4E6E-9A66-11D21C6E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794922" y="5483116"/>
            <a:ext cx="1413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C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9503" y="5428090"/>
            <a:ext cx="203200" cy="558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070084" y="5481767"/>
            <a:ext cx="1413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D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4665" y="5426741"/>
            <a:ext cx="203200" cy="558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6895CA-7781-47A9-ABEF-5BA033CFD9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6228184" y="3809878"/>
            <a:ext cx="1542786" cy="16002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BA7FE-FDA8-4056-B2B7-10FD971D20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6119" y="3515108"/>
            <a:ext cx="1542786" cy="1600277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8DD3F60-22E9-462C-8EA1-772F8351D757}"/>
              </a:ext>
            </a:extLst>
          </p:cNvPr>
          <p:cNvCxnSpPr>
            <a:cxnSpLocks/>
          </p:cNvCxnSpPr>
          <p:nvPr/>
        </p:nvCxnSpPr>
        <p:spPr>
          <a:xfrm>
            <a:off x="4572000" y="1627163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93B5959-05BB-4886-AC3B-A3E08999900F}"/>
              </a:ext>
            </a:extLst>
          </p:cNvPr>
          <p:cNvSpPr txBox="1"/>
          <p:nvPr/>
        </p:nvSpPr>
        <p:spPr>
          <a:xfrm>
            <a:off x="1173114" y="991651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Which class has more students?</a:t>
            </a:r>
          </a:p>
        </p:txBody>
      </p:sp>
    </p:spTree>
    <p:extLst>
      <p:ext uri="{BB962C8B-B14F-4D97-AF65-F5344CB8AC3E}">
        <p14:creationId xmlns:p14="http://schemas.microsoft.com/office/powerpoint/2010/main" val="65090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65258-D6E5-42B4-8427-F4B824FB5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CC6438-87B0-40C8-A5CB-A68D5F724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4A36F2-53AA-40E2-A3B9-D7D1ECB3F3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9102" y="1772192"/>
            <a:ext cx="1413674" cy="14506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6276CD-B85E-434E-89D7-F9A67E0BEA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8"/>
          <a:stretch/>
        </p:blipFill>
        <p:spPr>
          <a:xfrm>
            <a:off x="5833117" y="1814967"/>
            <a:ext cx="1425366" cy="145064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63B43E-93A4-41B9-A205-8608CA420744}"/>
              </a:ext>
            </a:extLst>
          </p:cNvPr>
          <p:cNvCxnSpPr>
            <a:cxnSpLocks/>
          </p:cNvCxnSpPr>
          <p:nvPr/>
        </p:nvCxnSpPr>
        <p:spPr>
          <a:xfrm>
            <a:off x="4572000" y="1627163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784631" y="3402110"/>
            <a:ext cx="1913477" cy="1002583"/>
            <a:chOff x="1279879" y="5397809"/>
            <a:chExt cx="1913477" cy="100258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B59F1D-6D7C-4752-812E-0ED37E993439}"/>
                </a:ext>
              </a:extLst>
            </p:cNvPr>
            <p:cNvSpPr txBox="1"/>
            <p:nvPr/>
          </p:nvSpPr>
          <p:spPr>
            <a:xfrm>
              <a:off x="1779682" y="5483116"/>
              <a:ext cx="14136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of Class E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9879" y="5397809"/>
              <a:ext cx="568475" cy="1002583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5974712" y="3265608"/>
            <a:ext cx="2076585" cy="1275589"/>
            <a:chOff x="6343410" y="5003711"/>
            <a:chExt cx="2076585" cy="1275589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43410" y="5003711"/>
              <a:ext cx="749573" cy="127558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A86093B-A61C-45EB-B716-C08BD63A19F9}"/>
                </a:ext>
              </a:extLst>
            </p:cNvPr>
            <p:cNvSpPr txBox="1"/>
            <p:nvPr/>
          </p:nvSpPr>
          <p:spPr>
            <a:xfrm>
              <a:off x="7006321" y="5376091"/>
              <a:ext cx="14136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of Class F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70608AD-E189-48E9-B96A-3BD0D7B2A3CE}"/>
              </a:ext>
            </a:extLst>
          </p:cNvPr>
          <p:cNvSpPr txBox="1"/>
          <p:nvPr/>
        </p:nvSpPr>
        <p:spPr>
          <a:xfrm>
            <a:off x="1173114" y="991651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Which class has more students?</a:t>
            </a:r>
          </a:p>
        </p:txBody>
      </p:sp>
    </p:spTree>
    <p:extLst>
      <p:ext uri="{BB962C8B-B14F-4D97-AF65-F5344CB8AC3E}">
        <p14:creationId xmlns:p14="http://schemas.microsoft.com/office/powerpoint/2010/main" val="601072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6B335E-C520-4864-9D62-F5C4E6348B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00DED0-5C31-4407-AD9B-CF11BDF26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2922485" y="5165262"/>
            <a:ext cx="1413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CE6E246-7369-4360-8F3E-E87F19F259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9782" y="4792044"/>
            <a:ext cx="1173139" cy="12038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3733" y="5005213"/>
            <a:ext cx="568475" cy="1002583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2924273" y="2122188"/>
            <a:ext cx="1296143" cy="129614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810913" y="2117548"/>
            <a:ext cx="1296143" cy="129614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5516559" y="2122188"/>
            <a:ext cx="1296143" cy="129614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4222205" y="2122188"/>
            <a:ext cx="1296143" cy="129614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Left Brace 7"/>
          <p:cNvSpPr/>
          <p:nvPr/>
        </p:nvSpPr>
        <p:spPr bwMode="auto">
          <a:xfrm rot="5400000">
            <a:off x="4557404" y="-1524092"/>
            <a:ext cx="601250" cy="648071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23019" y="798088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</a:rPr>
              <a:t>5 times </a:t>
            </a:r>
            <a:r>
              <a:rPr lang="en-GB" dirty="0"/>
              <a:t>4 students = 20 students.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9894" y="3778372"/>
            <a:ext cx="813690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If one fifth is the </a:t>
            </a:r>
            <a:r>
              <a:rPr lang="en-GB" sz="2400" b="1" dirty="0"/>
              <a:t>part</a:t>
            </a:r>
            <a:r>
              <a:rPr lang="en-GB" sz="2400" dirty="0"/>
              <a:t>, then the </a:t>
            </a:r>
            <a:r>
              <a:rPr lang="en-GB" sz="2400" b="1" dirty="0"/>
              <a:t>whole</a:t>
            </a:r>
            <a:r>
              <a:rPr lang="en-GB" sz="2400" dirty="0"/>
              <a:t> is </a:t>
            </a:r>
            <a:r>
              <a:rPr lang="en-GB" sz="2400" dirty="0">
                <a:solidFill>
                  <a:srgbClr val="FF0000"/>
                </a:solidFill>
              </a:rPr>
              <a:t>5 times </a:t>
            </a:r>
            <a:r>
              <a:rPr lang="en-GB" sz="2400" dirty="0"/>
              <a:t>as much.</a:t>
            </a:r>
          </a:p>
          <a:p>
            <a:pPr>
              <a:buNone/>
            </a:pPr>
            <a:r>
              <a:rPr lang="en-GB" sz="2400" dirty="0"/>
              <a:t>Take</a:t>
            </a:r>
            <a:r>
              <a:rPr lang="en-GB" sz="2400" dirty="0">
                <a:solidFill>
                  <a:srgbClr val="FF0000"/>
                </a:solidFill>
              </a:rPr>
              <a:t> 5 </a:t>
            </a:r>
            <a:r>
              <a:rPr lang="en-GB" sz="2400" dirty="0"/>
              <a:t>parts and put them together.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617672" y="2127704"/>
            <a:ext cx="1296143" cy="1296144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6351" y="2420888"/>
            <a:ext cx="100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4000" dirty="0"/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05737" y="2410908"/>
            <a:ext cx="100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4000" dirty="0"/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30322" y="2413902"/>
            <a:ext cx="100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4000" dirty="0"/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40058" y="2420888"/>
            <a:ext cx="100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4000" dirty="0"/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49868" y="2411677"/>
            <a:ext cx="100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4000" dirty="0"/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26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2" grpId="0" animBg="1"/>
      <p:bldP spid="31" grpId="0" animBg="1"/>
      <p:bldP spid="8" grpId="0" animBg="1"/>
      <p:bldP spid="38" grpId="0"/>
      <p:bldP spid="39" grpId="0"/>
      <p:bldP spid="3" grpId="0" animBg="1"/>
      <p:bldP spid="11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AD9846-5306-47A9-BB74-E43BAF453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FCD243-EB4C-4FD7-8C58-DF90600BD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2411760" y="4509120"/>
            <a:ext cx="2011919" cy="1275589"/>
            <a:chOff x="5441358" y="5124803"/>
            <a:chExt cx="2011919" cy="127558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A86093B-A61C-45EB-B716-C08BD63A19F9}"/>
                </a:ext>
              </a:extLst>
            </p:cNvPr>
            <p:cNvSpPr txBox="1"/>
            <p:nvPr/>
          </p:nvSpPr>
          <p:spPr>
            <a:xfrm>
              <a:off x="6109868" y="5481767"/>
              <a:ext cx="13434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of Class F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1358" y="5124803"/>
              <a:ext cx="749573" cy="1275589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D6276CD-B85E-434E-89D7-F9A67E0BEA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8"/>
          <a:stretch/>
        </p:blipFill>
        <p:spPr>
          <a:xfrm>
            <a:off x="1125835" y="4596532"/>
            <a:ext cx="1080120" cy="109927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 bwMode="auto">
          <a:xfrm>
            <a:off x="5580112" y="1745145"/>
            <a:ext cx="1872208" cy="122413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3713943" y="1745145"/>
            <a:ext cx="1872208" cy="122413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Left Brace 26"/>
          <p:cNvSpPr/>
          <p:nvPr/>
        </p:nvSpPr>
        <p:spPr bwMode="auto">
          <a:xfrm rot="5400000">
            <a:off x="4351166" y="-1317292"/>
            <a:ext cx="601250" cy="5601059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8107" y="3108698"/>
            <a:ext cx="91440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/>
              <a:t>If one third is the </a:t>
            </a:r>
            <a:r>
              <a:rPr lang="en-GB" sz="2400" b="1" dirty="0"/>
              <a:t>part</a:t>
            </a:r>
            <a:r>
              <a:rPr lang="en-GB" sz="2400" dirty="0"/>
              <a:t>, then the </a:t>
            </a:r>
            <a:r>
              <a:rPr lang="en-GB" sz="2400" b="1" dirty="0"/>
              <a:t>whole</a:t>
            </a:r>
            <a:r>
              <a:rPr lang="en-GB" sz="2400" dirty="0"/>
              <a:t> is </a:t>
            </a:r>
            <a:r>
              <a:rPr lang="en-GB" sz="2400" dirty="0">
                <a:solidFill>
                  <a:srgbClr val="FF0000"/>
                </a:solidFill>
              </a:rPr>
              <a:t>3 times </a:t>
            </a:r>
            <a:r>
              <a:rPr lang="en-GB" sz="2400" dirty="0"/>
              <a:t>as much.</a:t>
            </a:r>
          </a:p>
          <a:p>
            <a:pPr>
              <a:buNone/>
            </a:pPr>
            <a:r>
              <a:rPr lang="en-GB" sz="2400" dirty="0"/>
              <a:t>Take </a:t>
            </a:r>
            <a:r>
              <a:rPr lang="en-GB" sz="2400" dirty="0">
                <a:solidFill>
                  <a:srgbClr val="FF0000"/>
                </a:solidFill>
              </a:rPr>
              <a:t>3</a:t>
            </a:r>
            <a:r>
              <a:rPr lang="en-GB" sz="2400" dirty="0"/>
              <a:t> parts and put them together.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19921" y="667816"/>
            <a:ext cx="5382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solidFill>
                  <a:srgbClr val="FF0000"/>
                </a:solidFill>
              </a:rPr>
              <a:t>3 times </a:t>
            </a:r>
            <a:r>
              <a:rPr lang="en-GB" dirty="0"/>
              <a:t>5 students = 15 students.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851261" y="1745145"/>
            <a:ext cx="1872208" cy="122413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02581" y="1958486"/>
            <a:ext cx="955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4000" dirty="0"/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23679" y="2005947"/>
            <a:ext cx="955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4000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80322" y="2022629"/>
            <a:ext cx="955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40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132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7" grpId="0" animBg="1"/>
      <p:bldP spid="6" grpId="0"/>
      <p:bldP spid="7" grpId="0"/>
      <p:bldP spid="3" grpId="0" animBg="1"/>
      <p:bldP spid="5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255103-476E-43C3-AC35-875B0FDECF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93AE1A-F3A6-425F-9666-FA2889122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279879" y="800164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Which class has more students?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47B05A4-3536-46B1-A3F9-D75B412874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321" y="1349137"/>
            <a:ext cx="1101069" cy="11298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DB283C2-E0B6-4CA1-BD57-23BE6700A3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8"/>
          <a:stretch/>
        </p:blipFill>
        <p:spPr>
          <a:xfrm>
            <a:off x="5296160" y="1408472"/>
            <a:ext cx="1104716" cy="112430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63B43E-93A4-41B9-A205-8608CA420744}"/>
              </a:ext>
            </a:extLst>
          </p:cNvPr>
          <p:cNvCxnSpPr>
            <a:cxnSpLocks/>
          </p:cNvCxnSpPr>
          <p:nvPr/>
        </p:nvCxnSpPr>
        <p:spPr>
          <a:xfrm>
            <a:off x="4572000" y="1627163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6804679" y="1487715"/>
            <a:ext cx="1783391" cy="1006663"/>
            <a:chOff x="5669887" y="5306101"/>
            <a:chExt cx="1783391" cy="100666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A86093B-A61C-45EB-B716-C08BD63A19F9}"/>
                </a:ext>
              </a:extLst>
            </p:cNvPr>
            <p:cNvSpPr txBox="1"/>
            <p:nvPr/>
          </p:nvSpPr>
          <p:spPr>
            <a:xfrm>
              <a:off x="6039604" y="5481767"/>
              <a:ext cx="14136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of Class F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69887" y="5306101"/>
              <a:ext cx="510431" cy="868628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1970078" y="1531135"/>
            <a:ext cx="1912450" cy="1041081"/>
            <a:chOff x="1210253" y="4587068"/>
            <a:chExt cx="1912450" cy="104108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B59F1D-6D7C-4752-812E-0ED37E993439}"/>
                </a:ext>
              </a:extLst>
            </p:cNvPr>
            <p:cNvSpPr txBox="1"/>
            <p:nvPr/>
          </p:nvSpPr>
          <p:spPr>
            <a:xfrm>
              <a:off x="1709029" y="4797152"/>
              <a:ext cx="14136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of Class E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0253" y="4587068"/>
              <a:ext cx="529980" cy="934692"/>
            </a:xfrm>
            <a:prstGeom prst="rect">
              <a:avLst/>
            </a:prstGeom>
          </p:spPr>
        </p:pic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7D90E37D-FB65-41BF-A0BC-493D39FD0AC0}"/>
              </a:ext>
            </a:extLst>
          </p:cNvPr>
          <p:cNvSpPr/>
          <p:nvPr/>
        </p:nvSpPr>
        <p:spPr>
          <a:xfrm>
            <a:off x="3660072" y="1242442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grpSp>
        <p:nvGrpSpPr>
          <p:cNvPr id="8" name="Group 7"/>
          <p:cNvGrpSpPr/>
          <p:nvPr/>
        </p:nvGrpSpPr>
        <p:grpSpPr>
          <a:xfrm>
            <a:off x="5400914" y="2708443"/>
            <a:ext cx="2635109" cy="1210688"/>
            <a:chOff x="4663332" y="3332209"/>
            <a:chExt cx="2635109" cy="1210688"/>
          </a:xfrm>
        </p:grpSpPr>
        <p:sp>
          <p:nvSpPr>
            <p:cNvPr id="52" name="Rectangle 51"/>
            <p:cNvSpPr/>
            <p:nvPr/>
          </p:nvSpPr>
          <p:spPr bwMode="auto">
            <a:xfrm>
              <a:off x="6417904" y="3332209"/>
              <a:ext cx="880537" cy="78189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5540208" y="3332209"/>
              <a:ext cx="880537" cy="78189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Left Brace 53"/>
            <p:cNvSpPr/>
            <p:nvPr/>
          </p:nvSpPr>
          <p:spPr bwMode="auto">
            <a:xfrm rot="16200000">
              <a:off x="5788458" y="3033734"/>
              <a:ext cx="384037" cy="2634290"/>
            </a:xfrm>
            <a:prstGeom prst="leftBrace">
              <a:avLst>
                <a:gd name="adj1" fmla="val 8333"/>
                <a:gd name="adj2" fmla="val 4944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4664151" y="3332209"/>
              <a:ext cx="880537" cy="78189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913908" y="3423683"/>
              <a:ext cx="449333" cy="45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4000" dirty="0"/>
                <a:t>5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728851" y="3423683"/>
              <a:ext cx="5944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4000" dirty="0"/>
                <a:t>5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620248" y="3423683"/>
              <a:ext cx="449333" cy="452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4000" dirty="0"/>
                <a:t>5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236307" y="3954730"/>
            <a:ext cx="3639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3 x 5  = 15 students.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33542" y="2742394"/>
            <a:ext cx="3348554" cy="1212336"/>
            <a:chOff x="1617672" y="2117548"/>
            <a:chExt cx="6489384" cy="1911174"/>
          </a:xfrm>
        </p:grpSpPr>
        <p:sp>
          <p:nvSpPr>
            <p:cNvPr id="59" name="Rectangle 58"/>
            <p:cNvSpPr/>
            <p:nvPr/>
          </p:nvSpPr>
          <p:spPr bwMode="auto">
            <a:xfrm>
              <a:off x="2924273" y="2122188"/>
              <a:ext cx="1296143" cy="12961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6810913" y="2117548"/>
              <a:ext cx="1296143" cy="12961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5516559" y="2122188"/>
              <a:ext cx="1296143" cy="12961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4222205" y="2122188"/>
              <a:ext cx="1296143" cy="12961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Left Brace 62"/>
            <p:cNvSpPr/>
            <p:nvPr/>
          </p:nvSpPr>
          <p:spPr bwMode="auto">
            <a:xfrm rot="16200000">
              <a:off x="4557404" y="487741"/>
              <a:ext cx="601249" cy="6480713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1617672" y="2127704"/>
              <a:ext cx="1296143" cy="1296144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46351" y="2420888"/>
              <a:ext cx="10016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4000" dirty="0"/>
                <a:t>4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05737" y="2410908"/>
              <a:ext cx="10016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4000" dirty="0"/>
                <a:t>4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430322" y="2413902"/>
              <a:ext cx="10016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4000" dirty="0"/>
                <a:t>4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640058" y="2420888"/>
              <a:ext cx="10016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4000" dirty="0"/>
                <a:t>4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49868" y="2411677"/>
              <a:ext cx="10016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4000" dirty="0"/>
                <a:t>4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875437" y="4055724"/>
            <a:ext cx="3344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5 x 4 = 20 students.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254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23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CCF8A5-650E-4333-AEC2-34F2AEBAD6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42D320A-9700-46B9-B966-5EA5ADEF5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4A36F2-53AA-40E2-A3B9-D7D1ECB3F3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593" y="1641086"/>
            <a:ext cx="1127958" cy="1157454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63B43E-93A4-41B9-A205-8608CA420744}"/>
              </a:ext>
            </a:extLst>
          </p:cNvPr>
          <p:cNvCxnSpPr>
            <a:cxnSpLocks/>
          </p:cNvCxnSpPr>
          <p:nvPr/>
        </p:nvCxnSpPr>
        <p:spPr>
          <a:xfrm>
            <a:off x="4572000" y="1531679"/>
            <a:ext cx="0" cy="12839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2711315" y="1785802"/>
            <a:ext cx="158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603126" y="1922377"/>
            <a:ext cx="14979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of Class 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0003" y="1771149"/>
            <a:ext cx="468890" cy="7870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9385" y="1633686"/>
            <a:ext cx="515470" cy="98311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BBA7FE-FDA8-4056-B2B7-10FD971D20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6259" y="1635031"/>
            <a:ext cx="1105041" cy="1146220"/>
          </a:xfrm>
          <a:prstGeom prst="rect">
            <a:avLst/>
          </a:prstGeom>
        </p:spPr>
      </p:pic>
      <p:sp>
        <p:nvSpPr>
          <p:cNvPr id="20" name="Rounded Rectangular Callout 19"/>
          <p:cNvSpPr/>
          <p:nvPr/>
        </p:nvSpPr>
        <p:spPr bwMode="auto">
          <a:xfrm>
            <a:off x="342061" y="3227409"/>
            <a:ext cx="2952328" cy="1296144"/>
          </a:xfrm>
          <a:prstGeom prst="wedgeRoundRectCallout">
            <a:avLst>
              <a:gd name="adj1" fmla="val -6109"/>
              <a:gd name="adj2" fmla="val 107109"/>
              <a:gd name="adj3" fmla="val 16667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600" dirty="0">
                <a:latin typeface="Arial" charset="0"/>
              </a:rPr>
              <a:t>I think Class G will have the most students as there will be more parts to make the whole.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ounded Rectangular Callout 41"/>
          <p:cNvSpPr/>
          <p:nvPr/>
        </p:nvSpPr>
        <p:spPr bwMode="auto">
          <a:xfrm>
            <a:off x="3883593" y="3286694"/>
            <a:ext cx="4235413" cy="1008112"/>
          </a:xfrm>
          <a:prstGeom prst="wedgeRoundRectCallout">
            <a:avLst>
              <a:gd name="adj1" fmla="val -39467"/>
              <a:gd name="adj2" fmla="val 117517"/>
              <a:gd name="adj3" fmla="val 16667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GB" sz="1600" dirty="0">
                <a:latin typeface="Arial" charset="0"/>
              </a:rPr>
              <a:t>I think Class H will have the most students as there are more people in each part. 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3572" y="5288354"/>
            <a:ext cx="1687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Dan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79765" y="4919247"/>
            <a:ext cx="116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/>
              <a:t>Anna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3024BD-E73D-43F1-9F93-8CA400290A50}"/>
              </a:ext>
            </a:extLst>
          </p:cNvPr>
          <p:cNvSpPr txBox="1"/>
          <p:nvPr/>
        </p:nvSpPr>
        <p:spPr>
          <a:xfrm>
            <a:off x="2555776" y="663079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296743-3FDF-4328-B028-20BC29D2B3B7}"/>
              </a:ext>
            </a:extLst>
          </p:cNvPr>
          <p:cNvSpPr txBox="1"/>
          <p:nvPr/>
        </p:nvSpPr>
        <p:spPr>
          <a:xfrm>
            <a:off x="1173114" y="991651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Which class has more students?</a:t>
            </a:r>
          </a:p>
        </p:txBody>
      </p:sp>
    </p:spTree>
    <p:extLst>
      <p:ext uri="{BB962C8B-B14F-4D97-AF65-F5344CB8AC3E}">
        <p14:creationId xmlns:p14="http://schemas.microsoft.com/office/powerpoint/2010/main" val="34647883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|5.5|5.8|0.5|11.8|3.6|1.3|3.1|12.9|7.2|0.5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21.6|0.7|0.7|0.7|0.5|10.9|7.5|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15.1|5.7|0.6|6.9|5.8|1.7|6.3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13.8|15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8.9|1|0.6|11.7|5.1|8.7|9.4|0.7|7.1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|22.8|30.2|18.6|6.1|22.4|9.9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20FC1F-2073-4CA0-9708-FFD420EF87BD}"/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1587</TotalTime>
  <Words>356</Words>
  <Application>Microsoft Office PowerPoint</Application>
  <PresentationFormat>On-screen Show (4:3)</PresentationFormat>
  <Paragraphs>87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Myriad Pro</vt:lpstr>
      <vt:lpstr>Open Sans</vt:lpstr>
      <vt:lpstr>nctem1</vt:lpstr>
      <vt:lpstr>1_nctem1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102</cp:revision>
  <dcterms:created xsi:type="dcterms:W3CDTF">2008-01-11T09:41:35Z</dcterms:created>
  <dcterms:modified xsi:type="dcterms:W3CDTF">2020-08-26T14:37:59Z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