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8"/>
  </p:notesMasterIdLst>
  <p:sldIdLst>
    <p:sldId id="381" r:id="rId6"/>
    <p:sldId id="379" r:id="rId7"/>
    <p:sldId id="380" r:id="rId8"/>
    <p:sldId id="369" r:id="rId9"/>
    <p:sldId id="371" r:id="rId10"/>
    <p:sldId id="373" r:id="rId11"/>
    <p:sldId id="374" r:id="rId12"/>
    <p:sldId id="375" r:id="rId13"/>
    <p:sldId id="377" r:id="rId14"/>
    <p:sldId id="376" r:id="rId15"/>
    <p:sldId id="378" r:id="rId16"/>
    <p:sldId id="38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81D88-2666-4FCC-B62B-DB33F765BA66}" v="5" dt="2020-08-26T15:03:52.9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69654" autoAdjust="0"/>
  </p:normalViewPr>
  <p:slideViewPr>
    <p:cSldViewPr snapToGrid="0">
      <p:cViewPr varScale="1">
        <p:scale>
          <a:sx n="50" d="100"/>
          <a:sy n="50" d="100"/>
        </p:scale>
        <p:origin x="1944" y="4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Tyas" userId="e7a465ee-311c-4652-9cf7-4dcda1209825" providerId="ADAL" clId="{DB3F23D4-073A-4919-A3BE-4DA402A15CA2}"/>
    <pc:docChg chg="undo custSel addSld delSld modSld">
      <pc:chgData name="Stephanie Tyas" userId="e7a465ee-311c-4652-9cf7-4dcda1209825" providerId="ADAL" clId="{DB3F23D4-073A-4919-A3BE-4DA402A15CA2}" dt="2020-08-11T15:58:58.922" v="99" actId="1076"/>
      <pc:docMkLst>
        <pc:docMk/>
      </pc:docMkLst>
      <pc:sldChg chg="del modTransition">
        <pc:chgData name="Stephanie Tyas" userId="e7a465ee-311c-4652-9cf7-4dcda1209825" providerId="ADAL" clId="{DB3F23D4-073A-4919-A3BE-4DA402A15CA2}" dt="2020-08-11T15:42:26.848" v="32" actId="47"/>
        <pc:sldMkLst>
          <pc:docMk/>
          <pc:sldMk cId="0" sldId="257"/>
        </pc:sldMkLst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47:31.433" v="52" actId="2711"/>
        <pc:sldMkLst>
          <pc:docMk/>
          <pc:sldMk cId="356162139" sldId="369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356162139" sldId="369"/>
            <ac:spMk id="2" creationId="{95DC4BE1-AC64-A347-A926-9A3E0EEB63BE}"/>
          </ac:spMkLst>
        </pc:spChg>
        <pc:spChg chg="mod">
          <ac:chgData name="Stephanie Tyas" userId="e7a465ee-311c-4652-9cf7-4dcda1209825" providerId="ADAL" clId="{DB3F23D4-073A-4919-A3BE-4DA402A15CA2}" dt="2020-08-11T15:47:31.433" v="52" actId="2711"/>
          <ac:spMkLst>
            <pc:docMk/>
            <pc:sldMk cId="356162139" sldId="369"/>
            <ac:spMk id="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7:31.433" v="52" actId="2711"/>
          <ac:spMkLst>
            <pc:docMk/>
            <pc:sldMk cId="356162139" sldId="369"/>
            <ac:spMk id="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7:31.433" v="52" actId="2711"/>
          <ac:spMkLst>
            <pc:docMk/>
            <pc:sldMk cId="356162139" sldId="369"/>
            <ac:spMk id="8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356162139" sldId="369"/>
            <ac:spMk id="9" creationId="{508E75D2-A3D3-4270-A4A5-3E9FC3E7C186}"/>
          </ac:spMkLst>
        </pc:spChg>
        <pc:spChg chg="mod">
          <ac:chgData name="Stephanie Tyas" userId="e7a465ee-311c-4652-9cf7-4dcda1209825" providerId="ADAL" clId="{DB3F23D4-073A-4919-A3BE-4DA402A15CA2}" dt="2020-08-11T15:47:31.433" v="52" actId="2711"/>
          <ac:spMkLst>
            <pc:docMk/>
            <pc:sldMk cId="356162139" sldId="369"/>
            <ac:spMk id="10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356162139" sldId="369"/>
            <ac:spMk id="11" creationId="{D6A592AD-81B8-4412-B0F2-AC32D767D756}"/>
          </ac:spMkLst>
        </pc:spChg>
        <pc:spChg chg="mod">
          <ac:chgData name="Stephanie Tyas" userId="e7a465ee-311c-4652-9cf7-4dcda1209825" providerId="ADAL" clId="{DB3F23D4-073A-4919-A3BE-4DA402A15CA2}" dt="2020-08-11T15:47:31.433" v="52" actId="2711"/>
          <ac:spMkLst>
            <pc:docMk/>
            <pc:sldMk cId="356162139" sldId="369"/>
            <ac:spMk id="31" creationId="{00000000-0000-0000-0000-000000000000}"/>
          </ac:spMkLst>
        </pc:spChg>
        <pc:grpChg chg="mod">
          <ac:chgData name="Stephanie Tyas" userId="e7a465ee-311c-4652-9cf7-4dcda1209825" providerId="ADAL" clId="{DB3F23D4-073A-4919-A3BE-4DA402A15CA2}" dt="2020-08-11T15:47:31.433" v="52" actId="2711"/>
          <ac:grpSpMkLst>
            <pc:docMk/>
            <pc:sldMk cId="356162139" sldId="369"/>
            <ac:grpSpMk id="5" creationId="{00000000-0000-0000-0000-000000000000}"/>
          </ac:grpSpMkLst>
        </pc:grpChg>
        <pc:picChg chg="mod">
          <ac:chgData name="Stephanie Tyas" userId="e7a465ee-311c-4652-9cf7-4dcda1209825" providerId="ADAL" clId="{DB3F23D4-073A-4919-A3BE-4DA402A15CA2}" dt="2020-08-11T15:47:31.433" v="52" actId="2711"/>
          <ac:picMkLst>
            <pc:docMk/>
            <pc:sldMk cId="356162139" sldId="369"/>
            <ac:picMk id="1026" creationId="{00000000-0000-0000-0000-000000000000}"/>
          </ac:picMkLst>
        </pc:pic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48:58.050" v="57" actId="20577"/>
        <pc:sldMkLst>
          <pc:docMk/>
          <pc:sldMk cId="2050352212" sldId="371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050352212" sldId="371"/>
            <ac:spMk id="2" creationId="{95DC4BE1-AC64-A347-A926-9A3E0EEB63BE}"/>
          </ac:spMkLst>
        </pc:spChg>
        <pc:spChg chg="mod">
          <ac:chgData name="Stephanie Tyas" userId="e7a465ee-311c-4652-9cf7-4dcda1209825" providerId="ADAL" clId="{DB3F23D4-073A-4919-A3BE-4DA402A15CA2}" dt="2020-08-11T15:48:58.050" v="57" actId="20577"/>
          <ac:spMkLst>
            <pc:docMk/>
            <pc:sldMk cId="2050352212" sldId="371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050352212" sldId="371"/>
            <ac:spMk id="4" creationId="{02DE20A0-6497-4361-A86A-0D4792B26C41}"/>
          </ac:spMkLst>
        </pc:spChg>
        <pc:spChg chg="mod">
          <ac:chgData name="Stephanie Tyas" userId="e7a465ee-311c-4652-9cf7-4dcda1209825" providerId="ADAL" clId="{DB3F23D4-073A-4919-A3BE-4DA402A15CA2}" dt="2020-08-11T15:47:43.185" v="56" actId="1038"/>
          <ac:spMkLst>
            <pc:docMk/>
            <pc:sldMk cId="2050352212" sldId="371"/>
            <ac:spMk id="5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050352212" sldId="371"/>
            <ac:spMk id="6" creationId="{DA6DC35A-0E8B-4142-9560-80370ADA2F79}"/>
          </ac:spMkLst>
        </pc:spChg>
        <pc:spChg chg="mod">
          <ac:chgData name="Stephanie Tyas" userId="e7a465ee-311c-4652-9cf7-4dcda1209825" providerId="ADAL" clId="{DB3F23D4-073A-4919-A3BE-4DA402A15CA2}" dt="2020-08-11T15:47:38.848" v="53" actId="2711"/>
          <ac:spMkLst>
            <pc:docMk/>
            <pc:sldMk cId="2050352212" sldId="371"/>
            <ac:spMk id="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7:43.185" v="56" actId="1038"/>
          <ac:spMkLst>
            <pc:docMk/>
            <pc:sldMk cId="2050352212" sldId="371"/>
            <ac:spMk id="1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7:43.185" v="56" actId="1038"/>
          <ac:spMkLst>
            <pc:docMk/>
            <pc:sldMk cId="2050352212" sldId="371"/>
            <ac:spMk id="2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7:43.185" v="56" actId="1038"/>
          <ac:spMkLst>
            <pc:docMk/>
            <pc:sldMk cId="2050352212" sldId="371"/>
            <ac:spMk id="2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7:38.848" v="53" actId="2711"/>
          <ac:spMkLst>
            <pc:docMk/>
            <pc:sldMk cId="2050352212" sldId="371"/>
            <ac:spMk id="29" creationId="{00000000-0000-0000-0000-000000000000}"/>
          </ac:spMkLst>
        </pc:spChg>
        <pc:grpChg chg="mod">
          <ac:chgData name="Stephanie Tyas" userId="e7a465ee-311c-4652-9cf7-4dcda1209825" providerId="ADAL" clId="{DB3F23D4-073A-4919-A3BE-4DA402A15CA2}" dt="2020-08-11T15:47:38.848" v="53" actId="2711"/>
          <ac:grpSpMkLst>
            <pc:docMk/>
            <pc:sldMk cId="2050352212" sldId="371"/>
            <ac:grpSpMk id="11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47:38.848" v="53" actId="2711"/>
          <ac:grpSpMkLst>
            <pc:docMk/>
            <pc:sldMk cId="2050352212" sldId="371"/>
            <ac:grpSpMk id="14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47:38.848" v="53" actId="2711"/>
          <ac:grpSpMkLst>
            <pc:docMk/>
            <pc:sldMk cId="2050352212" sldId="371"/>
            <ac:grpSpMk id="17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47:38.848" v="53" actId="2711"/>
          <ac:grpSpMkLst>
            <pc:docMk/>
            <pc:sldMk cId="2050352212" sldId="371"/>
            <ac:grpSpMk id="20" creationId="{00000000-0000-0000-0000-000000000000}"/>
          </ac:grpSpMkLst>
        </pc:grp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3:35.072" v="64" actId="20577"/>
        <pc:sldMkLst>
          <pc:docMk/>
          <pc:sldMk cId="2942698246" sldId="373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942698246" sldId="373"/>
            <ac:spMk id="2" creationId="{95DC4BE1-AC64-A347-A926-9A3E0EEB63BE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942698246" sldId="373"/>
            <ac:spMk id="3" creationId="{DA09A5D3-5B9B-431E-866B-991F4E3204CC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942698246" sldId="373"/>
            <ac:spMk id="5" creationId="{705DDF92-163C-4DCC-9D71-BD1055A09AFE}"/>
          </ac:spMkLst>
        </pc:spChg>
        <pc:spChg chg="mod">
          <ac:chgData name="Stephanie Tyas" userId="e7a465ee-311c-4652-9cf7-4dcda1209825" providerId="ADAL" clId="{DB3F23D4-073A-4919-A3BE-4DA402A15CA2}" dt="2020-08-11T15:53:15.146" v="63" actId="2711"/>
          <ac:spMkLst>
            <pc:docMk/>
            <pc:sldMk cId="2942698246" sldId="373"/>
            <ac:spMk id="1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3:15.146" v="63" actId="2711"/>
          <ac:spMkLst>
            <pc:docMk/>
            <pc:sldMk cId="2942698246" sldId="373"/>
            <ac:spMk id="1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3:35.072" v="64" actId="20577"/>
          <ac:spMkLst>
            <pc:docMk/>
            <pc:sldMk cId="2942698246" sldId="373"/>
            <ac:spMk id="16" creationId="{00000000-0000-0000-0000-000000000000}"/>
          </ac:spMkLst>
        </pc:spChg>
        <pc:grpChg chg="mod">
          <ac:chgData name="Stephanie Tyas" userId="e7a465ee-311c-4652-9cf7-4dcda1209825" providerId="ADAL" clId="{DB3F23D4-073A-4919-A3BE-4DA402A15CA2}" dt="2020-08-11T15:53:15.146" v="63" actId="2711"/>
          <ac:grpSpMkLst>
            <pc:docMk/>
            <pc:sldMk cId="2942698246" sldId="373"/>
            <ac:grpSpMk id="17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3:15.146" v="63" actId="2711"/>
          <ac:grpSpMkLst>
            <pc:docMk/>
            <pc:sldMk cId="2942698246" sldId="373"/>
            <ac:grpSpMk id="18" creationId="{00000000-0000-0000-0000-000000000000}"/>
          </ac:grpSpMkLst>
        </pc:grp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4:54.655" v="71" actId="403"/>
        <pc:sldMkLst>
          <pc:docMk/>
          <pc:sldMk cId="899814998" sldId="374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899814998" sldId="374"/>
            <ac:spMk id="2" creationId="{95DC4BE1-AC64-A347-A926-9A3E0EEB63BE}"/>
          </ac:spMkLst>
        </pc:spChg>
        <pc:spChg chg="mod">
          <ac:chgData name="Stephanie Tyas" userId="e7a465ee-311c-4652-9cf7-4dcda1209825" providerId="ADAL" clId="{DB3F23D4-073A-4919-A3BE-4DA402A15CA2}" dt="2020-08-11T15:54:30.845" v="65" actId="2711"/>
          <ac:spMkLst>
            <pc:docMk/>
            <pc:sldMk cId="899814998" sldId="374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899814998" sldId="374"/>
            <ac:spMk id="12" creationId="{945CDCBC-6564-410E-8DA6-53BB909B2671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899814998" sldId="374"/>
            <ac:spMk id="15" creationId="{7362BADB-BDC5-4B9A-A207-CFA4ED5F825C}"/>
          </ac:spMkLst>
        </pc:spChg>
        <pc:spChg chg="mod">
          <ac:chgData name="Stephanie Tyas" userId="e7a465ee-311c-4652-9cf7-4dcda1209825" providerId="ADAL" clId="{DB3F23D4-073A-4919-A3BE-4DA402A15CA2}" dt="2020-08-11T15:54:54.655" v="71" actId="403"/>
          <ac:spMkLst>
            <pc:docMk/>
            <pc:sldMk cId="899814998" sldId="374"/>
            <ac:spMk id="1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4:30.845" v="65" actId="2711"/>
          <ac:spMkLst>
            <pc:docMk/>
            <pc:sldMk cId="899814998" sldId="374"/>
            <ac:spMk id="4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4:30.845" v="65" actId="2711"/>
          <ac:spMkLst>
            <pc:docMk/>
            <pc:sldMk cId="899814998" sldId="374"/>
            <ac:spMk id="53" creationId="{00000000-0000-0000-0000-000000000000}"/>
          </ac:spMkLst>
        </pc:s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14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44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47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50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65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66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72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75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4:30.845" v="65" actId="2711"/>
          <ac:grpSpMkLst>
            <pc:docMk/>
            <pc:sldMk cId="899814998" sldId="374"/>
            <ac:grpSpMk id="78" creationId="{00000000-0000-0000-0000-000000000000}"/>
          </ac:grpSpMkLst>
        </pc:grp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5:38.502" v="86" actId="20577"/>
        <pc:sldMkLst>
          <pc:docMk/>
          <pc:sldMk cId="971479099" sldId="375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971479099" sldId="375"/>
            <ac:spMk id="2" creationId="{95DC4BE1-AC64-A347-A926-9A3E0EEB63BE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971479099" sldId="375"/>
            <ac:spMk id="3" creationId="{59844B8D-B597-4F5C-8071-4376B3103275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8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971479099" sldId="375"/>
            <ac:spMk id="9" creationId="{4063F520-1066-4266-BC8A-5B916363A735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1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2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34.325" v="77" actId="20577"/>
          <ac:spMkLst>
            <pc:docMk/>
            <pc:sldMk cId="971479099" sldId="375"/>
            <ac:spMk id="2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38.502" v="86" actId="20577"/>
          <ac:spMkLst>
            <pc:docMk/>
            <pc:sldMk cId="971479099" sldId="375"/>
            <ac:spMk id="2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41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4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5:24.449" v="72" actId="2711"/>
          <ac:spMkLst>
            <pc:docMk/>
            <pc:sldMk cId="971479099" sldId="375"/>
            <ac:spMk id="58" creationId="{00000000-0000-0000-0000-000000000000}"/>
          </ac:spMkLst>
        </pc:spChg>
        <pc:grpChg chg="mod">
          <ac:chgData name="Stephanie Tyas" userId="e7a465ee-311c-4652-9cf7-4dcda1209825" providerId="ADAL" clId="{DB3F23D4-073A-4919-A3BE-4DA402A15CA2}" dt="2020-08-11T15:55:24.449" v="72" actId="2711"/>
          <ac:grpSpMkLst>
            <pc:docMk/>
            <pc:sldMk cId="971479099" sldId="375"/>
            <ac:grpSpMk id="4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5:24.449" v="72" actId="2711"/>
          <ac:grpSpMkLst>
            <pc:docMk/>
            <pc:sldMk cId="971479099" sldId="375"/>
            <ac:grpSpMk id="25" creationId="{00000000-0000-0000-0000-000000000000}"/>
          </ac:grpSpMkLst>
        </pc:grp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7:19.623" v="91" actId="2711"/>
        <pc:sldMkLst>
          <pc:docMk/>
          <pc:sldMk cId="1769168398" sldId="376"/>
        </pc:sldMkLst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1769168398" sldId="376"/>
            <ac:spMk id="3" creationId="{C52B10CF-0F8D-47C2-B0BD-B5693373DBC1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1769168398" sldId="376"/>
            <ac:spMk id="5" creationId="{E3495EE3-E1D2-423A-8F7D-AF67062CEE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10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11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17" creationId="{79B59F1D-6D7C-4752-812E-0ED37E993439}"/>
          </ac:spMkLst>
        </pc:spChg>
        <pc:spChg chg="mod">
          <ac:chgData name="Stephanie Tyas" userId="e7a465ee-311c-4652-9cf7-4dcda1209825" providerId="ADAL" clId="{DB3F23D4-073A-4919-A3BE-4DA402A15CA2}" dt="2020-08-11T15:57:14.292" v="90" actId="2711"/>
          <ac:spMkLst>
            <pc:docMk/>
            <pc:sldMk cId="1769168398" sldId="376"/>
            <ac:spMk id="18" creationId="{2BD4268F-F6BD-4DC0-8F1B-33104C94FC2F}"/>
          </ac:spMkLst>
        </pc:spChg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1769168398" sldId="376"/>
            <ac:spMk id="21" creationId="{95DC4BE1-AC64-A347-A926-9A3E0EEB63BE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2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25" creationId="{AA86093B-A61C-45EB-B716-C08BD63A19F9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2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2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31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3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3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3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38" creationId="{FFA9C0AC-330F-41C3-A050-A3D04A73FCC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3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4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4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4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4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4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4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0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1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5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60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7:19.623" v="91" actId="2711"/>
          <ac:spMkLst>
            <pc:docMk/>
            <pc:sldMk cId="1769168398" sldId="376"/>
            <ac:spMk id="61" creationId="{00000000-0000-0000-0000-000000000000}"/>
          </ac:spMkLst>
        </pc:spChg>
        <pc:graphicFrameChg chg="mod">
          <ac:chgData name="Stephanie Tyas" userId="e7a465ee-311c-4652-9cf7-4dcda1209825" providerId="ADAL" clId="{DB3F23D4-073A-4919-A3BE-4DA402A15CA2}" dt="2020-08-11T15:57:19.623" v="91" actId="2711"/>
          <ac:graphicFrameMkLst>
            <pc:docMk/>
            <pc:sldMk cId="1769168398" sldId="376"/>
            <ac:graphicFrameMk id="20" creationId="{DCF664C7-F20D-4A92-9549-6E09FD8D35C4}"/>
          </ac:graphicFrameMkLst>
        </pc:graphicFrameChg>
        <pc:graphicFrameChg chg="mod">
          <ac:chgData name="Stephanie Tyas" userId="e7a465ee-311c-4652-9cf7-4dcda1209825" providerId="ADAL" clId="{DB3F23D4-073A-4919-A3BE-4DA402A15CA2}" dt="2020-08-11T15:57:19.623" v="91" actId="2711"/>
          <ac:graphicFrameMkLst>
            <pc:docMk/>
            <pc:sldMk cId="1769168398" sldId="376"/>
            <ac:graphicFrameMk id="27" creationId="{EA3B1A6E-1CB9-417B-B73B-E49C819A57A1}"/>
          </ac:graphicFrameMkLst>
        </pc:graphicFrameChg>
        <pc:picChg chg="mod">
          <ac:chgData name="Stephanie Tyas" userId="e7a465ee-311c-4652-9cf7-4dcda1209825" providerId="ADAL" clId="{DB3F23D4-073A-4919-A3BE-4DA402A15CA2}" dt="2020-08-11T15:57:19.623" v="91" actId="2711"/>
          <ac:picMkLst>
            <pc:docMk/>
            <pc:sldMk cId="1769168398" sldId="376"/>
            <ac:picMk id="4" creationId="{800AA18D-E5C0-4BF7-B516-002D6A9FF125}"/>
          </ac:picMkLst>
        </pc:picChg>
        <pc:picChg chg="mod">
          <ac:chgData name="Stephanie Tyas" userId="e7a465ee-311c-4652-9cf7-4dcda1209825" providerId="ADAL" clId="{DB3F23D4-073A-4919-A3BE-4DA402A15CA2}" dt="2020-08-11T15:57:19.623" v="91" actId="2711"/>
          <ac:picMkLst>
            <pc:docMk/>
            <pc:sldMk cId="1769168398" sldId="376"/>
            <ac:picMk id="30" creationId="{E33FABD3-98F3-48D2-B093-390FF8EE6405}"/>
          </ac:picMkLst>
        </pc:picChg>
        <pc:cxnChg chg="mod">
          <ac:chgData name="Stephanie Tyas" userId="e7a465ee-311c-4652-9cf7-4dcda1209825" providerId="ADAL" clId="{DB3F23D4-073A-4919-A3BE-4DA402A15CA2}" dt="2020-08-11T15:57:19.623" v="91" actId="2711"/>
          <ac:cxnSpMkLst>
            <pc:docMk/>
            <pc:sldMk cId="1769168398" sldId="376"/>
            <ac:cxnSpMk id="42" creationId="{C8DD3F60-22E9-462C-8EA1-772F8351D757}"/>
          </ac:cxnSpMkLst>
        </pc:cxn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6:39.332" v="88" actId="2711"/>
        <pc:sldMkLst>
          <pc:docMk/>
          <pc:sldMk cId="518137534" sldId="377"/>
        </pc:sldMkLst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10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518137534" sldId="377"/>
            <ac:spMk id="11" creationId="{E036FC4C-4330-4B33-A4C8-3209CBEE06CB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518137534" sldId="377"/>
            <ac:spMk id="13" creationId="{174083AD-4C58-48FD-9417-529F10AA6362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17" creationId="{79B59F1D-6D7C-4752-812E-0ED37E993439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18" creationId="{2BD4268F-F6BD-4DC0-8F1B-33104C94FC2F}"/>
          </ac:spMkLst>
        </pc:spChg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518137534" sldId="377"/>
            <ac:spMk id="21" creationId="{95DC4BE1-AC64-A347-A926-9A3E0EEB63BE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25" creationId="{AA86093B-A61C-45EB-B716-C08BD63A19F9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3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3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4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4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4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6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6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6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7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7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7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6:39.332" v="88" actId="2711"/>
          <ac:spMkLst>
            <pc:docMk/>
            <pc:sldMk cId="518137534" sldId="377"/>
            <ac:spMk id="82" creationId="{00000000-0000-0000-0000-000000000000}"/>
          </ac:spMkLst>
        </pc:sp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8:58.922" v="99" actId="1076"/>
        <pc:sldMkLst>
          <pc:docMk/>
          <pc:sldMk cId="116463538" sldId="378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116463538" sldId="378"/>
            <ac:spMk id="2" creationId="{95DC4BE1-AC64-A347-A926-9A3E0EEB63BE}"/>
          </ac:spMkLst>
        </pc:spChg>
        <pc:spChg chg="mod">
          <ac:chgData name="Stephanie Tyas" userId="e7a465ee-311c-4652-9cf7-4dcda1209825" providerId="ADAL" clId="{DB3F23D4-073A-4919-A3BE-4DA402A15CA2}" dt="2020-08-11T15:58:56.818" v="98" actId="1076"/>
          <ac:spMkLst>
            <pc:docMk/>
            <pc:sldMk cId="116463538" sldId="378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116463538" sldId="378"/>
            <ac:spMk id="4" creationId="{6F312040-DE41-4510-B889-D4BD8891A8BF}"/>
          </ac:spMkLst>
        </pc:spChg>
        <pc:spChg chg="mod">
          <ac:chgData name="Stephanie Tyas" userId="e7a465ee-311c-4652-9cf7-4dcda1209825" providerId="ADAL" clId="{DB3F23D4-073A-4919-A3BE-4DA402A15CA2}" dt="2020-08-11T15:58:58.922" v="99" actId="1076"/>
          <ac:spMkLst>
            <pc:docMk/>
            <pc:sldMk cId="116463538" sldId="378"/>
            <ac:spMk id="5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116463538" sldId="378"/>
            <ac:spMk id="7" creationId="{9BAF23A7-8A5F-4CA9-9679-348842B3E22B}"/>
          </ac:spMkLst>
        </pc:spChg>
        <pc:spChg chg="mod">
          <ac:chgData name="Stephanie Tyas" userId="e7a465ee-311c-4652-9cf7-4dcda1209825" providerId="ADAL" clId="{DB3F23D4-073A-4919-A3BE-4DA402A15CA2}" dt="2020-08-11T15:58:12.408" v="96" actId="2711"/>
          <ac:spMkLst>
            <pc:docMk/>
            <pc:sldMk cId="116463538" sldId="378"/>
            <ac:spMk id="10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8:12.408" v="96" actId="2711"/>
          <ac:spMkLst>
            <pc:docMk/>
            <pc:sldMk cId="116463538" sldId="378"/>
            <ac:spMk id="22" creationId="{00000000-0000-0000-0000-000000000000}"/>
          </ac:spMkLst>
        </pc:spChg>
        <pc:grpChg chg="mod">
          <ac:chgData name="Stephanie Tyas" userId="e7a465ee-311c-4652-9cf7-4dcda1209825" providerId="ADAL" clId="{DB3F23D4-073A-4919-A3BE-4DA402A15CA2}" dt="2020-08-11T15:58:12.408" v="96" actId="2711"/>
          <ac:grpSpMkLst>
            <pc:docMk/>
            <pc:sldMk cId="116463538" sldId="378"/>
            <ac:grpSpMk id="19" creationId="{00000000-0000-0000-0000-000000000000}"/>
          </ac:grpSpMkLst>
        </pc:grpChg>
        <pc:grpChg chg="mod">
          <ac:chgData name="Stephanie Tyas" userId="e7a465ee-311c-4652-9cf7-4dcda1209825" providerId="ADAL" clId="{DB3F23D4-073A-4919-A3BE-4DA402A15CA2}" dt="2020-08-11T15:58:12.408" v="96" actId="2711"/>
          <ac:grpSpMkLst>
            <pc:docMk/>
            <pc:sldMk cId="116463538" sldId="378"/>
            <ac:grpSpMk id="23" creationId="{00000000-0000-0000-0000-000000000000}"/>
          </ac:grpSpMkLst>
        </pc:grpChg>
        <pc:picChg chg="mod">
          <ac:chgData name="Stephanie Tyas" userId="e7a465ee-311c-4652-9cf7-4dcda1209825" providerId="ADAL" clId="{DB3F23D4-073A-4919-A3BE-4DA402A15CA2}" dt="2020-08-11T15:58:12.408" v="96" actId="2711"/>
          <ac:picMkLst>
            <pc:docMk/>
            <pc:sldMk cId="116463538" sldId="378"/>
            <ac:picMk id="14" creationId="{00000000-0000-0000-0000-000000000000}"/>
          </ac:picMkLst>
        </pc:picChg>
        <pc:picChg chg="mod">
          <ac:chgData name="Stephanie Tyas" userId="e7a465ee-311c-4652-9cf7-4dcda1209825" providerId="ADAL" clId="{DB3F23D4-073A-4919-A3BE-4DA402A15CA2}" dt="2020-08-11T15:58:12.408" v="96" actId="2711"/>
          <ac:picMkLst>
            <pc:docMk/>
            <pc:sldMk cId="116463538" sldId="378"/>
            <ac:picMk id="15" creationId="{00000000-0000-0000-0000-000000000000}"/>
          </ac:picMkLst>
        </pc:pic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49:40.977" v="61" actId="1035"/>
        <pc:sldMkLst>
          <pc:docMk/>
          <pc:sldMk cId="2750230066" sldId="379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750230066" sldId="379"/>
            <ac:spMk id="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2:47.940" v="37" actId="2711"/>
          <ac:spMkLst>
            <pc:docMk/>
            <pc:sldMk cId="2750230066" sldId="379"/>
            <ac:spMk id="3" creationId="{AE1E83F4-E255-413D-9A02-4CC594CB9375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750230066" sldId="379"/>
            <ac:spMk id="4" creationId="{CEB14EDC-D004-467A-B1EE-E10E1ECCC993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750230066" sldId="379"/>
            <ac:spMk id="6" creationId="{20E7B15F-5ACA-4689-9340-F50A71460C57}"/>
          </ac:spMkLst>
        </pc:spChg>
        <pc:spChg chg="mod">
          <ac:chgData name="Stephanie Tyas" userId="e7a465ee-311c-4652-9cf7-4dcda1209825" providerId="ADAL" clId="{DB3F23D4-073A-4919-A3BE-4DA402A15CA2}" dt="2020-08-11T15:43:47.414" v="41" actId="2711"/>
          <ac:spMkLst>
            <pc:docMk/>
            <pc:sldMk cId="2750230066" sldId="379"/>
            <ac:spMk id="1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3:47.414" v="41" actId="2711"/>
          <ac:spMkLst>
            <pc:docMk/>
            <pc:sldMk cId="2750230066" sldId="379"/>
            <ac:spMk id="1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43:47.414" v="41" actId="2711"/>
          <ac:spMkLst>
            <pc:docMk/>
            <pc:sldMk cId="2750230066" sldId="379"/>
            <ac:spMk id="17" creationId="{79B59F1D-6D7C-4752-812E-0ED37E993439}"/>
          </ac:spMkLst>
        </pc:spChg>
        <pc:spChg chg="mod">
          <ac:chgData name="Stephanie Tyas" userId="e7a465ee-311c-4652-9cf7-4dcda1209825" providerId="ADAL" clId="{DB3F23D4-073A-4919-A3BE-4DA402A15CA2}" dt="2020-08-11T15:49:40.977" v="61" actId="1035"/>
          <ac:spMkLst>
            <pc:docMk/>
            <pc:sldMk cId="2750230066" sldId="379"/>
            <ac:spMk id="18" creationId="{2BD4268F-F6BD-4DC0-8F1B-33104C94FC2F}"/>
          </ac:spMkLst>
        </pc:spChg>
        <pc:spChg chg="mod">
          <ac:chgData name="Stephanie Tyas" userId="e7a465ee-311c-4652-9cf7-4dcda1209825" providerId="ADAL" clId="{DB3F23D4-073A-4919-A3BE-4DA402A15CA2}" dt="2020-08-11T15:43:47.414" v="41" actId="2711"/>
          <ac:spMkLst>
            <pc:docMk/>
            <pc:sldMk cId="2750230066" sldId="379"/>
            <ac:spMk id="25" creationId="{AA86093B-A61C-45EB-B716-C08BD63A19F9}"/>
          </ac:spMkLst>
        </pc:spChg>
        <pc:picChg chg="mod">
          <ac:chgData name="Stephanie Tyas" userId="e7a465ee-311c-4652-9cf7-4dcda1209825" providerId="ADAL" clId="{DB3F23D4-073A-4919-A3BE-4DA402A15CA2}" dt="2020-08-11T15:43:47.414" v="41" actId="2711"/>
          <ac:picMkLst>
            <pc:docMk/>
            <pc:sldMk cId="2750230066" sldId="379"/>
            <ac:picMk id="5" creationId="{00000000-0000-0000-0000-000000000000}"/>
          </ac:picMkLst>
        </pc:picChg>
        <pc:picChg chg="mod">
          <ac:chgData name="Stephanie Tyas" userId="e7a465ee-311c-4652-9cf7-4dcda1209825" providerId="ADAL" clId="{DB3F23D4-073A-4919-A3BE-4DA402A15CA2}" dt="2020-08-11T15:43:47.414" v="41" actId="2711"/>
          <ac:picMkLst>
            <pc:docMk/>
            <pc:sldMk cId="2750230066" sldId="379"/>
            <ac:picMk id="15" creationId="{116895CA-7781-47A9-ABEF-5BA033CFD915}"/>
          </ac:picMkLst>
        </pc:picChg>
        <pc:cxnChg chg="mod">
          <ac:chgData name="Stephanie Tyas" userId="e7a465ee-311c-4652-9cf7-4dcda1209825" providerId="ADAL" clId="{DB3F23D4-073A-4919-A3BE-4DA402A15CA2}" dt="2020-08-11T15:43:47.414" v="41" actId="2711"/>
          <ac:cxnSpMkLst>
            <pc:docMk/>
            <pc:sldMk cId="2750230066" sldId="379"/>
            <ac:cxnSpMk id="42" creationId="{C8DD3F60-22E9-462C-8EA1-772F8351D757}"/>
          </ac:cxnSpMkLst>
        </pc:cxnChg>
      </pc:sldChg>
      <pc:sldChg chg="addSp delSp modSp mod modTransition modClrScheme chgLayout modNotesTx">
        <pc:chgData name="Stephanie Tyas" userId="e7a465ee-311c-4652-9cf7-4dcda1209825" providerId="ADAL" clId="{DB3F23D4-073A-4919-A3BE-4DA402A15CA2}" dt="2020-08-11T15:51:14.530" v="62" actId="2711"/>
        <pc:sldMkLst>
          <pc:docMk/>
          <pc:sldMk cId="2434873317" sldId="380"/>
        </pc:sldMkLst>
        <pc:spChg chg="del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434873317" sldId="380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434873317" sldId="380"/>
            <ac:spMk id="3" creationId="{B891FD5A-D087-4F0E-814C-3979C2627FB1}"/>
          </ac:spMkLst>
        </pc:spChg>
        <pc:spChg chg="add mod ord">
          <ac:chgData name="Stephanie Tyas" userId="e7a465ee-311c-4652-9cf7-4dcda1209825" providerId="ADAL" clId="{DB3F23D4-073A-4919-A3BE-4DA402A15CA2}" dt="2020-08-11T15:41:41.604" v="2" actId="700"/>
          <ac:spMkLst>
            <pc:docMk/>
            <pc:sldMk cId="2434873317" sldId="380"/>
            <ac:spMk id="4" creationId="{36B1EDD3-3A0A-40D5-AAFE-926AD89855CD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21" creationId="{49E3557D-C3DB-4B34-B298-8C5A9339BE87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31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3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34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3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38" creationId="{FFA9C0AC-330F-41C3-A050-A3D04A73FCC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39" creationId="{79B59F1D-6D7C-4752-812E-0ED37E993439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43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4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46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4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4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4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0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1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2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5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7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8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59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60" creationId="{00000000-0000-0000-0000-000000000000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63" creationId="{AA86093B-A61C-45EB-B716-C08BD63A19F9}"/>
          </ac:spMkLst>
        </pc:spChg>
        <pc:spChg chg="mod">
          <ac:chgData name="Stephanie Tyas" userId="e7a465ee-311c-4652-9cf7-4dcda1209825" providerId="ADAL" clId="{DB3F23D4-073A-4919-A3BE-4DA402A15CA2}" dt="2020-08-11T15:51:14.530" v="62" actId="2711"/>
          <ac:spMkLst>
            <pc:docMk/>
            <pc:sldMk cId="2434873317" sldId="380"/>
            <ac:spMk id="64" creationId="{00000000-0000-0000-0000-000000000000}"/>
          </ac:spMkLst>
        </pc:spChg>
        <pc:picChg chg="mod">
          <ac:chgData name="Stephanie Tyas" userId="e7a465ee-311c-4652-9cf7-4dcda1209825" providerId="ADAL" clId="{DB3F23D4-073A-4919-A3BE-4DA402A15CA2}" dt="2020-08-11T15:51:14.530" v="62" actId="2711"/>
          <ac:picMkLst>
            <pc:docMk/>
            <pc:sldMk cId="2434873317" sldId="380"/>
            <ac:picMk id="40" creationId="{00000000-0000-0000-0000-000000000000}"/>
          </ac:picMkLst>
        </pc:picChg>
        <pc:picChg chg="mod">
          <ac:chgData name="Stephanie Tyas" userId="e7a465ee-311c-4652-9cf7-4dcda1209825" providerId="ADAL" clId="{DB3F23D4-073A-4919-A3BE-4DA402A15CA2}" dt="2020-08-11T15:51:14.530" v="62" actId="2711"/>
          <ac:picMkLst>
            <pc:docMk/>
            <pc:sldMk cId="2434873317" sldId="380"/>
            <ac:picMk id="62" creationId="{116895CA-7781-47A9-ABEF-5BA033CFD915}"/>
          </ac:picMkLst>
        </pc:picChg>
        <pc:cxnChg chg="mod">
          <ac:chgData name="Stephanie Tyas" userId="e7a465ee-311c-4652-9cf7-4dcda1209825" providerId="ADAL" clId="{DB3F23D4-073A-4919-A3BE-4DA402A15CA2}" dt="2020-08-11T15:51:14.530" v="62" actId="2711"/>
          <ac:cxnSpMkLst>
            <pc:docMk/>
            <pc:sldMk cId="2434873317" sldId="380"/>
            <ac:cxnSpMk id="44" creationId="{C2987213-434A-4635-9CC3-A062242E6375}"/>
          </ac:cxnSpMkLst>
        </pc:cxnChg>
      </pc:sldChg>
      <pc:sldChg chg="addSp delSp modSp new mod modTransition modClrScheme chgLayout">
        <pc:chgData name="Stephanie Tyas" userId="e7a465ee-311c-4652-9cf7-4dcda1209825" providerId="ADAL" clId="{DB3F23D4-073A-4919-A3BE-4DA402A15CA2}" dt="2020-08-11T15:42:01.941" v="31" actId="20577"/>
        <pc:sldMkLst>
          <pc:docMk/>
          <pc:sldMk cId="998041994" sldId="381"/>
        </pc:sldMkLst>
        <pc:spChg chg="del">
          <ac:chgData name="Stephanie Tyas" userId="e7a465ee-311c-4652-9cf7-4dcda1209825" providerId="ADAL" clId="{DB3F23D4-073A-4919-A3BE-4DA402A15CA2}" dt="2020-08-11T15:41:51.090" v="5" actId="700"/>
          <ac:spMkLst>
            <pc:docMk/>
            <pc:sldMk cId="998041994" sldId="381"/>
            <ac:spMk id="2" creationId="{EB49E2BD-5251-45D3-ADE4-E787F13C8EB2}"/>
          </ac:spMkLst>
        </pc:spChg>
        <pc:spChg chg="del mod ord">
          <ac:chgData name="Stephanie Tyas" userId="e7a465ee-311c-4652-9cf7-4dcda1209825" providerId="ADAL" clId="{DB3F23D4-073A-4919-A3BE-4DA402A15CA2}" dt="2020-08-11T15:41:51.090" v="5" actId="700"/>
          <ac:spMkLst>
            <pc:docMk/>
            <pc:sldMk cId="998041994" sldId="381"/>
            <ac:spMk id="3" creationId="{576E2AC1-045A-4C82-AF10-08641D2406C3}"/>
          </ac:spMkLst>
        </pc:spChg>
        <pc:spChg chg="add mod ord">
          <ac:chgData name="Stephanie Tyas" userId="e7a465ee-311c-4652-9cf7-4dcda1209825" providerId="ADAL" clId="{DB3F23D4-073A-4919-A3BE-4DA402A15CA2}" dt="2020-08-11T15:42:01.941" v="31" actId="20577"/>
          <ac:spMkLst>
            <pc:docMk/>
            <pc:sldMk cId="998041994" sldId="381"/>
            <ac:spMk id="4" creationId="{4BFEC83C-35A3-48AD-A7F4-58AE4D54A9EF}"/>
          </ac:spMkLst>
        </pc:spChg>
      </pc:sldChg>
      <pc:sldChg chg="addSp delSp modSp new mod modClrScheme chgLayout">
        <pc:chgData name="Stephanie Tyas" userId="e7a465ee-311c-4652-9cf7-4dcda1209825" providerId="ADAL" clId="{DB3F23D4-073A-4919-A3BE-4DA402A15CA2}" dt="2020-08-11T15:41:47.239" v="4" actId="700"/>
        <pc:sldMkLst>
          <pc:docMk/>
          <pc:sldMk cId="3861755779" sldId="382"/>
        </pc:sldMkLst>
        <pc:spChg chg="del mod ord">
          <ac:chgData name="Stephanie Tyas" userId="e7a465ee-311c-4652-9cf7-4dcda1209825" providerId="ADAL" clId="{DB3F23D4-073A-4919-A3BE-4DA402A15CA2}" dt="2020-08-11T15:41:47.239" v="4" actId="700"/>
          <ac:spMkLst>
            <pc:docMk/>
            <pc:sldMk cId="3861755779" sldId="382"/>
            <ac:spMk id="2" creationId="{A78A0ED9-2D06-4822-9545-BEEB6C5B8BF2}"/>
          </ac:spMkLst>
        </pc:spChg>
        <pc:spChg chg="del">
          <ac:chgData name="Stephanie Tyas" userId="e7a465ee-311c-4652-9cf7-4dcda1209825" providerId="ADAL" clId="{DB3F23D4-073A-4919-A3BE-4DA402A15CA2}" dt="2020-08-11T15:41:47.239" v="4" actId="700"/>
          <ac:spMkLst>
            <pc:docMk/>
            <pc:sldMk cId="3861755779" sldId="382"/>
            <ac:spMk id="3" creationId="{A655B7DC-DBD4-4C18-8873-4B61D48C4E27}"/>
          </ac:spMkLst>
        </pc:spChg>
        <pc:spChg chg="add mod ord">
          <ac:chgData name="Stephanie Tyas" userId="e7a465ee-311c-4652-9cf7-4dcda1209825" providerId="ADAL" clId="{DB3F23D4-073A-4919-A3BE-4DA402A15CA2}" dt="2020-08-11T15:41:47.239" v="4" actId="700"/>
          <ac:spMkLst>
            <pc:docMk/>
            <pc:sldMk cId="3861755779" sldId="382"/>
            <ac:spMk id="4" creationId="{EE412893-8E03-4560-9C7E-902A54B51CAB}"/>
          </ac:spMkLst>
        </pc:spChg>
      </pc:sldChg>
    </pc:docChg>
  </pc:docChgLst>
  <pc:docChgLst>
    <pc:chgData name="Andrew Young" userId="3d7dab09-352b-4858-b937-4a4f8b94e613" providerId="ADAL" clId="{CD481D88-2666-4FCC-B62B-DB33F765BA66}"/>
    <pc:docChg chg="custSel modSld">
      <pc:chgData name="Andrew Young" userId="3d7dab09-352b-4858-b937-4a4f8b94e613" providerId="ADAL" clId="{CD481D88-2666-4FCC-B62B-DB33F765BA66}" dt="2020-08-26T15:03:52.972" v="8" actId="207"/>
      <pc:docMkLst>
        <pc:docMk/>
      </pc:docMkLst>
      <pc:sldChg chg="modSp mod">
        <pc:chgData name="Andrew Young" userId="3d7dab09-352b-4858-b937-4a4f8b94e613" providerId="ADAL" clId="{CD481D88-2666-4FCC-B62B-DB33F765BA66}" dt="2020-08-26T15:03:06.009" v="1" actId="20577"/>
        <pc:sldMkLst>
          <pc:docMk/>
          <pc:sldMk cId="356162139" sldId="369"/>
        </pc:sldMkLst>
        <pc:spChg chg="mod">
          <ac:chgData name="Andrew Young" userId="3d7dab09-352b-4858-b937-4a4f8b94e613" providerId="ADAL" clId="{CD481D88-2666-4FCC-B62B-DB33F765BA66}" dt="2020-08-26T15:03:06.009" v="1" actId="20577"/>
          <ac:spMkLst>
            <pc:docMk/>
            <pc:sldMk cId="356162139" sldId="369"/>
            <ac:spMk id="3" creationId="{00000000-0000-0000-0000-000000000000}"/>
          </ac:spMkLst>
        </pc:spChg>
      </pc:sldChg>
      <pc:sldChg chg="modSp">
        <pc:chgData name="Andrew Young" userId="3d7dab09-352b-4858-b937-4a4f8b94e613" providerId="ADAL" clId="{CD481D88-2666-4FCC-B62B-DB33F765BA66}" dt="2020-08-26T15:03:42.505" v="5" actId="20577"/>
        <pc:sldMkLst>
          <pc:docMk/>
          <pc:sldMk cId="116463538" sldId="378"/>
        </pc:sldMkLst>
        <pc:spChg chg="mod">
          <ac:chgData name="Andrew Young" userId="3d7dab09-352b-4858-b937-4a4f8b94e613" providerId="ADAL" clId="{CD481D88-2666-4FCC-B62B-DB33F765BA66}" dt="2020-08-26T15:03:42.505" v="5" actId="20577"/>
          <ac:spMkLst>
            <pc:docMk/>
            <pc:sldMk cId="116463538" sldId="378"/>
            <ac:spMk id="5" creationId="{00000000-0000-0000-0000-000000000000}"/>
          </ac:spMkLst>
        </pc:spChg>
      </pc:sldChg>
      <pc:sldChg chg="modSp mod">
        <pc:chgData name="Andrew Young" userId="3d7dab09-352b-4858-b937-4a4f8b94e613" providerId="ADAL" clId="{CD481D88-2666-4FCC-B62B-DB33F765BA66}" dt="2020-08-26T15:03:52.972" v="8" actId="207"/>
        <pc:sldMkLst>
          <pc:docMk/>
          <pc:sldMk cId="3861755779" sldId="382"/>
        </pc:sldMkLst>
        <pc:spChg chg="mod">
          <ac:chgData name="Andrew Young" userId="3d7dab09-352b-4858-b937-4a4f8b94e613" providerId="ADAL" clId="{CD481D88-2666-4FCC-B62B-DB33F765BA66}" dt="2020-08-26T15:03:52.972" v="8" actId="207"/>
          <ac:spMkLst>
            <pc:docMk/>
            <pc:sldMk cId="3861755779" sldId="382"/>
            <ac:spMk id="4" creationId="{EE412893-8E03-4560-9C7E-902A54B51CAB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16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217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348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028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6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207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173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959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289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38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84442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926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00889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5913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2.bin"/><Relationship Id="rId2" Type="http://schemas.openxmlformats.org/officeDocument/2006/relationships/tags" Target="../tags/tag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Relationship Id="rId9" Type="http://schemas.openxmlformats.org/officeDocument/2006/relationships/image" Target="../media/image26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4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9.jpe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9.jpe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2.bin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4BFEC83C-35A3-48AD-A7F4-58AE4D54A9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19</a:t>
            </a:r>
          </a:p>
        </p:txBody>
      </p:sp>
    </p:spTree>
    <p:extLst>
      <p:ext uri="{BB962C8B-B14F-4D97-AF65-F5344CB8AC3E}">
        <p14:creationId xmlns:p14="http://schemas.microsoft.com/office/powerpoint/2010/main" val="998041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513219" y="591842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class has more students?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844889" y="4881319"/>
            <a:ext cx="176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C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CF664C7-F20D-4A92-9549-6E09FD8D3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575132"/>
              </p:ext>
            </p:extLst>
          </p:nvPr>
        </p:nvGraphicFramePr>
        <p:xfrm>
          <a:off x="1649298" y="4845077"/>
          <a:ext cx="203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CF664C7-F20D-4A92-9549-6E09FD8D3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49298" y="4845077"/>
                        <a:ext cx="203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142438" y="4662812"/>
            <a:ext cx="1661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D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A3B1A6E-1CB9-417B-B73B-E49C819A57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266730"/>
              </p:ext>
            </p:extLst>
          </p:nvPr>
        </p:nvGraphicFramePr>
        <p:xfrm>
          <a:off x="5934953" y="4662812"/>
          <a:ext cx="203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7" imgW="203040" imgH="558720" progId="Equation.DSMT4">
                  <p:embed/>
                </p:oleObj>
              </mc:Choice>
              <mc:Fallback>
                <p:oleObj name="Equation" r:id="rId7" imgW="203040" imgH="558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A3B1A6E-1CB9-417B-B73B-E49C819A57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34953" y="4662812"/>
                        <a:ext cx="203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>
            <a:extLst>
              <a:ext uri="{FF2B5EF4-FFF2-40B4-BE49-F238E27FC236}">
                <a16:creationId xmlns:a16="http://schemas.microsoft.com/office/drawing/2014/main" id="{FFA9C0AC-330F-41C3-A050-A3D04A73FCC0}"/>
              </a:ext>
            </a:extLst>
          </p:cNvPr>
          <p:cNvSpPr/>
          <p:nvPr/>
        </p:nvSpPr>
        <p:spPr>
          <a:xfrm>
            <a:off x="3407365" y="4727430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0AA18D-E5C0-4BF7-B516-002D6A9FF12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7186" y="3144037"/>
            <a:ext cx="1542786" cy="160027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33FABD3-98F3-48D2-B093-390FF8EE640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38"/>
          <a:stretch/>
        </p:blipFill>
        <p:spPr>
          <a:xfrm>
            <a:off x="7388270" y="3071509"/>
            <a:ext cx="1542786" cy="1600277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8DD3F60-22E9-462C-8EA1-772F8351D757}"/>
              </a:ext>
            </a:extLst>
          </p:cNvPr>
          <p:cNvCxnSpPr>
            <a:cxnSpLocks/>
          </p:cNvCxnSpPr>
          <p:nvPr/>
        </p:nvCxnSpPr>
        <p:spPr>
          <a:xfrm flipH="1">
            <a:off x="4572001" y="1373322"/>
            <a:ext cx="13855" cy="52907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495EE3-E1D2-423A-8F7D-AF67062CEE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2B10CF-0F8D-47C2-B0BD-B5693373D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-66289" y="5962761"/>
            <a:ext cx="4765964" cy="557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So, there are 5 x __ = __ students.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35667" y="5958321"/>
            <a:ext cx="4765964" cy="557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So, there are 5 x __ = __ students.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32755" y="5589438"/>
            <a:ext cx="6413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66031" y="5628026"/>
            <a:ext cx="6413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95383" y="6071450"/>
            <a:ext cx="31360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61968" y="6046807"/>
            <a:ext cx="31360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16353" y="6087860"/>
            <a:ext cx="55514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43127" y="6080116"/>
            <a:ext cx="55514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88470" y="982736"/>
            <a:ext cx="8606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five parts and put them together to make one whole.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-60159" y="5468083"/>
            <a:ext cx="4060727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students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59960" y="5497800"/>
            <a:ext cx="4060727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students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218791" y="1659817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040650" y="1660761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861918" y="1660761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677606" y="1657283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500075" y="1657282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4868406" y="1656338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5690265" y="1657282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511533" y="1657282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7333392" y="1658080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8154660" y="1658419"/>
            <a:ext cx="824198" cy="734291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08601" y="1714930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75364" y="1689407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205298" y="1689407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021385" y="1680208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860557" y="1667005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648964" y="1705976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511627" y="1705976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88689" y="1708033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855974" y="1714715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023184" y="1714715"/>
            <a:ext cx="508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6916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3" grpId="0"/>
      <p:bldP spid="26" grpId="0"/>
      <p:bldP spid="8" grpId="0"/>
      <p:bldP spid="29" grpId="0"/>
      <p:bldP spid="9" grpId="0"/>
      <p:bldP spid="31" grpId="0"/>
      <p:bldP spid="32" grpId="0"/>
      <p:bldP spid="34" grpId="0"/>
      <p:bldP spid="10" grpId="0"/>
      <p:bldP spid="11" grpId="0"/>
      <p:bldP spid="39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AF23A7-8A5F-4CA9-9679-348842B3E2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F312040-DE41-4510-B889-D4BD8891A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33573" y="1106810"/>
            <a:ext cx="7813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Who has the more chocolate?</a:t>
            </a:r>
          </a:p>
        </p:txBody>
      </p:sp>
      <p:sp>
        <p:nvSpPr>
          <p:cNvPr id="6" name="AutoShape 4" descr="Shortage of Maltesers and other Mars chocolates after breakd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280267" y="4298326"/>
            <a:ext cx="2847254" cy="231209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4" t="21705" r="20342" b="13067"/>
          <a:stretch/>
        </p:blipFill>
        <p:spPr>
          <a:xfrm>
            <a:off x="3908438" y="1772679"/>
            <a:ext cx="3136194" cy="23562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3" t="2593" r="18586" b="16061"/>
          <a:stretch/>
        </p:blipFill>
        <p:spPr>
          <a:xfrm rot="5400000">
            <a:off x="1071557" y="1568037"/>
            <a:ext cx="2373057" cy="2777762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548337" y="4145996"/>
            <a:ext cx="3902773" cy="691471"/>
            <a:chOff x="760886" y="4134002"/>
            <a:chExt cx="3902773" cy="6914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760886" y="4134002"/>
                  <a:ext cx="573299" cy="69147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2400" b="0" i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886" y="4134002"/>
                  <a:ext cx="573299" cy="69147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Box 17"/>
            <p:cNvSpPr txBox="1"/>
            <p:nvPr/>
          </p:nvSpPr>
          <p:spPr>
            <a:xfrm>
              <a:off x="1059674" y="4248906"/>
              <a:ext cx="360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of Josie’s chocolate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976873" y="4128930"/>
            <a:ext cx="3990991" cy="691471"/>
            <a:chOff x="3976873" y="4128930"/>
            <a:chExt cx="3990991" cy="691471"/>
          </a:xfrm>
        </p:grpSpPr>
        <p:sp>
          <p:nvSpPr>
            <p:cNvPr id="20" name="TextBox 19"/>
            <p:cNvSpPr txBox="1"/>
            <p:nvPr/>
          </p:nvSpPr>
          <p:spPr>
            <a:xfrm>
              <a:off x="4363879" y="4246881"/>
              <a:ext cx="3603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of Will’s chocolate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3976873" y="4128930"/>
                  <a:ext cx="727366" cy="69147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2400" b="0" i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6873" y="4128930"/>
                  <a:ext cx="727366" cy="69147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2" name="TextBox 21"/>
          <p:cNvSpPr txBox="1"/>
          <p:nvPr/>
        </p:nvSpPr>
        <p:spPr>
          <a:xfrm>
            <a:off x="155575" y="5005969"/>
            <a:ext cx="886968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 _____ is a part, then the whole is _____ times as much. 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_____ parts and put them together to make one whole.</a:t>
            </a:r>
          </a:p>
        </p:txBody>
      </p:sp>
      <p:sp>
        <p:nvSpPr>
          <p:cNvPr id="3" name="Rectangle 2"/>
          <p:cNvSpPr/>
          <p:nvPr/>
        </p:nvSpPr>
        <p:spPr>
          <a:xfrm>
            <a:off x="3075626" y="546163"/>
            <a:ext cx="2529859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46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12893-8E03-4560-9C7E-902A54B51C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1755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E7B15F-5ACA-4689-9340-F50A71460C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B14EDC-D004-467A-B1EE-E10E1ECCC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303596" y="1097940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class has more students?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887059" y="5271385"/>
            <a:ext cx="209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5380106" y="5180640"/>
            <a:ext cx="2175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D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6895CA-7781-47A9-ABEF-5BA033CFD9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38"/>
          <a:stretch/>
        </p:blipFill>
        <p:spPr>
          <a:xfrm>
            <a:off x="4645882" y="1642007"/>
            <a:ext cx="3411505" cy="3538633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8DD3F60-22E9-462C-8EA1-772F8351D757}"/>
              </a:ext>
            </a:extLst>
          </p:cNvPr>
          <p:cNvCxnSpPr>
            <a:cxnSpLocks/>
          </p:cNvCxnSpPr>
          <p:nvPr/>
        </p:nvCxnSpPr>
        <p:spPr>
          <a:xfrm>
            <a:off x="4470400" y="1642007"/>
            <a:ext cx="0" cy="44406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E1E83F4-E255-413D-9A02-4CC594CB9375}"/>
              </a:ext>
            </a:extLst>
          </p:cNvPr>
          <p:cNvSpPr txBox="1"/>
          <p:nvPr/>
        </p:nvSpPr>
        <p:spPr>
          <a:xfrm>
            <a:off x="3197997" y="642062"/>
            <a:ext cx="257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041" y="1647499"/>
            <a:ext cx="2562149" cy="34423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784504" y="5089895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504" y="5089895"/>
                <a:ext cx="439543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7144" y="5109128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7144" y="5109128"/>
                <a:ext cx="439543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023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1EDD3-3A0A-40D5-AAFE-926AD89855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91FD5A-D087-4F0E-814C-3979C2627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FA9C0AC-330F-41C3-A050-A3D04A73FCC0}"/>
              </a:ext>
            </a:extLst>
          </p:cNvPr>
          <p:cNvSpPr/>
          <p:nvPr/>
        </p:nvSpPr>
        <p:spPr>
          <a:xfrm>
            <a:off x="3583368" y="4036588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2987213-434A-4635-9CC3-A062242E6375}"/>
              </a:ext>
            </a:extLst>
          </p:cNvPr>
          <p:cNvCxnSpPr>
            <a:cxnSpLocks/>
          </p:cNvCxnSpPr>
          <p:nvPr/>
        </p:nvCxnSpPr>
        <p:spPr>
          <a:xfrm>
            <a:off x="4383314" y="1492339"/>
            <a:ext cx="0" cy="31534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9E3557D-C3DB-4B34-B298-8C5A9339BE87}"/>
              </a:ext>
            </a:extLst>
          </p:cNvPr>
          <p:cNvSpPr/>
          <p:nvPr/>
        </p:nvSpPr>
        <p:spPr>
          <a:xfrm>
            <a:off x="107362" y="62054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Take _______ parts and put them together to make one whole. 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78600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71359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776563" y="1598396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475767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3177896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6821223" y="1593530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6124537" y="1593530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5425005" y="1591868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2520" y="1643662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938967" y="1653473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20184" y="1624047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350697" y="1654051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31173" y="1643662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292814" y="1653473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74713" y="1629545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989500" y="1653473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01588" y="4872770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students.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891263" y="4928470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students.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53" y="5337667"/>
            <a:ext cx="354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5 x 5 = 25 students.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92986" y="5326825"/>
            <a:ext cx="354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3 x 5 = 15 students.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320907" y="4182452"/>
            <a:ext cx="3055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C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2241" y="2322433"/>
            <a:ext cx="1422960" cy="19118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1717138" y="3952666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7138" y="3952666"/>
                <a:ext cx="439543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2" name="Picture 61">
            <a:extLst>
              <a:ext uri="{FF2B5EF4-FFF2-40B4-BE49-F238E27FC236}">
                <a16:creationId xmlns:a16="http://schemas.microsoft.com/office/drawing/2014/main" id="{116895CA-7781-47A9-ABEF-5BA033CFD91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38"/>
          <a:stretch/>
        </p:blipFill>
        <p:spPr>
          <a:xfrm>
            <a:off x="5538296" y="2299879"/>
            <a:ext cx="1886633" cy="1956937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5877051" y="4213297"/>
            <a:ext cx="2175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5835667" y="4041281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5667" y="4041281"/>
                <a:ext cx="439543" cy="7861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487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" grpId="0" animBg="1"/>
      <p:bldP spid="31" grpId="0" animBg="1"/>
      <p:bldP spid="32" grpId="0" animBg="1"/>
      <p:bldP spid="34" grpId="0" animBg="1"/>
      <p:bldP spid="35" grpId="0" animBg="1"/>
      <p:bldP spid="43" grpId="0" animBg="1"/>
      <p:bldP spid="45" grpId="0" animBg="1"/>
      <p:bldP spid="46" grpId="0" animBg="1"/>
      <p:bldP spid="6" grpId="0"/>
      <p:bldP spid="47" grpId="0"/>
      <p:bldP spid="48" grpId="0"/>
      <p:bldP spid="49" grpId="0"/>
      <p:bldP spid="50" grpId="0"/>
      <p:bldP spid="51" grpId="0"/>
      <p:bldP spid="52" grpId="0"/>
      <p:bldP spid="55" grpId="0"/>
      <p:bldP spid="57" grpId="0"/>
      <p:bldP spid="58" grpId="0"/>
      <p:bldP spid="9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6A592AD-81B8-4412-B0F2-AC32D767D7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08E75D2-A3D3-4270-A4A5-3E9FC3E7C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Peach Hearts Jelly Sweets | Keep It Sweet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" t="3178" r="3137" b="6921"/>
          <a:stretch/>
        </p:blipFill>
        <p:spPr bwMode="auto">
          <a:xfrm>
            <a:off x="127109" y="1062515"/>
            <a:ext cx="3418747" cy="249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3916563" y="1804884"/>
            <a:ext cx="5238207" cy="1721062"/>
            <a:chOff x="4080557" y="2094725"/>
            <a:chExt cx="5238207" cy="1721062"/>
          </a:xfrm>
        </p:grpSpPr>
        <p:sp>
          <p:nvSpPr>
            <p:cNvPr id="3" name="TextBox 2"/>
            <p:cNvSpPr txBox="1"/>
            <p:nvPr/>
          </p:nvSpPr>
          <p:spPr>
            <a:xfrm>
              <a:off x="4080557" y="2129941"/>
              <a:ext cx="5238207" cy="1685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This is      of my sweets: what would my whole amount of sweets look like?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4856825" y="2094725"/>
                  <a:ext cx="966652" cy="69147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2400" b="0" i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GB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6825" y="2094725"/>
                  <a:ext cx="966652" cy="69147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" name="Rectangle 6"/>
          <p:cNvSpPr/>
          <p:nvPr/>
        </p:nvSpPr>
        <p:spPr>
          <a:xfrm>
            <a:off x="127109" y="4295730"/>
            <a:ext cx="9016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 ______ is a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then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is _____ times as much.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199" y="4273130"/>
            <a:ext cx="1162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54370" y="4273129"/>
            <a:ext cx="1162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</a:p>
        </p:txBody>
      </p:sp>
      <p:sp>
        <p:nvSpPr>
          <p:cNvPr id="31" name="Teardrop 30"/>
          <p:cNvSpPr/>
          <p:nvPr/>
        </p:nvSpPr>
        <p:spPr bwMode="auto">
          <a:xfrm>
            <a:off x="241663" y="748145"/>
            <a:ext cx="3554482" cy="2804951"/>
          </a:xfrm>
          <a:prstGeom prst="teardrop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27109" y="1062514"/>
            <a:ext cx="3631190" cy="2513181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6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A6DC35A-0E8B-4142-9560-80370ADA2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DE20A0-6497-4361-A86A-0D4792B26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8375" y="1194758"/>
            <a:ext cx="8902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one-quarter is a part, then the whole is four times as much.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8377" y="2096384"/>
            <a:ext cx="2220686" cy="811154"/>
            <a:chOff x="352697" y="4270297"/>
            <a:chExt cx="2220686" cy="811154"/>
          </a:xfrm>
        </p:grpSpPr>
        <p:sp>
          <p:nvSpPr>
            <p:cNvPr id="9" name="Rectangle 8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2299063" y="2101676"/>
            <a:ext cx="2220686" cy="811154"/>
            <a:chOff x="352697" y="4270297"/>
            <a:chExt cx="2220686" cy="811154"/>
          </a:xfrm>
        </p:grpSpPr>
        <p:sp>
          <p:nvSpPr>
            <p:cNvPr id="15" name="Rectangle 14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/>
          <p:cNvGrpSpPr/>
          <p:nvPr/>
        </p:nvGrpSpPr>
        <p:grpSpPr>
          <a:xfrm>
            <a:off x="4519749" y="2101676"/>
            <a:ext cx="2220686" cy="811154"/>
            <a:chOff x="352697" y="4270297"/>
            <a:chExt cx="2220686" cy="811154"/>
          </a:xfrm>
        </p:grpSpPr>
        <p:sp>
          <p:nvSpPr>
            <p:cNvPr id="18" name="Rectangle 17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/>
          <p:cNvGrpSpPr/>
          <p:nvPr/>
        </p:nvGrpSpPr>
        <p:grpSpPr>
          <a:xfrm>
            <a:off x="6740435" y="2096383"/>
            <a:ext cx="2220686" cy="811154"/>
            <a:chOff x="352697" y="4270297"/>
            <a:chExt cx="2220686" cy="811154"/>
          </a:xfrm>
        </p:grpSpPr>
        <p:sp>
          <p:nvSpPr>
            <p:cNvPr id="21" name="Rectangle 20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>
            <a:off x="131131" y="4176183"/>
            <a:ext cx="8510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_____ parts and put them together to make one whole.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9039" y="4176182"/>
            <a:ext cx="1162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1130" y="4825703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sweets.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57200" y="2980452"/>
                <a:ext cx="1463040" cy="6914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980452"/>
                <a:ext cx="1463040" cy="6914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4289280" y="4825703"/>
            <a:ext cx="5212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there are 4 x 6 = 24 sweets.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1633" y="4825703"/>
            <a:ext cx="568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035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23" grpId="0"/>
      <p:bldP spid="29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DDF92-163C-4DCC-9D71-BD1055A09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A09A5D3-5B9B-431E-866B-991F4E32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7" name="Group 16"/>
          <p:cNvGrpSpPr/>
          <p:nvPr/>
        </p:nvGrpSpPr>
        <p:grpSpPr>
          <a:xfrm>
            <a:off x="229237" y="964312"/>
            <a:ext cx="3958045" cy="3182052"/>
            <a:chOff x="1" y="945809"/>
            <a:chExt cx="3958045" cy="3182052"/>
          </a:xfrm>
        </p:grpSpPr>
        <p:pic>
          <p:nvPicPr>
            <p:cNvPr id="4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283863" y="1637280"/>
              <a:ext cx="3418747" cy="249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7"/>
            <p:cNvGrpSpPr/>
            <p:nvPr/>
          </p:nvGrpSpPr>
          <p:grpSpPr>
            <a:xfrm>
              <a:off x="1" y="945809"/>
              <a:ext cx="3958045" cy="691471"/>
              <a:chOff x="1" y="945809"/>
              <a:chExt cx="3958045" cy="69147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/>
                  <p:cNvSpPr txBox="1"/>
                  <p:nvPr/>
                </p:nvSpPr>
                <p:spPr>
                  <a:xfrm>
                    <a:off x="1" y="945809"/>
                    <a:ext cx="1463040" cy="69147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2400" b="0" i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lang="en-GB" sz="24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6" name="Text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" y="945809"/>
                    <a:ext cx="1463040" cy="691471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" name="TextBox 6"/>
              <p:cNvSpPr txBox="1"/>
              <p:nvPr/>
            </p:nvSpPr>
            <p:spPr>
              <a:xfrm>
                <a:off x="283863" y="1085452"/>
                <a:ext cx="36741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  </a:t>
                </a: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of my sweets</a:t>
                </a: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5185956" y="945809"/>
            <a:ext cx="3958045" cy="2279897"/>
            <a:chOff x="5185956" y="945809"/>
            <a:chExt cx="3958045" cy="2279897"/>
          </a:xfrm>
        </p:grpSpPr>
        <p:grpSp>
          <p:nvGrpSpPr>
            <p:cNvPr id="9" name="Group 8"/>
            <p:cNvGrpSpPr/>
            <p:nvPr/>
          </p:nvGrpSpPr>
          <p:grpSpPr>
            <a:xfrm>
              <a:off x="5185956" y="945809"/>
              <a:ext cx="3958045" cy="691471"/>
              <a:chOff x="1" y="945809"/>
              <a:chExt cx="3958045" cy="69147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1" y="945809"/>
                    <a:ext cx="1463040" cy="69147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2400" b="0" i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lang="en-GB" sz="24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0" name="TextBox 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" y="945809"/>
                    <a:ext cx="1463040" cy="69147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TextBox 10"/>
              <p:cNvSpPr txBox="1"/>
              <p:nvPr/>
            </p:nvSpPr>
            <p:spPr>
              <a:xfrm>
                <a:off x="283863" y="1058091"/>
                <a:ext cx="36741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  </a:t>
                </a: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of Verity’s sweets</a:t>
                </a:r>
              </a:p>
            </p:txBody>
          </p:sp>
        </p:grp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9"/>
            <a:srcRect l="5897" t="5467" r="2113" b="5156"/>
            <a:stretch/>
          </p:blipFill>
          <p:spPr>
            <a:xfrm>
              <a:off x="6111658" y="1632038"/>
              <a:ext cx="2390502" cy="1593668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444138" y="4248781"/>
            <a:ext cx="7027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the same? What is different?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4138" y="5044758"/>
            <a:ext cx="785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Who will have more sweets in their whole bag?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3863" y="5971107"/>
            <a:ext cx="8902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 _____ is a part, then the whole is _____ times as much.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69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362BADB-BDC5-4B9A-A207-CFA4ED5F82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45CDCBC-6564-410E-8DA6-53BB909B2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5" name="Group 64"/>
          <p:cNvGrpSpPr/>
          <p:nvPr/>
        </p:nvGrpSpPr>
        <p:grpSpPr>
          <a:xfrm>
            <a:off x="360986" y="606321"/>
            <a:ext cx="8902337" cy="2718948"/>
            <a:chOff x="360986" y="606321"/>
            <a:chExt cx="8902337" cy="2718948"/>
          </a:xfrm>
        </p:grpSpPr>
        <p:pic>
          <p:nvPicPr>
            <p:cNvPr id="4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1265678" y="1171941"/>
              <a:ext cx="1910697" cy="1391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7"/>
            <p:cNvGrpSpPr/>
            <p:nvPr/>
          </p:nvGrpSpPr>
          <p:grpSpPr>
            <a:xfrm>
              <a:off x="413335" y="640398"/>
              <a:ext cx="3828739" cy="691471"/>
              <a:chOff x="413335" y="640398"/>
              <a:chExt cx="3828739" cy="69147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/>
                  <p:cNvSpPr txBox="1"/>
                  <p:nvPr/>
                </p:nvSpPr>
                <p:spPr>
                  <a:xfrm>
                    <a:off x="413335" y="640398"/>
                    <a:ext cx="1463040" cy="69147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2400" b="0" i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lang="en-GB" sz="24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6" name="TextBox 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3335" y="640398"/>
                    <a:ext cx="1463040" cy="691471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" name="TextBox 6"/>
              <p:cNvSpPr txBox="1"/>
              <p:nvPr/>
            </p:nvSpPr>
            <p:spPr>
              <a:xfrm>
                <a:off x="567891" y="712380"/>
                <a:ext cx="36741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  </a:t>
                </a: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of my sweets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372131" y="606321"/>
              <a:ext cx="3773661" cy="691471"/>
              <a:chOff x="186176" y="606321"/>
              <a:chExt cx="3773661" cy="69147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186176" y="606321"/>
                    <a:ext cx="1463040" cy="69147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2400" b="0" i="0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lang="en-GB" sz="24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0" name="TextBox 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6176" y="606321"/>
                    <a:ext cx="1463040" cy="69147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TextBox 10"/>
              <p:cNvSpPr txBox="1"/>
              <p:nvPr/>
            </p:nvSpPr>
            <p:spPr>
              <a:xfrm>
                <a:off x="285654" y="683771"/>
                <a:ext cx="367418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  </a:t>
                </a: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of Verity’s sweets</a:t>
                </a:r>
              </a:p>
            </p:txBody>
          </p:sp>
        </p:grp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9"/>
            <a:srcRect l="5897" t="5467" r="2113" b="5156"/>
            <a:stretch/>
          </p:blipFill>
          <p:spPr>
            <a:xfrm>
              <a:off x="6737318" y="1222803"/>
              <a:ext cx="1227910" cy="818607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360986" y="2863604"/>
              <a:ext cx="89023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If one ______ is a part, then the whole is _____ times as much. 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265679" y="2904658"/>
            <a:ext cx="10518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92139" y="2849209"/>
            <a:ext cx="627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2568296" y="4115312"/>
            <a:ext cx="2139296" cy="811154"/>
            <a:chOff x="352697" y="4270297"/>
            <a:chExt cx="2220686" cy="811154"/>
          </a:xfrm>
        </p:grpSpPr>
        <p:sp>
          <p:nvSpPr>
            <p:cNvPr id="45" name="Rectangle 44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6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Group 46"/>
          <p:cNvGrpSpPr/>
          <p:nvPr/>
        </p:nvGrpSpPr>
        <p:grpSpPr>
          <a:xfrm>
            <a:off x="4707592" y="4115313"/>
            <a:ext cx="2139296" cy="811154"/>
            <a:chOff x="352697" y="4270297"/>
            <a:chExt cx="2220686" cy="811154"/>
          </a:xfrm>
        </p:grpSpPr>
        <p:sp>
          <p:nvSpPr>
            <p:cNvPr id="48" name="Rectangle 47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9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Group 49"/>
          <p:cNvGrpSpPr/>
          <p:nvPr/>
        </p:nvGrpSpPr>
        <p:grpSpPr>
          <a:xfrm>
            <a:off x="6849638" y="4115313"/>
            <a:ext cx="2139296" cy="811154"/>
            <a:chOff x="352697" y="4270297"/>
            <a:chExt cx="2220686" cy="811154"/>
          </a:xfrm>
        </p:grpSpPr>
        <p:sp>
          <p:nvSpPr>
            <p:cNvPr id="51" name="Rectangle 50"/>
            <p:cNvSpPr/>
            <p:nvPr/>
          </p:nvSpPr>
          <p:spPr bwMode="auto">
            <a:xfrm>
              <a:off x="352697" y="4270297"/>
              <a:ext cx="222068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2" name="Picture 2" descr="Peach Hearts Jelly Sweets | Keep It Swee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9" t="3178" r="3137" b="6921"/>
            <a:stretch/>
          </p:blipFill>
          <p:spPr bwMode="auto">
            <a:xfrm>
              <a:off x="985535" y="4328008"/>
              <a:ext cx="955010" cy="695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0" y="4115314"/>
            <a:ext cx="2577408" cy="811154"/>
            <a:chOff x="54895" y="4430535"/>
            <a:chExt cx="2577408" cy="811154"/>
          </a:xfrm>
        </p:grpSpPr>
        <p:grpSp>
          <p:nvGrpSpPr>
            <p:cNvPr id="18" name="Group 17"/>
            <p:cNvGrpSpPr/>
            <p:nvPr/>
          </p:nvGrpSpPr>
          <p:grpSpPr>
            <a:xfrm>
              <a:off x="493007" y="4430535"/>
              <a:ext cx="2139296" cy="811154"/>
              <a:chOff x="352697" y="4270297"/>
              <a:chExt cx="2220686" cy="811154"/>
            </a:xfrm>
          </p:grpSpPr>
          <p:sp>
            <p:nvSpPr>
              <p:cNvPr id="19" name="Rectangle 18"/>
              <p:cNvSpPr/>
              <p:nvPr/>
            </p:nvSpPr>
            <p:spPr bwMode="auto">
              <a:xfrm>
                <a:off x="352697" y="4270297"/>
                <a:ext cx="2220686" cy="811154"/>
              </a:xfrm>
              <a:prstGeom prst="rect">
                <a:avLst/>
              </a:prstGeom>
              <a:noFill/>
              <a:ln w="38100" cap="flat" cmpd="sng" algn="ctr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0" name="Picture 2" descr="Peach Hearts Jelly Sweets | Keep It Sweet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29" t="3178" r="3137" b="6921"/>
              <a:stretch/>
            </p:blipFill>
            <p:spPr bwMode="auto">
              <a:xfrm>
                <a:off x="985535" y="4328008"/>
                <a:ext cx="955010" cy="6957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3" name="TextBox 62"/>
            <p:cNvSpPr txBox="1"/>
            <p:nvPr/>
          </p:nvSpPr>
          <p:spPr>
            <a:xfrm>
              <a:off x="54895" y="4641546"/>
              <a:ext cx="335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929" y="5037309"/>
            <a:ext cx="2552479" cy="811154"/>
            <a:chOff x="79824" y="5241688"/>
            <a:chExt cx="2552479" cy="811154"/>
          </a:xfrm>
        </p:grpSpPr>
        <p:sp>
          <p:nvSpPr>
            <p:cNvPr id="64" name="TextBox 63"/>
            <p:cNvSpPr txBox="1"/>
            <p:nvPr/>
          </p:nvSpPr>
          <p:spPr>
            <a:xfrm>
              <a:off x="79824" y="5446157"/>
              <a:ext cx="335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93007" y="5241688"/>
              <a:ext cx="2139296" cy="811154"/>
              <a:chOff x="2161811" y="5783006"/>
              <a:chExt cx="2139296" cy="811154"/>
            </a:xfrm>
          </p:grpSpPr>
          <p:sp>
            <p:nvSpPr>
              <p:cNvPr id="69" name="Rectangle 68"/>
              <p:cNvSpPr/>
              <p:nvPr/>
            </p:nvSpPr>
            <p:spPr bwMode="auto">
              <a:xfrm>
                <a:off x="2161811" y="5783006"/>
                <a:ext cx="2139296" cy="811154"/>
              </a:xfrm>
              <a:prstGeom prst="rect">
                <a:avLst/>
              </a:prstGeom>
              <a:noFill/>
              <a:ln w="38100" cap="flat" cmpd="sng" algn="ctr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9"/>
              <a:srcRect l="5897" t="5467" r="2113" b="5156"/>
              <a:stretch/>
            </p:blipFill>
            <p:spPr>
              <a:xfrm>
                <a:off x="2899453" y="5967245"/>
                <a:ext cx="664013" cy="442676"/>
              </a:xfrm>
              <a:prstGeom prst="rect">
                <a:avLst/>
              </a:prstGeom>
            </p:spPr>
          </p:pic>
        </p:grpSp>
      </p:grpSp>
      <p:grpSp>
        <p:nvGrpSpPr>
          <p:cNvPr id="72" name="Group 71"/>
          <p:cNvGrpSpPr/>
          <p:nvPr/>
        </p:nvGrpSpPr>
        <p:grpSpPr>
          <a:xfrm>
            <a:off x="2577236" y="5038132"/>
            <a:ext cx="2139296" cy="811154"/>
            <a:chOff x="2161811" y="5783006"/>
            <a:chExt cx="2139296" cy="811154"/>
          </a:xfrm>
        </p:grpSpPr>
        <p:sp>
          <p:nvSpPr>
            <p:cNvPr id="73" name="Rectangle 72"/>
            <p:cNvSpPr/>
            <p:nvPr/>
          </p:nvSpPr>
          <p:spPr bwMode="auto">
            <a:xfrm>
              <a:off x="2161811" y="5783006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9"/>
            <a:srcRect l="5897" t="5467" r="2113" b="5156"/>
            <a:stretch/>
          </p:blipFill>
          <p:spPr>
            <a:xfrm>
              <a:off x="2899453" y="5967245"/>
              <a:ext cx="664013" cy="442676"/>
            </a:xfrm>
            <a:prstGeom prst="rect">
              <a:avLst/>
            </a:prstGeom>
          </p:spPr>
        </p:pic>
      </p:grpSp>
      <p:grpSp>
        <p:nvGrpSpPr>
          <p:cNvPr id="75" name="Group 74"/>
          <p:cNvGrpSpPr/>
          <p:nvPr/>
        </p:nvGrpSpPr>
        <p:grpSpPr>
          <a:xfrm>
            <a:off x="4710514" y="5033420"/>
            <a:ext cx="2139296" cy="811154"/>
            <a:chOff x="2161811" y="5783006"/>
            <a:chExt cx="2139296" cy="811154"/>
          </a:xfrm>
        </p:grpSpPr>
        <p:sp>
          <p:nvSpPr>
            <p:cNvPr id="76" name="Rectangle 75"/>
            <p:cNvSpPr/>
            <p:nvPr/>
          </p:nvSpPr>
          <p:spPr bwMode="auto">
            <a:xfrm>
              <a:off x="2161811" y="5783006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9"/>
            <a:srcRect l="5897" t="5467" r="2113" b="5156"/>
            <a:stretch/>
          </p:blipFill>
          <p:spPr>
            <a:xfrm>
              <a:off x="2899453" y="5967245"/>
              <a:ext cx="664013" cy="442676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6849638" y="5033420"/>
            <a:ext cx="2139296" cy="811154"/>
            <a:chOff x="2161811" y="5783006"/>
            <a:chExt cx="2139296" cy="811154"/>
          </a:xfrm>
        </p:grpSpPr>
        <p:sp>
          <p:nvSpPr>
            <p:cNvPr id="79" name="Rectangle 78"/>
            <p:cNvSpPr/>
            <p:nvPr/>
          </p:nvSpPr>
          <p:spPr bwMode="auto">
            <a:xfrm>
              <a:off x="2161811" y="5783006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9"/>
            <a:srcRect l="5897" t="5467" r="2113" b="5156"/>
            <a:stretch/>
          </p:blipFill>
          <p:spPr>
            <a:xfrm>
              <a:off x="2899453" y="5967245"/>
              <a:ext cx="664013" cy="442676"/>
            </a:xfrm>
            <a:prstGeom prst="rect">
              <a:avLst/>
            </a:prstGeom>
          </p:spPr>
        </p:pic>
      </p:grpSp>
      <p:sp>
        <p:nvSpPr>
          <p:cNvPr id="43" name="Rectangle 42"/>
          <p:cNvSpPr/>
          <p:nvPr/>
        </p:nvSpPr>
        <p:spPr>
          <a:xfrm>
            <a:off x="360986" y="3448998"/>
            <a:ext cx="8606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 parts and put them together to make one whole.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404514" y="3416236"/>
            <a:ext cx="375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81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43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063F520-1066-4266-BC8A-5B916363A7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844B8D-B597-4F5C-8071-4376B3103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5" name="Group 24"/>
          <p:cNvGrpSpPr/>
          <p:nvPr/>
        </p:nvGrpSpPr>
        <p:grpSpPr>
          <a:xfrm>
            <a:off x="1" y="1357067"/>
            <a:ext cx="9005348" cy="815751"/>
            <a:chOff x="45391" y="1829875"/>
            <a:chExt cx="9005348" cy="815751"/>
          </a:xfrm>
        </p:grpSpPr>
        <p:sp>
          <p:nvSpPr>
            <p:cNvPr id="19" name="Rectangle 18"/>
            <p:cNvSpPr/>
            <p:nvPr/>
          </p:nvSpPr>
          <p:spPr bwMode="auto">
            <a:xfrm>
              <a:off x="517279" y="1834472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2644713" y="1831684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4772147" y="1829875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6911443" y="1834472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5391" y="2001135"/>
              <a:ext cx="3359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461878" y="2376315"/>
            <a:ext cx="3820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sweets.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81308" y="4824797"/>
            <a:ext cx="85198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sweets.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71940" y="4842208"/>
            <a:ext cx="665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1878" y="5488395"/>
            <a:ext cx="29837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24 &gt; 8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396192" y="2362838"/>
            <a:ext cx="4621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there are 4 x 6 = 24 sweets.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00537" y="4842208"/>
            <a:ext cx="4450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there are 4 x 2 = 8 sweets.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3958" y="3753795"/>
            <a:ext cx="8949393" cy="818143"/>
            <a:chOff x="53958" y="3753795"/>
            <a:chExt cx="8949393" cy="818143"/>
          </a:xfrm>
        </p:grpSpPr>
        <p:grpSp>
          <p:nvGrpSpPr>
            <p:cNvPr id="42" name="Group 41"/>
            <p:cNvGrpSpPr/>
            <p:nvPr/>
          </p:nvGrpSpPr>
          <p:grpSpPr>
            <a:xfrm>
              <a:off x="53958" y="3757683"/>
              <a:ext cx="2552479" cy="811154"/>
              <a:chOff x="79824" y="5241688"/>
              <a:chExt cx="2552479" cy="811154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79824" y="5446157"/>
                <a:ext cx="335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V</a:t>
                </a:r>
              </a:p>
            </p:txBody>
          </p:sp>
          <p:sp>
            <p:nvSpPr>
              <p:cNvPr id="67" name="Rectangle 66"/>
              <p:cNvSpPr/>
              <p:nvPr/>
            </p:nvSpPr>
            <p:spPr bwMode="auto">
              <a:xfrm>
                <a:off x="493007" y="5241688"/>
                <a:ext cx="2139296" cy="811154"/>
              </a:xfrm>
              <a:prstGeom prst="rect">
                <a:avLst/>
              </a:prstGeom>
              <a:noFill/>
              <a:ln w="38100" cap="flat" cmpd="sng" algn="ctr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0" name="Rectangle 69"/>
            <p:cNvSpPr/>
            <p:nvPr/>
          </p:nvSpPr>
          <p:spPr bwMode="auto">
            <a:xfrm>
              <a:off x="2588422" y="3760784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 bwMode="auto">
            <a:xfrm>
              <a:off x="4739441" y="3753795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6864055" y="3753795"/>
              <a:ext cx="2139296" cy="811154"/>
            </a:xfrm>
            <a:prstGeom prst="rect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10745" y="1456659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21922" y="1470984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65613" y="1456659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656675" y="1470983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257763" y="3846019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321921" y="3858800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25722" y="3846019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656675" y="3858800"/>
            <a:ext cx="55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" name="Rectangle 6"/>
          <p:cNvSpPr/>
          <p:nvPr/>
        </p:nvSpPr>
        <p:spPr>
          <a:xfrm>
            <a:off x="8556980" y="2484037"/>
            <a:ext cx="5870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40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76147" y="2379103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147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/>
      <p:bldP spid="14" grpId="0"/>
      <p:bldP spid="23" grpId="0"/>
      <p:bldP spid="26" grpId="0"/>
      <p:bldP spid="29" grpId="0"/>
      <p:bldP spid="6" grpId="0"/>
      <p:bldP spid="43" grpId="0"/>
      <p:bldP spid="53" grpId="0"/>
      <p:bldP spid="54" grpId="0"/>
      <p:bldP spid="55" grpId="0"/>
      <p:bldP spid="56" grpId="0"/>
      <p:bldP spid="57" grpId="0"/>
      <p:bldP spid="58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289336" y="780839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class has more students?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2406343" y="2856948"/>
            <a:ext cx="1819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C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CF664C7-F20D-4A92-9549-6E09FD8D3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227226"/>
              </p:ext>
            </p:extLst>
          </p:nvPr>
        </p:nvGraphicFramePr>
        <p:xfrm>
          <a:off x="2358506" y="2830207"/>
          <a:ext cx="203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CF664C7-F20D-4A92-9549-6E09FD8D3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8506" y="2830207"/>
                        <a:ext cx="203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173118" y="2790383"/>
            <a:ext cx="1810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D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A3B1A6E-1CB9-417B-B73B-E49C819A57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189929"/>
              </p:ext>
            </p:extLst>
          </p:nvPr>
        </p:nvGraphicFramePr>
        <p:xfrm>
          <a:off x="6080208" y="2759813"/>
          <a:ext cx="203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7" imgW="203040" imgH="558720" progId="Equation.DSMT4">
                  <p:embed/>
                </p:oleObj>
              </mc:Choice>
              <mc:Fallback>
                <p:oleObj name="Equation" r:id="rId7" imgW="203040" imgH="558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A3B1A6E-1CB9-417B-B73B-E49C819A57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0208" y="2759813"/>
                        <a:ext cx="203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800AA18D-E5C0-4BF7-B516-002D6A9FF12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7272" y="1168780"/>
            <a:ext cx="1569304" cy="162778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33FABD3-98F3-48D2-B093-390FF8EE640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38"/>
          <a:stretch/>
        </p:blipFill>
        <p:spPr>
          <a:xfrm>
            <a:off x="5929221" y="1189507"/>
            <a:ext cx="1693365" cy="1756467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8DD3F60-22E9-462C-8EA1-772F8351D757}"/>
              </a:ext>
            </a:extLst>
          </p:cNvPr>
          <p:cNvCxnSpPr>
            <a:cxnSpLocks/>
          </p:cNvCxnSpPr>
          <p:nvPr/>
        </p:nvCxnSpPr>
        <p:spPr>
          <a:xfrm>
            <a:off x="4955338" y="1446946"/>
            <a:ext cx="27709" cy="19846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74083AD-4C58-48FD-9417-529F10AA63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036FC4C-4330-4B33-A4C8-3209CBEE0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4927" y="3537232"/>
            <a:ext cx="8589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 ___ is a part, then the whole is _____ times as much.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2606" y="3544760"/>
            <a:ext cx="905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fifth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73429" y="3544759"/>
            <a:ext cx="78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2088416" y="4754730"/>
            <a:ext cx="1598161" cy="775911"/>
            <a:chOff x="490255" y="4754730"/>
            <a:chExt cx="1598161" cy="775911"/>
          </a:xfrm>
        </p:grpSpPr>
        <p:sp>
          <p:nvSpPr>
            <p:cNvPr id="32" name="Rectangle 31"/>
            <p:cNvSpPr/>
            <p:nvPr/>
          </p:nvSpPr>
          <p:spPr bwMode="auto">
            <a:xfrm>
              <a:off x="490255" y="4796350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00AA18D-E5C0-4BF7-B516-002D6A9FF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692" y="4754730"/>
              <a:ext cx="748036" cy="775911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3686577" y="4754730"/>
            <a:ext cx="1598161" cy="775911"/>
            <a:chOff x="490255" y="4754730"/>
            <a:chExt cx="1598161" cy="775911"/>
          </a:xfrm>
        </p:grpSpPr>
        <p:sp>
          <p:nvSpPr>
            <p:cNvPr id="36" name="Rectangle 35"/>
            <p:cNvSpPr/>
            <p:nvPr/>
          </p:nvSpPr>
          <p:spPr bwMode="auto">
            <a:xfrm>
              <a:off x="490255" y="4796350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00AA18D-E5C0-4BF7-B516-002D6A9FF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692" y="4754730"/>
              <a:ext cx="748036" cy="775911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6879991" y="4751456"/>
            <a:ext cx="1598161" cy="775911"/>
            <a:chOff x="490255" y="4754730"/>
            <a:chExt cx="1598161" cy="775911"/>
          </a:xfrm>
        </p:grpSpPr>
        <p:sp>
          <p:nvSpPr>
            <p:cNvPr id="43" name="Rectangle 42"/>
            <p:cNvSpPr/>
            <p:nvPr/>
          </p:nvSpPr>
          <p:spPr bwMode="auto">
            <a:xfrm>
              <a:off x="490255" y="4796350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00AA18D-E5C0-4BF7-B516-002D6A9FF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692" y="4754730"/>
              <a:ext cx="748036" cy="775911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5281830" y="4754730"/>
            <a:ext cx="1598161" cy="775911"/>
            <a:chOff x="490255" y="4754730"/>
            <a:chExt cx="1598161" cy="775911"/>
          </a:xfrm>
        </p:grpSpPr>
        <p:sp>
          <p:nvSpPr>
            <p:cNvPr id="46" name="Rectangle 45"/>
            <p:cNvSpPr/>
            <p:nvPr/>
          </p:nvSpPr>
          <p:spPr bwMode="auto">
            <a:xfrm>
              <a:off x="490255" y="4796350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800AA18D-E5C0-4BF7-B516-002D6A9FF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692" y="4754730"/>
              <a:ext cx="748036" cy="775911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82795" y="4754730"/>
            <a:ext cx="2005621" cy="775911"/>
            <a:chOff x="82795" y="4754730"/>
            <a:chExt cx="2005621" cy="775911"/>
          </a:xfrm>
        </p:grpSpPr>
        <p:grpSp>
          <p:nvGrpSpPr>
            <p:cNvPr id="9" name="Group 8"/>
            <p:cNvGrpSpPr/>
            <p:nvPr/>
          </p:nvGrpSpPr>
          <p:grpSpPr>
            <a:xfrm>
              <a:off x="490255" y="4754730"/>
              <a:ext cx="1598161" cy="775911"/>
              <a:chOff x="490255" y="4754730"/>
              <a:chExt cx="1598161" cy="775911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490255" y="4796350"/>
                <a:ext cx="1598161" cy="734291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800AA18D-E5C0-4BF7-B516-002D6A9FF1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97692" y="4754730"/>
                <a:ext cx="748036" cy="775911"/>
              </a:xfrm>
              <a:prstGeom prst="rect">
                <a:avLst/>
              </a:prstGeom>
            </p:spPr>
          </p:pic>
        </p:grpSp>
        <p:sp>
          <p:nvSpPr>
            <p:cNvPr id="10" name="Rectangle 9"/>
            <p:cNvSpPr/>
            <p:nvPr/>
          </p:nvSpPr>
          <p:spPr>
            <a:xfrm>
              <a:off x="82795" y="4933708"/>
              <a:ext cx="4074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</p:grpSp>
      <p:sp>
        <p:nvSpPr>
          <p:cNvPr id="62" name="Rectangle 61"/>
          <p:cNvSpPr/>
          <p:nvPr/>
        </p:nvSpPr>
        <p:spPr>
          <a:xfrm>
            <a:off x="455921" y="4142707"/>
            <a:ext cx="8606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_____ parts and put them together to make one whole.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327563" y="4156783"/>
            <a:ext cx="78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7355" y="5667999"/>
            <a:ext cx="1994702" cy="867190"/>
            <a:chOff x="76088" y="5667999"/>
            <a:chExt cx="1994702" cy="867190"/>
          </a:xfrm>
        </p:grpSpPr>
        <p:sp>
          <p:nvSpPr>
            <p:cNvPr id="48" name="Rectangle 47"/>
            <p:cNvSpPr/>
            <p:nvPr/>
          </p:nvSpPr>
          <p:spPr>
            <a:xfrm>
              <a:off x="76088" y="5870761"/>
              <a:ext cx="3688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472629" y="5667999"/>
              <a:ext cx="1598161" cy="867190"/>
              <a:chOff x="1922564" y="5872975"/>
              <a:chExt cx="1598161" cy="867190"/>
            </a:xfrm>
          </p:grpSpPr>
          <p:sp>
            <p:nvSpPr>
              <p:cNvPr id="67" name="Rectangle 66"/>
              <p:cNvSpPr/>
              <p:nvPr/>
            </p:nvSpPr>
            <p:spPr bwMode="auto">
              <a:xfrm>
                <a:off x="1922564" y="5939425"/>
                <a:ext cx="1598161" cy="734291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E33FABD3-98F3-48D2-B093-390FF8EE64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4938"/>
              <a:stretch/>
            </p:blipFill>
            <p:spPr>
              <a:xfrm>
                <a:off x="2303626" y="5872975"/>
                <a:ext cx="836035" cy="867190"/>
              </a:xfrm>
              <a:prstGeom prst="rect">
                <a:avLst/>
              </a:prstGeom>
            </p:spPr>
          </p:pic>
        </p:grpSp>
      </p:grpSp>
      <p:grpSp>
        <p:nvGrpSpPr>
          <p:cNvPr id="72" name="Group 71"/>
          <p:cNvGrpSpPr/>
          <p:nvPr/>
        </p:nvGrpSpPr>
        <p:grpSpPr>
          <a:xfrm>
            <a:off x="2079044" y="5667999"/>
            <a:ext cx="1598161" cy="867190"/>
            <a:chOff x="1922564" y="5872975"/>
            <a:chExt cx="1598161" cy="867190"/>
          </a:xfrm>
        </p:grpSpPr>
        <p:sp>
          <p:nvSpPr>
            <p:cNvPr id="73" name="Rectangle 72"/>
            <p:cNvSpPr/>
            <p:nvPr/>
          </p:nvSpPr>
          <p:spPr bwMode="auto">
            <a:xfrm>
              <a:off x="1922564" y="5939425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E33FABD3-98F3-48D2-B093-390FF8EE64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4938"/>
            <a:stretch/>
          </p:blipFill>
          <p:spPr>
            <a:xfrm>
              <a:off x="2303626" y="5872975"/>
              <a:ext cx="836035" cy="867190"/>
            </a:xfrm>
            <a:prstGeom prst="rect">
              <a:avLst/>
            </a:prstGeom>
          </p:spPr>
        </p:pic>
      </p:grpSp>
      <p:grpSp>
        <p:nvGrpSpPr>
          <p:cNvPr id="75" name="Group 74"/>
          <p:cNvGrpSpPr/>
          <p:nvPr/>
        </p:nvGrpSpPr>
        <p:grpSpPr>
          <a:xfrm>
            <a:off x="5281829" y="5667999"/>
            <a:ext cx="1598161" cy="867190"/>
            <a:chOff x="1922564" y="5872975"/>
            <a:chExt cx="1598161" cy="867190"/>
          </a:xfrm>
        </p:grpSpPr>
        <p:sp>
          <p:nvSpPr>
            <p:cNvPr id="76" name="Rectangle 75"/>
            <p:cNvSpPr/>
            <p:nvPr/>
          </p:nvSpPr>
          <p:spPr bwMode="auto">
            <a:xfrm>
              <a:off x="1922564" y="5939425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E33FABD3-98F3-48D2-B093-390FF8EE64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4938"/>
            <a:stretch/>
          </p:blipFill>
          <p:spPr>
            <a:xfrm>
              <a:off x="2303626" y="5872975"/>
              <a:ext cx="836035" cy="867190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6888417" y="5667999"/>
            <a:ext cx="1598161" cy="867190"/>
            <a:chOff x="1922564" y="5872975"/>
            <a:chExt cx="1598161" cy="867190"/>
          </a:xfrm>
        </p:grpSpPr>
        <p:sp>
          <p:nvSpPr>
            <p:cNvPr id="79" name="Rectangle 78"/>
            <p:cNvSpPr/>
            <p:nvPr/>
          </p:nvSpPr>
          <p:spPr bwMode="auto">
            <a:xfrm>
              <a:off x="1922564" y="5939425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E33FABD3-98F3-48D2-B093-390FF8EE64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4938"/>
            <a:stretch/>
          </p:blipFill>
          <p:spPr>
            <a:xfrm>
              <a:off x="2303626" y="5872975"/>
              <a:ext cx="836035" cy="867190"/>
            </a:xfrm>
            <a:prstGeom prst="rect">
              <a:avLst/>
            </a:prstGeom>
          </p:spPr>
        </p:pic>
      </p:grpSp>
      <p:grpSp>
        <p:nvGrpSpPr>
          <p:cNvPr id="81" name="Group 80"/>
          <p:cNvGrpSpPr/>
          <p:nvPr/>
        </p:nvGrpSpPr>
        <p:grpSpPr>
          <a:xfrm>
            <a:off x="3686576" y="5667999"/>
            <a:ext cx="1598161" cy="867190"/>
            <a:chOff x="1922564" y="5872975"/>
            <a:chExt cx="1598161" cy="867190"/>
          </a:xfrm>
        </p:grpSpPr>
        <p:sp>
          <p:nvSpPr>
            <p:cNvPr id="82" name="Rectangle 81"/>
            <p:cNvSpPr/>
            <p:nvPr/>
          </p:nvSpPr>
          <p:spPr bwMode="auto">
            <a:xfrm>
              <a:off x="1922564" y="5939425"/>
              <a:ext cx="1598161" cy="734291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E33FABD3-98F3-48D2-B093-390FF8EE64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4938"/>
            <a:stretch/>
          </p:blipFill>
          <p:spPr>
            <a:xfrm>
              <a:off x="2303626" y="5872975"/>
              <a:ext cx="836035" cy="867190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51813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62" grpId="0"/>
      <p:bldP spid="6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5|2.2|1.6|1.5|1.3|30.1|9.2|1.3|0.7|0.6|0.7|29.2|19.9|2.1|1.8|12.3|1.9|1.9|1.6|8.2|1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1|16.2|12.1|21.6|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8|12.8|2|1.1|5.4|1.5|17|4.5|1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8|37.5|8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5.2|3|9.8|6.6|4.4|1.2|1.5|4.1|1.9|1.4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4.9|2.1|0.8|1.1|0.9|7.7|10.9|3.7|1.8|0.8|0.7|0.7|11.2|9.1|1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8.9|9|4.5|6.8|2.9|17.4|4.9|2.4|1.9|1|9.2|3.7|1.1|0.9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1|0.7|0.6|0.7|1.9|13.5|2.6|0.6|0.6|0.5|0.6|19.3|2.3|3|13.5|0.6|0.7|0.7|1|3.5|8.4|2.7|1.1|0.8|0.9|1.1|7.8|4|2.4|2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8.2|10.1|6.2|8.4|8.7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BB451C-1327-4D00-B9F8-2DA8514ADA8E}"/>
</file>

<file path=docProps/app.xml><?xml version="1.0" encoding="utf-8"?>
<Properties xmlns="http://schemas.openxmlformats.org/officeDocument/2006/extended-properties" xmlns:vt="http://schemas.openxmlformats.org/officeDocument/2006/docPropsVTypes">
  <TotalTime>2683</TotalTime>
  <Words>506</Words>
  <Application>Microsoft Office PowerPoint</Application>
  <PresentationFormat>On-screen Show (4:3)</PresentationFormat>
  <Paragraphs>127</Paragraphs>
  <Slides>12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61</cp:revision>
  <dcterms:created xsi:type="dcterms:W3CDTF">2020-04-15T07:07:39Z</dcterms:created>
  <dcterms:modified xsi:type="dcterms:W3CDTF">2020-08-26T15:03:54Z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