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17"/>
  </p:notesMasterIdLst>
  <p:sldIdLst>
    <p:sldId id="272" r:id="rId3"/>
    <p:sldId id="271" r:id="rId4"/>
    <p:sldId id="257" r:id="rId5"/>
    <p:sldId id="261" r:id="rId6"/>
    <p:sldId id="262" r:id="rId7"/>
    <p:sldId id="263" r:id="rId8"/>
    <p:sldId id="258" r:id="rId9"/>
    <p:sldId id="267" r:id="rId10"/>
    <p:sldId id="268" r:id="rId11"/>
    <p:sldId id="259" r:id="rId12"/>
    <p:sldId id="260" r:id="rId13"/>
    <p:sldId id="264" r:id="rId14"/>
    <p:sldId id="265" r:id="rId15"/>
    <p:sldId id="27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002224-4736-41AC-B015-E1553F82A99D}" v="1" dt="2020-08-26T15:08:07.3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7558" autoAdjust="0"/>
  </p:normalViewPr>
  <p:slideViewPr>
    <p:cSldViewPr snapToGrid="0">
      <p:cViewPr varScale="1">
        <p:scale>
          <a:sx n="56" d="100"/>
          <a:sy n="56" d="100"/>
        </p:scale>
        <p:origin x="12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26" Type="http://schemas.openxmlformats.org/officeDocument/2006/relationships/customXml" Target="../customXml/item3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ustomXml" Target="../customXml/item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1C002224-4736-41AC-B015-E1553F82A99D}"/>
    <pc:docChg chg="custSel modSld">
      <pc:chgData name="Andrew Young" userId="3d7dab09-352b-4858-b937-4a4f8b94e613" providerId="ADAL" clId="{1C002224-4736-41AC-B015-E1553F82A99D}" dt="2020-08-26T15:08:07.388" v="2" actId="207"/>
      <pc:docMkLst>
        <pc:docMk/>
      </pc:docMkLst>
      <pc:sldChg chg="modSp mod">
        <pc:chgData name="Andrew Young" userId="3d7dab09-352b-4858-b937-4a4f8b94e613" providerId="ADAL" clId="{1C002224-4736-41AC-B015-E1553F82A99D}" dt="2020-08-26T15:08:07.388" v="2" actId="207"/>
        <pc:sldMkLst>
          <pc:docMk/>
          <pc:sldMk cId="1048163092" sldId="273"/>
        </pc:sldMkLst>
        <pc:spChg chg="mod">
          <ac:chgData name="Andrew Young" userId="3d7dab09-352b-4858-b937-4a4f8b94e613" providerId="ADAL" clId="{1C002224-4736-41AC-B015-E1553F82A99D}" dt="2020-08-26T15:08:07.388" v="2" actId="207"/>
          <ac:spMkLst>
            <pc:docMk/>
            <pc:sldMk cId="1048163092" sldId="273"/>
            <ac:spMk id="2" creationId="{409B8F3E-3FF9-4821-A496-5D88B7474C1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53B1C4-83DD-45AA-A636-FD8AA3EC7DDB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56CC00-C017-43B3-BC4A-036D4162D9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1727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23204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4226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6CC00-C017-43B3-BC4A-036D4162D9D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2282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6CC00-C017-43B3-BC4A-036D4162D9D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1549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46961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6CC00-C017-43B3-BC4A-036D4162D9D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4697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6CC00-C017-43B3-BC4A-036D4162D9D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975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6CC00-C017-43B3-BC4A-036D4162D9D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23935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3644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476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/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6CC00-C017-43B3-BC4A-036D4162D9D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80192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158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1" y="1237880"/>
            <a:ext cx="6062463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620685" y="381099"/>
            <a:ext cx="6062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464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12192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36577" y="54406"/>
            <a:ext cx="105156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4158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620686" y="2191818"/>
            <a:ext cx="56173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0" noProof="0" dirty="0">
                <a:solidFill>
                  <a:schemeClr val="bg1"/>
                </a:solidFill>
              </a:rPr>
              <a:t>The video lesson and teacher guide linked to this presentation are at</a:t>
            </a:r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0185" y="2860236"/>
            <a:ext cx="5475816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6966917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1" y="1237880"/>
            <a:ext cx="6062463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620685" y="381099"/>
            <a:ext cx="6062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4939268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620686" y="2191818"/>
            <a:ext cx="56173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0185" y="2860236"/>
            <a:ext cx="5475816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5160548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80407"/>
            <a:ext cx="105156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3623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80407"/>
            <a:ext cx="105156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26/08/2020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12785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" Type="http://schemas.openxmlformats.org/officeDocument/2006/relationships/notesSlide" Target="../notesSlides/notesSlide9.xml"/><Relationship Id="rId21" Type="http://schemas.openxmlformats.org/officeDocument/2006/relationships/image" Target="../media/image3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tags" Target="../tags/tag9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image" Target="../media/image35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393ED124-F33C-4FDB-8A42-A0CD8DA7EB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</a:t>
            </a:r>
          </a:p>
          <a:p>
            <a:r>
              <a:rPr lang="en-GB" dirty="0"/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28411770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F3D191-7A3E-48A3-AC3C-6C75DFF585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7281C93-7A0B-44E7-A70B-FDC0ACE0D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842850-1918-4A29-8021-1D37E34A8C2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55" y="3352799"/>
            <a:ext cx="7917090" cy="3678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0615D7-104B-4072-9236-BA675A8220C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56" y="3720663"/>
            <a:ext cx="3958545" cy="2837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2824D12-8141-4470-BD1B-5605572B839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56" y="3352800"/>
            <a:ext cx="1253445" cy="3678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57ED509-1506-48E1-B658-5A9FA1C1C75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708"/>
          <a:stretch/>
        </p:blipFill>
        <p:spPr>
          <a:xfrm>
            <a:off x="2695576" y="2809876"/>
            <a:ext cx="695325" cy="54292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CCE3913-324B-4089-B1E6-603AFB7A676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90900" y="3352799"/>
            <a:ext cx="676275" cy="3678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3253558-07CA-439F-816D-70869E8755B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708"/>
          <a:stretch/>
        </p:blipFill>
        <p:spPr>
          <a:xfrm>
            <a:off x="3457575" y="2809875"/>
            <a:ext cx="527050" cy="54292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680457F-913F-46C6-9A53-4E3DFC6D9CD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7174" y="3352799"/>
            <a:ext cx="676276" cy="36786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85C121D-F487-4482-BF77-B7579CFBA8D2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708"/>
          <a:stretch/>
        </p:blipFill>
        <p:spPr>
          <a:xfrm>
            <a:off x="3984622" y="2809875"/>
            <a:ext cx="676277" cy="54292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A7D7142-B5B7-4F77-8EA7-7D863E86AEC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43447" y="3352797"/>
            <a:ext cx="676277" cy="36786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67DD265-EE68-4331-8589-C407C055A853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708"/>
          <a:stretch/>
        </p:blipFill>
        <p:spPr>
          <a:xfrm>
            <a:off x="4765675" y="2809873"/>
            <a:ext cx="571496" cy="54292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94F290D-7A3D-4D5F-891C-C34F1E8A615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9719" y="3352793"/>
            <a:ext cx="676281" cy="36786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6207C99-6635-440A-8B2F-E97EFC23D5DA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708"/>
          <a:stretch/>
        </p:blipFill>
        <p:spPr>
          <a:xfrm>
            <a:off x="5441948" y="2809869"/>
            <a:ext cx="593725" cy="54292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128EFB1-B7C0-4D04-947B-71714133E524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5989" y="3352793"/>
            <a:ext cx="676281" cy="36786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C80895A-942C-4B4F-A6D3-E4C8EBC08117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708"/>
          <a:stretch/>
        </p:blipFill>
        <p:spPr>
          <a:xfrm>
            <a:off x="6118220" y="2809869"/>
            <a:ext cx="593726" cy="54292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2EE5660-1EA9-4306-96C3-A9A7E8D511F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69082" y="3352793"/>
            <a:ext cx="676281" cy="36786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D46F246B-0FC2-4BA2-93D8-78CABF724E91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708"/>
          <a:stretch/>
        </p:blipFill>
        <p:spPr>
          <a:xfrm>
            <a:off x="6832585" y="2809869"/>
            <a:ext cx="555633" cy="54292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0816738-AD42-4862-806E-8FE0EC087B8E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45350" y="3352793"/>
            <a:ext cx="673093" cy="36786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94FCBBA-81FD-483D-9C22-E7310A4CB58F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708"/>
          <a:stretch/>
        </p:blipFill>
        <p:spPr>
          <a:xfrm>
            <a:off x="7506942" y="2809869"/>
            <a:ext cx="527051" cy="54292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A4D0A3C-02E5-4EE6-AFD7-47B7DD3F63B5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8442" y="3352785"/>
            <a:ext cx="679452" cy="36786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32E1C80-67A5-4D62-A3D0-233F6D6C6E54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708"/>
          <a:stretch/>
        </p:blipFill>
        <p:spPr>
          <a:xfrm>
            <a:off x="8159714" y="2809861"/>
            <a:ext cx="555633" cy="54292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3C2EDD7-6D9F-4C15-90F5-740EC9B4A560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91523" y="3352785"/>
            <a:ext cx="704872" cy="36786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2853187-6F24-4E15-9010-7286EE2BC666}"/>
              </a:ext>
            </a:extLst>
          </p:cNvPr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708"/>
          <a:stretch/>
        </p:blipFill>
        <p:spPr>
          <a:xfrm>
            <a:off x="8805488" y="2809861"/>
            <a:ext cx="582951" cy="54292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F1CB8A2-50EA-4514-BB66-513E16DDB22D}"/>
              </a:ext>
            </a:extLst>
          </p:cNvPr>
          <p:cNvSpPr txBox="1"/>
          <p:nvPr/>
        </p:nvSpPr>
        <p:spPr>
          <a:xfrm>
            <a:off x="1052795" y="1282370"/>
            <a:ext cx="10086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I have ____ one-tenths; I have ____ tenths.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973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53478A-5982-42B6-84AF-4677E8E6F3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C8544DC-35F3-49FD-8ECF-575CD5716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4E3588-C0AB-43F6-9E59-E13E142FDF1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18170" y="2984247"/>
            <a:ext cx="7955663" cy="11232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8CAF78C-92E4-405D-908B-21A566A522E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56" y="2436557"/>
            <a:ext cx="2705477" cy="203384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54316148-487F-4CAC-A323-789CCBF4534F}"/>
              </a:ext>
            </a:extLst>
          </p:cNvPr>
          <p:cNvSpPr txBox="1"/>
          <p:nvPr/>
        </p:nvSpPr>
        <p:spPr>
          <a:xfrm>
            <a:off x="2307911" y="4401472"/>
            <a:ext cx="7576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3 one-tenths of a kg = three-tenths of a kg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1CB8A2-50EA-4514-BB66-513E16DDB22D}"/>
              </a:ext>
            </a:extLst>
          </p:cNvPr>
          <p:cNvSpPr txBox="1"/>
          <p:nvPr/>
        </p:nvSpPr>
        <p:spPr>
          <a:xfrm>
            <a:off x="1052795" y="1282370"/>
            <a:ext cx="10086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I have ____ one-tenths; I have ____ tenths.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088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3416C77-8331-47ED-A660-81426CC17A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DB41F3E-F9B9-4049-8025-4305FD416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49" y="1808104"/>
            <a:ext cx="2295525" cy="26765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1500272" y="3363970"/>
            <a:ext cx="5629275" cy="723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9045" y="1734500"/>
            <a:ext cx="5657850" cy="742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0513" y="3474134"/>
            <a:ext cx="2352675" cy="22002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F1CB8A2-50EA-4514-BB66-513E16DDB22D}"/>
              </a:ext>
            </a:extLst>
          </p:cNvPr>
          <p:cNvSpPr txBox="1"/>
          <p:nvPr/>
        </p:nvSpPr>
        <p:spPr>
          <a:xfrm>
            <a:off x="4893400" y="823739"/>
            <a:ext cx="6989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Four one-ninths; four-ninths.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1CB8A2-50EA-4514-BB66-513E16DDB22D}"/>
              </a:ext>
            </a:extLst>
          </p:cNvPr>
          <p:cNvSpPr txBox="1"/>
          <p:nvPr/>
        </p:nvSpPr>
        <p:spPr>
          <a:xfrm>
            <a:off x="-35848" y="823738"/>
            <a:ext cx="3772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True or false?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6D72A85-C03C-4A7D-B17D-A4FA8480EAC7}"/>
              </a:ext>
            </a:extLst>
          </p:cNvPr>
          <p:cNvSpPr/>
          <p:nvPr/>
        </p:nvSpPr>
        <p:spPr>
          <a:xfrm>
            <a:off x="4714427" y="3341199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lang="en-GB" sz="44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6D72A85-C03C-4A7D-B17D-A4FA8480EAC7}"/>
              </a:ext>
            </a:extLst>
          </p:cNvPr>
          <p:cNvSpPr/>
          <p:nvPr/>
        </p:nvSpPr>
        <p:spPr>
          <a:xfrm>
            <a:off x="8673188" y="4189550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lang="en-GB" sz="4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CD977FC-837E-485C-ACF9-A360982316E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59785" y="4626211"/>
            <a:ext cx="381000" cy="39290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CD977FC-837E-485C-ACF9-A360982316E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73817" y="1909522"/>
            <a:ext cx="381000" cy="3929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0892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4DB2EF9-DB0D-4F2B-8D83-F046BE97FA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64EF45D-50C0-49B4-9358-ACCD8CDD43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1CB8A2-50EA-4514-BB66-513E16DDB22D}"/>
              </a:ext>
            </a:extLst>
          </p:cNvPr>
          <p:cNvSpPr txBox="1"/>
          <p:nvPr/>
        </p:nvSpPr>
        <p:spPr>
          <a:xfrm>
            <a:off x="261261" y="1497067"/>
            <a:ext cx="1407159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Three one-eighths; three-eighths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Draw 3 different images to represent three one-eighths.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You can look back through the video if you need some ideas.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Can you think of an image that you think no one else will think of?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Are you ready for a </a:t>
            </a: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challenge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  <a:p>
            <a:pPr lvl="1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Can you think of an example of when you might </a:t>
            </a:r>
          </a:p>
          <a:p>
            <a:pPr lvl="1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see three-eighths in real-life?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FB1D22-FA1C-4A1F-88F8-52B59C50E9CA}"/>
              </a:ext>
            </a:extLst>
          </p:cNvPr>
          <p:cNvSpPr txBox="1"/>
          <p:nvPr/>
        </p:nvSpPr>
        <p:spPr>
          <a:xfrm>
            <a:off x="2474683" y="682252"/>
            <a:ext cx="7242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488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09B8F3E-3FF9-4821-A496-5D88B7474C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8163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5FB1D22-FA1C-4A1F-88F8-52B59C50E9CA}"/>
              </a:ext>
            </a:extLst>
          </p:cNvPr>
          <p:cNvSpPr txBox="1"/>
          <p:nvPr/>
        </p:nvSpPr>
        <p:spPr>
          <a:xfrm>
            <a:off x="2133426" y="700049"/>
            <a:ext cx="7242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639729" y="992436"/>
            <a:ext cx="3017454" cy="2844846"/>
            <a:chOff x="2911859" y="1870029"/>
            <a:chExt cx="1742308" cy="1614480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1AA0929-7C2C-4E14-987A-C8D0714F00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998788" y="1870029"/>
              <a:ext cx="1568450" cy="155256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AD2FC26-08E6-4F8C-A219-1A3B25EB70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911859" y="1876440"/>
              <a:ext cx="1655379" cy="155256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2A4AE22-A616-4E73-815E-9E33DE6888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3988"/>
            <a:stretch/>
          </p:blipFill>
          <p:spPr>
            <a:xfrm>
              <a:off x="2998788" y="1870029"/>
              <a:ext cx="1655379" cy="1614480"/>
            </a:xfrm>
            <a:prstGeom prst="rect">
              <a:avLst/>
            </a:prstGeom>
          </p:spPr>
        </p:pic>
      </p:grpSp>
      <p:sp>
        <p:nvSpPr>
          <p:cNvPr id="45" name="TextBox 44"/>
          <p:cNvSpPr txBox="1"/>
          <p:nvPr/>
        </p:nvSpPr>
        <p:spPr>
          <a:xfrm>
            <a:off x="6283470" y="1208920"/>
            <a:ext cx="4586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Shade four-twelfths.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309664" y="1749626"/>
            <a:ext cx="3094322" cy="2314577"/>
            <a:chOff x="6283470" y="1987220"/>
            <a:chExt cx="3094322" cy="2314577"/>
          </a:xfrm>
        </p:grpSpPr>
        <p:sp>
          <p:nvSpPr>
            <p:cNvPr id="25" name="Rectangle 24"/>
            <p:cNvSpPr/>
            <p:nvPr/>
          </p:nvSpPr>
          <p:spPr bwMode="auto">
            <a:xfrm>
              <a:off x="7054995" y="1987221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3" name="Rectangle 2"/>
            <p:cNvSpPr/>
            <p:nvPr/>
          </p:nvSpPr>
          <p:spPr bwMode="auto">
            <a:xfrm>
              <a:off x="6283470" y="1987220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7831283" y="1987221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38" name="Rectangle 37"/>
            <p:cNvSpPr/>
            <p:nvPr/>
          </p:nvSpPr>
          <p:spPr bwMode="auto">
            <a:xfrm>
              <a:off x="6283470" y="2758746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39" name="Rectangle 38"/>
            <p:cNvSpPr/>
            <p:nvPr/>
          </p:nvSpPr>
          <p:spPr bwMode="auto">
            <a:xfrm>
              <a:off x="7831283" y="2758747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41" name="Rectangle 40"/>
            <p:cNvSpPr/>
            <p:nvPr/>
          </p:nvSpPr>
          <p:spPr bwMode="auto">
            <a:xfrm>
              <a:off x="6283470" y="3530271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42" name="Rectangle 41"/>
            <p:cNvSpPr/>
            <p:nvPr/>
          </p:nvSpPr>
          <p:spPr bwMode="auto">
            <a:xfrm>
              <a:off x="7831283" y="3530272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43" name="Rectangle 42"/>
            <p:cNvSpPr/>
            <p:nvPr/>
          </p:nvSpPr>
          <p:spPr bwMode="auto">
            <a:xfrm>
              <a:off x="7054995" y="2758745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44" name="Rectangle 43"/>
            <p:cNvSpPr/>
            <p:nvPr/>
          </p:nvSpPr>
          <p:spPr bwMode="auto">
            <a:xfrm>
              <a:off x="7054995" y="3530270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30" name="Rectangle 29"/>
            <p:cNvSpPr/>
            <p:nvPr/>
          </p:nvSpPr>
          <p:spPr bwMode="auto">
            <a:xfrm>
              <a:off x="8604537" y="1987220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31" name="Rectangle 30"/>
            <p:cNvSpPr/>
            <p:nvPr/>
          </p:nvSpPr>
          <p:spPr bwMode="auto">
            <a:xfrm>
              <a:off x="8606267" y="3530270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32" name="Rectangle 31"/>
            <p:cNvSpPr/>
            <p:nvPr/>
          </p:nvSpPr>
          <p:spPr bwMode="auto">
            <a:xfrm>
              <a:off x="8604536" y="2758745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BCF08-64FA-4107-9F47-745C922EFC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A740E7-E793-4913-BE08-DB261C43F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9" name="Rectangle 28"/>
          <p:cNvSpPr/>
          <p:nvPr/>
        </p:nvSpPr>
        <p:spPr bwMode="auto">
          <a:xfrm>
            <a:off x="8633765" y="1749622"/>
            <a:ext cx="771525" cy="771525"/>
          </a:xfrm>
          <a:prstGeom prst="rect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7871573" y="1749623"/>
            <a:ext cx="771525" cy="771525"/>
          </a:xfrm>
          <a:prstGeom prst="rect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7093557" y="1749624"/>
            <a:ext cx="771525" cy="771525"/>
          </a:xfrm>
          <a:prstGeom prst="rect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6311392" y="1749624"/>
            <a:ext cx="771525" cy="771525"/>
          </a:xfrm>
          <a:prstGeom prst="rect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6309664" y="4363269"/>
            <a:ext cx="3094322" cy="2314577"/>
            <a:chOff x="6283470" y="1987220"/>
            <a:chExt cx="3094322" cy="2314577"/>
          </a:xfrm>
        </p:grpSpPr>
        <p:sp>
          <p:nvSpPr>
            <p:cNvPr id="37" name="Rectangle 36"/>
            <p:cNvSpPr/>
            <p:nvPr/>
          </p:nvSpPr>
          <p:spPr bwMode="auto">
            <a:xfrm>
              <a:off x="7054995" y="1987221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6283470" y="1987220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7831283" y="1987221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47" name="Rectangle 46"/>
            <p:cNvSpPr/>
            <p:nvPr/>
          </p:nvSpPr>
          <p:spPr bwMode="auto">
            <a:xfrm>
              <a:off x="6283470" y="2758746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48" name="Rectangle 47"/>
            <p:cNvSpPr/>
            <p:nvPr/>
          </p:nvSpPr>
          <p:spPr bwMode="auto">
            <a:xfrm>
              <a:off x="7831283" y="2758747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49" name="Rectangle 48"/>
            <p:cNvSpPr/>
            <p:nvPr/>
          </p:nvSpPr>
          <p:spPr bwMode="auto">
            <a:xfrm>
              <a:off x="6283470" y="3530271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50" name="Rectangle 49"/>
            <p:cNvSpPr/>
            <p:nvPr/>
          </p:nvSpPr>
          <p:spPr bwMode="auto">
            <a:xfrm>
              <a:off x="7831283" y="3530272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51" name="Rectangle 50"/>
            <p:cNvSpPr/>
            <p:nvPr/>
          </p:nvSpPr>
          <p:spPr bwMode="auto">
            <a:xfrm>
              <a:off x="7054995" y="2758745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52" name="Rectangle 51"/>
            <p:cNvSpPr/>
            <p:nvPr/>
          </p:nvSpPr>
          <p:spPr bwMode="auto">
            <a:xfrm>
              <a:off x="7054995" y="3530270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53" name="Rectangle 52"/>
            <p:cNvSpPr/>
            <p:nvPr/>
          </p:nvSpPr>
          <p:spPr bwMode="auto">
            <a:xfrm>
              <a:off x="8604537" y="1987220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54" name="Rectangle 53"/>
            <p:cNvSpPr/>
            <p:nvPr/>
          </p:nvSpPr>
          <p:spPr bwMode="auto">
            <a:xfrm>
              <a:off x="8606267" y="3530270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55" name="Rectangle 54"/>
            <p:cNvSpPr/>
            <p:nvPr/>
          </p:nvSpPr>
          <p:spPr bwMode="auto">
            <a:xfrm>
              <a:off x="8604536" y="2758745"/>
              <a:ext cx="771525" cy="771525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56" name="Rectangle 55"/>
          <p:cNvSpPr/>
          <p:nvPr/>
        </p:nvSpPr>
        <p:spPr bwMode="auto">
          <a:xfrm>
            <a:off x="8637221" y="4363263"/>
            <a:ext cx="771525" cy="771525"/>
          </a:xfrm>
          <a:prstGeom prst="rect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7859205" y="5134788"/>
            <a:ext cx="771525" cy="771525"/>
          </a:xfrm>
          <a:prstGeom prst="rect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7081188" y="5906318"/>
            <a:ext cx="771525" cy="771525"/>
          </a:xfrm>
          <a:prstGeom prst="rect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6322032" y="5134794"/>
            <a:ext cx="771525" cy="771525"/>
          </a:xfrm>
          <a:prstGeom prst="rect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36861" y="3725260"/>
            <a:ext cx="47594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Name one of the parts in this picture.</a:t>
            </a:r>
          </a:p>
          <a:p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1046" y="5083664"/>
            <a:ext cx="478528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How many parts have been shaded?</a:t>
            </a:r>
          </a:p>
        </p:txBody>
      </p:sp>
      <p:cxnSp>
        <p:nvCxnSpPr>
          <p:cNvPr id="61" name="Straight Connector 60"/>
          <p:cNvCxnSpPr/>
          <p:nvPr/>
        </p:nvCxnSpPr>
        <p:spPr>
          <a:xfrm>
            <a:off x="1839316" y="4534109"/>
            <a:ext cx="474221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1896314" y="4549703"/>
            <a:ext cx="9484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883946" y="3981044"/>
            <a:ext cx="540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9729" y="5740400"/>
            <a:ext cx="4237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11047" y="5862639"/>
            <a:ext cx="6072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 have 4 one-sixths; I have four-sixths.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992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3" grpId="0" animBg="1"/>
      <p:bldP spid="34" grpId="0" animBg="1"/>
      <p:bldP spid="35" grpId="0" animBg="1"/>
      <p:bldP spid="56" grpId="0" animBg="1"/>
      <p:bldP spid="57" grpId="0" animBg="1"/>
      <p:bldP spid="58" grpId="0" animBg="1"/>
      <p:bldP spid="59" grpId="0" animBg="1"/>
      <p:bldP spid="62" grpId="0"/>
      <p:bldP spid="63" grpId="0"/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0FB66FA-90D6-4E4F-83FD-66BACAFF76D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3040362"/>
            <a:ext cx="7907446" cy="6300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23B537-ECE0-4BF3-BC42-489577CFB61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3036811"/>
            <a:ext cx="831904" cy="630001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661B088-66A4-4B3A-91DD-527F385FA2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BF4A653-C952-4D85-9217-93E01F999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6434699-801F-43F2-90C7-ACA0EC1817C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49500" y="3053436"/>
            <a:ext cx="624681" cy="774027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AFB2531D-D30D-4C3F-911D-B14C6327E0FC}"/>
              </a:ext>
            </a:extLst>
          </p:cNvPr>
          <p:cNvSpPr txBox="1"/>
          <p:nvPr/>
        </p:nvSpPr>
        <p:spPr>
          <a:xfrm>
            <a:off x="4016478" y="4388730"/>
            <a:ext cx="4159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1 one-tenth = one-tenth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F5F77EA-9EBE-4E7C-9640-B088331013F3}"/>
              </a:ext>
            </a:extLst>
          </p:cNvPr>
          <p:cNvSpPr/>
          <p:nvPr/>
        </p:nvSpPr>
        <p:spPr>
          <a:xfrm>
            <a:off x="3692011" y="3842325"/>
            <a:ext cx="4807974" cy="155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63D587A-1AF7-4BBD-9598-FA79A33F1B26}"/>
              </a:ext>
            </a:extLst>
          </p:cNvPr>
          <p:cNvSpPr txBox="1"/>
          <p:nvPr/>
        </p:nvSpPr>
        <p:spPr>
          <a:xfrm>
            <a:off x="4016477" y="4388730"/>
            <a:ext cx="4159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2 one-tenths = two-tenths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E7A0F153-4BEC-4AD1-A99B-7F1919708BE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74181" y="3038022"/>
            <a:ext cx="778669" cy="63000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0D087558-55E3-48E7-AA1F-D9A6EF0B5A1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81403" y="3046749"/>
            <a:ext cx="352373" cy="774027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1405C131-ADBE-43EA-9049-90FA274B21D2}"/>
              </a:ext>
            </a:extLst>
          </p:cNvPr>
          <p:cNvSpPr/>
          <p:nvPr/>
        </p:nvSpPr>
        <p:spPr>
          <a:xfrm>
            <a:off x="3692011" y="3816013"/>
            <a:ext cx="4807974" cy="155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206E43F-FB62-4142-99CA-2101415E3052}"/>
              </a:ext>
            </a:extLst>
          </p:cNvPr>
          <p:cNvSpPr txBox="1"/>
          <p:nvPr/>
        </p:nvSpPr>
        <p:spPr>
          <a:xfrm>
            <a:off x="4016477" y="4388730"/>
            <a:ext cx="4159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3 one-tenths = three-tenths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7415A7C5-B924-4D2D-895A-47538A02A49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40995" y="3039671"/>
            <a:ext cx="790524" cy="630001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F4C886BC-4FBE-4B83-8051-FF1ACEF9B1B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3344" y="3048398"/>
            <a:ext cx="431006" cy="774027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1D7F3940-0FDC-4EB2-B541-BF0B7CC8FB2B}"/>
              </a:ext>
            </a:extLst>
          </p:cNvPr>
          <p:cNvSpPr/>
          <p:nvPr/>
        </p:nvSpPr>
        <p:spPr>
          <a:xfrm>
            <a:off x="3740995" y="3963313"/>
            <a:ext cx="4807974" cy="155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C7EE85E-D366-4D87-97BA-DD13E00FAB42}"/>
              </a:ext>
            </a:extLst>
          </p:cNvPr>
          <p:cNvSpPr txBox="1"/>
          <p:nvPr/>
        </p:nvSpPr>
        <p:spPr>
          <a:xfrm>
            <a:off x="4016476" y="4381712"/>
            <a:ext cx="4159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4 one-tenths = four-tenths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53BA2A1D-9872-4E96-8288-2CF3C6CCD1A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3236" y="3039947"/>
            <a:ext cx="790524" cy="630001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DE535064-30B9-4228-AE74-18CD7D3A404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5585" y="3048674"/>
            <a:ext cx="431006" cy="774027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DAE2746D-F0E3-439F-86A6-81332E95DC01}"/>
              </a:ext>
            </a:extLst>
          </p:cNvPr>
          <p:cNvSpPr/>
          <p:nvPr/>
        </p:nvSpPr>
        <p:spPr>
          <a:xfrm>
            <a:off x="3779094" y="4058644"/>
            <a:ext cx="4807974" cy="155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33D01B2-898E-4D1B-BA3F-4C4136C23A6B}"/>
              </a:ext>
            </a:extLst>
          </p:cNvPr>
          <p:cNvSpPr txBox="1"/>
          <p:nvPr/>
        </p:nvSpPr>
        <p:spPr>
          <a:xfrm>
            <a:off x="4016476" y="4374216"/>
            <a:ext cx="4159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5 one-tenths = five-tenths</a:t>
            </a: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E95D0CDA-0234-44A7-A11F-33AAB856D6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05476" y="3036435"/>
            <a:ext cx="790524" cy="630001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B7770F44-B167-4FAE-BF7A-D81F3B56359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7825" y="3045162"/>
            <a:ext cx="431006" cy="774027"/>
          </a:xfrm>
          <a:prstGeom prst="rect">
            <a:avLst/>
          </a:prstGeom>
        </p:spPr>
      </p:pic>
      <p:sp>
        <p:nvSpPr>
          <p:cNvPr id="75" name="Rectangle 74">
            <a:extLst>
              <a:ext uri="{FF2B5EF4-FFF2-40B4-BE49-F238E27FC236}">
                <a16:creationId xmlns:a16="http://schemas.microsoft.com/office/drawing/2014/main" id="{D462232C-2D1C-4C37-9725-0E5D0A79607C}"/>
              </a:ext>
            </a:extLst>
          </p:cNvPr>
          <p:cNvSpPr/>
          <p:nvPr/>
        </p:nvSpPr>
        <p:spPr>
          <a:xfrm>
            <a:off x="3533775" y="3835307"/>
            <a:ext cx="4807974" cy="155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51C4211B-D9AB-402D-83D3-7557062259E2}"/>
              </a:ext>
            </a:extLst>
          </p:cNvPr>
          <p:cNvSpPr txBox="1"/>
          <p:nvPr/>
        </p:nvSpPr>
        <p:spPr>
          <a:xfrm>
            <a:off x="4016476" y="4382550"/>
            <a:ext cx="4159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6 one-tenths = six-tenths</a:t>
            </a:r>
          </a:p>
        </p:txBody>
      </p:sp>
      <p:pic>
        <p:nvPicPr>
          <p:cNvPr id="79" name="Picture 78">
            <a:extLst>
              <a:ext uri="{FF2B5EF4-FFF2-40B4-BE49-F238E27FC236}">
                <a16:creationId xmlns:a16="http://schemas.microsoft.com/office/drawing/2014/main" id="{2FA29EEC-FACB-4861-A1A3-453D62192EB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87716" y="3038948"/>
            <a:ext cx="790524" cy="630001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E543A9A3-4BAD-4EFD-B42B-D6C7556B3F7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0065" y="3047675"/>
            <a:ext cx="431006" cy="774027"/>
          </a:xfrm>
          <a:prstGeom prst="rect">
            <a:avLst/>
          </a:prstGeom>
        </p:spPr>
      </p:pic>
      <p:sp>
        <p:nvSpPr>
          <p:cNvPr id="83" name="Rectangle 82">
            <a:extLst>
              <a:ext uri="{FF2B5EF4-FFF2-40B4-BE49-F238E27FC236}">
                <a16:creationId xmlns:a16="http://schemas.microsoft.com/office/drawing/2014/main" id="{2A3B06D3-FE9D-496A-A38E-F843926BC7DE}"/>
              </a:ext>
            </a:extLst>
          </p:cNvPr>
          <p:cNvSpPr/>
          <p:nvPr/>
        </p:nvSpPr>
        <p:spPr>
          <a:xfrm>
            <a:off x="3789979" y="4141187"/>
            <a:ext cx="4807974" cy="155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AB195AC-CEF0-47BD-83DB-86E9196748BC}"/>
              </a:ext>
            </a:extLst>
          </p:cNvPr>
          <p:cNvSpPr txBox="1"/>
          <p:nvPr/>
        </p:nvSpPr>
        <p:spPr>
          <a:xfrm>
            <a:off x="4017666" y="4388729"/>
            <a:ext cx="4159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7 one-tenths = seven-tenths</a:t>
            </a:r>
          </a:p>
        </p:txBody>
      </p:sp>
      <p:pic>
        <p:nvPicPr>
          <p:cNvPr id="87" name="Picture 86">
            <a:extLst>
              <a:ext uri="{FF2B5EF4-FFF2-40B4-BE49-F238E27FC236}">
                <a16:creationId xmlns:a16="http://schemas.microsoft.com/office/drawing/2014/main" id="{2B65EA64-6B6A-4A5A-B45D-4C5BABE86B9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61043" y="3039947"/>
            <a:ext cx="790524" cy="630001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2C849FFE-FF3B-42F4-AC4E-77D303D7357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13392" y="3048674"/>
            <a:ext cx="431006" cy="774027"/>
          </a:xfrm>
          <a:prstGeom prst="rect">
            <a:avLst/>
          </a:prstGeom>
        </p:spPr>
      </p:pic>
      <p:sp>
        <p:nvSpPr>
          <p:cNvPr id="91" name="Rectangle 90">
            <a:extLst>
              <a:ext uri="{FF2B5EF4-FFF2-40B4-BE49-F238E27FC236}">
                <a16:creationId xmlns:a16="http://schemas.microsoft.com/office/drawing/2014/main" id="{B6300FB7-B0DA-443A-9720-DC0FBD87DB03}"/>
              </a:ext>
            </a:extLst>
          </p:cNvPr>
          <p:cNvSpPr/>
          <p:nvPr/>
        </p:nvSpPr>
        <p:spPr>
          <a:xfrm>
            <a:off x="3528623" y="4058644"/>
            <a:ext cx="4807974" cy="155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371792E8-65F1-4CD0-9BCA-F4DE4999ED40}"/>
              </a:ext>
            </a:extLst>
          </p:cNvPr>
          <p:cNvSpPr txBox="1"/>
          <p:nvPr/>
        </p:nvSpPr>
        <p:spPr>
          <a:xfrm>
            <a:off x="4016476" y="4392398"/>
            <a:ext cx="4159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8 one-tenths = eight-tenths</a:t>
            </a:r>
          </a:p>
        </p:txBody>
      </p:sp>
      <p:pic>
        <p:nvPicPr>
          <p:cNvPr id="95" name="Picture 94">
            <a:extLst>
              <a:ext uri="{FF2B5EF4-FFF2-40B4-BE49-F238E27FC236}">
                <a16:creationId xmlns:a16="http://schemas.microsoft.com/office/drawing/2014/main" id="{20D6A4B7-17A9-45B8-9DFB-E6491405AF5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44475" y="3037623"/>
            <a:ext cx="790524" cy="630001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C5E57331-8FE2-404A-8A73-F2B3C931BF6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96824" y="3046350"/>
            <a:ext cx="431006" cy="774027"/>
          </a:xfrm>
          <a:prstGeom prst="rect">
            <a:avLst/>
          </a:prstGeom>
        </p:spPr>
      </p:pic>
      <p:sp>
        <p:nvSpPr>
          <p:cNvPr id="99" name="Rectangle 98">
            <a:extLst>
              <a:ext uri="{FF2B5EF4-FFF2-40B4-BE49-F238E27FC236}">
                <a16:creationId xmlns:a16="http://schemas.microsoft.com/office/drawing/2014/main" id="{303F2752-FF84-4BFE-B7EB-168F5375E9BE}"/>
              </a:ext>
            </a:extLst>
          </p:cNvPr>
          <p:cNvSpPr/>
          <p:nvPr/>
        </p:nvSpPr>
        <p:spPr>
          <a:xfrm>
            <a:off x="3818280" y="4230607"/>
            <a:ext cx="4807974" cy="155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605BB9C0-135E-4159-AC3A-CE24DDEE09E2}"/>
              </a:ext>
            </a:extLst>
          </p:cNvPr>
          <p:cNvSpPr txBox="1"/>
          <p:nvPr/>
        </p:nvSpPr>
        <p:spPr>
          <a:xfrm>
            <a:off x="4023108" y="4392398"/>
            <a:ext cx="4159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9 one-tenths = nine-tenths</a:t>
            </a:r>
          </a:p>
        </p:txBody>
      </p:sp>
      <p:pic>
        <p:nvPicPr>
          <p:cNvPr id="103" name="Picture 102">
            <a:extLst>
              <a:ext uri="{FF2B5EF4-FFF2-40B4-BE49-F238E27FC236}">
                <a16:creationId xmlns:a16="http://schemas.microsoft.com/office/drawing/2014/main" id="{4493E097-48C3-44FC-890F-5D1F6F92AA3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27243" y="3040206"/>
            <a:ext cx="790524" cy="630001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0F24EEA6-A177-4B50-9135-6A72241B65E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79592" y="3048933"/>
            <a:ext cx="431006" cy="774027"/>
          </a:xfrm>
          <a:prstGeom prst="rect">
            <a:avLst/>
          </a:prstGeom>
        </p:spPr>
      </p:pic>
      <p:sp>
        <p:nvSpPr>
          <p:cNvPr id="107" name="Rectangle 106">
            <a:extLst>
              <a:ext uri="{FF2B5EF4-FFF2-40B4-BE49-F238E27FC236}">
                <a16:creationId xmlns:a16="http://schemas.microsoft.com/office/drawing/2014/main" id="{57BA1D9F-0513-47E5-BE5D-D7112D8AB746}"/>
              </a:ext>
            </a:extLst>
          </p:cNvPr>
          <p:cNvSpPr/>
          <p:nvPr/>
        </p:nvSpPr>
        <p:spPr>
          <a:xfrm>
            <a:off x="3885550" y="4036299"/>
            <a:ext cx="4807974" cy="155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F1CB8A2-50EA-4514-BB66-513E16DDB22D}"/>
              </a:ext>
            </a:extLst>
          </p:cNvPr>
          <p:cNvSpPr txBox="1"/>
          <p:nvPr/>
        </p:nvSpPr>
        <p:spPr>
          <a:xfrm>
            <a:off x="4026737" y="4401472"/>
            <a:ext cx="4159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10 one-tenths = ten-tenths</a:t>
            </a:r>
          </a:p>
        </p:txBody>
      </p:sp>
      <p:pic>
        <p:nvPicPr>
          <p:cNvPr id="111" name="Picture 110">
            <a:extLst>
              <a:ext uri="{FF2B5EF4-FFF2-40B4-BE49-F238E27FC236}">
                <a16:creationId xmlns:a16="http://schemas.microsoft.com/office/drawing/2014/main" id="{C25BDEC9-1959-499D-81C6-680B090B36A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06513" y="3039947"/>
            <a:ext cx="790524" cy="630001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6474839A-00B0-4BB8-932B-1CD0F452A3E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58862" y="3048674"/>
            <a:ext cx="431006" cy="7740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7842" y="5624988"/>
            <a:ext cx="737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Can you show me five-tenths?</a:t>
            </a:r>
          </a:p>
        </p:txBody>
      </p:sp>
      <p:sp>
        <p:nvSpPr>
          <p:cNvPr id="4" name="Rectangle 3"/>
          <p:cNvSpPr/>
          <p:nvPr/>
        </p:nvSpPr>
        <p:spPr>
          <a:xfrm>
            <a:off x="3893344" y="4374216"/>
            <a:ext cx="4443253" cy="476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765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00"/>
                            </p:stCondLst>
                            <p:childTnLst>
                              <p:par>
                                <p:cTn id="1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6" grpId="0" animBg="1"/>
      <p:bldP spid="43" grpId="0"/>
      <p:bldP spid="50" grpId="0" animBg="1"/>
      <p:bldP spid="51" grpId="0"/>
      <p:bldP spid="59" grpId="0" animBg="1"/>
      <p:bldP spid="60" grpId="0"/>
      <p:bldP spid="67" grpId="0" animBg="1"/>
      <p:bldP spid="68" grpId="0"/>
      <p:bldP spid="75" grpId="0" animBg="1"/>
      <p:bldP spid="76" grpId="0"/>
      <p:bldP spid="83" grpId="0" animBg="1"/>
      <p:bldP spid="84" grpId="0"/>
      <p:bldP spid="91" grpId="0" animBg="1"/>
      <p:bldP spid="92" grpId="0"/>
      <p:bldP spid="99" grpId="0" animBg="1"/>
      <p:bldP spid="100" grpId="0"/>
      <p:bldP spid="107" grpId="0" animBg="1"/>
      <p:bldP spid="108" grpId="0"/>
      <p:bldP spid="3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4C2D462-774F-4E36-87A0-FE2175373C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F183B7E-EA7C-46C8-91FB-B92A3A7D6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402" y="3142212"/>
            <a:ext cx="9621197" cy="9001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1CB8A2-50EA-4514-BB66-513E16DDB22D}"/>
              </a:ext>
            </a:extLst>
          </p:cNvPr>
          <p:cNvSpPr txBox="1"/>
          <p:nvPr/>
        </p:nvSpPr>
        <p:spPr>
          <a:xfrm>
            <a:off x="1052795" y="1282370"/>
            <a:ext cx="10086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I have ____ one-tenths; I have ____-tenths.</a:t>
            </a:r>
          </a:p>
        </p:txBody>
      </p:sp>
      <p:sp>
        <p:nvSpPr>
          <p:cNvPr id="6" name="Oval 5"/>
          <p:cNvSpPr/>
          <p:nvPr/>
        </p:nvSpPr>
        <p:spPr>
          <a:xfrm>
            <a:off x="1285402" y="2364046"/>
            <a:ext cx="4832765" cy="2456443"/>
          </a:xfrm>
          <a:prstGeom prst="ellipse">
            <a:avLst/>
          </a:prstGeom>
          <a:noFill/>
          <a:ln w="889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3437466" y="1294216"/>
            <a:ext cx="880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74002" y="1297751"/>
            <a:ext cx="101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five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438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0156700-F1D7-4A42-A90C-3B13A921DC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1DABE89-4888-45E7-8BD1-02F86C58F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402" y="3142212"/>
            <a:ext cx="9621197" cy="9001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1CB8A2-50EA-4514-BB66-513E16DDB22D}"/>
              </a:ext>
            </a:extLst>
          </p:cNvPr>
          <p:cNvSpPr txBox="1"/>
          <p:nvPr/>
        </p:nvSpPr>
        <p:spPr>
          <a:xfrm>
            <a:off x="1052795" y="1282370"/>
            <a:ext cx="10086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I have ____ one-tenths; I have ____-tenths.</a:t>
            </a:r>
          </a:p>
        </p:txBody>
      </p:sp>
      <p:sp>
        <p:nvSpPr>
          <p:cNvPr id="6" name="Oval 5"/>
          <p:cNvSpPr/>
          <p:nvPr/>
        </p:nvSpPr>
        <p:spPr>
          <a:xfrm>
            <a:off x="6073834" y="2364046"/>
            <a:ext cx="4763499" cy="2456443"/>
          </a:xfrm>
          <a:prstGeom prst="ellipse">
            <a:avLst/>
          </a:prstGeom>
          <a:noFill/>
          <a:ln w="889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3420532" y="1302546"/>
            <a:ext cx="880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90936" y="1302546"/>
            <a:ext cx="101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five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268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30BCA76-9434-49A2-BB61-156F17DAB9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7820D34-7786-41E6-988F-CFEFAF077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402" y="3142212"/>
            <a:ext cx="9621197" cy="9001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1CB8A2-50EA-4514-BB66-513E16DDB22D}"/>
              </a:ext>
            </a:extLst>
          </p:cNvPr>
          <p:cNvSpPr txBox="1"/>
          <p:nvPr/>
        </p:nvSpPr>
        <p:spPr>
          <a:xfrm>
            <a:off x="1052795" y="1282370"/>
            <a:ext cx="10086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I have ____ one-tenths; I have ____-tenths.</a:t>
            </a:r>
          </a:p>
        </p:txBody>
      </p:sp>
      <p:sp>
        <p:nvSpPr>
          <p:cNvPr id="6" name="Oval 5"/>
          <p:cNvSpPr/>
          <p:nvPr/>
        </p:nvSpPr>
        <p:spPr>
          <a:xfrm>
            <a:off x="4165600" y="2364046"/>
            <a:ext cx="4758267" cy="2456443"/>
          </a:xfrm>
          <a:prstGeom prst="ellipse">
            <a:avLst/>
          </a:prstGeom>
          <a:noFill/>
          <a:ln w="889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796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E811D6-A7FD-4B79-A027-9A57FC7997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954F59-19EF-43CC-A716-EE6A31EA0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0E2EED-4F54-4DCC-8AC6-854B285E6CB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3032049"/>
            <a:ext cx="7907446" cy="630001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1C974751-EFC8-4000-B96D-6F26B3BD575F}"/>
              </a:ext>
            </a:extLst>
          </p:cNvPr>
          <p:cNvSpPr txBox="1"/>
          <p:nvPr/>
        </p:nvSpPr>
        <p:spPr>
          <a:xfrm>
            <a:off x="4026737" y="4401472"/>
            <a:ext cx="4159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3 one-tenths = three-tenths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A70E7E9-05B3-4B4D-8FAC-FA9E471DC9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3032049"/>
            <a:ext cx="7907446" cy="63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F1CB8A2-50EA-4514-BB66-513E16DDB22D}"/>
              </a:ext>
            </a:extLst>
          </p:cNvPr>
          <p:cNvSpPr txBox="1"/>
          <p:nvPr/>
        </p:nvSpPr>
        <p:spPr>
          <a:xfrm>
            <a:off x="1052795" y="1282370"/>
            <a:ext cx="10086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I have ____ one-tenths; I have _____-tenths.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1CB8A2-50EA-4514-BB66-513E16DDB22D}"/>
              </a:ext>
            </a:extLst>
          </p:cNvPr>
          <p:cNvSpPr txBox="1"/>
          <p:nvPr/>
        </p:nvSpPr>
        <p:spPr>
          <a:xfrm>
            <a:off x="3101730" y="1282370"/>
            <a:ext cx="11389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1CB8A2-50EA-4514-BB66-513E16DDB22D}"/>
              </a:ext>
            </a:extLst>
          </p:cNvPr>
          <p:cNvSpPr txBox="1"/>
          <p:nvPr/>
        </p:nvSpPr>
        <p:spPr>
          <a:xfrm>
            <a:off x="7631780" y="1282369"/>
            <a:ext cx="1306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019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A741ACE-B072-4CCC-B8A5-7157D0BE61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D4B71C5-643D-4D70-98FA-D78066544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0E2EED-4F54-4DCC-8AC6-854B285E6CB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3032049"/>
            <a:ext cx="7907446" cy="6300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F1CB8A2-50EA-4514-BB66-513E16DDB22D}"/>
              </a:ext>
            </a:extLst>
          </p:cNvPr>
          <p:cNvSpPr txBox="1"/>
          <p:nvPr/>
        </p:nvSpPr>
        <p:spPr>
          <a:xfrm>
            <a:off x="1052795" y="4906103"/>
            <a:ext cx="10086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I have ____ one-tenths; I have ____ tenths.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19867" y="1184693"/>
            <a:ext cx="7857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How could you represent six-tenths?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083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B4FA160-30D1-4143-BC96-E2DD8F3E23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F117DB1-ACBD-4EB6-A5EB-A4959A21D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1CB8A2-50EA-4514-BB66-513E16DDB22D}"/>
              </a:ext>
            </a:extLst>
          </p:cNvPr>
          <p:cNvSpPr txBox="1"/>
          <p:nvPr/>
        </p:nvSpPr>
        <p:spPr>
          <a:xfrm>
            <a:off x="1052795" y="1282370"/>
            <a:ext cx="10086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I have ____ one-tenths; I have ____-tenths.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1CB8A2-50EA-4514-BB66-513E16DDB22D}"/>
              </a:ext>
            </a:extLst>
          </p:cNvPr>
          <p:cNvSpPr txBox="1"/>
          <p:nvPr/>
        </p:nvSpPr>
        <p:spPr>
          <a:xfrm>
            <a:off x="3101730" y="1187201"/>
            <a:ext cx="11389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CB8A2-50EA-4514-BB66-513E16DDB22D}"/>
              </a:ext>
            </a:extLst>
          </p:cNvPr>
          <p:cNvSpPr txBox="1"/>
          <p:nvPr/>
        </p:nvSpPr>
        <p:spPr>
          <a:xfrm>
            <a:off x="7784271" y="1187201"/>
            <a:ext cx="11389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six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5230" y="3304568"/>
            <a:ext cx="8131563" cy="10014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251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4|10.2|10.9|21.5|25.8|1.4|1.1|1.2|9.3|3|1.4|1.5|1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4.7|5|10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5.3|47.2|15.6|21.5|15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|6.2|13.9|6.7|6.9|2.9|3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|4.5|15.1|6.1|11|5|7.1|5.4|5.8|8.3|27.3|3.1|5.4|2.4|5.9|8.9|2.9|5.9|5.9|4.7|13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6|5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|3|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51.7|5.3|3.2|5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3.3|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23.3|9.9|14.4|2.3|1.9|2|2.8|8.2|2.2|2|7.2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D2132AC-C92D-403D-AE02-15E9259EF073}"/>
</file>

<file path=customXml/itemProps2.xml><?xml version="1.0" encoding="utf-8"?>
<ds:datastoreItem xmlns:ds="http://schemas.openxmlformats.org/officeDocument/2006/customXml" ds:itemID="{5939A273-59DF-4506-894A-8E7C627ACB1F}"/>
</file>

<file path=customXml/itemProps3.xml><?xml version="1.0" encoding="utf-8"?>
<ds:datastoreItem xmlns:ds="http://schemas.openxmlformats.org/officeDocument/2006/customXml" ds:itemID="{230CFB97-6F51-4534-8997-457763DC12F1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1873</TotalTime>
  <Words>297</Words>
  <Application>Microsoft Office PowerPoint</Application>
  <PresentationFormat>Widescreen</PresentationFormat>
  <Paragraphs>65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Myriad Pro</vt:lpstr>
      <vt:lpstr>Open Sans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 Chantler</dc:creator>
  <cp:lastModifiedBy>Andrew Young</cp:lastModifiedBy>
  <cp:revision>36</cp:revision>
  <dcterms:created xsi:type="dcterms:W3CDTF">2020-05-18T20:18:34Z</dcterms:created>
  <dcterms:modified xsi:type="dcterms:W3CDTF">2020-08-26T15:08:08Z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