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5"/>
  </p:sldMasterIdLst>
  <p:notesMasterIdLst>
    <p:notesMasterId r:id="rId22"/>
  </p:notesMasterIdLst>
  <p:sldIdLst>
    <p:sldId id="301" r:id="rId6"/>
    <p:sldId id="300" r:id="rId7"/>
    <p:sldId id="297" r:id="rId8"/>
    <p:sldId id="285" r:id="rId9"/>
    <p:sldId id="286" r:id="rId10"/>
    <p:sldId id="287" r:id="rId11"/>
    <p:sldId id="298" r:id="rId12"/>
    <p:sldId id="289" r:id="rId13"/>
    <p:sldId id="291" r:id="rId14"/>
    <p:sldId id="299" r:id="rId15"/>
    <p:sldId id="293" r:id="rId16"/>
    <p:sldId id="295" r:id="rId17"/>
    <p:sldId id="296" r:id="rId18"/>
    <p:sldId id="294" r:id="rId19"/>
    <p:sldId id="272" r:id="rId20"/>
    <p:sldId id="302" r:id="rId21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1408EA-41B7-4AAB-9003-0156E44DBC09}" v="1" dt="2020-08-26T15:10:43.9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62" autoAdjust="0"/>
    <p:restoredTop sz="79221" autoAdjust="0"/>
  </p:normalViewPr>
  <p:slideViewPr>
    <p:cSldViewPr>
      <p:cViewPr varScale="1">
        <p:scale>
          <a:sx n="57" d="100"/>
          <a:sy n="57" d="100"/>
        </p:scale>
        <p:origin x="1752" y="66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FE1408EA-41B7-4AAB-9003-0156E44DBC09}"/>
    <pc:docChg chg="custSel modSld">
      <pc:chgData name="Andrew Young" userId="3d7dab09-352b-4858-b937-4a4f8b94e613" providerId="ADAL" clId="{FE1408EA-41B7-4AAB-9003-0156E44DBC09}" dt="2020-08-26T15:10:43.997" v="6" actId="207"/>
      <pc:docMkLst>
        <pc:docMk/>
      </pc:docMkLst>
      <pc:sldChg chg="modSp mod">
        <pc:chgData name="Andrew Young" userId="3d7dab09-352b-4858-b937-4a4f8b94e613" providerId="ADAL" clId="{FE1408EA-41B7-4AAB-9003-0156E44DBC09}" dt="2020-08-26T15:10:35.248" v="3" actId="20577"/>
        <pc:sldMkLst>
          <pc:docMk/>
          <pc:sldMk cId="1470195590" sldId="272"/>
        </pc:sldMkLst>
        <pc:spChg chg="mod">
          <ac:chgData name="Andrew Young" userId="3d7dab09-352b-4858-b937-4a4f8b94e613" providerId="ADAL" clId="{FE1408EA-41B7-4AAB-9003-0156E44DBC09}" dt="2020-08-26T15:10:35.248" v="3" actId="20577"/>
          <ac:spMkLst>
            <pc:docMk/>
            <pc:sldMk cId="1470195590" sldId="272"/>
            <ac:spMk id="6" creationId="{90F5724C-B060-469E-822F-8B65CBEE36BC}"/>
          </ac:spMkLst>
        </pc:spChg>
      </pc:sldChg>
      <pc:sldChg chg="modSp mod">
        <pc:chgData name="Andrew Young" userId="3d7dab09-352b-4858-b937-4a4f8b94e613" providerId="ADAL" clId="{FE1408EA-41B7-4AAB-9003-0156E44DBC09}" dt="2020-08-26T15:10:19.272" v="2" actId="20577"/>
        <pc:sldMkLst>
          <pc:docMk/>
          <pc:sldMk cId="2824050127" sldId="294"/>
        </pc:sldMkLst>
        <pc:spChg chg="mod">
          <ac:chgData name="Andrew Young" userId="3d7dab09-352b-4858-b937-4a4f8b94e613" providerId="ADAL" clId="{FE1408EA-41B7-4AAB-9003-0156E44DBC09}" dt="2020-08-26T15:10:19.272" v="2" actId="20577"/>
          <ac:spMkLst>
            <pc:docMk/>
            <pc:sldMk cId="2824050127" sldId="294"/>
            <ac:spMk id="4" creationId="{2FEEDB54-45A5-47C2-938F-1357C9F4B15B}"/>
          </ac:spMkLst>
        </pc:spChg>
      </pc:sldChg>
      <pc:sldChg chg="modSp mod">
        <pc:chgData name="Andrew Young" userId="3d7dab09-352b-4858-b937-4a4f8b94e613" providerId="ADAL" clId="{FE1408EA-41B7-4AAB-9003-0156E44DBC09}" dt="2020-08-26T15:10:05.046" v="0" actId="6549"/>
        <pc:sldMkLst>
          <pc:docMk/>
          <pc:sldMk cId="2189559541" sldId="295"/>
        </pc:sldMkLst>
        <pc:spChg chg="mod">
          <ac:chgData name="Andrew Young" userId="3d7dab09-352b-4858-b937-4a4f8b94e613" providerId="ADAL" clId="{FE1408EA-41B7-4AAB-9003-0156E44DBC09}" dt="2020-08-26T15:10:05.046" v="0" actId="6549"/>
          <ac:spMkLst>
            <pc:docMk/>
            <pc:sldMk cId="2189559541" sldId="295"/>
            <ac:spMk id="6" creationId="{0D6B4234-2CA9-42E9-A87F-93B84C369FDD}"/>
          </ac:spMkLst>
        </pc:spChg>
      </pc:sldChg>
      <pc:sldChg chg="modSp mod">
        <pc:chgData name="Andrew Young" userId="3d7dab09-352b-4858-b937-4a4f8b94e613" providerId="ADAL" clId="{FE1408EA-41B7-4AAB-9003-0156E44DBC09}" dt="2020-08-26T15:10:11.756" v="1" actId="6549"/>
        <pc:sldMkLst>
          <pc:docMk/>
          <pc:sldMk cId="390753728" sldId="296"/>
        </pc:sldMkLst>
        <pc:spChg chg="mod">
          <ac:chgData name="Andrew Young" userId="3d7dab09-352b-4858-b937-4a4f8b94e613" providerId="ADAL" clId="{FE1408EA-41B7-4AAB-9003-0156E44DBC09}" dt="2020-08-26T15:10:11.756" v="1" actId="6549"/>
          <ac:spMkLst>
            <pc:docMk/>
            <pc:sldMk cId="390753728" sldId="296"/>
            <ac:spMk id="6" creationId="{0D6B4234-2CA9-42E9-A87F-93B84C369FDD}"/>
          </ac:spMkLst>
        </pc:spChg>
      </pc:sldChg>
      <pc:sldChg chg="modSp mod">
        <pc:chgData name="Andrew Young" userId="3d7dab09-352b-4858-b937-4a4f8b94e613" providerId="ADAL" clId="{FE1408EA-41B7-4AAB-9003-0156E44DBC09}" dt="2020-08-26T15:10:43.997" v="6" actId="207"/>
        <pc:sldMkLst>
          <pc:docMk/>
          <pc:sldMk cId="1925518705" sldId="302"/>
        </pc:sldMkLst>
        <pc:spChg chg="mod">
          <ac:chgData name="Andrew Young" userId="3d7dab09-352b-4858-b937-4a4f8b94e613" providerId="ADAL" clId="{FE1408EA-41B7-4AAB-9003-0156E44DBC09}" dt="2020-08-26T15:10:43.997" v="6" actId="207"/>
          <ac:spMkLst>
            <pc:docMk/>
            <pc:sldMk cId="1925518705" sldId="302"/>
            <ac:spMk id="3" creationId="{9E54194F-040E-40B7-94C4-A4761F8F318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11720-7B0E-4C12-AC48-46850018C435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667AB-D8A1-4129-B41D-103281AD3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09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9108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17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422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798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249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446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517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405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415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8624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699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8974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72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12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39049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2804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145317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90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8.png"/><Relationship Id="rId5" Type="http://schemas.openxmlformats.org/officeDocument/2006/relationships/image" Target="../media/image20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BF8D3A23-7AC4-4E20-9031-10EC62D530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4</a:t>
            </a:r>
          </a:p>
        </p:txBody>
      </p:sp>
    </p:spTree>
    <p:extLst>
      <p:ext uri="{BB962C8B-B14F-4D97-AF65-F5344CB8AC3E}">
        <p14:creationId xmlns:p14="http://schemas.microsoft.com/office/powerpoint/2010/main" val="2431227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EC13E3-8A1F-4283-80A8-BC00A9497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4D2A69-C998-4683-AE6C-08EA3B985C24}"/>
              </a:ext>
            </a:extLst>
          </p:cNvPr>
          <p:cNvSpPr/>
          <p:nvPr/>
        </p:nvSpPr>
        <p:spPr>
          <a:xfrm>
            <a:off x="640102" y="3980699"/>
            <a:ext cx="8565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 into _____equal parts.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61A0C2-00F0-47FC-9949-60DF9DF7D1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7"/>
          <a:stretch/>
        </p:blipFill>
        <p:spPr>
          <a:xfrm>
            <a:off x="470902" y="1201088"/>
            <a:ext cx="6247903" cy="225651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48594AB-E3F7-49DF-802D-95D3BC1C0BC7}"/>
              </a:ext>
            </a:extLst>
          </p:cNvPr>
          <p:cNvSpPr txBox="1"/>
          <p:nvPr/>
        </p:nvSpPr>
        <p:spPr>
          <a:xfrm>
            <a:off x="6718806" y="2112772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5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9861698-080B-4050-8BE1-B66B78DBA8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9931" y="2158792"/>
            <a:ext cx="504825" cy="12144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67389D4-FD28-420F-A14D-A7D713B4E58F}"/>
              </a:ext>
            </a:extLst>
          </p:cNvPr>
          <p:cNvSpPr txBox="1"/>
          <p:nvPr/>
        </p:nvSpPr>
        <p:spPr>
          <a:xfrm>
            <a:off x="6020587" y="3980699"/>
            <a:ext cx="766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five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2E6501-6477-4F7A-B7B2-4A50F5C4E7A0}"/>
              </a:ext>
            </a:extLst>
          </p:cNvPr>
          <p:cNvGrpSpPr/>
          <p:nvPr/>
        </p:nvGrpSpPr>
        <p:grpSpPr>
          <a:xfrm>
            <a:off x="1979710" y="1220868"/>
            <a:ext cx="5521250" cy="3961360"/>
            <a:chOff x="1979710" y="1220868"/>
            <a:chExt cx="5521250" cy="396136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7C2B0F9-28A1-424C-9B58-8F37278A091D}"/>
                </a:ext>
              </a:extLst>
            </p:cNvPr>
            <p:cNvSpPr/>
            <p:nvPr/>
          </p:nvSpPr>
          <p:spPr>
            <a:xfrm>
              <a:off x="1979710" y="4659008"/>
              <a:ext cx="55088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en-GB" dirty="0">
                  <a:latin typeface="Myriad Pro" panose="020B0503030403020204" pitchFamily="34" charset="0"/>
                </a:rPr>
                <a:t>______ of the parts are shaded; 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4EF1CB0-794E-44B9-9632-9DCD1F2E885B}"/>
                </a:ext>
              </a:extLst>
            </p:cNvPr>
            <p:cNvSpPr txBox="1"/>
            <p:nvPr/>
          </p:nvSpPr>
          <p:spPr>
            <a:xfrm>
              <a:off x="6731222" y="1220868"/>
              <a:ext cx="7697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6000" dirty="0"/>
                <a:t>3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19A0D14-E2F6-475D-8F21-EF6E22C477B2}"/>
                </a:ext>
              </a:extLst>
            </p:cNvPr>
            <p:cNvSpPr txBox="1"/>
            <p:nvPr/>
          </p:nvSpPr>
          <p:spPr>
            <a:xfrm>
              <a:off x="2369182" y="4551461"/>
              <a:ext cx="11629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dirty="0"/>
                <a:t>Three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ED7ADD5-D529-409D-858F-49F2090D3D2C}"/>
              </a:ext>
            </a:extLst>
          </p:cNvPr>
          <p:cNvGrpSpPr/>
          <p:nvPr/>
        </p:nvGrpSpPr>
        <p:grpSpPr>
          <a:xfrm>
            <a:off x="2327551" y="5312221"/>
            <a:ext cx="3876319" cy="853083"/>
            <a:chOff x="2327551" y="5312221"/>
            <a:chExt cx="3876319" cy="85308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3451FB6-5AC9-4156-B4FD-D10DB7F8B457}"/>
                </a:ext>
              </a:extLst>
            </p:cNvPr>
            <p:cNvSpPr/>
            <p:nvPr/>
          </p:nvSpPr>
          <p:spPr>
            <a:xfrm>
              <a:off x="2327551" y="5395302"/>
              <a:ext cx="38763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lang="en-GB" dirty="0">
                  <a:cs typeface="Arial" panose="020B0604020202020204" pitchFamily="34" charset="0"/>
                </a:rPr>
                <a:t>that is      of the whole.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BC4152C4-EC8A-494C-A813-369D093C5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32107" y="5312221"/>
              <a:ext cx="363194" cy="853083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FC738ACD-8EC5-4F54-8A20-E1EDA6B89446}"/>
              </a:ext>
            </a:extLst>
          </p:cNvPr>
          <p:cNvSpPr/>
          <p:nvPr/>
        </p:nvSpPr>
        <p:spPr>
          <a:xfrm>
            <a:off x="539552" y="4005064"/>
            <a:ext cx="469673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84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21" grpId="0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52EF7D4-246C-4352-9810-964FA2726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5B161-C62A-4BFD-9A85-FCDD0439CA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4"/>
          <a:stretch/>
        </p:blipFill>
        <p:spPr>
          <a:xfrm>
            <a:off x="417734" y="770301"/>
            <a:ext cx="6607943" cy="19190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AC1AC5-0E83-4667-B8E6-898EBAE327BE}"/>
              </a:ext>
            </a:extLst>
          </p:cNvPr>
          <p:cNvSpPr txBox="1"/>
          <p:nvPr/>
        </p:nvSpPr>
        <p:spPr>
          <a:xfrm>
            <a:off x="6718805" y="1553023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37D391-154F-4B4F-85C8-D4432454C236}"/>
              </a:ext>
            </a:extLst>
          </p:cNvPr>
          <p:cNvSpPr txBox="1"/>
          <p:nvPr/>
        </p:nvSpPr>
        <p:spPr>
          <a:xfrm>
            <a:off x="6731221" y="661119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6F5660-ECB1-4AD6-8005-EE5F742772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9930" y="1599043"/>
            <a:ext cx="504825" cy="12144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6AABAA3-1490-48AC-93FF-999A93071E87}"/>
              </a:ext>
            </a:extLst>
          </p:cNvPr>
          <p:cNvSpPr/>
          <p:nvPr/>
        </p:nvSpPr>
        <p:spPr>
          <a:xfrm>
            <a:off x="-104867" y="3016547"/>
            <a:ext cx="9144000" cy="259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 into ____ equal parts.</a:t>
            </a:r>
          </a:p>
          <a:p>
            <a:pPr algn="ctr">
              <a:buNone/>
            </a:pPr>
            <a:endParaRPr lang="en-GB" dirty="0"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          ____of the parts are shaded; </a:t>
            </a:r>
          </a:p>
          <a:p>
            <a:pPr algn="ctr">
              <a:buNone/>
            </a:pPr>
            <a:endParaRPr lang="en-GB" dirty="0"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that is       of the whole.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AFFC18-D4BF-4ECA-BDD1-A9C9AAD3FFC2}"/>
              </a:ext>
            </a:extLst>
          </p:cNvPr>
          <p:cNvSpPr txBox="1"/>
          <p:nvPr/>
        </p:nvSpPr>
        <p:spPr>
          <a:xfrm>
            <a:off x="5943340" y="2852925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717BEF-6934-441E-9370-973F2BF2EEA9}"/>
              </a:ext>
            </a:extLst>
          </p:cNvPr>
          <p:cNvSpPr txBox="1"/>
          <p:nvPr/>
        </p:nvSpPr>
        <p:spPr>
          <a:xfrm>
            <a:off x="2843808" y="3819989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dirty="0"/>
              <a:t>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31B623-BBEE-4737-971B-2D9421A25F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1705" y="4641259"/>
            <a:ext cx="576064" cy="113038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84D239D-812D-4EEA-BC61-4B02E888EB15}"/>
              </a:ext>
            </a:extLst>
          </p:cNvPr>
          <p:cNvSpPr/>
          <p:nvPr/>
        </p:nvSpPr>
        <p:spPr>
          <a:xfrm>
            <a:off x="1053575" y="5935271"/>
            <a:ext cx="7036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dirty="0"/>
              <a:t>What would our sentences be?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51EE956-EF31-49AF-8B19-4F3385480A79}"/>
              </a:ext>
            </a:extLst>
          </p:cNvPr>
          <p:cNvSpPr/>
          <p:nvPr/>
        </p:nvSpPr>
        <p:spPr bwMode="auto">
          <a:xfrm rot="16200000">
            <a:off x="6693415" y="2611381"/>
            <a:ext cx="552557" cy="259916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Arrow: Curved Left 15">
            <a:extLst>
              <a:ext uri="{FF2B5EF4-FFF2-40B4-BE49-F238E27FC236}">
                <a16:creationId xmlns:a16="http://schemas.microsoft.com/office/drawing/2014/main" id="{D323FA70-F228-4987-BBB7-0647632E3A77}"/>
              </a:ext>
            </a:extLst>
          </p:cNvPr>
          <p:cNvSpPr/>
          <p:nvPr/>
        </p:nvSpPr>
        <p:spPr bwMode="auto">
          <a:xfrm>
            <a:off x="7740352" y="1168950"/>
            <a:ext cx="1008112" cy="3266421"/>
          </a:xfrm>
          <a:prstGeom prst="curvedLeftArrow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519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2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01C3A8-DBBC-427C-B6AE-5E593BF30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AC1AC5-0E83-4667-B8E6-898EBAE327BE}"/>
              </a:ext>
            </a:extLst>
          </p:cNvPr>
          <p:cNvSpPr txBox="1"/>
          <p:nvPr/>
        </p:nvSpPr>
        <p:spPr>
          <a:xfrm>
            <a:off x="6718806" y="2112772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37D391-154F-4B4F-85C8-D4432454C236}"/>
              </a:ext>
            </a:extLst>
          </p:cNvPr>
          <p:cNvSpPr txBox="1"/>
          <p:nvPr/>
        </p:nvSpPr>
        <p:spPr>
          <a:xfrm>
            <a:off x="6731222" y="1220868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6F5660-ECB1-4AD6-8005-EE5F742772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9931" y="2158792"/>
            <a:ext cx="504825" cy="1214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6B4234-2CA9-42E9-A87F-93B84C369FDD}"/>
              </a:ext>
            </a:extLst>
          </p:cNvPr>
          <p:cNvSpPr/>
          <p:nvPr/>
        </p:nvSpPr>
        <p:spPr>
          <a:xfrm>
            <a:off x="179512" y="3990995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Draw your own whole to show three-quarters shaded.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BFBF51-4547-4BBF-BFAF-6BAF0E05A780}"/>
              </a:ext>
            </a:extLst>
          </p:cNvPr>
          <p:cNvSpPr txBox="1"/>
          <p:nvPr/>
        </p:nvSpPr>
        <p:spPr>
          <a:xfrm>
            <a:off x="2935543" y="684800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189559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CC53F9-14A9-4B90-BA8B-28CF84A98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AC1AC5-0E83-4667-B8E6-898EBAE327BE}"/>
              </a:ext>
            </a:extLst>
          </p:cNvPr>
          <p:cNvSpPr txBox="1"/>
          <p:nvPr/>
        </p:nvSpPr>
        <p:spPr>
          <a:xfrm>
            <a:off x="6718806" y="2112772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37D391-154F-4B4F-85C8-D4432454C236}"/>
              </a:ext>
            </a:extLst>
          </p:cNvPr>
          <p:cNvSpPr txBox="1"/>
          <p:nvPr/>
        </p:nvSpPr>
        <p:spPr>
          <a:xfrm>
            <a:off x="6731222" y="1220868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6F5660-ECB1-4AD6-8005-EE5F742772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9931" y="2158792"/>
            <a:ext cx="504825" cy="1214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6B4234-2CA9-42E9-A87F-93B84C369FDD}"/>
              </a:ext>
            </a:extLst>
          </p:cNvPr>
          <p:cNvSpPr/>
          <p:nvPr/>
        </p:nvSpPr>
        <p:spPr>
          <a:xfrm>
            <a:off x="778607" y="3832510"/>
            <a:ext cx="7033753" cy="259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Three-quarters = _____ one quarters</a:t>
            </a:r>
          </a:p>
          <a:p>
            <a:pPr>
              <a:buNone/>
            </a:pPr>
            <a:endParaRPr lang="en-GB" dirty="0"/>
          </a:p>
          <a:p>
            <a:pPr>
              <a:buNone/>
            </a:pPr>
            <a:r>
              <a:rPr lang="en-GB" dirty="0"/>
              <a:t>What does the 4 represent?</a:t>
            </a:r>
          </a:p>
          <a:p>
            <a:pPr>
              <a:buNone/>
            </a:pPr>
            <a:endParaRPr lang="en-GB" dirty="0"/>
          </a:p>
          <a:p>
            <a:pPr>
              <a:buNone/>
            </a:pPr>
            <a:r>
              <a:rPr lang="en-GB" dirty="0"/>
              <a:t>What does the 3 represent?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44263F3-B2D0-47A0-8102-6B02D5E13B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73621" y="1172557"/>
            <a:ext cx="4102472" cy="18804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654E578-AF18-484E-B247-3E5D228DA03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4" t="-3733" r="3616" b="49013"/>
          <a:stretch/>
        </p:blipFill>
        <p:spPr>
          <a:xfrm>
            <a:off x="3062639" y="893447"/>
            <a:ext cx="3939704" cy="6336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96F730-0750-4C74-B12A-E4475237455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4" t="-3734" r="60276" b="54297"/>
          <a:stretch/>
        </p:blipFill>
        <p:spPr>
          <a:xfrm>
            <a:off x="1968019" y="897648"/>
            <a:ext cx="1192005" cy="5724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BF75738-31EA-4F39-BAA1-9A103346A63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6" r="33135" b="32376"/>
          <a:stretch/>
        </p:blipFill>
        <p:spPr>
          <a:xfrm>
            <a:off x="3062639" y="1985511"/>
            <a:ext cx="2805505" cy="15259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179EF2-771D-41C0-BB14-5E417846DFD9}"/>
              </a:ext>
            </a:extLst>
          </p:cNvPr>
          <p:cNvSpPr txBox="1"/>
          <p:nvPr/>
        </p:nvSpPr>
        <p:spPr>
          <a:xfrm>
            <a:off x="3719419" y="3806350"/>
            <a:ext cx="106860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three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75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B18358D-43F4-4343-8D36-0D98239A9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AC1AC5-0E83-4667-B8E6-898EBAE327BE}"/>
              </a:ext>
            </a:extLst>
          </p:cNvPr>
          <p:cNvSpPr txBox="1"/>
          <p:nvPr/>
        </p:nvSpPr>
        <p:spPr>
          <a:xfrm>
            <a:off x="7163565" y="2117903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37D391-154F-4B4F-85C8-D4432454C236}"/>
              </a:ext>
            </a:extLst>
          </p:cNvPr>
          <p:cNvSpPr txBox="1"/>
          <p:nvPr/>
        </p:nvSpPr>
        <p:spPr>
          <a:xfrm>
            <a:off x="7175981" y="1225999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6F5660-ECB1-4AD6-8005-EE5F742772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4690" y="2163923"/>
            <a:ext cx="504825" cy="12144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6AABAA3-1490-48AC-93FF-999A93071E87}"/>
              </a:ext>
            </a:extLst>
          </p:cNvPr>
          <p:cNvSpPr/>
          <p:nvPr/>
        </p:nvSpPr>
        <p:spPr>
          <a:xfrm>
            <a:off x="323528" y="3729566"/>
            <a:ext cx="8202195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 into 4 equal parts.</a:t>
            </a: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3 of the parts are shaded; </a:t>
            </a:r>
          </a:p>
          <a:p>
            <a:pPr algn="ctr">
              <a:buNone/>
            </a:pPr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05B0A-91E5-4048-9EA6-DCC797F44C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7904" y="4755456"/>
            <a:ext cx="485065" cy="98992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EEDB54-45A5-47C2-938F-1357C9F4B15B}"/>
              </a:ext>
            </a:extLst>
          </p:cNvPr>
          <p:cNvSpPr/>
          <p:nvPr/>
        </p:nvSpPr>
        <p:spPr>
          <a:xfrm>
            <a:off x="2388683" y="4885259"/>
            <a:ext cx="407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that is       of the whole.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D848E8B-08E0-4A09-A9FD-8D3585C9B5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73621" y="1172557"/>
            <a:ext cx="4102472" cy="18804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517C288-73C4-4CB3-AB35-2B5A3939F09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6" r="33135" b="32376"/>
          <a:stretch/>
        </p:blipFill>
        <p:spPr>
          <a:xfrm>
            <a:off x="3062639" y="1985511"/>
            <a:ext cx="2805505" cy="152594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5DE64E7-AA65-4F99-8839-C94F5AC857F6}"/>
              </a:ext>
            </a:extLst>
          </p:cNvPr>
          <p:cNvGrpSpPr/>
          <p:nvPr/>
        </p:nvGrpSpPr>
        <p:grpSpPr>
          <a:xfrm>
            <a:off x="1968019" y="893447"/>
            <a:ext cx="5034324" cy="633601"/>
            <a:chOff x="1968019" y="893447"/>
            <a:chExt cx="5034324" cy="63360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203D14-62F5-43F8-93FF-6F6CE16D91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44" t="-3733" r="3616" b="49013"/>
            <a:stretch/>
          </p:blipFill>
          <p:spPr>
            <a:xfrm>
              <a:off x="3062639" y="893447"/>
              <a:ext cx="3939704" cy="63360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CD49619-D7C5-4CF6-9857-3BDFF14B61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44" t="-3734" r="60276" b="54297"/>
            <a:stretch/>
          </p:blipFill>
          <p:spPr>
            <a:xfrm>
              <a:off x="1968019" y="897648"/>
              <a:ext cx="1192005" cy="57242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2405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3A7973-F67C-4BC4-873A-41CFE0D2E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8" name="Image 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2500" y="2368550"/>
            <a:ext cx="177800" cy="2921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1C1C464-9E79-468B-8856-A7AFF9D3BD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474863"/>
            <a:ext cx="7907446" cy="19961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9C3E90-42C6-46F0-8EF9-58552E77F0E9}"/>
              </a:ext>
            </a:extLst>
          </p:cNvPr>
          <p:cNvSpPr txBox="1"/>
          <p:nvPr/>
        </p:nvSpPr>
        <p:spPr>
          <a:xfrm>
            <a:off x="0" y="6848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b="1" dirty="0"/>
              <a:t>Ready for a challenge?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F5724C-B060-469E-822F-8B65CBEE36BC}"/>
              </a:ext>
            </a:extLst>
          </p:cNvPr>
          <p:cNvSpPr/>
          <p:nvPr/>
        </p:nvSpPr>
        <p:spPr>
          <a:xfrm>
            <a:off x="0" y="4098786"/>
            <a:ext cx="914400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The orange is divided into ___ equal parts.</a:t>
            </a: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Pawel has ___ parts; he has ___ of the whole</a:t>
            </a: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Dominika has ___ parts; she has ___ of the whole.</a:t>
            </a:r>
          </a:p>
          <a:p>
            <a:pPr algn="ctr">
              <a:buNone/>
            </a:pPr>
            <a:endParaRPr lang="en-GB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1955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54194F-040E-40B7-94C4-A4761F8F31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5518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740857-5054-4E77-86CB-1EB6D2DDF3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A9E1CB-FBED-4308-8B38-B984827D2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D6FDAA-AD51-4D0A-B827-E4EE35539937}"/>
              </a:ext>
            </a:extLst>
          </p:cNvPr>
          <p:cNvSpPr txBox="1"/>
          <p:nvPr/>
        </p:nvSpPr>
        <p:spPr>
          <a:xfrm>
            <a:off x="61580" y="1090633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cs typeface="Arial" panose="020B0604020202020204" pitchFamily="34" charset="0"/>
              </a:rPr>
              <a:t>What fraction of the whole is orange?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3F17779-5F33-44CB-B154-DE16E0C358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455" y="3015422"/>
            <a:ext cx="7917090" cy="87077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83F355-81DE-4993-BEB4-FB9287FC14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455" y="3015422"/>
            <a:ext cx="1367745" cy="6878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3B70BA0-1E5B-4513-9A7A-811F2DF034C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8499" y="3015422"/>
            <a:ext cx="1333501" cy="6878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D7E7A35-B0BE-430C-914C-A4963A02328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1999" y="3017803"/>
            <a:ext cx="1288257" cy="66043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223EE91-11F6-4B5B-BE82-EA7AC9BC753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3747" y="3032568"/>
            <a:ext cx="1279529" cy="66043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8D56F06-8186-4B7C-BF11-00A4E015CA8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3113" y="3033855"/>
            <a:ext cx="1279529" cy="334169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70710975-9697-40F2-9ADF-C19A489865BD}"/>
              </a:ext>
            </a:extLst>
          </p:cNvPr>
          <p:cNvSpPr/>
          <p:nvPr/>
        </p:nvSpPr>
        <p:spPr>
          <a:xfrm>
            <a:off x="3267866" y="3028122"/>
            <a:ext cx="1288257" cy="645353"/>
          </a:xfrm>
          <a:prstGeom prst="rect">
            <a:avLst/>
          </a:prstGeom>
          <a:solidFill>
            <a:srgbClr val="F37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B119AC9-4F16-4E28-A973-7942C2E7A0B6}"/>
              </a:ext>
            </a:extLst>
          </p:cNvPr>
          <p:cNvSpPr/>
          <p:nvPr/>
        </p:nvSpPr>
        <p:spPr>
          <a:xfrm>
            <a:off x="1970881" y="3028122"/>
            <a:ext cx="1288257" cy="655200"/>
          </a:xfrm>
          <a:prstGeom prst="rect">
            <a:avLst/>
          </a:prstGeom>
          <a:solidFill>
            <a:srgbClr val="F37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B26289FD-A659-4E81-86CC-F751C38128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229"/>
          <a:stretch/>
        </p:blipFill>
        <p:spPr>
          <a:xfrm>
            <a:off x="614704" y="2343943"/>
            <a:ext cx="7915842" cy="167481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B146004-717D-47F5-9EC9-B2CA25774FE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67227" r="-2213"/>
          <a:stretch/>
        </p:blipFill>
        <p:spPr>
          <a:xfrm>
            <a:off x="613455" y="2342101"/>
            <a:ext cx="8092395" cy="167481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8130837-1E77-4973-9EA9-1AEDE389B556}"/>
              </a:ext>
            </a:extLst>
          </p:cNvPr>
          <p:cNvSpPr/>
          <p:nvPr/>
        </p:nvSpPr>
        <p:spPr>
          <a:xfrm>
            <a:off x="261257" y="2065562"/>
            <a:ext cx="8444593" cy="946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5608" y="4168220"/>
            <a:ext cx="5334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There are _____ equal parts in the whole.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2781" y="4618439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______ parts are shaded.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9208" y="5107599"/>
            <a:ext cx="3471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_____________is shaded.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94929" y="414822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six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3455" y="4581128"/>
            <a:ext cx="17325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Three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0632" y="5085184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Three-sixths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92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L -0.14409 0.0030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5" y="13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0.42657 0.0016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41" y="2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56823 0.0511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4" y="254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 animBg="1"/>
      <p:bldP spid="29" grpId="0" animBg="1"/>
      <p:bldP spid="3" grpId="0" animBg="1"/>
      <p:bldP spid="15" grpId="0"/>
      <p:bldP spid="16" grpId="0"/>
      <p:bldP spid="17" grpId="0"/>
      <p:bldP spid="18" grpId="0"/>
      <p:bldP spid="21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D2B4830-5FD8-45E8-8E0A-E590B81EA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FC280F3-96AC-438F-9C84-A8394B267E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124744"/>
            <a:ext cx="7907446" cy="270010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D4D2A69-C998-4683-AE6C-08EA3B985C24}"/>
              </a:ext>
            </a:extLst>
          </p:cNvPr>
          <p:cNvSpPr/>
          <p:nvPr/>
        </p:nvSpPr>
        <p:spPr>
          <a:xfrm>
            <a:off x="323528" y="3824848"/>
            <a:ext cx="8202195" cy="259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 into ____ equal parts. </a:t>
            </a:r>
          </a:p>
          <a:p>
            <a:pPr algn="ctr">
              <a:buNone/>
            </a:pPr>
            <a:endParaRPr lang="en-GB" dirty="0"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____ of the parts are shaded; </a:t>
            </a:r>
          </a:p>
          <a:p>
            <a:pPr algn="ctr">
              <a:buNone/>
            </a:pPr>
            <a:endParaRPr lang="en-GB" dirty="0"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There are ____ one- sixths.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263D04-E739-4FA6-AE41-B3474092706C}"/>
              </a:ext>
            </a:extLst>
          </p:cNvPr>
          <p:cNvSpPr txBox="1"/>
          <p:nvPr/>
        </p:nvSpPr>
        <p:spPr>
          <a:xfrm>
            <a:off x="5652120" y="384188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solidFill>
                  <a:srgbClr val="FF0000"/>
                </a:solidFill>
              </a:rPr>
              <a:t>six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4634C9-3AC4-43E0-AA53-DB9F261F775C}"/>
              </a:ext>
            </a:extLst>
          </p:cNvPr>
          <p:cNvSpPr txBox="1"/>
          <p:nvPr/>
        </p:nvSpPr>
        <p:spPr>
          <a:xfrm>
            <a:off x="2051720" y="4844573"/>
            <a:ext cx="86409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solidFill>
                  <a:srgbClr val="FF0000"/>
                </a:solidFill>
              </a:rPr>
              <a:t>Five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C3D60B-6D56-49DC-943F-BA019C15BFED}"/>
              </a:ext>
            </a:extLst>
          </p:cNvPr>
          <p:cNvSpPr txBox="1"/>
          <p:nvPr/>
        </p:nvSpPr>
        <p:spPr>
          <a:xfrm>
            <a:off x="3886537" y="5893107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solidFill>
                  <a:srgbClr val="FF0000"/>
                </a:solidFill>
              </a:rPr>
              <a:t>five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274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DD1D57-6487-4492-9460-57CB047D5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FC280F3-96AC-438F-9C84-A8394B267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124744"/>
            <a:ext cx="7907446" cy="270010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D4D2A69-C998-4683-AE6C-08EA3B985C24}"/>
              </a:ext>
            </a:extLst>
          </p:cNvPr>
          <p:cNvSpPr/>
          <p:nvPr/>
        </p:nvSpPr>
        <p:spPr>
          <a:xfrm>
            <a:off x="323527" y="4077072"/>
            <a:ext cx="82021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How would you write this as a fraction?</a:t>
            </a:r>
          </a:p>
        </p:txBody>
      </p:sp>
    </p:spTree>
    <p:extLst>
      <p:ext uri="{BB962C8B-B14F-4D97-AF65-F5344CB8AC3E}">
        <p14:creationId xmlns:p14="http://schemas.microsoft.com/office/powerpoint/2010/main" val="1145378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BD5E9A2-C864-45F1-88DF-DF5CF99BE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FC280F3-96AC-438F-9C84-A8394B267E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10" y="1214852"/>
            <a:ext cx="7907446" cy="270010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65BDF72-6733-445A-8E47-453581CB70DE}"/>
              </a:ext>
            </a:extLst>
          </p:cNvPr>
          <p:cNvGrpSpPr/>
          <p:nvPr/>
        </p:nvGrpSpPr>
        <p:grpSpPr>
          <a:xfrm>
            <a:off x="618277" y="4293096"/>
            <a:ext cx="6399001" cy="747018"/>
            <a:chOff x="618277" y="4293096"/>
            <a:chExt cx="6399001" cy="74701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7B45077-682F-4AB5-AFA7-2911990FEFAE}"/>
                </a:ext>
              </a:extLst>
            </p:cNvPr>
            <p:cNvSpPr txBox="1"/>
            <p:nvPr/>
          </p:nvSpPr>
          <p:spPr>
            <a:xfrm>
              <a:off x="618277" y="4293096"/>
              <a:ext cx="61139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dirty="0"/>
                <a:t>The whole has been divided…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F34986B-45E7-4CFC-82D7-F2DA3B521B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38566" y="4932958"/>
              <a:ext cx="478712" cy="107156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4D564DE4-BA03-45AF-A1E1-5BBBD1269255}"/>
              </a:ext>
            </a:extLst>
          </p:cNvPr>
          <p:cNvSpPr/>
          <p:nvPr/>
        </p:nvSpPr>
        <p:spPr>
          <a:xfrm>
            <a:off x="632630" y="4913908"/>
            <a:ext cx="55955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… into six equal parts.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44BB16-CFEE-45CF-B9DF-B2A1B33EB1C4}"/>
              </a:ext>
            </a:extLst>
          </p:cNvPr>
          <p:cNvSpPr txBox="1"/>
          <p:nvPr/>
        </p:nvSpPr>
        <p:spPr>
          <a:xfrm>
            <a:off x="6441728" y="4955006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6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200949-6448-4D64-80D1-99C2EDD4420C}"/>
              </a:ext>
            </a:extLst>
          </p:cNvPr>
          <p:cNvGrpSpPr/>
          <p:nvPr/>
        </p:nvGrpSpPr>
        <p:grpSpPr>
          <a:xfrm>
            <a:off x="667690" y="4063102"/>
            <a:ext cx="6556192" cy="2002405"/>
            <a:chOff x="667690" y="4063102"/>
            <a:chExt cx="6556192" cy="200240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B57E35A-94D8-47BE-A647-AE885F2B4228}"/>
                </a:ext>
              </a:extLst>
            </p:cNvPr>
            <p:cNvSpPr/>
            <p:nvPr/>
          </p:nvSpPr>
          <p:spPr>
            <a:xfrm>
              <a:off x="667690" y="5542287"/>
              <a:ext cx="52724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GB" dirty="0"/>
                <a:t>Five of the parts are shaded.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C29442-E333-465C-AFA8-42D24C18338C}"/>
                </a:ext>
              </a:extLst>
            </p:cNvPr>
            <p:cNvSpPr txBox="1"/>
            <p:nvPr/>
          </p:nvSpPr>
          <p:spPr>
            <a:xfrm>
              <a:off x="6454144" y="4063102"/>
              <a:ext cx="7697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6000" dirty="0"/>
                <a:t>5</a:t>
              </a:r>
            </a:p>
          </p:txBody>
        </p:sp>
      </p:grpSp>
      <p:sp>
        <p:nvSpPr>
          <p:cNvPr id="8" name="Arrow: Right 7">
            <a:extLst>
              <a:ext uri="{FF2B5EF4-FFF2-40B4-BE49-F238E27FC236}">
                <a16:creationId xmlns:a16="http://schemas.microsoft.com/office/drawing/2014/main" id="{A0EBFF79-1D65-4FD4-85B3-88F533135A3D}"/>
              </a:ext>
            </a:extLst>
          </p:cNvPr>
          <p:cNvSpPr/>
          <p:nvPr/>
        </p:nvSpPr>
        <p:spPr bwMode="auto">
          <a:xfrm rot="8255537">
            <a:off x="7003018" y="4304049"/>
            <a:ext cx="591942" cy="200714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0DDFD6-FDA1-4D7C-AE73-13CC1FA7D7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312686">
            <a:off x="7068137" y="5551307"/>
            <a:ext cx="487722" cy="46333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C5DA37F-9B91-4A00-9DAD-B3694B7518B3}"/>
              </a:ext>
            </a:extLst>
          </p:cNvPr>
          <p:cNvSpPr txBox="1"/>
          <p:nvPr/>
        </p:nvSpPr>
        <p:spPr>
          <a:xfrm>
            <a:off x="7452320" y="3645024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400" dirty="0"/>
              <a:t>numerator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F11C41-C867-4969-A98B-6CB0596405D2}"/>
              </a:ext>
            </a:extLst>
          </p:cNvPr>
          <p:cNvSpPr txBox="1"/>
          <p:nvPr/>
        </p:nvSpPr>
        <p:spPr>
          <a:xfrm>
            <a:off x="7223673" y="5997981"/>
            <a:ext cx="1898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400" dirty="0"/>
              <a:t>denominator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597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8" grpId="0" animBg="1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72F6958-97FC-4045-9180-81519F428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FC280F3-96AC-438F-9C84-A8394B267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2960" y="2497687"/>
            <a:ext cx="7907446" cy="270010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65BDF72-6733-445A-8E47-453581CB70DE}"/>
              </a:ext>
            </a:extLst>
          </p:cNvPr>
          <p:cNvGrpSpPr/>
          <p:nvPr/>
        </p:nvGrpSpPr>
        <p:grpSpPr>
          <a:xfrm>
            <a:off x="-541717" y="5381096"/>
            <a:ext cx="6751255" cy="2262498"/>
            <a:chOff x="603924" y="3980488"/>
            <a:chExt cx="6751255" cy="226249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7B45077-682F-4AB5-AFA7-2911990FEFAE}"/>
                </a:ext>
              </a:extLst>
            </p:cNvPr>
            <p:cNvSpPr txBox="1"/>
            <p:nvPr/>
          </p:nvSpPr>
          <p:spPr>
            <a:xfrm>
              <a:off x="603924" y="5719766"/>
              <a:ext cx="61139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endParaRPr lang="en-GB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F34986B-45E7-4CFC-82D7-F2DA3B521B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76467" y="3980488"/>
              <a:ext cx="478712" cy="107156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4D564DE4-BA03-45AF-A1E1-5BBBD1269255}"/>
              </a:ext>
            </a:extLst>
          </p:cNvPr>
          <p:cNvSpPr/>
          <p:nvPr/>
        </p:nvSpPr>
        <p:spPr>
          <a:xfrm>
            <a:off x="143880" y="5318477"/>
            <a:ext cx="5595553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What does the 6 represent?</a:t>
            </a:r>
          </a:p>
          <a:p>
            <a:pPr>
              <a:buNone/>
            </a:pPr>
            <a:r>
              <a:rPr lang="en-GB" dirty="0"/>
              <a:t>What does the 5 represent?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44BB16-CFEE-45CF-B9DF-B2A1B33EB1C4}"/>
              </a:ext>
            </a:extLst>
          </p:cNvPr>
          <p:cNvSpPr txBox="1"/>
          <p:nvPr/>
        </p:nvSpPr>
        <p:spPr>
          <a:xfrm>
            <a:off x="5671636" y="5492918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C29442-E333-465C-AFA8-42D24C18338C}"/>
              </a:ext>
            </a:extLst>
          </p:cNvPr>
          <p:cNvSpPr txBox="1"/>
          <p:nvPr/>
        </p:nvSpPr>
        <p:spPr>
          <a:xfrm>
            <a:off x="5671636" y="4356569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F72438-F713-43FD-B6FD-876AF9DA3699}"/>
              </a:ext>
            </a:extLst>
          </p:cNvPr>
          <p:cNvSpPr/>
          <p:nvPr/>
        </p:nvSpPr>
        <p:spPr>
          <a:xfrm>
            <a:off x="470902" y="785169"/>
            <a:ext cx="8202195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 into six equal parts. </a:t>
            </a: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Five of the parts are shaded; </a:t>
            </a: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There are five one- sixths. </a:t>
            </a:r>
          </a:p>
        </p:txBody>
      </p:sp>
    </p:spTree>
    <p:extLst>
      <p:ext uri="{BB962C8B-B14F-4D97-AF65-F5344CB8AC3E}">
        <p14:creationId xmlns:p14="http://schemas.microsoft.com/office/powerpoint/2010/main" val="1226439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0E05E60-F6BD-4707-A6F1-31F890843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B45077-682F-4AB5-AFA7-2911990FEFAE}"/>
              </a:ext>
            </a:extLst>
          </p:cNvPr>
          <p:cNvSpPr txBox="1"/>
          <p:nvPr/>
        </p:nvSpPr>
        <p:spPr>
          <a:xfrm>
            <a:off x="455801" y="3898371"/>
            <a:ext cx="8583332" cy="207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 into _____ equal parts. </a:t>
            </a:r>
          </a:p>
          <a:p>
            <a:pPr>
              <a:buNone/>
            </a:pPr>
            <a:endParaRPr lang="en-GB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____   of the parts have been shaded. </a:t>
            </a:r>
          </a:p>
          <a:p>
            <a:pPr>
              <a:buNone/>
            </a:pPr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A5BAA76-627F-41CD-87AB-D91946D540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" r="6903" b="32894"/>
          <a:stretch/>
        </p:blipFill>
        <p:spPr>
          <a:xfrm>
            <a:off x="755575" y="1099371"/>
            <a:ext cx="7200801" cy="2329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EB7B6A-3F1A-4080-82A6-57C1796A8DC2}"/>
              </a:ext>
            </a:extLst>
          </p:cNvPr>
          <p:cNvSpPr txBox="1"/>
          <p:nvPr/>
        </p:nvSpPr>
        <p:spPr>
          <a:xfrm>
            <a:off x="5724128" y="3891439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solidFill>
                  <a:srgbClr val="FF0000"/>
                </a:solidFill>
                <a:cs typeface="Arial" panose="020B0604020202020204" pitchFamily="34" charset="0"/>
              </a:rPr>
              <a:t>three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EC30B3-2DE5-438E-8BE3-FB7899A3C10A}"/>
              </a:ext>
            </a:extLst>
          </p:cNvPr>
          <p:cNvSpPr txBox="1"/>
          <p:nvPr/>
        </p:nvSpPr>
        <p:spPr>
          <a:xfrm>
            <a:off x="529242" y="4887587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solidFill>
                  <a:srgbClr val="FF0000"/>
                </a:solidFill>
                <a:cs typeface="Arial" panose="020B0604020202020204" pitchFamily="34" charset="0"/>
              </a:rPr>
              <a:t>Two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E8D4DC-7016-416E-9BDC-5EEC7C19331E}"/>
              </a:ext>
            </a:extLst>
          </p:cNvPr>
          <p:cNvSpPr/>
          <p:nvPr/>
        </p:nvSpPr>
        <p:spPr>
          <a:xfrm>
            <a:off x="485561" y="5758629"/>
            <a:ext cx="4304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There are two one-thirds.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325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D3C4B2-D636-4600-9727-6E8B9BB4E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65BDF72-6733-445A-8E47-453581CB70DE}"/>
              </a:ext>
            </a:extLst>
          </p:cNvPr>
          <p:cNvGrpSpPr/>
          <p:nvPr/>
        </p:nvGrpSpPr>
        <p:grpSpPr>
          <a:xfrm>
            <a:off x="618277" y="4293096"/>
            <a:ext cx="6399001" cy="747018"/>
            <a:chOff x="618277" y="4293096"/>
            <a:chExt cx="6399001" cy="74701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7B45077-682F-4AB5-AFA7-2911990FEFAE}"/>
                </a:ext>
              </a:extLst>
            </p:cNvPr>
            <p:cNvSpPr txBox="1"/>
            <p:nvPr/>
          </p:nvSpPr>
          <p:spPr>
            <a:xfrm>
              <a:off x="618277" y="4293096"/>
              <a:ext cx="61139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dirty="0"/>
                <a:t>The whole has been divided…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F34986B-45E7-4CFC-82D7-F2DA3B521B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38566" y="4932958"/>
              <a:ext cx="478712" cy="107156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4D564DE4-BA03-45AF-A1E1-5BBBD1269255}"/>
              </a:ext>
            </a:extLst>
          </p:cNvPr>
          <p:cNvSpPr/>
          <p:nvPr/>
        </p:nvSpPr>
        <p:spPr>
          <a:xfrm>
            <a:off x="632630" y="4913908"/>
            <a:ext cx="55955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… into three equal parts.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44BB16-CFEE-45CF-B9DF-B2A1B33EB1C4}"/>
              </a:ext>
            </a:extLst>
          </p:cNvPr>
          <p:cNvSpPr txBox="1"/>
          <p:nvPr/>
        </p:nvSpPr>
        <p:spPr>
          <a:xfrm>
            <a:off x="6441728" y="4955006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3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200949-6448-4D64-80D1-99C2EDD4420C}"/>
              </a:ext>
            </a:extLst>
          </p:cNvPr>
          <p:cNvGrpSpPr/>
          <p:nvPr/>
        </p:nvGrpSpPr>
        <p:grpSpPr>
          <a:xfrm>
            <a:off x="667690" y="4063102"/>
            <a:ext cx="6556192" cy="2002405"/>
            <a:chOff x="667690" y="4063102"/>
            <a:chExt cx="6556192" cy="200240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B57E35A-94D8-47BE-A647-AE885F2B4228}"/>
                </a:ext>
              </a:extLst>
            </p:cNvPr>
            <p:cNvSpPr/>
            <p:nvPr/>
          </p:nvSpPr>
          <p:spPr>
            <a:xfrm>
              <a:off x="667690" y="5542287"/>
              <a:ext cx="52724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GB" dirty="0"/>
                <a:t>Two of the parts are shaded.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C29442-E333-465C-AFA8-42D24C18338C}"/>
                </a:ext>
              </a:extLst>
            </p:cNvPr>
            <p:cNvSpPr txBox="1"/>
            <p:nvPr/>
          </p:nvSpPr>
          <p:spPr>
            <a:xfrm>
              <a:off x="6454144" y="4063102"/>
              <a:ext cx="7697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6000" dirty="0"/>
                <a:t>2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162717FC-8023-4F90-9543-0009DB26F0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" b="20574"/>
          <a:stretch/>
        </p:blipFill>
        <p:spPr>
          <a:xfrm>
            <a:off x="755575" y="1099371"/>
            <a:ext cx="7746665" cy="27573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340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DCEED09-DBD3-4C84-A88E-9AD448F88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4D2A69-C998-4683-AE6C-08EA3B985C24}"/>
              </a:ext>
            </a:extLst>
          </p:cNvPr>
          <p:cNvSpPr/>
          <p:nvPr/>
        </p:nvSpPr>
        <p:spPr>
          <a:xfrm>
            <a:off x="451329" y="4545750"/>
            <a:ext cx="8565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 into _____equal parts.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61A0C2-00F0-47FC-9949-60DF9DF7D1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7"/>
          <a:stretch/>
        </p:blipFill>
        <p:spPr>
          <a:xfrm>
            <a:off x="470902" y="1824124"/>
            <a:ext cx="6247903" cy="22565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7C2B0F9-28A1-424C-9B58-8F37278A091D}"/>
              </a:ext>
            </a:extLst>
          </p:cNvPr>
          <p:cNvSpPr/>
          <p:nvPr/>
        </p:nvSpPr>
        <p:spPr>
          <a:xfrm>
            <a:off x="1979710" y="5282044"/>
            <a:ext cx="55088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______ of the parts are shaded.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3E91CA-2F9E-47DA-B3DE-32F8560C7540}"/>
              </a:ext>
            </a:extLst>
          </p:cNvPr>
          <p:cNvSpPr txBox="1"/>
          <p:nvPr/>
        </p:nvSpPr>
        <p:spPr>
          <a:xfrm>
            <a:off x="2935543" y="684800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5137964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2|32.3|14.3|6.9|6.3|3.7|5.9|1.1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9|18.2|1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0.4|8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7|13.8|4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9.1|1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9|9|6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9|43.1|16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7|1.2|1.6|15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8|13.7|18.7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ADAD8A42-0492-4279-8D47-DE818BC7FF2D}"/>
</file>

<file path=customXml/itemProps4.xml><?xml version="1.0" encoding="utf-8"?>
<ds:datastoreItem xmlns:ds="http://schemas.openxmlformats.org/officeDocument/2006/customXml" ds:itemID="{B1B18B3D-5C68-4030-BEF3-6F927E24DA3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2617</TotalTime>
  <Words>396</Words>
  <Application>Microsoft Office PowerPoint</Application>
  <PresentationFormat>On-screen Show (4:3)</PresentationFormat>
  <Paragraphs>112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126</cp:revision>
  <dcterms:created xsi:type="dcterms:W3CDTF">2008-01-11T09:41:35Z</dcterms:created>
  <dcterms:modified xsi:type="dcterms:W3CDTF">2020-08-26T15:10:45Z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