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3" r:id="rId4"/>
  </p:sldMasterIdLst>
  <p:notesMasterIdLst>
    <p:notesMasterId r:id="rId15"/>
  </p:notesMasterIdLst>
  <p:sldIdLst>
    <p:sldId id="277" r:id="rId5"/>
    <p:sldId id="267" r:id="rId6"/>
    <p:sldId id="269" r:id="rId7"/>
    <p:sldId id="270" r:id="rId8"/>
    <p:sldId id="272" r:id="rId9"/>
    <p:sldId id="275" r:id="rId10"/>
    <p:sldId id="273" r:id="rId11"/>
    <p:sldId id="274" r:id="rId12"/>
    <p:sldId id="271" r:id="rId13"/>
    <p:sldId id="276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75A1"/>
    <a:srgbClr val="E6E6E6"/>
    <a:srgbClr val="387538"/>
    <a:srgbClr val="F26C5F"/>
    <a:srgbClr val="3E678B"/>
    <a:srgbClr val="F37A00"/>
    <a:srgbClr val="2C3034"/>
    <a:srgbClr val="AE6FAB"/>
    <a:srgbClr val="93C01F"/>
    <a:srgbClr val="FFD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98FEFB2-F0FA-4DF2-88E4-10E8ACEE9C6E}" v="3" dt="2020-08-27T07:32:38.70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3" autoAdjust="0"/>
    <p:restoredTop sz="84882" autoAdjust="0"/>
  </p:normalViewPr>
  <p:slideViewPr>
    <p:cSldViewPr snapToGrid="0">
      <p:cViewPr varScale="1">
        <p:scale>
          <a:sx n="61" d="100"/>
          <a:sy n="61" d="100"/>
        </p:scale>
        <p:origin x="1656" y="7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44657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90324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89078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14747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88721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29709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950265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28513919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7419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8915202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marL="0" indent="0" algn="r">
              <a:buNone/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61208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20094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lower-key-stage-2-fractions-3-video-lessons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7.png"/><Relationship Id="rId1" Type="http://schemas.openxmlformats.org/officeDocument/2006/relationships/tags" Target="../tags/tag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33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21.png"/><Relationship Id="rId12" Type="http://schemas.openxmlformats.org/officeDocument/2006/relationships/image" Target="../media/image3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23.png"/><Relationship Id="rId4" Type="http://schemas.openxmlformats.org/officeDocument/2006/relationships/image" Target="../media/image5.png"/><Relationship Id="rId9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openxmlformats.org/officeDocument/2006/relationships/image" Target="../media/image23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12" Type="http://schemas.openxmlformats.org/officeDocument/2006/relationships/image" Target="../media/image4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11" Type="http://schemas.openxmlformats.org/officeDocument/2006/relationships/image" Target="../media/image44.png"/><Relationship Id="rId5" Type="http://schemas.openxmlformats.org/officeDocument/2006/relationships/image" Target="../media/image26.png"/><Relationship Id="rId10" Type="http://schemas.openxmlformats.org/officeDocument/2006/relationships/image" Target="../media/image43.png"/><Relationship Id="rId4" Type="http://schemas.openxmlformats.org/officeDocument/2006/relationships/image" Target="../media/image25.png"/><Relationship Id="rId9" Type="http://schemas.openxmlformats.org/officeDocument/2006/relationships/image" Target="../media/image4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25.png"/><Relationship Id="rId5" Type="http://schemas.openxmlformats.org/officeDocument/2006/relationships/image" Target="../media/image28.png"/><Relationship Id="rId10" Type="http://schemas.openxmlformats.org/officeDocument/2006/relationships/image" Target="../media/image31.png"/><Relationship Id="rId4" Type="http://schemas.openxmlformats.org/officeDocument/2006/relationships/image" Target="../media/image27.png"/><Relationship Id="rId9" Type="http://schemas.openxmlformats.org/officeDocument/2006/relationships/image" Target="../media/image30.png"/><Relationship Id="rId14" Type="http://schemas.openxmlformats.org/officeDocument/2006/relationships/image" Target="../media/image52.png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8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22.png"/><Relationship Id="rId12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37.png"/><Relationship Id="rId11" Type="http://schemas.openxmlformats.org/officeDocument/2006/relationships/image" Target="../media/image57.png"/><Relationship Id="rId5" Type="http://schemas.openxmlformats.org/officeDocument/2006/relationships/image" Target="../media/image36.png"/><Relationship Id="rId10" Type="http://schemas.openxmlformats.org/officeDocument/2006/relationships/image" Target="../media/image56.pn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1CD441A2-B5BC-4EE6-8BD9-83D82D31B89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LKS2 Fractions 3 Lesson 11</a:t>
            </a:r>
          </a:p>
        </p:txBody>
      </p:sp>
    </p:spTree>
    <p:extLst>
      <p:ext uri="{BB962C8B-B14F-4D97-AF65-F5344CB8AC3E}">
        <p14:creationId xmlns:p14="http://schemas.microsoft.com/office/powerpoint/2010/main" val="27819659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0559BB7-04C8-4BF1-9D31-C7AFFE5F2E6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https://www.ncetm.org.uk/classroom-resources/vl-lower-key-stage-2-fractions-3-video-lessons/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997745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51AD180-0DC9-4EA9-84CA-F216AFFBFE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BC94554-6DD2-439F-A880-4D55111E5F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929641" y="1047749"/>
            <a:ext cx="7804784" cy="5299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Did you manage to draw your own number line? 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How did you ensure that you had equal parts?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Did you manage to mark        on your number line?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 also asked you to draw 20 dots and again show  </a:t>
            </a:r>
            <a:endParaRPr lang="en-GB" sz="2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GB" sz="24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Did you have another way of showing       ?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9CFE6811-5B01-4F6F-85F5-662910E1CC5A}"/>
                  </a:ext>
                </a:extLst>
              </p:cNvPr>
              <p:cNvSpPr/>
              <p:nvPr/>
            </p:nvSpPr>
            <p:spPr>
              <a:xfrm>
                <a:off x="4432011" y="2678147"/>
                <a:ext cx="593432" cy="7848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240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9CFE6811-5B01-4F6F-85F5-662910E1CC5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2011" y="2678147"/>
                <a:ext cx="593432" cy="78483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F5CD1C25-8D82-4A62-BA7A-028668F292A6}"/>
                  </a:ext>
                </a:extLst>
              </p:cNvPr>
              <p:cNvSpPr/>
              <p:nvPr/>
            </p:nvSpPr>
            <p:spPr>
              <a:xfrm>
                <a:off x="6085197" y="5404753"/>
                <a:ext cx="593432" cy="7848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240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F5CD1C25-8D82-4A62-BA7A-028668F292A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5197" y="5404753"/>
                <a:ext cx="593432" cy="78483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6F9BCB0D-A7A5-4246-8429-2756E370FE62}"/>
              </a:ext>
            </a:extLst>
          </p:cNvPr>
          <p:cNvSpPr txBox="1"/>
          <p:nvPr/>
        </p:nvSpPr>
        <p:spPr>
          <a:xfrm>
            <a:off x="0" y="755351"/>
            <a:ext cx="9144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Review of Mrs Chambers’ practice activity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11F1AC5-FBC9-4C8B-BEC2-0D900AEF9835}"/>
                  </a:ext>
                </a:extLst>
              </p:cNvPr>
              <p:cNvSpPr txBox="1"/>
              <p:nvPr/>
            </p:nvSpPr>
            <p:spPr>
              <a:xfrm>
                <a:off x="7700888" y="3462977"/>
                <a:ext cx="485335" cy="7848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 smtClean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GB" sz="24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24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GB" sz="2400" dirty="0"/>
              </a:p>
            </p:txBody>
          </p:sp>
        </mc:Choice>
        <mc:Fallback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11F1AC5-FBC9-4C8B-BEC2-0D900AEF98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0888" y="3462977"/>
                <a:ext cx="485335" cy="78483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>
            <a:extLst>
              <a:ext uri="{FF2B5EF4-FFF2-40B4-BE49-F238E27FC236}">
                <a16:creationId xmlns:a16="http://schemas.microsoft.com/office/drawing/2014/main" id="{A61AF4FA-E2EE-413C-9875-A82AA2C43FD6}"/>
              </a:ext>
            </a:extLst>
          </p:cNvPr>
          <p:cNvSpPr txBox="1"/>
          <p:nvPr/>
        </p:nvSpPr>
        <p:spPr>
          <a:xfrm>
            <a:off x="-1" y="4774097"/>
            <a:ext cx="91440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Challenge</a:t>
            </a:r>
          </a:p>
        </p:txBody>
      </p:sp>
    </p:spTree>
    <p:extLst>
      <p:ext uri="{BB962C8B-B14F-4D97-AF65-F5344CB8AC3E}">
        <p14:creationId xmlns:p14="http://schemas.microsoft.com/office/powerpoint/2010/main" val="2414701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27A76C-F125-4751-9B97-044301EE8C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66D118A-0B3A-4250-A12F-3B1EF103B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6AC649-8BC5-4A67-90D5-E3A388C04BF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/>
          <a:stretch/>
        </p:blipFill>
        <p:spPr>
          <a:xfrm>
            <a:off x="848363" y="3102218"/>
            <a:ext cx="7447274" cy="219187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B161F60-E9B7-4EFF-8345-5852CF19B5B7}"/>
              </a:ext>
            </a:extLst>
          </p:cNvPr>
          <p:cNvSpPr/>
          <p:nvPr/>
        </p:nvSpPr>
        <p:spPr>
          <a:xfrm>
            <a:off x="917466" y="3161868"/>
            <a:ext cx="469544" cy="993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8835D51-35A3-49D3-9132-554D3199D07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7466" y="3611185"/>
            <a:ext cx="469544" cy="54391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BA4CEF4-B72D-40B5-8768-EC2CDA7CAAB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7466" y="3280987"/>
            <a:ext cx="469544" cy="33019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CB717A6-1C12-48CD-99BF-AD4657B57F4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60124" y="2776166"/>
            <a:ext cx="525079" cy="87930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C589A7F-AE38-47DB-9182-DB80F5DC453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16137" y="2776166"/>
            <a:ext cx="530225" cy="87930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99B341A-0E10-4FA5-8D85-7EA8CB5943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02168" y="2776933"/>
            <a:ext cx="500447" cy="87930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2D7E9A9-26DD-438D-91CC-61EA1C5DA3BC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24842" y="2776933"/>
            <a:ext cx="530225" cy="87930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53743A2-A5A8-463A-B5F2-51A42F516D27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4778" y="2776933"/>
            <a:ext cx="498474" cy="87930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4414CBA-9DE4-440E-B4F0-7E013A011192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05902" y="2776933"/>
            <a:ext cx="498474" cy="87930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8A157CA-37D9-46D5-9E3B-38C7C4AFB980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77026" y="2779628"/>
            <a:ext cx="498474" cy="87930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A349F27-5154-4334-9AA3-46972FE63B2E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04458" y="2776933"/>
            <a:ext cx="571759" cy="87930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0C45145-8394-4EFD-B91C-AC53A3CD35C0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48867" y="2776933"/>
            <a:ext cx="465231" cy="87930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C870000-7391-4BB4-BA79-1CE15FB67A2F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00137" y="2776933"/>
            <a:ext cx="437727" cy="87930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37925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07535 0.0023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67" y="11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535 0.00232 L 0.14896 0.00047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896 0.00047 L 0.22674 -0.00324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89" y="-185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674 -0.00324 L 0.30313 -0.00139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19" y="93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313 -0.00139 L 0.37396 0.00046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2" y="-93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7396 0.00046 L 0.45452 -0.00324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28" y="93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5452 -0.00324 L 0.52952 0.00047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0" y="185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2952 0.00047 L 0.6059 0.00047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19" y="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059 0.00047 L 0.68229 0.00047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19" y="0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8229 0.00047 L 0.76007 -0.00139 " pathEditMode="relative" rAng="0" ptsTypes="AA">
                                      <p:cBhvr>
                                        <p:cTn id="10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89" y="-93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0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D913220C-E36C-4E28-BCC1-8FE66929C1F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16247" y="1247861"/>
            <a:ext cx="5111507" cy="235499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564D2063-0543-4E9C-9965-575276E461D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93999" y="3680460"/>
            <a:ext cx="1549401" cy="7874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3AB8C142-2458-4A40-993B-818F4B3DC8A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01901" y="4472622"/>
            <a:ext cx="1663700" cy="1523999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F9E52C-CF3D-40BC-BDBA-A8FAF4FD15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D04374B-976F-41A7-AA3D-4DFB782A7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A6E5135-ABCC-452B-8557-149DCF3694D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16246" y="1365610"/>
            <a:ext cx="5111507" cy="4857211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93596DEF-5E87-4880-926C-42DD99392915}"/>
              </a:ext>
            </a:extLst>
          </p:cNvPr>
          <p:cNvSpPr/>
          <p:nvPr/>
        </p:nvSpPr>
        <p:spPr>
          <a:xfrm>
            <a:off x="4025901" y="1927859"/>
            <a:ext cx="368300" cy="4064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85370B4C-9D9D-4A58-860B-14DD5035523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25901" y="1927859"/>
            <a:ext cx="368300" cy="406401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532319F9-87DF-4588-8B4B-DA276CB0E997}"/>
              </a:ext>
            </a:extLst>
          </p:cNvPr>
          <p:cNvSpPr/>
          <p:nvPr/>
        </p:nvSpPr>
        <p:spPr>
          <a:xfrm>
            <a:off x="2614613" y="3040380"/>
            <a:ext cx="561975" cy="64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F56A38E8-44F4-4BF9-9CDF-9011F3200D1C}"/>
                  </a:ext>
                </a:extLst>
              </p:cNvPr>
              <p:cNvSpPr txBox="1"/>
              <p:nvPr/>
            </p:nvSpPr>
            <p:spPr>
              <a:xfrm>
                <a:off x="178454" y="2275404"/>
                <a:ext cx="2693366" cy="8916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GB" dirty="0"/>
                  <a:t>Find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GB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GB" dirty="0">
                    <a:solidFill>
                      <a:srgbClr val="FF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on</a:t>
                </a:r>
                <a:r>
                  <a:rPr lang="en-GB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the number line</a:t>
                </a: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F56A38E8-44F4-4BF9-9CDF-9011F3200D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8454" y="2275404"/>
                <a:ext cx="2693366" cy="891654"/>
              </a:xfrm>
              <a:prstGeom prst="rect">
                <a:avLst/>
              </a:prstGeom>
              <a:blipFill>
                <a:blip r:embed="rId12"/>
                <a:stretch>
                  <a:fillRect l="-1810" r="-135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87D924C-016E-40EC-B383-74C26F7E02E7}"/>
                  </a:ext>
                </a:extLst>
              </p:cNvPr>
              <p:cNvSpPr txBox="1"/>
              <p:nvPr/>
            </p:nvSpPr>
            <p:spPr>
              <a:xfrm>
                <a:off x="415052" y="1146242"/>
                <a:ext cx="1364596" cy="11880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GB" dirty="0"/>
                  <a:t>Shade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GB" i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GB" i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  <m:r>
                      <a:rPr lang="en-GB" b="0" i="0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GB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of</m:t>
                    </m:r>
                    <m:r>
                      <a:rPr lang="en-GB" b="0" i="0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the</m:t>
                    </m:r>
                    <m:r>
                      <a:rPr lang="en-GB" b="0" i="0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line</m:t>
                    </m:r>
                  </m:oMath>
                </a14:m>
                <a:endParaRPr lang="en-GB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87D924C-016E-40EC-B383-74C26F7E02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052" y="1146242"/>
                <a:ext cx="1364596" cy="1188018"/>
              </a:xfrm>
              <a:prstGeom prst="rect">
                <a:avLst/>
              </a:prstGeom>
              <a:blipFill>
                <a:blip r:embed="rId13"/>
                <a:stretch>
                  <a:fillRect l="-3571" t="-2051" r="-49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801738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3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CB9B4ED-F66B-44AF-89B7-437DDE02170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" t="49014" r="-1187" b="10300"/>
          <a:stretch/>
        </p:blipFill>
        <p:spPr>
          <a:xfrm>
            <a:off x="1528763" y="1409699"/>
            <a:ext cx="5676898" cy="89535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33649" y="857249"/>
            <a:ext cx="333375" cy="552450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980194" y="2362498"/>
            <a:ext cx="1981200" cy="1212245"/>
          </a:xfrm>
          <a:prstGeom prst="wedgeRound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The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272294" y="2505670"/>
                <a:ext cx="1587499" cy="11880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GB" dirty="0"/>
                  <a:t>The arrow is pointing at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GB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endParaRPr lang="en-GB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2294" y="2505670"/>
                <a:ext cx="1587499" cy="1188018"/>
              </a:xfrm>
              <a:prstGeom prst="rect">
                <a:avLst/>
              </a:prstGeom>
              <a:blipFill>
                <a:blip r:embed="rId8"/>
                <a:stretch>
                  <a:fillRect l="-3462" t="-205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C131CBF-76D4-4F96-BF5F-D1DB4CFFA4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49304EC-26CD-4C86-BA43-00D84D7B64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2D54515-9A80-4A01-A1D7-2F82E1897866}"/>
              </a:ext>
            </a:extLst>
          </p:cNvPr>
          <p:cNvSpPr/>
          <p:nvPr/>
        </p:nvSpPr>
        <p:spPr>
          <a:xfrm>
            <a:off x="3451860" y="2697480"/>
            <a:ext cx="2537460" cy="1051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478ACD8-02DC-4CA1-830F-FCCBC3F21107}"/>
              </a:ext>
            </a:extLst>
          </p:cNvPr>
          <p:cNvSpPr/>
          <p:nvPr/>
        </p:nvSpPr>
        <p:spPr>
          <a:xfrm>
            <a:off x="3933649" y="3429000"/>
            <a:ext cx="2169971" cy="20193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7D1CC60-E2FA-4192-81C5-C68CE367DC8E}"/>
              </a:ext>
            </a:extLst>
          </p:cNvPr>
          <p:cNvSpPr/>
          <p:nvPr/>
        </p:nvSpPr>
        <p:spPr>
          <a:xfrm>
            <a:off x="5109210" y="5257800"/>
            <a:ext cx="1174999" cy="1113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B713EAA-DBC9-4C91-A7F6-885A33BA1F81}"/>
              </a:ext>
            </a:extLst>
          </p:cNvPr>
          <p:cNvSpPr/>
          <p:nvPr/>
        </p:nvSpPr>
        <p:spPr>
          <a:xfrm>
            <a:off x="3806190" y="3574743"/>
            <a:ext cx="460834" cy="9058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2B8CFCA-2C84-411C-BF1C-D7F8DE79310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6171" y="4121640"/>
            <a:ext cx="2305223" cy="1929954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34F8BE04-1824-44D2-BDD5-6859417D402D}"/>
              </a:ext>
            </a:extLst>
          </p:cNvPr>
          <p:cNvSpPr/>
          <p:nvPr/>
        </p:nvSpPr>
        <p:spPr>
          <a:xfrm>
            <a:off x="554570" y="5909310"/>
            <a:ext cx="862750" cy="262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AD797C1-8FA3-4D98-9294-77610BB90B9D}"/>
              </a:ext>
            </a:extLst>
          </p:cNvPr>
          <p:cNvSpPr/>
          <p:nvPr/>
        </p:nvSpPr>
        <p:spPr>
          <a:xfrm>
            <a:off x="2083894" y="5909310"/>
            <a:ext cx="877500" cy="262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32779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CB9B4ED-F66B-44AF-89B7-437DDE02170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" t="49014" r="-1187" b="10300"/>
          <a:stretch/>
        </p:blipFill>
        <p:spPr>
          <a:xfrm>
            <a:off x="1566863" y="2819399"/>
            <a:ext cx="5676898" cy="89535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0787" y="2168524"/>
            <a:ext cx="333375" cy="552450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5417DED-B297-479D-B013-161F28C26B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BE53F46-8E1F-4B6C-BAB6-FBC560C44A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48174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BA34761D-ECB1-4EA6-9CDE-CD92E26A6D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C7A983A0-118B-48FC-861A-1EF2C1FDC7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6F71E50-2325-48EE-9738-795E3348724C}"/>
              </a:ext>
            </a:extLst>
          </p:cNvPr>
          <p:cNvSpPr txBox="1"/>
          <p:nvPr/>
        </p:nvSpPr>
        <p:spPr>
          <a:xfrm>
            <a:off x="7875668" y="897569"/>
            <a:ext cx="1006028" cy="4651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fold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95E9F32-B821-415C-949A-A8B1C8F64683}"/>
              </a:ext>
            </a:extLst>
          </p:cNvPr>
          <p:cNvSpPr/>
          <p:nvPr/>
        </p:nvSpPr>
        <p:spPr>
          <a:xfrm>
            <a:off x="196446" y="776540"/>
            <a:ext cx="7836900" cy="791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57F9E49-948F-48C0-884F-05AEB5EC28F8}"/>
              </a:ext>
            </a:extLst>
          </p:cNvPr>
          <p:cNvSpPr/>
          <p:nvPr/>
        </p:nvSpPr>
        <p:spPr>
          <a:xfrm>
            <a:off x="196446" y="1745680"/>
            <a:ext cx="3918450" cy="791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148E328-80C0-4EEF-9BF2-8E998ABF6D79}"/>
              </a:ext>
            </a:extLst>
          </p:cNvPr>
          <p:cNvSpPr/>
          <p:nvPr/>
        </p:nvSpPr>
        <p:spPr>
          <a:xfrm>
            <a:off x="183072" y="3967127"/>
            <a:ext cx="7836900" cy="791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6AD88DA-2656-4CE4-8A0E-71A7AE24EC7B}"/>
              </a:ext>
            </a:extLst>
          </p:cNvPr>
          <p:cNvCxnSpPr>
            <a:stCxn id="4" idx="0"/>
            <a:endCxn id="4" idx="2"/>
          </p:cNvCxnSpPr>
          <p:nvPr/>
        </p:nvCxnSpPr>
        <p:spPr>
          <a:xfrm>
            <a:off x="4114896" y="776540"/>
            <a:ext cx="0" cy="79160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ABB979C-CB43-4DF1-9FA6-5EF8296CB831}"/>
              </a:ext>
            </a:extLst>
          </p:cNvPr>
          <p:cNvCxnSpPr/>
          <p:nvPr/>
        </p:nvCxnSpPr>
        <p:spPr>
          <a:xfrm>
            <a:off x="2137978" y="1754970"/>
            <a:ext cx="0" cy="79160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29" name="Picture 28">
            <a:extLst>
              <a:ext uri="{FF2B5EF4-FFF2-40B4-BE49-F238E27FC236}">
                <a16:creationId xmlns:a16="http://schemas.microsoft.com/office/drawing/2014/main" id="{0F655A8D-47AF-4987-ADAD-42D186DF451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89808" y="1145830"/>
            <a:ext cx="383547" cy="980944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66ED5FA-0A5A-43DD-89C1-3D68BA76652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57793" y="2021980"/>
            <a:ext cx="371862" cy="951060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A1364AB9-888C-4088-996F-3FA334CFF002}"/>
              </a:ext>
            </a:extLst>
          </p:cNvPr>
          <p:cNvSpPr txBox="1"/>
          <p:nvPr/>
        </p:nvSpPr>
        <p:spPr>
          <a:xfrm>
            <a:off x="4093387" y="1754970"/>
            <a:ext cx="1006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fold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1D55956-88C5-4F94-9208-490E8FEA9031}"/>
              </a:ext>
            </a:extLst>
          </p:cNvPr>
          <p:cNvSpPr txBox="1"/>
          <p:nvPr/>
        </p:nvSpPr>
        <p:spPr>
          <a:xfrm>
            <a:off x="0" y="5582024"/>
            <a:ext cx="8123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/>
              </a:rPr>
              <a:t>                                     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599363D-49DD-44E4-A5BD-BEFC2B47023A}"/>
              </a:ext>
            </a:extLst>
          </p:cNvPr>
          <p:cNvSpPr txBox="1"/>
          <p:nvPr/>
        </p:nvSpPr>
        <p:spPr>
          <a:xfrm>
            <a:off x="3973486" y="5553981"/>
            <a:ext cx="4636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400" dirty="0">
              <a:latin typeface="Myriad Pro" panose="020B0503030403020204"/>
            </a:endParaRPr>
          </a:p>
          <a:p>
            <a:r>
              <a:rPr lang="en-GB" sz="2400" dirty="0">
                <a:latin typeface="Myriad Pro" panose="020B0503030403020204"/>
              </a:rPr>
              <a:t>                                    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1D587E1-4F00-40C3-A790-33E2CCD51C45}"/>
              </a:ext>
            </a:extLst>
          </p:cNvPr>
          <p:cNvSpPr txBox="1"/>
          <p:nvPr/>
        </p:nvSpPr>
        <p:spPr>
          <a:xfrm>
            <a:off x="5832772" y="5494126"/>
            <a:ext cx="374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/>
              </a:rPr>
              <a:t>                                   </a:t>
            </a:r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63E7D7EE-2FAB-47E5-AC06-2D4B1AEFF198}"/>
              </a:ext>
            </a:extLst>
          </p:cNvPr>
          <p:cNvCxnSpPr/>
          <p:nvPr/>
        </p:nvCxnSpPr>
        <p:spPr>
          <a:xfrm>
            <a:off x="2137978" y="3953796"/>
            <a:ext cx="0" cy="79160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D3E312C6-B84C-4632-A985-9F8FC770FBD4}"/>
              </a:ext>
            </a:extLst>
          </p:cNvPr>
          <p:cNvCxnSpPr/>
          <p:nvPr/>
        </p:nvCxnSpPr>
        <p:spPr>
          <a:xfrm>
            <a:off x="4101522" y="3953796"/>
            <a:ext cx="0" cy="79160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97C84AAC-436A-4FC3-A1F7-3F2F9F75A1A5}"/>
              </a:ext>
            </a:extLst>
          </p:cNvPr>
          <p:cNvCxnSpPr/>
          <p:nvPr/>
        </p:nvCxnSpPr>
        <p:spPr>
          <a:xfrm>
            <a:off x="6023448" y="3967127"/>
            <a:ext cx="0" cy="79160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990A6F78-DC26-409B-84F8-6A00870B3CF2}"/>
              </a:ext>
            </a:extLst>
          </p:cNvPr>
          <p:cNvSpPr/>
          <p:nvPr/>
        </p:nvSpPr>
        <p:spPr>
          <a:xfrm>
            <a:off x="199146" y="2894525"/>
            <a:ext cx="1970621" cy="791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2" name="Picture 71">
            <a:extLst>
              <a:ext uri="{FF2B5EF4-FFF2-40B4-BE49-F238E27FC236}">
                <a16:creationId xmlns:a16="http://schemas.microsoft.com/office/drawing/2014/main" id="{D60299F1-4C49-4082-9EE2-94E23162582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0" y="3029102"/>
            <a:ext cx="494125" cy="1028725"/>
          </a:xfrm>
          <a:prstGeom prst="rect">
            <a:avLst/>
          </a:prstGeom>
        </p:spPr>
      </p:pic>
      <p:sp>
        <p:nvSpPr>
          <p:cNvPr id="73" name="TextBox 72">
            <a:extLst>
              <a:ext uri="{FF2B5EF4-FFF2-40B4-BE49-F238E27FC236}">
                <a16:creationId xmlns:a16="http://schemas.microsoft.com/office/drawing/2014/main" id="{27CABB4B-8693-4332-AD64-17AD10AAA766}"/>
              </a:ext>
            </a:extLst>
          </p:cNvPr>
          <p:cNvSpPr txBox="1"/>
          <p:nvPr/>
        </p:nvSpPr>
        <p:spPr>
          <a:xfrm>
            <a:off x="2058415" y="3339183"/>
            <a:ext cx="14007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unfold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3FB46EC2-94B5-450E-AEF9-05E4CA107E39}"/>
              </a:ext>
            </a:extLst>
          </p:cNvPr>
          <p:cNvSpPr txBox="1"/>
          <p:nvPr/>
        </p:nvSpPr>
        <p:spPr>
          <a:xfrm>
            <a:off x="955332" y="3961551"/>
            <a:ext cx="301874" cy="828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400" dirty="0">
              <a:latin typeface="Myriad Pro" panose="020B0503030403020204"/>
            </a:endParaRPr>
          </a:p>
          <a:p>
            <a:r>
              <a:rPr lang="en-GB" sz="2400" dirty="0">
                <a:latin typeface="Myriad Pro" panose="020B0503030403020204"/>
              </a:rPr>
              <a:t>                                    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C85C39B-E712-4287-994F-15AC22C3B1A1}"/>
              </a:ext>
            </a:extLst>
          </p:cNvPr>
          <p:cNvCxnSpPr>
            <a:stCxn id="26" idx="1"/>
            <a:endCxn id="26" idx="3"/>
          </p:cNvCxnSpPr>
          <p:nvPr/>
        </p:nvCxnSpPr>
        <p:spPr>
          <a:xfrm>
            <a:off x="183072" y="4362927"/>
            <a:ext cx="78369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96BD58CE-D55B-4EF4-8D2E-385D2724234D}"/>
                  </a:ext>
                </a:extLst>
              </p:cNvPr>
              <p:cNvSpPr/>
              <p:nvPr/>
            </p:nvSpPr>
            <p:spPr>
              <a:xfrm>
                <a:off x="7803448" y="3935977"/>
                <a:ext cx="437940" cy="78245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1" i="1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sz="2400" b="1" i="1"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GB" sz="2400" b="1" dirty="0"/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96BD58CE-D55B-4EF4-8D2E-385D2724234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03448" y="3935977"/>
                <a:ext cx="437940" cy="782458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>
            <a:extLst>
              <a:ext uri="{FF2B5EF4-FFF2-40B4-BE49-F238E27FC236}">
                <a16:creationId xmlns:a16="http://schemas.microsoft.com/office/drawing/2014/main" id="{3BDEC369-D64A-426F-AC7B-97A775E0B68B}"/>
              </a:ext>
            </a:extLst>
          </p:cNvPr>
          <p:cNvSpPr/>
          <p:nvPr/>
        </p:nvSpPr>
        <p:spPr>
          <a:xfrm>
            <a:off x="-3539809" y="4091247"/>
            <a:ext cx="3951723" cy="5329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549650">
              <a:lnSpc>
                <a:spcPct val="107000"/>
              </a:lnSpc>
              <a:spcAft>
                <a:spcPts val="800"/>
              </a:spcAft>
            </a:pPr>
            <a:r>
              <a:rPr lang="en-GB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GB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4FEE0849-566E-441D-BC8C-315AB20DD0DF}"/>
                  </a:ext>
                </a:extLst>
              </p:cNvPr>
              <p:cNvSpPr/>
              <p:nvPr/>
            </p:nvSpPr>
            <p:spPr>
              <a:xfrm>
                <a:off x="1940201" y="3977808"/>
                <a:ext cx="437940" cy="7838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1" i="1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sz="2400" b="1" i="1"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GB" sz="2400" b="1" dirty="0"/>
              </a:p>
            </p:txBody>
          </p:sp>
        </mc:Choice>
        <mc:Fallback xmlns="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4FEE0849-566E-441D-BC8C-315AB20DD0D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0201" y="3977808"/>
                <a:ext cx="437940" cy="783804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A5A6DD37-89C0-4C81-8AFB-EB5B0EA9ECD4}"/>
                  </a:ext>
                </a:extLst>
              </p:cNvPr>
              <p:cNvSpPr/>
              <p:nvPr/>
            </p:nvSpPr>
            <p:spPr>
              <a:xfrm>
                <a:off x="3894869" y="4006073"/>
                <a:ext cx="437940" cy="7838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1" i="1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sz="2400" b="1" i="1"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GB" sz="2400" b="1" dirty="0"/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A5A6DD37-89C0-4C81-8AFB-EB5B0EA9ECD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4869" y="4006073"/>
                <a:ext cx="437940" cy="783804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36AB8AAC-CB79-40E1-8654-54F9D9C6122A}"/>
                  </a:ext>
                </a:extLst>
              </p:cNvPr>
              <p:cNvSpPr/>
              <p:nvPr/>
            </p:nvSpPr>
            <p:spPr>
              <a:xfrm>
                <a:off x="5800843" y="3983812"/>
                <a:ext cx="437940" cy="7838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1" i="1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sz="2400" b="1" i="1"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GB" sz="2400" b="1" dirty="0"/>
              </a:p>
            </p:txBody>
          </p:sp>
        </mc:Choice>
        <mc:Fallback xmlns="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36AB8AAC-CB79-40E1-8654-54F9D9C6122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0843" y="3983812"/>
                <a:ext cx="437940" cy="783804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 12">
            <a:extLst>
              <a:ext uri="{FF2B5EF4-FFF2-40B4-BE49-F238E27FC236}">
                <a16:creationId xmlns:a16="http://schemas.microsoft.com/office/drawing/2014/main" id="{0423B58F-2587-49B3-B4E3-C66A89B2CA40}"/>
              </a:ext>
            </a:extLst>
          </p:cNvPr>
          <p:cNvSpPr/>
          <p:nvPr/>
        </p:nvSpPr>
        <p:spPr>
          <a:xfrm>
            <a:off x="6895290" y="2422094"/>
            <a:ext cx="21500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u="sng" dirty="0"/>
              <a:t>Practice activity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6308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15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15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15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5" grpId="0" animBg="1"/>
      <p:bldP spid="26" grpId="0" animBg="1"/>
      <p:bldP spid="31" grpId="0"/>
      <p:bldP spid="41" grpId="0"/>
      <p:bldP spid="55" grpId="0"/>
      <p:bldP spid="56" grpId="0"/>
      <p:bldP spid="3" grpId="0" animBg="1"/>
      <p:bldP spid="73" grpId="0"/>
      <p:bldP spid="74" grpId="0"/>
      <p:bldP spid="5" grpId="0"/>
      <p:bldP spid="8" grpId="0"/>
      <p:bldP spid="9" grpId="0"/>
      <p:bldP spid="10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9AB7BA2B-3E75-4C23-A71E-D2B2C9660EA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09613" y="4600734"/>
            <a:ext cx="6135088" cy="867228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E170936-0496-4DBD-B107-BF918758AC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7EB5227-ECD0-4F2C-8F63-5072476201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4B2CD3-8C58-4309-AA13-A700D5CDB40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4312" y="872443"/>
            <a:ext cx="5118326" cy="67625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1CD7B3B-5D81-441C-8F25-491F9300009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82645" y="794653"/>
            <a:ext cx="494347" cy="1264323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9FE2A677-FDDB-4178-8297-DE86F4344B97}"/>
              </a:ext>
            </a:extLst>
          </p:cNvPr>
          <p:cNvSpPr txBox="1"/>
          <p:nvPr/>
        </p:nvSpPr>
        <p:spPr>
          <a:xfrm>
            <a:off x="5921209" y="894027"/>
            <a:ext cx="1006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fold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32EA0094-82AA-4626-BF07-1E80A9C7757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5281" y="1681911"/>
            <a:ext cx="2556221" cy="8128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44553ED0-E24F-4DD3-80D8-B1905375381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76768" y="1763985"/>
            <a:ext cx="601636" cy="1210936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420E068F-2B03-4128-B978-B862341B5DC1}"/>
              </a:ext>
            </a:extLst>
          </p:cNvPr>
          <p:cNvSpPr txBox="1"/>
          <p:nvPr/>
        </p:nvSpPr>
        <p:spPr>
          <a:xfrm>
            <a:off x="3565971" y="1808928"/>
            <a:ext cx="1006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fold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1CE2A445-95FA-49E3-89B6-2E4F9CDF72F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4312" y="2657712"/>
            <a:ext cx="1308419" cy="770735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08B55B47-8ACA-4CC3-A10F-768BBF84B2D8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8899" y="2671681"/>
            <a:ext cx="601636" cy="1210936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68AD5950-17B3-496F-8FAC-F9D260F25B85}"/>
              </a:ext>
            </a:extLst>
          </p:cNvPr>
          <p:cNvSpPr txBox="1"/>
          <p:nvPr/>
        </p:nvSpPr>
        <p:spPr>
          <a:xfrm>
            <a:off x="2301650" y="2959372"/>
            <a:ext cx="12643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fold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F08BCEA3-AF99-4F57-B6CE-1AA725F668E1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0044" y="3559150"/>
            <a:ext cx="699672" cy="77073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A2CD8A3-4C95-403B-9D24-4D3500382C0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1571370" y="4016183"/>
            <a:ext cx="581646" cy="1210936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5E02FACD-2F1E-43B2-9A5B-329B9BFD215C}"/>
              </a:ext>
            </a:extLst>
          </p:cNvPr>
          <p:cNvSpPr txBox="1"/>
          <p:nvPr/>
        </p:nvSpPr>
        <p:spPr>
          <a:xfrm>
            <a:off x="137161" y="4404247"/>
            <a:ext cx="14007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unfold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247AB5E-8078-4870-A7D1-94D056114EF5}"/>
              </a:ext>
            </a:extLst>
          </p:cNvPr>
          <p:cNvSpPr txBox="1"/>
          <p:nvPr/>
        </p:nvSpPr>
        <p:spPr>
          <a:xfrm>
            <a:off x="2655337" y="6052513"/>
            <a:ext cx="265257" cy="646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94DE480-6386-4573-AD0F-2319E7A81D94}"/>
              </a:ext>
            </a:extLst>
          </p:cNvPr>
          <p:cNvSpPr txBox="1"/>
          <p:nvPr/>
        </p:nvSpPr>
        <p:spPr>
          <a:xfrm>
            <a:off x="4581827" y="6115120"/>
            <a:ext cx="301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7BEBAB4-1D41-4F5B-8B4F-4F45C800D4F8}"/>
              </a:ext>
            </a:extLst>
          </p:cNvPr>
          <p:cNvSpPr txBox="1"/>
          <p:nvPr/>
        </p:nvSpPr>
        <p:spPr>
          <a:xfrm>
            <a:off x="5169774" y="6128933"/>
            <a:ext cx="301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7889060A-899E-48E0-92F4-28A9A99DF9B3}"/>
              </a:ext>
            </a:extLst>
          </p:cNvPr>
          <p:cNvSpPr txBox="1"/>
          <p:nvPr/>
        </p:nvSpPr>
        <p:spPr>
          <a:xfrm>
            <a:off x="6464811" y="6099944"/>
            <a:ext cx="301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EDD2B86-616F-4151-9335-2E75186A5253}"/>
              </a:ext>
            </a:extLst>
          </p:cNvPr>
          <p:cNvSpPr txBox="1"/>
          <p:nvPr/>
        </p:nvSpPr>
        <p:spPr>
          <a:xfrm>
            <a:off x="7124378" y="6099944"/>
            <a:ext cx="301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  <a:p>
            <a:endParaRPr lang="en-GB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6C6AF4B-CECC-4E55-AD88-0F8FF0DB596A}"/>
              </a:ext>
            </a:extLst>
          </p:cNvPr>
          <p:cNvCxnSpPr/>
          <p:nvPr/>
        </p:nvCxnSpPr>
        <p:spPr>
          <a:xfrm>
            <a:off x="2153016" y="5016500"/>
            <a:ext cx="507328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92ABF978-111B-4CD6-8DC8-03EFD4EA321A}"/>
              </a:ext>
            </a:extLst>
          </p:cNvPr>
          <p:cNvSpPr/>
          <p:nvPr/>
        </p:nvSpPr>
        <p:spPr>
          <a:xfrm>
            <a:off x="-1543778" y="4758455"/>
            <a:ext cx="3951723" cy="5329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549650" lvl="0">
              <a:lnSpc>
                <a:spcPct val="107000"/>
              </a:lnSpc>
              <a:spcAft>
                <a:spcPts val="800"/>
              </a:spcAft>
            </a:pPr>
            <a:r>
              <a:rPr lang="en-GB" sz="28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GB" sz="280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CEE7030E-1B16-4E22-8AC1-2827400AECDD}"/>
                  </a:ext>
                </a:extLst>
              </p:cNvPr>
              <p:cNvSpPr/>
              <p:nvPr/>
            </p:nvSpPr>
            <p:spPr>
              <a:xfrm>
                <a:off x="7060258" y="4718540"/>
                <a:ext cx="375424" cy="6127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1" i="1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b="1" i="1"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GB" b="1" dirty="0"/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CEE7030E-1B16-4E22-8AC1-2827400AECD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60258" y="4718540"/>
                <a:ext cx="375424" cy="612796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>
            <a:extLst>
              <a:ext uri="{FF2B5EF4-FFF2-40B4-BE49-F238E27FC236}">
                <a16:creationId xmlns:a16="http://schemas.microsoft.com/office/drawing/2014/main" id="{517167B9-08EA-49B1-A071-F96AAE1421C1}"/>
              </a:ext>
            </a:extLst>
          </p:cNvPr>
          <p:cNvSpPr/>
          <p:nvPr/>
        </p:nvSpPr>
        <p:spPr>
          <a:xfrm>
            <a:off x="6706661" y="1451078"/>
            <a:ext cx="21500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u="sng" dirty="0"/>
              <a:t>Practice activity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5677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3" grpId="0"/>
      <p:bldP spid="38" grpId="0"/>
      <p:bldP spid="24" grpId="0"/>
      <p:bldP spid="10" grpId="0"/>
      <p:bldP spid="50" grpId="0"/>
      <p:bldP spid="52" grpId="0"/>
      <p:bldP spid="56" grpId="0"/>
      <p:bldP spid="5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7F62DD0-F7B1-4C70-BDC1-D75D8C081D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9CF1BE7-5E6A-47CC-99C2-C4073FF2C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0" y="903742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Are you ready for a challenge? 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1150" y="1896150"/>
            <a:ext cx="5955898" cy="141855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71651" y="2996287"/>
            <a:ext cx="285750" cy="33337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96138" y="3034387"/>
            <a:ext cx="352425" cy="59055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5370B4C-9D9D-4A58-860B-14DD5035523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87651" y="2280284"/>
            <a:ext cx="368300" cy="406401"/>
          </a:xfrm>
          <a:prstGeom prst="rect">
            <a:avLst/>
          </a:prstGeom>
        </p:spPr>
      </p:pic>
      <p:sp>
        <p:nvSpPr>
          <p:cNvPr id="18" name="Rounded Rectangular Callout 17"/>
          <p:cNvSpPr/>
          <p:nvPr/>
        </p:nvSpPr>
        <p:spPr>
          <a:xfrm>
            <a:off x="5219699" y="3708043"/>
            <a:ext cx="1794917" cy="1087367"/>
          </a:xfrm>
          <a:prstGeom prst="wedgeRoundRectCallout">
            <a:avLst>
              <a:gd name="adj1" fmla="val 66497"/>
              <a:gd name="adj2" fmla="val -3939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The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5383373" y="3755220"/>
                <a:ext cx="1587499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The arrow is </a:t>
                </a:r>
                <a:r>
                  <a:rPr lang="en-GB"/>
                  <a:t>pointing to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endParaRPr lang="en-GB" dirty="0"/>
              </a:p>
              <a:p>
                <a:r>
                  <a:rPr lang="en-GB" dirty="0"/>
                  <a:t> </a:t>
                </a: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3373" y="3755220"/>
                <a:ext cx="1587499" cy="1323439"/>
              </a:xfrm>
              <a:prstGeom prst="rect">
                <a:avLst/>
              </a:prstGeom>
              <a:blipFill>
                <a:blip r:embed="rId10"/>
                <a:stretch>
                  <a:fillRect l="-3065" t="-230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ounded Rectangular Callout 20"/>
          <p:cNvSpPr/>
          <p:nvPr/>
        </p:nvSpPr>
        <p:spPr>
          <a:xfrm>
            <a:off x="1914526" y="4678550"/>
            <a:ext cx="1647882" cy="1209675"/>
          </a:xfrm>
          <a:prstGeom prst="wedgeRoundRectCallout">
            <a:avLst>
              <a:gd name="adj1" fmla="val -66303"/>
              <a:gd name="adj2" fmla="val -30938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The 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2057401" y="4821722"/>
                <a:ext cx="1587499" cy="10464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The arrow is pointing to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i="1"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endParaRPr lang="en-GB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7401" y="4821722"/>
                <a:ext cx="1587499" cy="1046440"/>
              </a:xfrm>
              <a:prstGeom prst="rect">
                <a:avLst/>
              </a:prstGeom>
              <a:blipFill>
                <a:blip r:embed="rId11"/>
                <a:stretch>
                  <a:fillRect l="-3462" t="-348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60A0EFA5-201D-406E-A0E0-41A78972FF4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372350" y="4066500"/>
            <a:ext cx="1647882" cy="137962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3E3C34B-1E1E-4DB8-97B6-3B525DEFB5A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00196" y="4416268"/>
            <a:ext cx="1143000" cy="107632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CCB3835-6982-4F06-BAA7-A87BFA56858F}"/>
              </a:ext>
            </a:extLst>
          </p:cNvPr>
          <p:cNvSpPr/>
          <p:nvPr/>
        </p:nvSpPr>
        <p:spPr>
          <a:xfrm>
            <a:off x="7280910" y="5283387"/>
            <a:ext cx="674370" cy="2944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F8E3AA9-D8F1-45F9-9680-22EDD50D0D64}"/>
              </a:ext>
            </a:extLst>
          </p:cNvPr>
          <p:cNvSpPr/>
          <p:nvPr/>
        </p:nvSpPr>
        <p:spPr>
          <a:xfrm>
            <a:off x="8380152" y="5283387"/>
            <a:ext cx="596322" cy="2944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BB2F542-E475-4CD7-A14B-889694B95527}"/>
              </a:ext>
            </a:extLst>
          </p:cNvPr>
          <p:cNvSpPr/>
          <p:nvPr/>
        </p:nvSpPr>
        <p:spPr>
          <a:xfrm>
            <a:off x="500196" y="5430613"/>
            <a:ext cx="334194" cy="1472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8335B7B-9974-47A9-B485-A2A539F1495A}"/>
              </a:ext>
            </a:extLst>
          </p:cNvPr>
          <p:cNvSpPr/>
          <p:nvPr/>
        </p:nvSpPr>
        <p:spPr>
          <a:xfrm>
            <a:off x="1188720" y="5446122"/>
            <a:ext cx="443809" cy="1317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0402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8.4|3|6.1|3.7|10|5.3|3.4|3.7|10.6|2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1|29.5|15.7|4.7|9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4|1.7|7.9|4.4|4.7|1.9|1.8|16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6.6|1.5|19.4|5|1.6|16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.1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D54778C-1F19-4F3F-ABC2-3B1194BCB33C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e2f7c1fb-8b39-4d5b-953e-de45d1606e4d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236F072-AB95-4366-85C1-B51E52045390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150</Words>
  <Application>Microsoft Office PowerPoint</Application>
  <PresentationFormat>On-screen Show (4:3)</PresentationFormat>
  <Paragraphs>61</Paragraphs>
  <Slides>10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Cambria Math</vt:lpstr>
      <vt:lpstr>Myriad Pro</vt:lpstr>
      <vt:lpstr>Open Sans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2020-08-27T07:32:41Z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