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7" r:id="rId5"/>
  </p:sldMasterIdLst>
  <p:notesMasterIdLst>
    <p:notesMasterId r:id="rId17"/>
  </p:notesMasterIdLst>
  <p:sldIdLst>
    <p:sldId id="313" r:id="rId6"/>
    <p:sldId id="293" r:id="rId7"/>
    <p:sldId id="311" r:id="rId8"/>
    <p:sldId id="308" r:id="rId9"/>
    <p:sldId id="309" r:id="rId10"/>
    <p:sldId id="298" r:id="rId11"/>
    <p:sldId id="306" r:id="rId12"/>
    <p:sldId id="310" r:id="rId13"/>
    <p:sldId id="302" r:id="rId14"/>
    <p:sldId id="304" r:id="rId15"/>
    <p:sldId id="312" r:id="rId16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38F8C8-43AB-4EC9-9F2C-809287AE234F}" v="2" dt="2020-08-27T12:50:08.0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43" autoAdjust="0"/>
    <p:restoredTop sz="93811" autoAdjust="0"/>
  </p:normalViewPr>
  <p:slideViewPr>
    <p:cSldViewPr>
      <p:cViewPr varScale="1">
        <p:scale>
          <a:sx n="68" d="100"/>
          <a:sy n="68" d="100"/>
        </p:scale>
        <p:origin x="1410" y="54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anie Tyas" userId="e7a465ee-311c-4652-9cf7-4dcda1209825" providerId="ADAL" clId="{E42EEB9E-19C4-49A3-AD3E-60173127D9D3}"/>
    <pc:docChg chg="undo custSel addSld delSld modSld sldOrd">
      <pc:chgData name="Stephanie Tyas" userId="e7a465ee-311c-4652-9cf7-4dcda1209825" providerId="ADAL" clId="{E42EEB9E-19C4-49A3-AD3E-60173127D9D3}" dt="2020-08-12T10:27:37.712" v="113" actId="2711"/>
      <pc:docMkLst>
        <pc:docMk/>
      </pc:docMkLst>
      <pc:sldChg chg="delSp del mod modTransition delAnim">
        <pc:chgData name="Stephanie Tyas" userId="e7a465ee-311c-4652-9cf7-4dcda1209825" providerId="ADAL" clId="{E42EEB9E-19C4-49A3-AD3E-60173127D9D3}" dt="2020-08-12T10:23:31.134" v="2" actId="47"/>
        <pc:sldMkLst>
          <pc:docMk/>
          <pc:sldMk cId="0" sldId="256"/>
        </pc:sldMkLst>
        <pc:picChg chg="del">
          <ac:chgData name="Stephanie Tyas" userId="e7a465ee-311c-4652-9cf7-4dcda1209825" providerId="ADAL" clId="{E42EEB9E-19C4-49A3-AD3E-60173127D9D3}" dt="2020-08-12T10:23:05.170" v="0" actId="478"/>
          <ac:picMkLst>
            <pc:docMk/>
            <pc:sldMk cId="0" sldId="256"/>
            <ac:picMk id="2" creationId="{FC9212A7-3132-4E2F-BF16-6D1D9F0CC516}"/>
          </ac:picMkLst>
        </pc:picChg>
      </pc:sldChg>
      <pc:sldChg chg="addSp delSp modSp mod modTransition modClrScheme chgLayout modNotes">
        <pc:chgData name="Stephanie Tyas" userId="e7a465ee-311c-4652-9cf7-4dcda1209825" providerId="ADAL" clId="{E42EEB9E-19C4-49A3-AD3E-60173127D9D3}" dt="2020-08-12T10:27:37.712" v="113" actId="2711"/>
        <pc:sldMkLst>
          <pc:docMk/>
          <pc:sldMk cId="3443195559" sldId="293"/>
        </pc:sldMkLst>
        <pc:spChg chg="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3443195559" sldId="293"/>
            <ac:spMk id="2" creationId="{00000000-0000-0000-0000-000000000000}"/>
          </ac:spMkLst>
        </pc:spChg>
        <pc:spChg chg="mod">
          <ac:chgData name="Stephanie Tyas" userId="e7a465ee-311c-4652-9cf7-4dcda1209825" providerId="ADAL" clId="{E42EEB9E-19C4-49A3-AD3E-60173127D9D3}" dt="2020-08-12T10:27:37.712" v="113" actId="2711"/>
          <ac:spMkLst>
            <pc:docMk/>
            <pc:sldMk cId="3443195559" sldId="293"/>
            <ac:spMk id="5" creationId="{890CB3C0-54AB-4FF9-87BC-499E034992F8}"/>
          </ac:spMkLst>
        </pc:spChg>
        <pc:spChg chg="add del 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3443195559" sldId="293"/>
            <ac:spMk id="7" creationId="{8ECF0D25-46CB-411D-86DA-2361AB264355}"/>
          </ac:spMkLst>
        </pc:spChg>
      </pc:sldChg>
      <pc:sldChg chg="addSp delSp modSp mod modTransition modClrScheme chgLayout modNotes">
        <pc:chgData name="Stephanie Tyas" userId="e7a465ee-311c-4652-9cf7-4dcda1209825" providerId="ADAL" clId="{E42EEB9E-19C4-49A3-AD3E-60173127D9D3}" dt="2020-08-12T10:24:25.604" v="29" actId="700"/>
        <pc:sldMkLst>
          <pc:docMk/>
          <pc:sldMk cId="3203250709" sldId="298"/>
        </pc:sldMkLst>
        <pc:spChg chg="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3203250709" sldId="298"/>
            <ac:spMk id="2" creationId="{00000000-0000-0000-0000-000000000000}"/>
          </ac:spMkLst>
        </pc:spChg>
        <pc:spChg chg="add del 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3203250709" sldId="298"/>
            <ac:spMk id="3" creationId="{29F82E60-79D7-4625-A0F6-5CE1C3AE93BF}"/>
          </ac:spMkLst>
        </pc:spChg>
      </pc:sldChg>
      <pc:sldChg chg="addSp delSp modSp mod modTransition modClrScheme chgLayout modNotes">
        <pc:chgData name="Stephanie Tyas" userId="e7a465ee-311c-4652-9cf7-4dcda1209825" providerId="ADAL" clId="{E42EEB9E-19C4-49A3-AD3E-60173127D9D3}" dt="2020-08-12T10:25:10.771" v="70" actId="2711"/>
        <pc:sldMkLst>
          <pc:docMk/>
          <pc:sldMk cId="2287599795" sldId="302"/>
        </pc:sldMkLst>
        <pc:spChg chg="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2287599795" sldId="302"/>
            <ac:spMk id="2" creationId="{00000000-0000-0000-0000-000000000000}"/>
          </ac:spMkLst>
        </pc:spChg>
        <pc:spChg chg="add del 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2287599795" sldId="302"/>
            <ac:spMk id="3" creationId="{CA0F4F28-2020-4A27-B446-BF23CA4512B3}"/>
          </ac:spMkLst>
        </pc:spChg>
        <pc:spChg chg="del">
          <ac:chgData name="Stephanie Tyas" userId="e7a465ee-311c-4652-9cf7-4dcda1209825" providerId="ADAL" clId="{E42EEB9E-19C4-49A3-AD3E-60173127D9D3}" dt="2020-08-12T10:25:02.783" v="68" actId="478"/>
          <ac:spMkLst>
            <pc:docMk/>
            <pc:sldMk cId="2287599795" sldId="302"/>
            <ac:spMk id="4" creationId="{00000000-0000-0000-0000-000000000000}"/>
          </ac:spMkLst>
        </pc:spChg>
        <pc:spChg chg="add">
          <ac:chgData name="Stephanie Tyas" userId="e7a465ee-311c-4652-9cf7-4dcda1209825" providerId="ADAL" clId="{E42EEB9E-19C4-49A3-AD3E-60173127D9D3}" dt="2020-08-12T10:25:06.615" v="69" actId="22"/>
          <ac:spMkLst>
            <pc:docMk/>
            <pc:sldMk cId="2287599795" sldId="302"/>
            <ac:spMk id="5" creationId="{D851D4FC-16B9-4764-918E-3FB9E8B28140}"/>
          </ac:spMkLst>
        </pc:spChg>
        <pc:spChg chg="mod">
          <ac:chgData name="Stephanie Tyas" userId="e7a465ee-311c-4652-9cf7-4dcda1209825" providerId="ADAL" clId="{E42EEB9E-19C4-49A3-AD3E-60173127D9D3}" dt="2020-08-12T10:25:10.771" v="70" actId="2711"/>
          <ac:spMkLst>
            <pc:docMk/>
            <pc:sldMk cId="2287599795" sldId="302"/>
            <ac:spMk id="18" creationId="{84323F75-45AE-4E8C-B907-5B72D62CEFD4}"/>
          </ac:spMkLst>
        </pc:spChg>
      </pc:sldChg>
      <pc:sldChg chg="addSp delSp modSp mod modTransition modClrScheme chgLayout modNotes">
        <pc:chgData name="Stephanie Tyas" userId="e7a465ee-311c-4652-9cf7-4dcda1209825" providerId="ADAL" clId="{E42EEB9E-19C4-49A3-AD3E-60173127D9D3}" dt="2020-08-12T10:25:20.137" v="72" actId="2711"/>
        <pc:sldMkLst>
          <pc:docMk/>
          <pc:sldMk cId="2508077865" sldId="304"/>
        </pc:sldMkLst>
        <pc:spChg chg="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2508077865" sldId="304"/>
            <ac:spMk id="2" creationId="{00000000-0000-0000-0000-000000000000}"/>
          </ac:spMkLst>
        </pc:spChg>
        <pc:spChg chg="add del 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2508077865" sldId="304"/>
            <ac:spMk id="3" creationId="{7E57137B-3982-47BE-9418-3DEB2E9232EB}"/>
          </ac:spMkLst>
        </pc:spChg>
        <pc:spChg chg="mod">
          <ac:chgData name="Stephanie Tyas" userId="e7a465ee-311c-4652-9cf7-4dcda1209825" providerId="ADAL" clId="{E42EEB9E-19C4-49A3-AD3E-60173127D9D3}" dt="2020-08-12T10:25:20.137" v="72" actId="2711"/>
          <ac:spMkLst>
            <pc:docMk/>
            <pc:sldMk cId="2508077865" sldId="304"/>
            <ac:spMk id="10" creationId="{18E9C7FF-6929-4432-B79A-0F457A4C5C2B}"/>
          </ac:spMkLst>
        </pc:spChg>
        <pc:spChg chg="mod">
          <ac:chgData name="Stephanie Tyas" userId="e7a465ee-311c-4652-9cf7-4dcda1209825" providerId="ADAL" clId="{E42EEB9E-19C4-49A3-AD3E-60173127D9D3}" dt="2020-08-12T10:24:59.722" v="67" actId="1076"/>
          <ac:spMkLst>
            <pc:docMk/>
            <pc:sldMk cId="2508077865" sldId="304"/>
            <ac:spMk id="19" creationId="{81BB25D7-5337-454B-9979-71E37776405C}"/>
          </ac:spMkLst>
        </pc:spChg>
        <pc:spChg chg="mod">
          <ac:chgData name="Stephanie Tyas" userId="e7a465ee-311c-4652-9cf7-4dcda1209825" providerId="ADAL" clId="{E42EEB9E-19C4-49A3-AD3E-60173127D9D3}" dt="2020-08-12T10:25:15.966" v="71" actId="2711"/>
          <ac:spMkLst>
            <pc:docMk/>
            <pc:sldMk cId="2508077865" sldId="304"/>
            <ac:spMk id="97" creationId="{2F734067-687A-4B9A-9087-92B2D69A0499}"/>
          </ac:spMkLst>
        </pc:spChg>
      </pc:sldChg>
      <pc:sldChg chg="addSp delSp modSp mod modTransition modClrScheme chgLayout modNotes">
        <pc:chgData name="Stephanie Tyas" userId="e7a465ee-311c-4652-9cf7-4dcda1209825" providerId="ADAL" clId="{E42EEB9E-19C4-49A3-AD3E-60173127D9D3}" dt="2020-08-12T10:24:25.604" v="29" actId="700"/>
        <pc:sldMkLst>
          <pc:docMk/>
          <pc:sldMk cId="1811020140" sldId="306"/>
        </pc:sldMkLst>
        <pc:spChg chg="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1811020140" sldId="306"/>
            <ac:spMk id="2" creationId="{00000000-0000-0000-0000-000000000000}"/>
          </ac:spMkLst>
        </pc:spChg>
        <pc:spChg chg="add del 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1811020140" sldId="306"/>
            <ac:spMk id="3" creationId="{7681938E-7D5A-4F96-9651-EDBCD6859B29}"/>
          </ac:spMkLst>
        </pc:spChg>
      </pc:sldChg>
      <pc:sldChg chg="addSp delSp modSp mod modTransition modClrScheme chgLayout modNotes">
        <pc:chgData name="Stephanie Tyas" userId="e7a465ee-311c-4652-9cf7-4dcda1209825" providerId="ADAL" clId="{E42EEB9E-19C4-49A3-AD3E-60173127D9D3}" dt="2020-08-12T10:25:34.685" v="74" actId="207"/>
        <pc:sldMkLst>
          <pc:docMk/>
          <pc:sldMk cId="3441937993" sldId="308"/>
        </pc:sldMkLst>
        <pc:spChg chg="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3441937993" sldId="308"/>
            <ac:spMk id="2" creationId="{00000000-0000-0000-0000-000000000000}"/>
          </ac:spMkLst>
        </pc:spChg>
        <pc:spChg chg="add del 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3441937993" sldId="308"/>
            <ac:spMk id="3" creationId="{9AD3ACD9-27AA-4E47-A804-2CE217841D59}"/>
          </ac:spMkLst>
        </pc:spChg>
        <pc:spChg chg="mod">
          <ac:chgData name="Stephanie Tyas" userId="e7a465ee-311c-4652-9cf7-4dcda1209825" providerId="ADAL" clId="{E42EEB9E-19C4-49A3-AD3E-60173127D9D3}" dt="2020-08-12T10:25:29.152" v="73" actId="2711"/>
          <ac:spMkLst>
            <pc:docMk/>
            <pc:sldMk cId="3441937993" sldId="308"/>
            <ac:spMk id="25" creationId="{89FE408B-83AC-4F8E-90D3-241496B80A6C}"/>
          </ac:spMkLst>
        </pc:spChg>
        <pc:spChg chg="mod">
          <ac:chgData name="Stephanie Tyas" userId="e7a465ee-311c-4652-9cf7-4dcda1209825" providerId="ADAL" clId="{E42EEB9E-19C4-49A3-AD3E-60173127D9D3}" dt="2020-08-12T10:25:34.685" v="74" actId="207"/>
          <ac:spMkLst>
            <pc:docMk/>
            <pc:sldMk cId="3441937993" sldId="308"/>
            <ac:spMk id="26" creationId="{1AE8CC67-5227-4ED4-A796-477A7EDF4F85}"/>
          </ac:spMkLst>
        </pc:spChg>
      </pc:sldChg>
      <pc:sldChg chg="addSp delSp modSp mod modTransition modClrScheme chgLayout modNotes">
        <pc:chgData name="Stephanie Tyas" userId="e7a465ee-311c-4652-9cf7-4dcda1209825" providerId="ADAL" clId="{E42EEB9E-19C4-49A3-AD3E-60173127D9D3}" dt="2020-08-12T10:24:25.604" v="29" actId="700"/>
        <pc:sldMkLst>
          <pc:docMk/>
          <pc:sldMk cId="102099759" sldId="309"/>
        </pc:sldMkLst>
        <pc:spChg chg="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102099759" sldId="309"/>
            <ac:spMk id="2" creationId="{00000000-0000-0000-0000-000000000000}"/>
          </ac:spMkLst>
        </pc:spChg>
        <pc:spChg chg="add del 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102099759" sldId="309"/>
            <ac:spMk id="3" creationId="{70F7DC65-BE66-44FD-8D23-817B6CCEE3D9}"/>
          </ac:spMkLst>
        </pc:spChg>
      </pc:sldChg>
      <pc:sldChg chg="addSp delSp modSp mod modTransition modClrScheme chgLayout modNotes">
        <pc:chgData name="Stephanie Tyas" userId="e7a465ee-311c-4652-9cf7-4dcda1209825" providerId="ADAL" clId="{E42EEB9E-19C4-49A3-AD3E-60173127D9D3}" dt="2020-08-12T10:24:25.604" v="29" actId="700"/>
        <pc:sldMkLst>
          <pc:docMk/>
          <pc:sldMk cId="567133286" sldId="310"/>
        </pc:sldMkLst>
        <pc:spChg chg="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567133286" sldId="310"/>
            <ac:spMk id="2" creationId="{00000000-0000-0000-0000-000000000000}"/>
          </ac:spMkLst>
        </pc:spChg>
        <pc:spChg chg="add del 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567133286" sldId="310"/>
            <ac:spMk id="3" creationId="{ED8334F2-1D87-4605-9982-333B9A31C308}"/>
          </ac:spMkLst>
        </pc:spChg>
      </pc:sldChg>
      <pc:sldChg chg="addSp delSp modSp mod modTransition modClrScheme chgLayout modNotes">
        <pc:chgData name="Stephanie Tyas" userId="e7a465ee-311c-4652-9cf7-4dcda1209825" providerId="ADAL" clId="{E42EEB9E-19C4-49A3-AD3E-60173127D9D3}" dt="2020-08-12T10:27:31.788" v="112" actId="1076"/>
        <pc:sldMkLst>
          <pc:docMk/>
          <pc:sldMk cId="2732327798" sldId="311"/>
        </pc:sldMkLst>
        <pc:spChg chg="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2732327798" sldId="311"/>
            <ac:spMk id="2" creationId="{00000000-0000-0000-0000-000000000000}"/>
          </ac:spMkLst>
        </pc:spChg>
        <pc:spChg chg="mod">
          <ac:chgData name="Stephanie Tyas" userId="e7a465ee-311c-4652-9cf7-4dcda1209825" providerId="ADAL" clId="{E42EEB9E-19C4-49A3-AD3E-60173127D9D3}" dt="2020-08-12T10:27:23.376" v="109" actId="20577"/>
          <ac:spMkLst>
            <pc:docMk/>
            <pc:sldMk cId="2732327798" sldId="311"/>
            <ac:spMk id="6" creationId="{36CCB2BF-EDE4-4713-A999-24DE881CBCAF}"/>
          </ac:spMkLst>
        </pc:spChg>
        <pc:spChg chg="mod">
          <ac:chgData name="Stephanie Tyas" userId="e7a465ee-311c-4652-9cf7-4dcda1209825" providerId="ADAL" clId="{E42EEB9E-19C4-49A3-AD3E-60173127D9D3}" dt="2020-08-12T10:26:11.987" v="79" actId="20577"/>
          <ac:spMkLst>
            <pc:docMk/>
            <pc:sldMk cId="2732327798" sldId="311"/>
            <ac:spMk id="7" creationId="{A78DDD2A-06D3-49E9-940D-329444070597}"/>
          </ac:spMkLst>
        </pc:spChg>
        <pc:spChg chg="add del 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2732327798" sldId="311"/>
            <ac:spMk id="13" creationId="{60D56E33-F0B7-460D-9FBB-F77AE1ED3369}"/>
          </ac:spMkLst>
        </pc:spChg>
        <pc:picChg chg="mod">
          <ac:chgData name="Stephanie Tyas" userId="e7a465ee-311c-4652-9cf7-4dcda1209825" providerId="ADAL" clId="{E42EEB9E-19C4-49A3-AD3E-60173127D9D3}" dt="2020-08-12T10:27:27.235" v="110" actId="1076"/>
          <ac:picMkLst>
            <pc:docMk/>
            <pc:sldMk cId="2732327798" sldId="311"/>
            <ac:picMk id="10" creationId="{82794027-1AD5-4B7A-9DBA-9C9FC91F6292}"/>
          </ac:picMkLst>
        </pc:picChg>
        <pc:picChg chg="mod">
          <ac:chgData name="Stephanie Tyas" userId="e7a465ee-311c-4652-9cf7-4dcda1209825" providerId="ADAL" clId="{E42EEB9E-19C4-49A3-AD3E-60173127D9D3}" dt="2020-08-12T10:27:31.788" v="112" actId="1076"/>
          <ac:picMkLst>
            <pc:docMk/>
            <pc:sldMk cId="2732327798" sldId="311"/>
            <ac:picMk id="12" creationId="{EE162A54-F240-4FEE-9879-8E2709AB9833}"/>
          </ac:picMkLst>
        </pc:picChg>
      </pc:sldChg>
      <pc:sldChg chg="addSp delSp modSp new mod modClrScheme chgLayout">
        <pc:chgData name="Stephanie Tyas" userId="e7a465ee-311c-4652-9cf7-4dcda1209825" providerId="ADAL" clId="{E42EEB9E-19C4-49A3-AD3E-60173127D9D3}" dt="2020-08-12T10:24:39.267" v="59" actId="700"/>
        <pc:sldMkLst>
          <pc:docMk/>
          <pc:sldMk cId="144542361" sldId="312"/>
        </pc:sldMkLst>
        <pc:spChg chg="del mod ord">
          <ac:chgData name="Stephanie Tyas" userId="e7a465ee-311c-4652-9cf7-4dcda1209825" providerId="ADAL" clId="{E42EEB9E-19C4-49A3-AD3E-60173127D9D3}" dt="2020-08-12T10:24:21.212" v="27" actId="700"/>
          <ac:spMkLst>
            <pc:docMk/>
            <pc:sldMk cId="144542361" sldId="312"/>
            <ac:spMk id="2" creationId="{6159EBF1-1FA2-47BD-85AF-DD6A8B5AB490}"/>
          </ac:spMkLst>
        </pc:spChg>
        <pc:spChg chg="add del mod ord">
          <ac:chgData name="Stephanie Tyas" userId="e7a465ee-311c-4652-9cf7-4dcda1209825" providerId="ADAL" clId="{E42EEB9E-19C4-49A3-AD3E-60173127D9D3}" dt="2020-08-12T10:24:39.267" v="59" actId="700"/>
          <ac:spMkLst>
            <pc:docMk/>
            <pc:sldMk cId="144542361" sldId="312"/>
            <ac:spMk id="3" creationId="{BD2F770B-AB9C-408C-8B18-5286E0EBBD53}"/>
          </ac:spMkLst>
        </pc:spChg>
        <pc:spChg chg="add del mod ord">
          <ac:chgData name="Stephanie Tyas" userId="e7a465ee-311c-4652-9cf7-4dcda1209825" providerId="ADAL" clId="{E42EEB9E-19C4-49A3-AD3E-60173127D9D3}" dt="2020-08-12T10:24:39.267" v="59" actId="700"/>
          <ac:spMkLst>
            <pc:docMk/>
            <pc:sldMk cId="144542361" sldId="312"/>
            <ac:spMk id="4" creationId="{8D97D84B-6554-4703-89FF-9707E276585A}"/>
          </ac:spMkLst>
        </pc:spChg>
        <pc:spChg chg="add del 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144542361" sldId="312"/>
            <ac:spMk id="5" creationId="{D5DBE10C-3799-4DDD-8AA2-9DC12E9B0D72}"/>
          </ac:spMkLst>
        </pc:spChg>
        <pc:spChg chg="add mod ord">
          <ac:chgData name="Stephanie Tyas" userId="e7a465ee-311c-4652-9cf7-4dcda1209825" providerId="ADAL" clId="{E42EEB9E-19C4-49A3-AD3E-60173127D9D3}" dt="2020-08-12T10:24:39.267" v="59" actId="700"/>
          <ac:spMkLst>
            <pc:docMk/>
            <pc:sldMk cId="144542361" sldId="312"/>
            <ac:spMk id="6" creationId="{DF68A6D0-34AE-4474-9181-5096048162F0}"/>
          </ac:spMkLst>
        </pc:spChg>
      </pc:sldChg>
      <pc:sldChg chg="addSp delSp modSp new mod ord modClrScheme chgLayout">
        <pc:chgData name="Stephanie Tyas" userId="e7a465ee-311c-4652-9cf7-4dcda1209825" providerId="ADAL" clId="{E42EEB9E-19C4-49A3-AD3E-60173127D9D3}" dt="2020-08-12T10:24:35.890" v="58" actId="20577"/>
        <pc:sldMkLst>
          <pc:docMk/>
          <pc:sldMk cId="3559589660" sldId="313"/>
        </pc:sldMkLst>
        <pc:spChg chg="del mod ord">
          <ac:chgData name="Stephanie Tyas" userId="e7a465ee-311c-4652-9cf7-4dcda1209825" providerId="ADAL" clId="{E42EEB9E-19C4-49A3-AD3E-60173127D9D3}" dt="2020-08-12T10:24:21.212" v="27" actId="700"/>
          <ac:spMkLst>
            <pc:docMk/>
            <pc:sldMk cId="3559589660" sldId="313"/>
            <ac:spMk id="2" creationId="{23D677CE-A730-4493-8075-8D739EAAA6AC}"/>
          </ac:spMkLst>
        </pc:spChg>
        <pc:spChg chg="add del mod ord">
          <ac:chgData name="Stephanie Tyas" userId="e7a465ee-311c-4652-9cf7-4dcda1209825" providerId="ADAL" clId="{E42EEB9E-19C4-49A3-AD3E-60173127D9D3}" dt="2020-08-12T10:24:29.952" v="30" actId="700"/>
          <ac:spMkLst>
            <pc:docMk/>
            <pc:sldMk cId="3559589660" sldId="313"/>
            <ac:spMk id="3" creationId="{088B7946-2885-4DB4-8A52-E569056A22BE}"/>
          </ac:spMkLst>
        </pc:spChg>
        <pc:spChg chg="add del mod ord">
          <ac:chgData name="Stephanie Tyas" userId="e7a465ee-311c-4652-9cf7-4dcda1209825" providerId="ADAL" clId="{E42EEB9E-19C4-49A3-AD3E-60173127D9D3}" dt="2020-08-12T10:24:29.952" v="30" actId="700"/>
          <ac:spMkLst>
            <pc:docMk/>
            <pc:sldMk cId="3559589660" sldId="313"/>
            <ac:spMk id="4" creationId="{73BC8161-1755-42AA-83E4-7E6A45F7E359}"/>
          </ac:spMkLst>
        </pc:spChg>
        <pc:spChg chg="add del mod ord">
          <ac:chgData name="Stephanie Tyas" userId="e7a465ee-311c-4652-9cf7-4dcda1209825" providerId="ADAL" clId="{E42EEB9E-19C4-49A3-AD3E-60173127D9D3}" dt="2020-08-12T10:24:25.604" v="29" actId="700"/>
          <ac:spMkLst>
            <pc:docMk/>
            <pc:sldMk cId="3559589660" sldId="313"/>
            <ac:spMk id="5" creationId="{9A846B21-993E-4807-8012-932F6EE84707}"/>
          </ac:spMkLst>
        </pc:spChg>
        <pc:spChg chg="add mod ord">
          <ac:chgData name="Stephanie Tyas" userId="e7a465ee-311c-4652-9cf7-4dcda1209825" providerId="ADAL" clId="{E42EEB9E-19C4-49A3-AD3E-60173127D9D3}" dt="2020-08-12T10:24:35.890" v="58" actId="20577"/>
          <ac:spMkLst>
            <pc:docMk/>
            <pc:sldMk cId="3559589660" sldId="313"/>
            <ac:spMk id="6" creationId="{441616FF-CC0C-4FA5-981C-AAF42CBCE03D}"/>
          </ac:spMkLst>
        </pc:spChg>
      </pc:sldChg>
      <pc:sldMasterChg chg="delSldLayout">
        <pc:chgData name="Stephanie Tyas" userId="e7a465ee-311c-4652-9cf7-4dcda1209825" providerId="ADAL" clId="{E42EEB9E-19C4-49A3-AD3E-60173127D9D3}" dt="2020-08-12T10:24:44.339" v="60" actId="2696"/>
        <pc:sldMasterMkLst>
          <pc:docMk/>
          <pc:sldMasterMk cId="4219889477" sldId="2147483977"/>
        </pc:sldMasterMkLst>
        <pc:sldLayoutChg chg="del">
          <pc:chgData name="Stephanie Tyas" userId="e7a465ee-311c-4652-9cf7-4dcda1209825" providerId="ADAL" clId="{E42EEB9E-19C4-49A3-AD3E-60173127D9D3}" dt="2020-08-12T10:24:44.339" v="60" actId="2696"/>
          <pc:sldLayoutMkLst>
            <pc:docMk/>
            <pc:sldMasterMk cId="4219889477" sldId="2147483977"/>
            <pc:sldLayoutMk cId="349177760" sldId="2147483981"/>
          </pc:sldLayoutMkLst>
        </pc:sldLayoutChg>
      </pc:sldMasterChg>
    </pc:docChg>
  </pc:docChgLst>
  <pc:docChgLst>
    <pc:chgData name="Andrew Young" userId="3d7dab09-352b-4858-b937-4a4f8b94e613" providerId="ADAL" clId="{E638F8C8-43AB-4EC9-9F2C-809287AE234F}"/>
    <pc:docChg chg="custSel modSld">
      <pc:chgData name="Andrew Young" userId="3d7dab09-352b-4858-b937-4a4f8b94e613" providerId="ADAL" clId="{E638F8C8-43AB-4EC9-9F2C-809287AE234F}" dt="2020-08-27T12:50:08.010" v="4" actId="207"/>
      <pc:docMkLst>
        <pc:docMk/>
      </pc:docMkLst>
      <pc:sldChg chg="modSp">
        <pc:chgData name="Andrew Young" userId="3d7dab09-352b-4858-b937-4a4f8b94e613" providerId="ADAL" clId="{E638F8C8-43AB-4EC9-9F2C-809287AE234F}" dt="2020-08-27T12:49:43.408" v="1" actId="6549"/>
        <pc:sldMkLst>
          <pc:docMk/>
          <pc:sldMk cId="2287599795" sldId="302"/>
        </pc:sldMkLst>
        <pc:spChg chg="mod">
          <ac:chgData name="Andrew Young" userId="3d7dab09-352b-4858-b937-4a4f8b94e613" providerId="ADAL" clId="{E638F8C8-43AB-4EC9-9F2C-809287AE234F}" dt="2020-08-27T12:49:43.408" v="1" actId="6549"/>
          <ac:spMkLst>
            <pc:docMk/>
            <pc:sldMk cId="2287599795" sldId="302"/>
            <ac:spMk id="18" creationId="{84323F75-45AE-4E8C-B907-5B72D62CEFD4}"/>
          </ac:spMkLst>
        </pc:spChg>
      </pc:sldChg>
      <pc:sldChg chg="modSp mod">
        <pc:chgData name="Andrew Young" userId="3d7dab09-352b-4858-b937-4a4f8b94e613" providerId="ADAL" clId="{E638F8C8-43AB-4EC9-9F2C-809287AE234F}" dt="2020-08-27T12:49:15.411" v="0" actId="20577"/>
        <pc:sldMkLst>
          <pc:docMk/>
          <pc:sldMk cId="2732327798" sldId="311"/>
        </pc:sldMkLst>
        <pc:spChg chg="mod">
          <ac:chgData name="Andrew Young" userId="3d7dab09-352b-4858-b937-4a4f8b94e613" providerId="ADAL" clId="{E638F8C8-43AB-4EC9-9F2C-809287AE234F}" dt="2020-08-27T12:49:15.411" v="0" actId="20577"/>
          <ac:spMkLst>
            <pc:docMk/>
            <pc:sldMk cId="2732327798" sldId="311"/>
            <ac:spMk id="6" creationId="{36CCB2BF-EDE4-4713-A999-24DE881CBCAF}"/>
          </ac:spMkLst>
        </pc:spChg>
      </pc:sldChg>
      <pc:sldChg chg="modSp mod">
        <pc:chgData name="Andrew Young" userId="3d7dab09-352b-4858-b937-4a4f8b94e613" providerId="ADAL" clId="{E638F8C8-43AB-4EC9-9F2C-809287AE234F}" dt="2020-08-27T12:50:08.010" v="4" actId="207"/>
        <pc:sldMkLst>
          <pc:docMk/>
          <pc:sldMk cId="144542361" sldId="312"/>
        </pc:sldMkLst>
        <pc:spChg chg="mod">
          <ac:chgData name="Andrew Young" userId="3d7dab09-352b-4858-b937-4a4f8b94e613" providerId="ADAL" clId="{E638F8C8-43AB-4EC9-9F2C-809287AE234F}" dt="2020-08-27T12:50:08.010" v="4" actId="207"/>
          <ac:spMkLst>
            <pc:docMk/>
            <pc:sldMk cId="144542361" sldId="312"/>
            <ac:spMk id="6" creationId="{DF68A6D0-34AE-4474-9181-5096048162F0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23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12" Type="http://schemas.openxmlformats.org/officeDocument/2006/relationships/image" Target="../media/image22.wmf"/><Relationship Id="rId2" Type="http://schemas.openxmlformats.org/officeDocument/2006/relationships/image" Target="../media/image12.e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11" Type="http://schemas.openxmlformats.org/officeDocument/2006/relationships/image" Target="../media/image21.wmf"/><Relationship Id="rId5" Type="http://schemas.openxmlformats.org/officeDocument/2006/relationships/image" Target="../media/image15.wmf"/><Relationship Id="rId10" Type="http://schemas.openxmlformats.org/officeDocument/2006/relationships/image" Target="../media/image20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23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12" Type="http://schemas.openxmlformats.org/officeDocument/2006/relationships/image" Target="../media/image22.wmf"/><Relationship Id="rId2" Type="http://schemas.openxmlformats.org/officeDocument/2006/relationships/image" Target="../media/image12.e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11" Type="http://schemas.openxmlformats.org/officeDocument/2006/relationships/image" Target="../media/image21.wmf"/><Relationship Id="rId5" Type="http://schemas.openxmlformats.org/officeDocument/2006/relationships/image" Target="../media/image15.wmf"/><Relationship Id="rId10" Type="http://schemas.openxmlformats.org/officeDocument/2006/relationships/image" Target="../media/image20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17.wmf"/><Relationship Id="rId12" Type="http://schemas.openxmlformats.org/officeDocument/2006/relationships/image" Target="../media/image2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2.wmf"/><Relationship Id="rId11" Type="http://schemas.openxmlformats.org/officeDocument/2006/relationships/image" Target="../media/image20.wmf"/><Relationship Id="rId5" Type="http://schemas.openxmlformats.org/officeDocument/2006/relationships/image" Target="../media/image15.wmf"/><Relationship Id="rId10" Type="http://schemas.openxmlformats.org/officeDocument/2006/relationships/image" Target="../media/image35.wmf"/><Relationship Id="rId4" Type="http://schemas.openxmlformats.org/officeDocument/2006/relationships/image" Target="../media/image14.wmf"/><Relationship Id="rId9" Type="http://schemas.openxmlformats.org/officeDocument/2006/relationships/image" Target="../media/image34.wmf"/><Relationship Id="rId14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image" Target="../media/image14.wmf"/><Relationship Id="rId7" Type="http://schemas.openxmlformats.org/officeDocument/2006/relationships/image" Target="../media/image50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49.wmf"/><Relationship Id="rId11" Type="http://schemas.openxmlformats.org/officeDocument/2006/relationships/image" Target="../media/image54.wmf"/><Relationship Id="rId5" Type="http://schemas.openxmlformats.org/officeDocument/2006/relationships/image" Target="../media/image48.wmf"/><Relationship Id="rId10" Type="http://schemas.openxmlformats.org/officeDocument/2006/relationships/image" Target="../media/image53.wmf"/><Relationship Id="rId4" Type="http://schemas.openxmlformats.org/officeDocument/2006/relationships/image" Target="../media/image47.wmf"/><Relationship Id="rId9" Type="http://schemas.openxmlformats.org/officeDocument/2006/relationships/image" Target="../media/image5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811720-7B0E-4C12-AC48-46850018C435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667AB-D8A1-4129-B41D-103281AD3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098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942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964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614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5588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699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8794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3081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119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467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563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6122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0" noProof="0" dirty="0">
                <a:solidFill>
                  <a:schemeClr val="bg1"/>
                </a:solidFill>
              </a:rPr>
              <a:t>The video lesson and teacher guide linked to this presentation are at</a:t>
            </a: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2234729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9889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65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30.png"/><Relationship Id="rId12" Type="http://schemas.openxmlformats.org/officeDocument/2006/relationships/image" Target="../media/image17.wmf"/><Relationship Id="rId2" Type="http://schemas.openxmlformats.org/officeDocument/2006/relationships/tags" Target="../tags/tag9.xml"/><Relationship Id="rId1" Type="http://schemas.openxmlformats.org/officeDocument/2006/relationships/vmlDrawing" Target="../drawings/vmlDrawing5.vml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640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14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7.bin"/><Relationship Id="rId26" Type="http://schemas.openxmlformats.org/officeDocument/2006/relationships/image" Target="../media/image20.wmf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16.wmf"/><Relationship Id="rId25" Type="http://schemas.openxmlformats.org/officeDocument/2006/relationships/oleObject" Target="../embeddings/oleObject11.bin"/><Relationship Id="rId33" Type="http://schemas.openxmlformats.org/officeDocument/2006/relationships/image" Target="../media/image10.png"/><Relationship Id="rId2" Type="http://schemas.openxmlformats.org/officeDocument/2006/relationships/tags" Target="../tags/tag4.xml"/><Relationship Id="rId16" Type="http://schemas.openxmlformats.org/officeDocument/2006/relationships/oleObject" Target="../embeddings/oleObject6.bin"/><Relationship Id="rId20" Type="http://schemas.openxmlformats.org/officeDocument/2006/relationships/oleObject" Target="../embeddings/oleObject8.bin"/><Relationship Id="rId29" Type="http://schemas.openxmlformats.org/officeDocument/2006/relationships/oleObject" Target="../embeddings/oleObject13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3.wmf"/><Relationship Id="rId24" Type="http://schemas.openxmlformats.org/officeDocument/2006/relationships/image" Target="../media/image19.wmf"/><Relationship Id="rId32" Type="http://schemas.openxmlformats.org/officeDocument/2006/relationships/image" Target="../media/image23.wmf"/><Relationship Id="rId5" Type="http://schemas.openxmlformats.org/officeDocument/2006/relationships/image" Target="../media/image9.png"/><Relationship Id="rId15" Type="http://schemas.openxmlformats.org/officeDocument/2006/relationships/image" Target="../media/image15.wmf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21.wmf"/><Relationship Id="rId10" Type="http://schemas.openxmlformats.org/officeDocument/2006/relationships/oleObject" Target="../embeddings/oleObject3.bin"/><Relationship Id="rId19" Type="http://schemas.openxmlformats.org/officeDocument/2006/relationships/image" Target="../media/image17.wmf"/><Relationship Id="rId31" Type="http://schemas.openxmlformats.org/officeDocument/2006/relationships/oleObject" Target="../embeddings/oleObject14.bin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2.emf"/><Relationship Id="rId14" Type="http://schemas.openxmlformats.org/officeDocument/2006/relationships/oleObject" Target="../embeddings/oleObject5.bin"/><Relationship Id="rId22" Type="http://schemas.openxmlformats.org/officeDocument/2006/relationships/oleObject" Target="../embeddings/oleObject9.bin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2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12.emf"/><Relationship Id="rId18" Type="http://schemas.openxmlformats.org/officeDocument/2006/relationships/oleObject" Target="../embeddings/oleObject5.bin"/><Relationship Id="rId26" Type="http://schemas.openxmlformats.org/officeDocument/2006/relationships/oleObject" Target="../embeddings/oleObject9.bin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16.wmf"/><Relationship Id="rId34" Type="http://schemas.openxmlformats.org/officeDocument/2006/relationships/image" Target="../media/image22.wmf"/><Relationship Id="rId7" Type="http://schemas.openxmlformats.org/officeDocument/2006/relationships/image" Target="../media/image26.png"/><Relationship Id="rId12" Type="http://schemas.openxmlformats.org/officeDocument/2006/relationships/oleObject" Target="../embeddings/oleObject2.bin"/><Relationship Id="rId17" Type="http://schemas.openxmlformats.org/officeDocument/2006/relationships/image" Target="../media/image14.wmf"/><Relationship Id="rId25" Type="http://schemas.openxmlformats.org/officeDocument/2006/relationships/image" Target="../media/image18.wmf"/><Relationship Id="rId33" Type="http://schemas.openxmlformats.org/officeDocument/2006/relationships/oleObject" Target="../embeddings/oleObject15.bin"/><Relationship Id="rId2" Type="http://schemas.openxmlformats.org/officeDocument/2006/relationships/tags" Target="../tags/tag5.xml"/><Relationship Id="rId16" Type="http://schemas.openxmlformats.org/officeDocument/2006/relationships/oleObject" Target="../embeddings/oleObject4.bin"/><Relationship Id="rId20" Type="http://schemas.openxmlformats.org/officeDocument/2006/relationships/oleObject" Target="../embeddings/oleObject6.bin"/><Relationship Id="rId29" Type="http://schemas.openxmlformats.org/officeDocument/2006/relationships/oleObject" Target="../embeddings/oleObject11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25.png"/><Relationship Id="rId11" Type="http://schemas.openxmlformats.org/officeDocument/2006/relationships/image" Target="../media/image11.wmf"/><Relationship Id="rId24" Type="http://schemas.openxmlformats.org/officeDocument/2006/relationships/oleObject" Target="../embeddings/oleObject8.bin"/><Relationship Id="rId32" Type="http://schemas.openxmlformats.org/officeDocument/2006/relationships/image" Target="../media/image21.wmf"/><Relationship Id="rId5" Type="http://schemas.openxmlformats.org/officeDocument/2006/relationships/image" Target="../media/image24.png"/><Relationship Id="rId15" Type="http://schemas.openxmlformats.org/officeDocument/2006/relationships/image" Target="../media/image13.wmf"/><Relationship Id="rId23" Type="http://schemas.openxmlformats.org/officeDocument/2006/relationships/image" Target="../media/image17.wmf"/><Relationship Id="rId28" Type="http://schemas.openxmlformats.org/officeDocument/2006/relationships/image" Target="../media/image19.wmf"/><Relationship Id="rId36" Type="http://schemas.openxmlformats.org/officeDocument/2006/relationships/image" Target="../media/image23.wmf"/><Relationship Id="rId10" Type="http://schemas.openxmlformats.org/officeDocument/2006/relationships/oleObject" Target="../embeddings/oleObject1.bin"/><Relationship Id="rId19" Type="http://schemas.openxmlformats.org/officeDocument/2006/relationships/image" Target="../media/image15.wmf"/><Relationship Id="rId31" Type="http://schemas.openxmlformats.org/officeDocument/2006/relationships/oleObject" Target="../embeddings/oleObject12.bin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8.png"/><Relationship Id="rId14" Type="http://schemas.openxmlformats.org/officeDocument/2006/relationships/oleObject" Target="../embeddings/oleObject3.bin"/><Relationship Id="rId22" Type="http://schemas.openxmlformats.org/officeDocument/2006/relationships/oleObject" Target="../embeddings/oleObject7.bin"/><Relationship Id="rId27" Type="http://schemas.openxmlformats.org/officeDocument/2006/relationships/oleObject" Target="../embeddings/oleObject10.bin"/><Relationship Id="rId30" Type="http://schemas.openxmlformats.org/officeDocument/2006/relationships/image" Target="../media/image20.wmf"/><Relationship Id="rId35" Type="http://schemas.openxmlformats.org/officeDocument/2006/relationships/oleObject" Target="../embeddings/oleObject1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31.wmf"/><Relationship Id="rId26" Type="http://schemas.openxmlformats.org/officeDocument/2006/relationships/image" Target="../media/image17.wmf"/><Relationship Id="rId39" Type="http://schemas.openxmlformats.org/officeDocument/2006/relationships/oleObject" Target="../embeddings/oleObject14.bin"/><Relationship Id="rId3" Type="http://schemas.openxmlformats.org/officeDocument/2006/relationships/slideLayout" Target="../slideLayouts/slideLayout2.xml"/><Relationship Id="rId21" Type="http://schemas.openxmlformats.org/officeDocument/2006/relationships/oleObject" Target="../embeddings/oleObject5.bin"/><Relationship Id="rId34" Type="http://schemas.openxmlformats.org/officeDocument/2006/relationships/image" Target="../media/image20.wmf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oleObject" Target="../embeddings/oleObject18.bin"/><Relationship Id="rId25" Type="http://schemas.openxmlformats.org/officeDocument/2006/relationships/oleObject" Target="../embeddings/oleObject7.bin"/><Relationship Id="rId33" Type="http://schemas.openxmlformats.org/officeDocument/2006/relationships/oleObject" Target="../embeddings/oleObject11.bin"/><Relationship Id="rId38" Type="http://schemas.openxmlformats.org/officeDocument/2006/relationships/image" Target="../media/image36.wmf"/><Relationship Id="rId2" Type="http://schemas.openxmlformats.org/officeDocument/2006/relationships/tags" Target="../tags/tag6.xml"/><Relationship Id="rId16" Type="http://schemas.openxmlformats.org/officeDocument/2006/relationships/image" Target="../media/image30.wmf"/><Relationship Id="rId20" Type="http://schemas.openxmlformats.org/officeDocument/2006/relationships/image" Target="../media/image14.wmf"/><Relationship Id="rId29" Type="http://schemas.openxmlformats.org/officeDocument/2006/relationships/oleObject" Target="../embeddings/oleObject21.bin"/><Relationship Id="rId41" Type="http://schemas.openxmlformats.org/officeDocument/2006/relationships/image" Target="../media/image6.png"/><Relationship Id="rId1" Type="http://schemas.openxmlformats.org/officeDocument/2006/relationships/vmlDrawing" Target="../drawings/vmlDrawing3.v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24" Type="http://schemas.openxmlformats.org/officeDocument/2006/relationships/image" Target="../media/image32.wmf"/><Relationship Id="rId32" Type="http://schemas.openxmlformats.org/officeDocument/2006/relationships/image" Target="../media/image35.wmf"/><Relationship Id="rId37" Type="http://schemas.openxmlformats.org/officeDocument/2006/relationships/oleObject" Target="../embeddings/oleObject23.bin"/><Relationship Id="rId40" Type="http://schemas.openxmlformats.org/officeDocument/2006/relationships/image" Target="../media/image23.wmf"/><Relationship Id="rId5" Type="http://schemas.openxmlformats.org/officeDocument/2006/relationships/image" Target="../media/image37.png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19.bin"/><Relationship Id="rId28" Type="http://schemas.openxmlformats.org/officeDocument/2006/relationships/image" Target="../media/image33.wmf"/><Relationship Id="rId36" Type="http://schemas.openxmlformats.org/officeDocument/2006/relationships/image" Target="../media/image21.wmf"/><Relationship Id="rId10" Type="http://schemas.openxmlformats.org/officeDocument/2006/relationships/image" Target="../media/image42.png"/><Relationship Id="rId19" Type="http://schemas.openxmlformats.org/officeDocument/2006/relationships/oleObject" Target="../embeddings/oleObject4.bin"/><Relationship Id="rId31" Type="http://schemas.openxmlformats.org/officeDocument/2006/relationships/oleObject" Target="../embeddings/oleObject22.bin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41.png"/><Relationship Id="rId14" Type="http://schemas.openxmlformats.org/officeDocument/2006/relationships/image" Target="../media/image29.wmf"/><Relationship Id="rId22" Type="http://schemas.openxmlformats.org/officeDocument/2006/relationships/image" Target="../media/image15.wmf"/><Relationship Id="rId27" Type="http://schemas.openxmlformats.org/officeDocument/2006/relationships/oleObject" Target="../embeddings/oleObject20.bin"/><Relationship Id="rId30" Type="http://schemas.openxmlformats.org/officeDocument/2006/relationships/image" Target="../media/image34.wmf"/><Relationship Id="rId35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18" Type="http://schemas.openxmlformats.org/officeDocument/2006/relationships/image" Target="../media/image46.wmf"/><Relationship Id="rId26" Type="http://schemas.openxmlformats.org/officeDocument/2006/relationships/oleObject" Target="../embeddings/oleObject30.bin"/><Relationship Id="rId39" Type="http://schemas.openxmlformats.org/officeDocument/2006/relationships/image" Target="../media/image54.wmf"/><Relationship Id="rId3" Type="http://schemas.openxmlformats.org/officeDocument/2006/relationships/slideLayout" Target="../slideLayouts/slideLayout2.xml"/><Relationship Id="rId21" Type="http://schemas.openxmlformats.org/officeDocument/2006/relationships/oleObject" Target="../embeddings/oleObject27.bin"/><Relationship Id="rId34" Type="http://schemas.openxmlformats.org/officeDocument/2006/relationships/oleObject" Target="../embeddings/oleObject35.bin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17" Type="http://schemas.openxmlformats.org/officeDocument/2006/relationships/oleObject" Target="../embeddings/oleObject25.bin"/><Relationship Id="rId25" Type="http://schemas.openxmlformats.org/officeDocument/2006/relationships/image" Target="../media/image48.wmf"/><Relationship Id="rId33" Type="http://schemas.openxmlformats.org/officeDocument/2006/relationships/image" Target="../media/image51.wmf"/><Relationship Id="rId38" Type="http://schemas.openxmlformats.org/officeDocument/2006/relationships/oleObject" Target="../embeddings/oleObject37.bin"/><Relationship Id="rId2" Type="http://schemas.openxmlformats.org/officeDocument/2006/relationships/tags" Target="../tags/tag7.xml"/><Relationship Id="rId16" Type="http://schemas.openxmlformats.org/officeDocument/2006/relationships/image" Target="../media/image45.wmf"/><Relationship Id="rId20" Type="http://schemas.openxmlformats.org/officeDocument/2006/relationships/image" Target="../media/image14.wmf"/><Relationship Id="rId29" Type="http://schemas.openxmlformats.org/officeDocument/2006/relationships/oleObject" Target="../embeddings/oleObject32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24" Type="http://schemas.openxmlformats.org/officeDocument/2006/relationships/oleObject" Target="../embeddings/oleObject29.bin"/><Relationship Id="rId32" Type="http://schemas.openxmlformats.org/officeDocument/2006/relationships/oleObject" Target="../embeddings/oleObject34.bin"/><Relationship Id="rId37" Type="http://schemas.openxmlformats.org/officeDocument/2006/relationships/image" Target="../media/image53.wmf"/><Relationship Id="rId5" Type="http://schemas.openxmlformats.org/officeDocument/2006/relationships/image" Target="../media/image55.png"/><Relationship Id="rId15" Type="http://schemas.openxmlformats.org/officeDocument/2006/relationships/oleObject" Target="../embeddings/oleObject24.bin"/><Relationship Id="rId23" Type="http://schemas.openxmlformats.org/officeDocument/2006/relationships/oleObject" Target="../embeddings/oleObject28.bin"/><Relationship Id="rId28" Type="http://schemas.openxmlformats.org/officeDocument/2006/relationships/image" Target="../media/image49.wmf"/><Relationship Id="rId36" Type="http://schemas.openxmlformats.org/officeDocument/2006/relationships/oleObject" Target="../embeddings/oleObject36.bin"/><Relationship Id="rId10" Type="http://schemas.openxmlformats.org/officeDocument/2006/relationships/image" Target="../media/image60.png"/><Relationship Id="rId19" Type="http://schemas.openxmlformats.org/officeDocument/2006/relationships/oleObject" Target="../embeddings/oleObject26.bin"/><Relationship Id="rId31" Type="http://schemas.openxmlformats.org/officeDocument/2006/relationships/image" Target="../media/image50.wmf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59.png"/><Relationship Id="rId14" Type="http://schemas.openxmlformats.org/officeDocument/2006/relationships/image" Target="../media/image64.png"/><Relationship Id="rId22" Type="http://schemas.openxmlformats.org/officeDocument/2006/relationships/image" Target="../media/image47.wmf"/><Relationship Id="rId27" Type="http://schemas.openxmlformats.org/officeDocument/2006/relationships/oleObject" Target="../embeddings/oleObject31.bin"/><Relationship Id="rId30" Type="http://schemas.openxmlformats.org/officeDocument/2006/relationships/oleObject" Target="../embeddings/oleObject33.bin"/><Relationship Id="rId35" Type="http://schemas.openxmlformats.org/officeDocument/2006/relationships/image" Target="../media/image5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441616FF-CC0C-4FA5-981C-AAF42CBCE0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13</a:t>
            </a:r>
          </a:p>
        </p:txBody>
      </p:sp>
    </p:spTree>
    <p:extLst>
      <p:ext uri="{BB962C8B-B14F-4D97-AF65-F5344CB8AC3E}">
        <p14:creationId xmlns:p14="http://schemas.microsoft.com/office/powerpoint/2010/main" val="3559589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57137B-3982-47BE-9418-3DEB2E923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1BB25D7-5337-454B-9979-71E37776405C}"/>
              </a:ext>
            </a:extLst>
          </p:cNvPr>
          <p:cNvSpPr txBox="1"/>
          <p:nvPr/>
        </p:nvSpPr>
        <p:spPr>
          <a:xfrm>
            <a:off x="0" y="81774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b="1" dirty="0"/>
              <a:t>Practice activity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9" name="Object 88">
                <a:extLst>
                  <a:ext uri="{FF2B5EF4-FFF2-40B4-BE49-F238E27FC236}">
                    <a16:creationId xmlns:a16="http://schemas.microsoft.com/office/drawing/2014/main" id="{7AB85CFE-8ECE-4C41-BAF6-13A5C5C97651}"/>
                  </a:ext>
                </a:extLst>
              </p:cNvPr>
              <p:cNvSpPr txBox="1"/>
              <p:nvPr/>
            </p:nvSpPr>
            <p:spPr>
              <a:xfrm>
                <a:off x="2731279" y="2708920"/>
                <a:ext cx="640234" cy="736600"/>
              </a:xfrm>
              <a:prstGeom prst="rect">
                <a:avLst/>
              </a:prstGeom>
            </p:spPr>
            <p:txBody>
              <a:bodyPr>
                <a:no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89" name="Object 88">
                <a:extLst>
                  <a:ext uri="{FF2B5EF4-FFF2-40B4-BE49-F238E27FC236}">
                    <a16:creationId xmlns:a16="http://schemas.microsoft.com/office/drawing/2014/main" id="{7AB85CFE-8ECE-4C41-BAF6-13A5C5C976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1279" y="2708920"/>
                <a:ext cx="640234" cy="736600"/>
              </a:xfrm>
              <a:prstGeom prst="rect">
                <a:avLst/>
              </a:prstGeom>
              <a:blipFill>
                <a:blip r:embed="rId7"/>
                <a:stretch>
                  <a:fillRect b="-1570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2" name="Object 91">
            <a:extLst>
              <a:ext uri="{FF2B5EF4-FFF2-40B4-BE49-F238E27FC236}">
                <a16:creationId xmlns:a16="http://schemas.microsoft.com/office/drawing/2014/main" id="{6327CCAB-6BCC-485B-9255-4D5C056064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176320"/>
              </p:ext>
            </p:extLst>
          </p:nvPr>
        </p:nvGraphicFramePr>
        <p:xfrm>
          <a:off x="3476673" y="2993082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8" imgW="266400" imgH="266400" progId="Equation.DSMT4">
                  <p:embed/>
                </p:oleObj>
              </mc:Choice>
              <mc:Fallback>
                <p:oleObj name="Equation" r:id="rId8" imgW="266400" imgH="266400" progId="Equation.DSMT4">
                  <p:embed/>
                  <p:pic>
                    <p:nvPicPr>
                      <p:cNvPr id="92" name="Object 91">
                        <a:extLst>
                          <a:ext uri="{FF2B5EF4-FFF2-40B4-BE49-F238E27FC236}">
                            <a16:creationId xmlns:a16="http://schemas.microsoft.com/office/drawing/2014/main" id="{6327CCAB-6BCC-485B-9255-4D5C056064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76673" y="2993082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4" name="Object 93">
                <a:extLst>
                  <a:ext uri="{FF2B5EF4-FFF2-40B4-BE49-F238E27FC236}">
                    <a16:creationId xmlns:a16="http://schemas.microsoft.com/office/drawing/2014/main" id="{2197B7DE-6E00-4251-BC1B-54364CEF7AE3}"/>
                  </a:ext>
                </a:extLst>
              </p:cNvPr>
              <p:cNvSpPr txBox="1"/>
              <p:nvPr/>
            </p:nvSpPr>
            <p:spPr>
              <a:xfrm>
                <a:off x="5148064" y="2708920"/>
                <a:ext cx="640234" cy="894534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GB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94" name="Object 93">
                <a:extLst>
                  <a:ext uri="{FF2B5EF4-FFF2-40B4-BE49-F238E27FC236}">
                    <a16:creationId xmlns:a16="http://schemas.microsoft.com/office/drawing/2014/main" id="{2197B7DE-6E00-4251-BC1B-54364CEF7A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2708920"/>
                <a:ext cx="640234" cy="89453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5" name="Object 94">
            <a:extLst>
              <a:ext uri="{FF2B5EF4-FFF2-40B4-BE49-F238E27FC236}">
                <a16:creationId xmlns:a16="http://schemas.microsoft.com/office/drawing/2014/main" id="{A5A4C601-5616-4D10-9CDC-3C507DEC9E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330533"/>
              </p:ext>
            </p:extLst>
          </p:nvPr>
        </p:nvGraphicFramePr>
        <p:xfrm>
          <a:off x="4694838" y="3094682"/>
          <a:ext cx="2540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11" imgW="253800" imgH="164880" progId="Equation.DSMT4">
                  <p:embed/>
                </p:oleObj>
              </mc:Choice>
              <mc:Fallback>
                <p:oleObj name="Equation" r:id="rId11" imgW="253800" imgH="164880" progId="Equation.DSMT4">
                  <p:embed/>
                  <p:pic>
                    <p:nvPicPr>
                      <p:cNvPr id="95" name="Object 94">
                        <a:extLst>
                          <a:ext uri="{FF2B5EF4-FFF2-40B4-BE49-F238E27FC236}">
                            <a16:creationId xmlns:a16="http://schemas.microsoft.com/office/drawing/2014/main" id="{A5A4C601-5616-4D10-9CDC-3C507DEC9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94838" y="3094682"/>
                        <a:ext cx="2540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6" name="Object 88">
                <a:extLst>
                  <a:ext uri="{FF2B5EF4-FFF2-40B4-BE49-F238E27FC236}">
                    <a16:creationId xmlns:a16="http://schemas.microsoft.com/office/drawing/2014/main" id="{2BC5E096-C3DA-405D-9718-D771413B72BB}"/>
                  </a:ext>
                </a:extLst>
              </p:cNvPr>
              <p:cNvSpPr txBox="1"/>
              <p:nvPr/>
            </p:nvSpPr>
            <p:spPr>
              <a:xfrm>
                <a:off x="3879354" y="2708920"/>
                <a:ext cx="640234" cy="736600"/>
              </a:xfrm>
              <a:prstGeom prst="rect">
                <a:avLst/>
              </a:prstGeom>
            </p:spPr>
            <p:txBody>
              <a:bodyPr>
                <a:no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96" name="Object 88">
                <a:extLst>
                  <a:ext uri="{FF2B5EF4-FFF2-40B4-BE49-F238E27FC236}">
                    <a16:creationId xmlns:a16="http://schemas.microsoft.com/office/drawing/2014/main" id="{2BC5E096-C3DA-405D-9718-D771413B7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9354" y="2708920"/>
                <a:ext cx="640234" cy="736600"/>
              </a:xfrm>
              <a:prstGeom prst="rect">
                <a:avLst/>
              </a:prstGeom>
              <a:blipFill>
                <a:blip r:embed="rId13"/>
                <a:stretch>
                  <a:fillRect b="-1570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7" name="TextBox 96">
            <a:extLst>
              <a:ext uri="{FF2B5EF4-FFF2-40B4-BE49-F238E27FC236}">
                <a16:creationId xmlns:a16="http://schemas.microsoft.com/office/drawing/2014/main" id="{2F734067-687A-4B9A-9087-92B2D69A0499}"/>
              </a:ext>
            </a:extLst>
          </p:cNvPr>
          <p:cNvSpPr txBox="1"/>
          <p:nvPr/>
        </p:nvSpPr>
        <p:spPr>
          <a:xfrm>
            <a:off x="-252536" y="1542856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True or false?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E9C7FF-6929-4432-B79A-0F457A4C5C2B}"/>
              </a:ext>
            </a:extLst>
          </p:cNvPr>
          <p:cNvSpPr txBox="1"/>
          <p:nvPr/>
        </p:nvSpPr>
        <p:spPr>
          <a:xfrm>
            <a:off x="-52412" y="4791925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Explain your answer. 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508077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F68A6D0-34AE-4474-9181-5096048162F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542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ECF0D25-46CB-411D-86DA-2361AB264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0CB3C0-54AB-4FF9-87BC-499E034992F8}"/>
              </a:ext>
            </a:extLst>
          </p:cNvPr>
          <p:cNvSpPr txBox="1"/>
          <p:nvPr/>
        </p:nvSpPr>
        <p:spPr>
          <a:xfrm>
            <a:off x="2788920" y="902589"/>
            <a:ext cx="5750613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Can you show this fraction using a number line?</a:t>
            </a:r>
          </a:p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Remember to practise your counting.</a:t>
            </a:r>
          </a:p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What will the written fraction be?</a:t>
            </a:r>
            <a:endParaRPr lang="en-GB" sz="2400" dirty="0">
              <a:cs typeface="Arial" panose="020B0604020202020204" pitchFamily="34" charset="0"/>
            </a:endParaRPr>
          </a:p>
        </p:txBody>
      </p:sp>
      <p:sp>
        <p:nvSpPr>
          <p:cNvPr id="36" name="Arrow: Down 35">
            <a:extLst>
              <a:ext uri="{FF2B5EF4-FFF2-40B4-BE49-F238E27FC236}">
                <a16:creationId xmlns:a16="http://schemas.microsoft.com/office/drawing/2014/main" id="{C0DEB9DD-06C6-45CF-8977-F00F13A7E020}"/>
              </a:ext>
            </a:extLst>
          </p:cNvPr>
          <p:cNvSpPr/>
          <p:nvPr/>
        </p:nvSpPr>
        <p:spPr>
          <a:xfrm>
            <a:off x="7767650" y="2816144"/>
            <a:ext cx="123939" cy="24084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 sz="180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F89D795-A74F-4CD0-A9EE-6CB69ECE3969}"/>
              </a:ext>
            </a:extLst>
          </p:cNvPr>
          <p:cNvGrpSpPr/>
          <p:nvPr/>
        </p:nvGrpSpPr>
        <p:grpSpPr>
          <a:xfrm>
            <a:off x="3347864" y="3139281"/>
            <a:ext cx="5292166" cy="1060658"/>
            <a:chOff x="3147011" y="4996993"/>
            <a:chExt cx="5292166" cy="106065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ECAA251-EEF6-43E7-A9D6-B89AF63CDEC9}"/>
                </a:ext>
              </a:extLst>
            </p:cNvPr>
            <p:cNvSpPr/>
            <p:nvPr/>
          </p:nvSpPr>
          <p:spPr>
            <a:xfrm>
              <a:off x="5736567" y="5154531"/>
              <a:ext cx="311622" cy="2385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10A5A25-B193-4BB5-9E19-A7A4FA94A269}"/>
                </a:ext>
              </a:extLst>
            </p:cNvPr>
            <p:cNvCxnSpPr>
              <a:cxnSpLocks/>
            </p:cNvCxnSpPr>
            <p:nvPr/>
          </p:nvCxnSpPr>
          <p:spPr>
            <a:xfrm>
              <a:off x="3314763" y="4996993"/>
              <a:ext cx="4970168" cy="3224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DF58E02-9B64-4096-AF41-BA71F3ACF2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15173" y="4996993"/>
              <a:ext cx="1" cy="34511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906E81B-C55D-4244-8143-CDA5322F75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37985" y="4996993"/>
              <a:ext cx="1" cy="34511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76880B1-63FA-4E4D-B1A5-0241DE6B403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25933" y="5013114"/>
              <a:ext cx="1" cy="34511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A39A96F-AD50-4137-A0E8-3108682C9A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82096" y="4996993"/>
              <a:ext cx="1" cy="34511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E822EC8-3C17-4588-8243-2B711E413A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84931" y="5010806"/>
              <a:ext cx="1" cy="34511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100EDB6-C43B-4C3F-B47D-332DF7BBAD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28767" y="4996993"/>
              <a:ext cx="1" cy="34511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A94ACDA-51B5-499E-AC19-7FF1951423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82373" y="4996993"/>
              <a:ext cx="1" cy="34511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8F6C740-1C7A-4BEB-9C5B-1C1BD67064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33730" y="5010806"/>
              <a:ext cx="1" cy="34511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C083573-9CC1-4412-979A-293A9234FD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38261" y="4996993"/>
              <a:ext cx="1" cy="34511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FD44337-5DBD-4581-9C92-3245152204A2}"/>
                </a:ext>
              </a:extLst>
            </p:cNvPr>
            <p:cNvSpPr txBox="1"/>
            <p:nvPr/>
          </p:nvSpPr>
          <p:spPr>
            <a:xfrm>
              <a:off x="3668450" y="5293313"/>
              <a:ext cx="265257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800" dirty="0"/>
                <a:t>1</a:t>
              </a:r>
            </a:p>
            <a:p>
              <a:pPr>
                <a:buNone/>
              </a:pPr>
              <a:r>
                <a:rPr lang="en-GB" sz="1800" dirty="0"/>
                <a:t>8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917D1FD8-FCF0-4486-8278-FE2DE7D8D6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54918" y="5630336"/>
              <a:ext cx="292005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0915417-60E1-4651-8830-92347C262EE9}"/>
                </a:ext>
              </a:extLst>
            </p:cNvPr>
            <p:cNvSpPr txBox="1"/>
            <p:nvPr/>
          </p:nvSpPr>
          <p:spPr>
            <a:xfrm>
              <a:off x="4290772" y="5307171"/>
              <a:ext cx="301686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800" dirty="0"/>
                <a:t>2</a:t>
              </a:r>
            </a:p>
            <a:p>
              <a:pPr>
                <a:buNone/>
              </a:pPr>
              <a:r>
                <a:rPr lang="en-GB" sz="1800" dirty="0"/>
                <a:t>8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4B4656F5-5704-4236-AA10-3FA13D7326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89208" y="5630336"/>
              <a:ext cx="292005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A6FBBD6-FBCE-4C9A-A6DB-FEB10266033A}"/>
                </a:ext>
              </a:extLst>
            </p:cNvPr>
            <p:cNvSpPr txBox="1"/>
            <p:nvPr/>
          </p:nvSpPr>
          <p:spPr>
            <a:xfrm>
              <a:off x="4947339" y="5340743"/>
              <a:ext cx="301686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800" dirty="0"/>
                <a:t>3</a:t>
              </a:r>
            </a:p>
            <a:p>
              <a:pPr>
                <a:buNone/>
              </a:pPr>
              <a:r>
                <a:rPr lang="en-GB" sz="1800" dirty="0"/>
                <a:t>8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E30ED50-C7D2-4492-B71C-DB08C57364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57020" y="5648487"/>
              <a:ext cx="292005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24295DE-0174-41A5-A75F-46059FB2DCFA}"/>
                </a:ext>
              </a:extLst>
            </p:cNvPr>
            <p:cNvSpPr txBox="1"/>
            <p:nvPr/>
          </p:nvSpPr>
          <p:spPr>
            <a:xfrm>
              <a:off x="5594940" y="5355920"/>
              <a:ext cx="301686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800" dirty="0"/>
                <a:t>4</a:t>
              </a:r>
            </a:p>
            <a:p>
              <a:pPr>
                <a:buNone/>
              </a:pPr>
              <a:r>
                <a:rPr lang="en-GB" sz="1800" dirty="0"/>
                <a:t>8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776576D-30C8-4C1D-8EE8-80AD0620F2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92258" y="5679085"/>
              <a:ext cx="292005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1A9B594-2959-49DD-9E9D-1B1CD277B9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92568" y="5686220"/>
              <a:ext cx="292005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276EF03-5450-4FD4-ABC9-C27B77246FEC}"/>
                </a:ext>
              </a:extLst>
            </p:cNvPr>
            <p:cNvSpPr txBox="1"/>
            <p:nvPr/>
          </p:nvSpPr>
          <p:spPr>
            <a:xfrm>
              <a:off x="6841966" y="5344688"/>
              <a:ext cx="258789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800" dirty="0"/>
                <a:t>6</a:t>
              </a:r>
            </a:p>
            <a:p>
              <a:pPr>
                <a:buNone/>
              </a:pPr>
              <a:r>
                <a:rPr lang="en-GB" sz="1800" dirty="0"/>
                <a:t>8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26D424D-7808-4970-A628-8616CF233F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08750" y="5663909"/>
              <a:ext cx="292005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54375E8-BD77-4DCA-ACA0-ABC67F41C5A0}"/>
                </a:ext>
              </a:extLst>
            </p:cNvPr>
            <p:cNvSpPr txBox="1"/>
            <p:nvPr/>
          </p:nvSpPr>
          <p:spPr>
            <a:xfrm>
              <a:off x="7477924" y="5340744"/>
              <a:ext cx="301686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800" dirty="0"/>
                <a:t>7</a:t>
              </a:r>
            </a:p>
            <a:p>
              <a:pPr>
                <a:buNone/>
              </a:pPr>
              <a:r>
                <a:rPr lang="en-GB" sz="1800" dirty="0"/>
                <a:t>8</a:t>
              </a: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DCB2848-56D8-4550-BF2C-36AC3E2959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72995" y="5663909"/>
              <a:ext cx="292005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CAADDE0-8459-4C60-868E-395E4A08CEB2}"/>
                </a:ext>
              </a:extLst>
            </p:cNvPr>
            <p:cNvSpPr txBox="1"/>
            <p:nvPr/>
          </p:nvSpPr>
          <p:spPr>
            <a:xfrm>
              <a:off x="8137491" y="5340744"/>
              <a:ext cx="301686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800" dirty="0"/>
                <a:t>8</a:t>
              </a:r>
            </a:p>
            <a:p>
              <a:pPr>
                <a:buNone/>
              </a:pPr>
              <a:r>
                <a:rPr lang="en-GB" sz="1800" dirty="0"/>
                <a:t>8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B349CDD-8D26-4243-B561-440E97E84E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38928" y="5630336"/>
              <a:ext cx="292005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6A769B8-CB56-4046-ACB8-E0B82754778F}"/>
                </a:ext>
              </a:extLst>
            </p:cNvPr>
            <p:cNvSpPr txBox="1"/>
            <p:nvPr/>
          </p:nvSpPr>
          <p:spPr>
            <a:xfrm>
              <a:off x="3147011" y="5387992"/>
              <a:ext cx="3016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2400" dirty="0"/>
                <a:t>0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C4DB019-6BB8-4EBA-8778-153991B2E3E2}"/>
                </a:ext>
              </a:extLst>
            </p:cNvPr>
            <p:cNvSpPr txBox="1"/>
            <p:nvPr/>
          </p:nvSpPr>
          <p:spPr>
            <a:xfrm>
              <a:off x="6192568" y="5355920"/>
              <a:ext cx="301686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800" dirty="0"/>
                <a:t>5</a:t>
              </a:r>
            </a:p>
            <a:p>
              <a:pPr>
                <a:buNone/>
              </a:pPr>
              <a:r>
                <a:rPr lang="en-GB" sz="1800" dirty="0"/>
                <a:t>8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5C58CFF-B950-4346-BC2D-1620096A718F}"/>
              </a:ext>
            </a:extLst>
          </p:cNvPr>
          <p:cNvGrpSpPr/>
          <p:nvPr/>
        </p:nvGrpSpPr>
        <p:grpSpPr>
          <a:xfrm>
            <a:off x="-2150581" y="2258248"/>
            <a:ext cx="7907446" cy="3939653"/>
            <a:chOff x="-2150581" y="2258248"/>
            <a:chExt cx="7907446" cy="393965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2A01009-5E05-495E-A916-AB9EC6C7B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50581" y="2258248"/>
              <a:ext cx="7907446" cy="3326915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1FAE6B6-0388-4182-A11E-6E1075D762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063" t="46324" r="50545" b="28189"/>
            <a:stretch/>
          </p:blipFill>
          <p:spPr>
            <a:xfrm>
              <a:off x="944507" y="5338177"/>
              <a:ext cx="821744" cy="847913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102327D1-C453-4E97-A232-1CD69F48BF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063" t="46324" r="50545" b="28189"/>
            <a:stretch/>
          </p:blipFill>
          <p:spPr>
            <a:xfrm>
              <a:off x="2003729" y="5349988"/>
              <a:ext cx="821744" cy="847913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36CAFB1-8E03-45EF-8EFF-A5F2691F32AF}"/>
                </a:ext>
              </a:extLst>
            </p:cNvPr>
            <p:cNvSpPr/>
            <p:nvPr/>
          </p:nvSpPr>
          <p:spPr bwMode="auto">
            <a:xfrm>
              <a:off x="2617549" y="5214684"/>
              <a:ext cx="185079" cy="24698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CEDA4F63-F82C-4683-9E1D-89EA64D720D0}"/>
              </a:ext>
            </a:extLst>
          </p:cNvPr>
          <p:cNvSpPr/>
          <p:nvPr/>
        </p:nvSpPr>
        <p:spPr bwMode="auto">
          <a:xfrm>
            <a:off x="1619672" y="6021288"/>
            <a:ext cx="2880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CB06190-917D-49E3-AE57-70562BCA3994}"/>
              </a:ext>
            </a:extLst>
          </p:cNvPr>
          <p:cNvSpPr/>
          <p:nvPr/>
        </p:nvSpPr>
        <p:spPr bwMode="auto">
          <a:xfrm>
            <a:off x="2774919" y="6021288"/>
            <a:ext cx="2880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2D8AA24D-CDC4-4084-9FEE-4E2A0755A7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2594" y="1498013"/>
            <a:ext cx="627659" cy="86515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B1376F-5A2D-4A15-BAF4-AA88A03F7CC6}"/>
              </a:ext>
            </a:extLst>
          </p:cNvPr>
          <p:cNvSpPr/>
          <p:nvPr/>
        </p:nvSpPr>
        <p:spPr>
          <a:xfrm>
            <a:off x="2617549" y="5179092"/>
            <a:ext cx="579183" cy="318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319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60D56E33-F0B7-460D-9FBB-F77AE1ED3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ECAA251-EEF6-43E7-A9D6-B89AF63CDEC9}"/>
              </a:ext>
            </a:extLst>
          </p:cNvPr>
          <p:cNvSpPr/>
          <p:nvPr/>
        </p:nvSpPr>
        <p:spPr>
          <a:xfrm>
            <a:off x="5736567" y="5154531"/>
            <a:ext cx="311622" cy="23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208540-D2C9-4521-B9FC-D2088DCB952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224258" y="980728"/>
            <a:ext cx="6960825" cy="29652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0CB256C-6CF0-47A3-BCEC-FB3FEC3157A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3762" y="1245293"/>
            <a:ext cx="2426313" cy="18828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6CCB2BF-EDE4-4713-A999-24DE881CBCAF}"/>
              </a:ext>
            </a:extLst>
          </p:cNvPr>
          <p:cNvSpPr/>
          <p:nvPr/>
        </p:nvSpPr>
        <p:spPr>
          <a:xfrm>
            <a:off x="371507" y="4082642"/>
            <a:ext cx="69608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I wonder what fraction of the window panes did not break? Would this fraction look different?</a:t>
            </a:r>
          </a:p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Have a go.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8DDD2A-06D3-49E9-940D-329444070597}"/>
              </a:ext>
            </a:extLst>
          </p:cNvPr>
          <p:cNvSpPr/>
          <p:nvPr/>
        </p:nvSpPr>
        <p:spPr>
          <a:xfrm>
            <a:off x="4313555" y="1231204"/>
            <a:ext cx="4572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Can you show this fraction </a:t>
            </a:r>
          </a:p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using a number line? </a:t>
            </a:r>
          </a:p>
          <a:p>
            <a:pPr>
              <a:buNone/>
            </a:pPr>
            <a:r>
              <a:rPr lang="en-GB" sz="2000" dirty="0">
                <a:cs typeface="Arial" panose="020B0604020202020204" pitchFamily="34" charset="0"/>
              </a:rPr>
              <a:t>Remember to write the fraction as well.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5DCEB9-1411-461C-9C0B-A354F4AD7D6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51919" y="3041243"/>
            <a:ext cx="5292080" cy="7304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BBB7D0C-C67B-4777-8E66-73C3F3A2932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8520" y="5512063"/>
            <a:ext cx="5292080" cy="730417"/>
          </a:xfrm>
          <a:prstGeom prst="rect">
            <a:avLst/>
          </a:prstGeom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1204EF0F-4915-4FE7-8DF7-24ADAB716047}"/>
              </a:ext>
            </a:extLst>
          </p:cNvPr>
          <p:cNvSpPr/>
          <p:nvPr/>
        </p:nvSpPr>
        <p:spPr bwMode="auto">
          <a:xfrm rot="5400000">
            <a:off x="6012243" y="2628908"/>
            <a:ext cx="459466" cy="312615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A488FF5-C3FE-4D42-907B-AEB61AB37844}"/>
              </a:ext>
            </a:extLst>
          </p:cNvPr>
          <p:cNvSpPr/>
          <p:nvPr/>
        </p:nvSpPr>
        <p:spPr bwMode="auto">
          <a:xfrm rot="5400000">
            <a:off x="2511689" y="5084802"/>
            <a:ext cx="459466" cy="312615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2794027-1AD5-4B7A-9DBA-9C9FC91F62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4587" y="1224272"/>
            <a:ext cx="415746" cy="7127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162A54-F240-4FEE-9879-8E2709AB98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52424" y="4566274"/>
            <a:ext cx="589975" cy="8849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232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D3ACD9-27AA-4E47-A804-2CE217841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6E60F3-C031-476A-B205-3BAFBCC668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1" y="1414300"/>
            <a:ext cx="7905797" cy="13407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D98C0A-769E-43FA-81A2-662C4BC70B7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1" y="1412776"/>
            <a:ext cx="7905797" cy="83772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20C6483-E60C-4333-A022-C54D7F825C6D}"/>
              </a:ext>
            </a:extLst>
          </p:cNvPr>
          <p:cNvSpPr/>
          <p:nvPr/>
        </p:nvSpPr>
        <p:spPr>
          <a:xfrm>
            <a:off x="1245475" y="1475840"/>
            <a:ext cx="583324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7684232-6E2F-43C1-94DC-8E87D36ECBA2}"/>
              </a:ext>
            </a:extLst>
          </p:cNvPr>
          <p:cNvSpPr/>
          <p:nvPr/>
        </p:nvSpPr>
        <p:spPr>
          <a:xfrm>
            <a:off x="2759973" y="1500874"/>
            <a:ext cx="583324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7CAFAF8-38A2-4631-81B8-AA47C53CF967}"/>
              </a:ext>
            </a:extLst>
          </p:cNvPr>
          <p:cNvSpPr/>
          <p:nvPr/>
        </p:nvSpPr>
        <p:spPr>
          <a:xfrm>
            <a:off x="4301862" y="1475840"/>
            <a:ext cx="583324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BA9255-D0A1-405B-86BE-CBA0E2609437}"/>
              </a:ext>
            </a:extLst>
          </p:cNvPr>
          <p:cNvSpPr/>
          <p:nvPr/>
        </p:nvSpPr>
        <p:spPr>
          <a:xfrm>
            <a:off x="5843751" y="1475840"/>
            <a:ext cx="583324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927632-AD47-4222-A089-909EC5D3FB58}"/>
              </a:ext>
            </a:extLst>
          </p:cNvPr>
          <p:cNvSpPr/>
          <p:nvPr/>
        </p:nvSpPr>
        <p:spPr>
          <a:xfrm>
            <a:off x="7385640" y="1476149"/>
            <a:ext cx="583324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FE408B-83AC-4F8E-90D3-241496B80A6C}"/>
              </a:ext>
            </a:extLst>
          </p:cNvPr>
          <p:cNvSpPr txBox="1"/>
          <p:nvPr/>
        </p:nvSpPr>
        <p:spPr>
          <a:xfrm>
            <a:off x="-108520" y="3041747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There are </a:t>
            </a:r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_</a:t>
            </a:r>
            <a:r>
              <a:rPr lang="en-GB" dirty="0">
                <a:cs typeface="Arial" panose="020B0604020202020204" pitchFamily="34" charset="0"/>
              </a:rPr>
              <a:t>_______ one-fifths in three-fifths.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AE8CC67-5227-4ED4-A796-477A7EDF4F85}"/>
              </a:ext>
            </a:extLst>
          </p:cNvPr>
          <p:cNvSpPr txBox="1"/>
          <p:nvPr/>
        </p:nvSpPr>
        <p:spPr>
          <a:xfrm>
            <a:off x="2720559" y="3041747"/>
            <a:ext cx="1245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b="1" dirty="0">
                <a:cs typeface="Arial" panose="020B0604020202020204" pitchFamily="34" charset="0"/>
              </a:rPr>
              <a:t>three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193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BE431C72-5D28-4234-9BE1-29EBDFAD989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30"/>
          <a:stretch/>
        </p:blipFill>
        <p:spPr>
          <a:xfrm>
            <a:off x="3996373" y="898948"/>
            <a:ext cx="1583739" cy="134070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E951192-05CC-46E8-9777-1D1D9D6DDBF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6899"/>
          <a:stretch/>
        </p:blipFill>
        <p:spPr>
          <a:xfrm>
            <a:off x="2450582" y="898948"/>
            <a:ext cx="1586208" cy="134070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1B3F938-7817-412D-B3B0-D8766A4757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89"/>
          <a:stretch/>
        </p:blipFill>
        <p:spPr>
          <a:xfrm>
            <a:off x="942054" y="898948"/>
            <a:ext cx="1593128" cy="1340701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0F7DC65-BE66-44FD-8D23-817B6CCEE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927632-AD47-4222-A089-909EC5D3FB58}"/>
              </a:ext>
            </a:extLst>
          </p:cNvPr>
          <p:cNvSpPr/>
          <p:nvPr/>
        </p:nvSpPr>
        <p:spPr>
          <a:xfrm>
            <a:off x="7385640" y="1476149"/>
            <a:ext cx="583324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8BB19B8-E1C9-430B-882F-2886D12919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22837" y="2497133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6" imgW="228600" imgH="736560" progId="Equation.DSMT4">
                  <p:embed/>
                </p:oleObj>
              </mc:Choice>
              <mc:Fallback>
                <p:oleObj name="Equation" r:id="rId6" imgW="22860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8BB19B8-E1C9-430B-882F-2886D12919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22837" y="2497133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7F755C9-A04C-4C41-9039-72990475EFE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42097" y="2513008"/>
          <a:ext cx="21907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8" imgW="218996" imgH="733405" progId="Equation.DSMT4">
                  <p:embed/>
                </p:oleObj>
              </mc:Choice>
              <mc:Fallback>
                <p:oleObj name="Equation" r:id="rId8" imgW="218996" imgH="733405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7F755C9-A04C-4C41-9039-72990475EF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42097" y="2513008"/>
                        <a:ext cx="219075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C477EC4-F3F7-41C4-8EB8-32B94597309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79924" y="2496786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10" imgW="228600" imgH="736560" progId="Equation.DSMT4">
                  <p:embed/>
                </p:oleObj>
              </mc:Choice>
              <mc:Fallback>
                <p:oleObj name="Equation" r:id="rId10" imgW="22860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C477EC4-F3F7-41C4-8EB8-32B9459730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79924" y="2496786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21BE7EB-3AB4-4ACA-A605-382A167B84E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63417" y="2735113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12" imgW="266400" imgH="266400" progId="Equation.DSMT4">
                  <p:embed/>
                </p:oleObj>
              </mc:Choice>
              <mc:Fallback>
                <p:oleObj name="Equation" r:id="rId12" imgW="26640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21BE7EB-3AB4-4ACA-A605-382A167B84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163417" y="2735113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BF86715-33DD-4058-817C-C29B9CBF49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87082" y="2750786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14" imgW="266400" imgH="266400" progId="Equation.DSMT4">
                  <p:embed/>
                </p:oleObj>
              </mc:Choice>
              <mc:Fallback>
                <p:oleObj name="Equation" r:id="rId14" imgW="26640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BF86715-33DD-4058-817C-C29B9CBF49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687082" y="2750786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08FDCFD-458E-4BAE-9BAF-D5F192AD5F0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20260" y="2509667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16" imgW="228600" imgH="736560" progId="Equation.DSMT4">
                  <p:embed/>
                </p:oleObj>
              </mc:Choice>
              <mc:Fallback>
                <p:oleObj name="Equation" r:id="rId16" imgW="22860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08FDCFD-458E-4BAE-9BAF-D5F192AD5F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020260" y="2509667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863263E-C6DE-4D2C-962B-9803F948C7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37392" y="2832247"/>
          <a:ext cx="2540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18" imgW="253800" imgH="164880" progId="Equation.DSMT4">
                  <p:embed/>
                </p:oleObj>
              </mc:Choice>
              <mc:Fallback>
                <p:oleObj name="Equation" r:id="rId18" imgW="253800" imgH="1648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6863263E-C6DE-4D2C-962B-9803F948C7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237392" y="2832247"/>
                        <a:ext cx="2540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9B3A8F5-DC30-4B29-9E2E-FEDA2C31A0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776823"/>
              </p:ext>
            </p:extLst>
          </p:nvPr>
        </p:nvGraphicFramePr>
        <p:xfrm>
          <a:off x="1422837" y="3996952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20" imgW="228600" imgH="736560" progId="Equation.DSMT4">
                  <p:embed/>
                </p:oleObj>
              </mc:Choice>
              <mc:Fallback>
                <p:oleObj name="Equation" r:id="rId20" imgW="228600" imgH="736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9B3A8F5-DC30-4B29-9E2E-FEDA2C31A0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422837" y="3996952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6D2C610-D1D4-40A5-A32F-39C37988CD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595862"/>
              </p:ext>
            </p:extLst>
          </p:nvPr>
        </p:nvGraphicFramePr>
        <p:xfrm>
          <a:off x="2942097" y="4012827"/>
          <a:ext cx="21907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Equation" r:id="rId22" imgW="218996" imgH="733405" progId="Equation.DSMT4">
                  <p:embed/>
                </p:oleObj>
              </mc:Choice>
              <mc:Fallback>
                <p:oleObj name="Equation" r:id="rId22" imgW="218996" imgH="733405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6D2C610-D1D4-40A5-A32F-39C37988CD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42097" y="4012827"/>
                        <a:ext cx="219075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6DC553A-C523-488A-BC26-4D987CA0A3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939535"/>
              </p:ext>
            </p:extLst>
          </p:nvPr>
        </p:nvGraphicFramePr>
        <p:xfrm>
          <a:off x="4479924" y="3996605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Equation" r:id="rId23" imgW="228600" imgH="736560" progId="Equation.DSMT4">
                  <p:embed/>
                </p:oleObj>
              </mc:Choice>
              <mc:Fallback>
                <p:oleObj name="Equation" r:id="rId23" imgW="22860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86DC553A-C523-488A-BC26-4D987CA0A3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479924" y="3996605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E4A3D130-F3CD-4A32-ADFB-7FF587E258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579623"/>
              </p:ext>
            </p:extLst>
          </p:nvPr>
        </p:nvGraphicFramePr>
        <p:xfrm>
          <a:off x="2169432" y="4316687"/>
          <a:ext cx="2540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25" imgW="253800" imgH="164880" progId="Equation.DSMT4">
                  <p:embed/>
                </p:oleObj>
              </mc:Choice>
              <mc:Fallback>
                <p:oleObj name="Equation" r:id="rId25" imgW="253800" imgH="1648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E4A3D130-F3CD-4A32-ADFB-7FF587E258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169432" y="4316687"/>
                        <a:ext cx="2540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F271696-12D1-43DB-8530-CC93D575C6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555581"/>
              </p:ext>
            </p:extLst>
          </p:nvPr>
        </p:nvGraphicFramePr>
        <p:xfrm>
          <a:off x="3687082" y="4250012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27" imgW="266400" imgH="266400" progId="Equation.DSMT4">
                  <p:embed/>
                </p:oleObj>
              </mc:Choice>
              <mc:Fallback>
                <p:oleObj name="Equation" r:id="rId27" imgW="26640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7F271696-12D1-43DB-8530-CC93D575C6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687082" y="4250012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7BD7EDD-D900-4B05-9511-7A1E42843C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3777926"/>
              </p:ext>
            </p:extLst>
          </p:nvPr>
        </p:nvGraphicFramePr>
        <p:xfrm>
          <a:off x="6020260" y="4009486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Equation" r:id="rId29" imgW="228600" imgH="736560" progId="Equation.DSMT4">
                  <p:embed/>
                </p:oleObj>
              </mc:Choice>
              <mc:Fallback>
                <p:oleObj name="Equation" r:id="rId29" imgW="228600" imgH="736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57BD7EDD-D900-4B05-9511-7A1E42843C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020260" y="4009486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043C0C0-6F65-490B-9EAF-FDDAEA0C8F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444972"/>
              </p:ext>
            </p:extLst>
          </p:nvPr>
        </p:nvGraphicFramePr>
        <p:xfrm>
          <a:off x="5231720" y="4266205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31" imgW="266400" imgH="266400" progId="Equation.DSMT4">
                  <p:embed/>
                </p:oleObj>
              </mc:Choice>
              <mc:Fallback>
                <p:oleObj name="Equation" r:id="rId31" imgW="26640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043C0C0-6F65-490B-9EAF-FDDAEA0C8F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231720" y="4266205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4">
            <a:extLst>
              <a:ext uri="{FF2B5EF4-FFF2-40B4-BE49-F238E27FC236}">
                <a16:creationId xmlns:a16="http://schemas.microsoft.com/office/drawing/2014/main" id="{E48FE29C-DFDC-405D-AA2A-9115AFBBA7EF}"/>
              </a:ext>
            </a:extLst>
          </p:cNvPr>
          <p:cNvPicPr>
            <a:picLocks noChangeAspect="1"/>
          </p:cNvPicPr>
          <p:nvPr/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667" y="908720"/>
            <a:ext cx="7905797" cy="837728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10209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9F82E60-79D7-4625-A0F6-5CE1C3AE9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37FDC6-7C57-45B8-97FA-5D52F5133C9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"/>
          <a:stretch/>
        </p:blipFill>
        <p:spPr>
          <a:xfrm>
            <a:off x="-108520" y="2132856"/>
            <a:ext cx="7907446" cy="11190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F1B912D-F459-48C3-A4B6-0EC2315B78A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746" y="1597075"/>
            <a:ext cx="1261382" cy="535781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F993725-CECB-475D-83FA-0293BAA3BAFE}"/>
              </a:ext>
            </a:extLst>
          </p:cNvPr>
          <p:cNvSpPr/>
          <p:nvPr/>
        </p:nvSpPr>
        <p:spPr>
          <a:xfrm rot="21314327">
            <a:off x="2051639" y="1942356"/>
            <a:ext cx="121927" cy="180975"/>
          </a:xfrm>
          <a:custGeom>
            <a:avLst/>
            <a:gdLst>
              <a:gd name="connsiteX0" fmla="*/ 7627 w 121927"/>
              <a:gd name="connsiteY0" fmla="*/ 128588 h 180975"/>
              <a:gd name="connsiteX1" fmla="*/ 14771 w 121927"/>
              <a:gd name="connsiteY1" fmla="*/ 102394 h 180975"/>
              <a:gd name="connsiteX2" fmla="*/ 17152 w 121927"/>
              <a:gd name="connsiteY2" fmla="*/ 95250 h 180975"/>
              <a:gd name="connsiteX3" fmla="*/ 19533 w 121927"/>
              <a:gd name="connsiteY3" fmla="*/ 88106 h 180975"/>
              <a:gd name="connsiteX4" fmla="*/ 29058 w 121927"/>
              <a:gd name="connsiteY4" fmla="*/ 52388 h 180975"/>
              <a:gd name="connsiteX5" fmla="*/ 36202 w 121927"/>
              <a:gd name="connsiteY5" fmla="*/ 47625 h 180975"/>
              <a:gd name="connsiteX6" fmla="*/ 40965 w 121927"/>
              <a:gd name="connsiteY6" fmla="*/ 40481 h 180975"/>
              <a:gd name="connsiteX7" fmla="*/ 43346 w 121927"/>
              <a:gd name="connsiteY7" fmla="*/ 26194 h 180975"/>
              <a:gd name="connsiteX8" fmla="*/ 45727 w 121927"/>
              <a:gd name="connsiteY8" fmla="*/ 16669 h 180975"/>
              <a:gd name="connsiteX9" fmla="*/ 50490 w 121927"/>
              <a:gd name="connsiteY9" fmla="*/ 2381 h 180975"/>
              <a:gd name="connsiteX10" fmla="*/ 57633 w 121927"/>
              <a:gd name="connsiteY10" fmla="*/ 0 h 180975"/>
              <a:gd name="connsiteX11" fmla="*/ 79065 w 121927"/>
              <a:gd name="connsiteY11" fmla="*/ 2381 h 180975"/>
              <a:gd name="connsiteX12" fmla="*/ 90971 w 121927"/>
              <a:gd name="connsiteY12" fmla="*/ 14288 h 180975"/>
              <a:gd name="connsiteX13" fmla="*/ 98115 w 121927"/>
              <a:gd name="connsiteY13" fmla="*/ 21431 h 180975"/>
              <a:gd name="connsiteX14" fmla="*/ 110021 w 121927"/>
              <a:gd name="connsiteY14" fmla="*/ 45244 h 180975"/>
              <a:gd name="connsiteX15" fmla="*/ 114783 w 121927"/>
              <a:gd name="connsiteY15" fmla="*/ 52388 h 180975"/>
              <a:gd name="connsiteX16" fmla="*/ 119546 w 121927"/>
              <a:gd name="connsiteY16" fmla="*/ 73819 h 180975"/>
              <a:gd name="connsiteX17" fmla="*/ 121927 w 121927"/>
              <a:gd name="connsiteY17" fmla="*/ 80963 h 180975"/>
              <a:gd name="connsiteX18" fmla="*/ 119546 w 121927"/>
              <a:gd name="connsiteY18" fmla="*/ 128588 h 180975"/>
              <a:gd name="connsiteX19" fmla="*/ 112402 w 121927"/>
              <a:gd name="connsiteY19" fmla="*/ 133350 h 180975"/>
              <a:gd name="connsiteX20" fmla="*/ 105258 w 121927"/>
              <a:gd name="connsiteY20" fmla="*/ 142875 h 180975"/>
              <a:gd name="connsiteX21" fmla="*/ 100496 w 121927"/>
              <a:gd name="connsiteY21" fmla="*/ 152400 h 180975"/>
              <a:gd name="connsiteX22" fmla="*/ 79065 w 121927"/>
              <a:gd name="connsiteY22" fmla="*/ 166688 h 180975"/>
              <a:gd name="connsiteX23" fmla="*/ 71921 w 121927"/>
              <a:gd name="connsiteY23" fmla="*/ 173831 h 180975"/>
              <a:gd name="connsiteX24" fmla="*/ 62396 w 121927"/>
              <a:gd name="connsiteY24" fmla="*/ 176213 h 180975"/>
              <a:gd name="connsiteX25" fmla="*/ 40965 w 121927"/>
              <a:gd name="connsiteY25" fmla="*/ 180975 h 180975"/>
              <a:gd name="connsiteX26" fmla="*/ 17152 w 121927"/>
              <a:gd name="connsiteY26" fmla="*/ 178594 h 180975"/>
              <a:gd name="connsiteX27" fmla="*/ 10008 w 121927"/>
              <a:gd name="connsiteY27" fmla="*/ 176213 h 180975"/>
              <a:gd name="connsiteX28" fmla="*/ 5246 w 121927"/>
              <a:gd name="connsiteY28" fmla="*/ 169069 h 180975"/>
              <a:gd name="connsiteX29" fmla="*/ 2865 w 121927"/>
              <a:gd name="connsiteY29" fmla="*/ 161925 h 180975"/>
              <a:gd name="connsiteX30" fmla="*/ 483 w 121927"/>
              <a:gd name="connsiteY30" fmla="*/ 145256 h 180975"/>
              <a:gd name="connsiteX31" fmla="*/ 7627 w 121927"/>
              <a:gd name="connsiteY31" fmla="*/ 128588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1927" h="180975">
                <a:moveTo>
                  <a:pt x="7627" y="128588"/>
                </a:moveTo>
                <a:cubicBezTo>
                  <a:pt x="10993" y="111755"/>
                  <a:pt x="8727" y="120525"/>
                  <a:pt x="14771" y="102394"/>
                </a:cubicBezTo>
                <a:lnTo>
                  <a:pt x="17152" y="95250"/>
                </a:lnTo>
                <a:lnTo>
                  <a:pt x="19533" y="88106"/>
                </a:lnTo>
                <a:cubicBezTo>
                  <a:pt x="21606" y="63243"/>
                  <a:pt x="15364" y="63800"/>
                  <a:pt x="29058" y="52388"/>
                </a:cubicBezTo>
                <a:cubicBezTo>
                  <a:pt x="31257" y="50556"/>
                  <a:pt x="33821" y="49213"/>
                  <a:pt x="36202" y="47625"/>
                </a:cubicBezTo>
                <a:cubicBezTo>
                  <a:pt x="37790" y="45244"/>
                  <a:pt x="40060" y="43196"/>
                  <a:pt x="40965" y="40481"/>
                </a:cubicBezTo>
                <a:cubicBezTo>
                  <a:pt x="42492" y="35901"/>
                  <a:pt x="42399" y="30928"/>
                  <a:pt x="43346" y="26194"/>
                </a:cubicBezTo>
                <a:cubicBezTo>
                  <a:pt x="43988" y="22985"/>
                  <a:pt x="44787" y="19804"/>
                  <a:pt x="45727" y="16669"/>
                </a:cubicBezTo>
                <a:cubicBezTo>
                  <a:pt x="47170" y="11860"/>
                  <a:pt x="45727" y="3969"/>
                  <a:pt x="50490" y="2381"/>
                </a:cubicBezTo>
                <a:lnTo>
                  <a:pt x="57633" y="0"/>
                </a:lnTo>
                <a:cubicBezTo>
                  <a:pt x="64777" y="794"/>
                  <a:pt x="72092" y="638"/>
                  <a:pt x="79065" y="2381"/>
                </a:cubicBezTo>
                <a:cubicBezTo>
                  <a:pt x="86416" y="4219"/>
                  <a:pt x="86794" y="9276"/>
                  <a:pt x="90971" y="14288"/>
                </a:cubicBezTo>
                <a:cubicBezTo>
                  <a:pt x="93127" y="16875"/>
                  <a:pt x="95734" y="19050"/>
                  <a:pt x="98115" y="21431"/>
                </a:cubicBezTo>
                <a:cubicBezTo>
                  <a:pt x="101884" y="36510"/>
                  <a:pt x="98680" y="28232"/>
                  <a:pt x="110021" y="45244"/>
                </a:cubicBezTo>
                <a:lnTo>
                  <a:pt x="114783" y="52388"/>
                </a:lnTo>
                <a:cubicBezTo>
                  <a:pt x="116419" y="60565"/>
                  <a:pt x="117306" y="65978"/>
                  <a:pt x="119546" y="73819"/>
                </a:cubicBezTo>
                <a:cubicBezTo>
                  <a:pt x="120236" y="76233"/>
                  <a:pt x="121133" y="78582"/>
                  <a:pt x="121927" y="80963"/>
                </a:cubicBezTo>
                <a:cubicBezTo>
                  <a:pt x="121133" y="96838"/>
                  <a:pt x="122389" y="112950"/>
                  <a:pt x="119546" y="128588"/>
                </a:cubicBezTo>
                <a:cubicBezTo>
                  <a:pt x="119034" y="131404"/>
                  <a:pt x="114426" y="131326"/>
                  <a:pt x="112402" y="133350"/>
                </a:cubicBezTo>
                <a:cubicBezTo>
                  <a:pt x="109596" y="136156"/>
                  <a:pt x="107361" y="139509"/>
                  <a:pt x="105258" y="142875"/>
                </a:cubicBezTo>
                <a:cubicBezTo>
                  <a:pt x="103377" y="145885"/>
                  <a:pt x="102806" y="149705"/>
                  <a:pt x="100496" y="152400"/>
                </a:cubicBezTo>
                <a:cubicBezTo>
                  <a:pt x="95771" y="157913"/>
                  <a:pt x="84459" y="162643"/>
                  <a:pt x="79065" y="166688"/>
                </a:cubicBezTo>
                <a:cubicBezTo>
                  <a:pt x="76371" y="168708"/>
                  <a:pt x="74845" y="172160"/>
                  <a:pt x="71921" y="173831"/>
                </a:cubicBezTo>
                <a:cubicBezTo>
                  <a:pt x="69079" y="175455"/>
                  <a:pt x="65543" y="175314"/>
                  <a:pt x="62396" y="176213"/>
                </a:cubicBezTo>
                <a:cubicBezTo>
                  <a:pt x="45991" y="180901"/>
                  <a:pt x="66732" y="176681"/>
                  <a:pt x="40965" y="180975"/>
                </a:cubicBezTo>
                <a:cubicBezTo>
                  <a:pt x="33027" y="180181"/>
                  <a:pt x="25037" y="179807"/>
                  <a:pt x="17152" y="178594"/>
                </a:cubicBezTo>
                <a:cubicBezTo>
                  <a:pt x="14671" y="178212"/>
                  <a:pt x="11968" y="177781"/>
                  <a:pt x="10008" y="176213"/>
                </a:cubicBezTo>
                <a:cubicBezTo>
                  <a:pt x="7773" y="174425"/>
                  <a:pt x="6526" y="171629"/>
                  <a:pt x="5246" y="169069"/>
                </a:cubicBezTo>
                <a:cubicBezTo>
                  <a:pt x="4124" y="166824"/>
                  <a:pt x="3659" y="164306"/>
                  <a:pt x="2865" y="161925"/>
                </a:cubicBezTo>
                <a:cubicBezTo>
                  <a:pt x="2071" y="156369"/>
                  <a:pt x="1584" y="150760"/>
                  <a:pt x="483" y="145256"/>
                </a:cubicBezTo>
                <a:cubicBezTo>
                  <a:pt x="-9" y="142795"/>
                  <a:pt x="-1898" y="138113"/>
                  <a:pt x="7627" y="1285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DBC29E8-618A-4044-B339-04E2574BBB5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541"/>
          <a:stretch/>
        </p:blipFill>
        <p:spPr>
          <a:xfrm>
            <a:off x="851220" y="828386"/>
            <a:ext cx="1261382" cy="7686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FB37C17-7E5E-4CD4-BF1A-D5A5B09F5D6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7197" y="1597074"/>
            <a:ext cx="1193005" cy="535782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B3505310-284F-4279-BB5D-FAEA59D59155}"/>
              </a:ext>
            </a:extLst>
          </p:cNvPr>
          <p:cNvSpPr/>
          <p:nvPr/>
        </p:nvSpPr>
        <p:spPr>
          <a:xfrm rot="21314327">
            <a:off x="3150979" y="1947119"/>
            <a:ext cx="121927" cy="180975"/>
          </a:xfrm>
          <a:custGeom>
            <a:avLst/>
            <a:gdLst>
              <a:gd name="connsiteX0" fmla="*/ 7627 w 121927"/>
              <a:gd name="connsiteY0" fmla="*/ 128588 h 180975"/>
              <a:gd name="connsiteX1" fmla="*/ 14771 w 121927"/>
              <a:gd name="connsiteY1" fmla="*/ 102394 h 180975"/>
              <a:gd name="connsiteX2" fmla="*/ 17152 w 121927"/>
              <a:gd name="connsiteY2" fmla="*/ 95250 h 180975"/>
              <a:gd name="connsiteX3" fmla="*/ 19533 w 121927"/>
              <a:gd name="connsiteY3" fmla="*/ 88106 h 180975"/>
              <a:gd name="connsiteX4" fmla="*/ 29058 w 121927"/>
              <a:gd name="connsiteY4" fmla="*/ 52388 h 180975"/>
              <a:gd name="connsiteX5" fmla="*/ 36202 w 121927"/>
              <a:gd name="connsiteY5" fmla="*/ 47625 h 180975"/>
              <a:gd name="connsiteX6" fmla="*/ 40965 w 121927"/>
              <a:gd name="connsiteY6" fmla="*/ 40481 h 180975"/>
              <a:gd name="connsiteX7" fmla="*/ 43346 w 121927"/>
              <a:gd name="connsiteY7" fmla="*/ 26194 h 180975"/>
              <a:gd name="connsiteX8" fmla="*/ 45727 w 121927"/>
              <a:gd name="connsiteY8" fmla="*/ 16669 h 180975"/>
              <a:gd name="connsiteX9" fmla="*/ 50490 w 121927"/>
              <a:gd name="connsiteY9" fmla="*/ 2381 h 180975"/>
              <a:gd name="connsiteX10" fmla="*/ 57633 w 121927"/>
              <a:gd name="connsiteY10" fmla="*/ 0 h 180975"/>
              <a:gd name="connsiteX11" fmla="*/ 79065 w 121927"/>
              <a:gd name="connsiteY11" fmla="*/ 2381 h 180975"/>
              <a:gd name="connsiteX12" fmla="*/ 90971 w 121927"/>
              <a:gd name="connsiteY12" fmla="*/ 14288 h 180975"/>
              <a:gd name="connsiteX13" fmla="*/ 98115 w 121927"/>
              <a:gd name="connsiteY13" fmla="*/ 21431 h 180975"/>
              <a:gd name="connsiteX14" fmla="*/ 110021 w 121927"/>
              <a:gd name="connsiteY14" fmla="*/ 45244 h 180975"/>
              <a:gd name="connsiteX15" fmla="*/ 114783 w 121927"/>
              <a:gd name="connsiteY15" fmla="*/ 52388 h 180975"/>
              <a:gd name="connsiteX16" fmla="*/ 119546 w 121927"/>
              <a:gd name="connsiteY16" fmla="*/ 73819 h 180975"/>
              <a:gd name="connsiteX17" fmla="*/ 121927 w 121927"/>
              <a:gd name="connsiteY17" fmla="*/ 80963 h 180975"/>
              <a:gd name="connsiteX18" fmla="*/ 119546 w 121927"/>
              <a:gd name="connsiteY18" fmla="*/ 128588 h 180975"/>
              <a:gd name="connsiteX19" fmla="*/ 112402 w 121927"/>
              <a:gd name="connsiteY19" fmla="*/ 133350 h 180975"/>
              <a:gd name="connsiteX20" fmla="*/ 105258 w 121927"/>
              <a:gd name="connsiteY20" fmla="*/ 142875 h 180975"/>
              <a:gd name="connsiteX21" fmla="*/ 100496 w 121927"/>
              <a:gd name="connsiteY21" fmla="*/ 152400 h 180975"/>
              <a:gd name="connsiteX22" fmla="*/ 79065 w 121927"/>
              <a:gd name="connsiteY22" fmla="*/ 166688 h 180975"/>
              <a:gd name="connsiteX23" fmla="*/ 71921 w 121927"/>
              <a:gd name="connsiteY23" fmla="*/ 173831 h 180975"/>
              <a:gd name="connsiteX24" fmla="*/ 62396 w 121927"/>
              <a:gd name="connsiteY24" fmla="*/ 176213 h 180975"/>
              <a:gd name="connsiteX25" fmla="*/ 40965 w 121927"/>
              <a:gd name="connsiteY25" fmla="*/ 180975 h 180975"/>
              <a:gd name="connsiteX26" fmla="*/ 17152 w 121927"/>
              <a:gd name="connsiteY26" fmla="*/ 178594 h 180975"/>
              <a:gd name="connsiteX27" fmla="*/ 10008 w 121927"/>
              <a:gd name="connsiteY27" fmla="*/ 176213 h 180975"/>
              <a:gd name="connsiteX28" fmla="*/ 5246 w 121927"/>
              <a:gd name="connsiteY28" fmla="*/ 169069 h 180975"/>
              <a:gd name="connsiteX29" fmla="*/ 2865 w 121927"/>
              <a:gd name="connsiteY29" fmla="*/ 161925 h 180975"/>
              <a:gd name="connsiteX30" fmla="*/ 483 w 121927"/>
              <a:gd name="connsiteY30" fmla="*/ 145256 h 180975"/>
              <a:gd name="connsiteX31" fmla="*/ 7627 w 121927"/>
              <a:gd name="connsiteY31" fmla="*/ 128588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1927" h="180975">
                <a:moveTo>
                  <a:pt x="7627" y="128588"/>
                </a:moveTo>
                <a:cubicBezTo>
                  <a:pt x="10993" y="111755"/>
                  <a:pt x="8727" y="120525"/>
                  <a:pt x="14771" y="102394"/>
                </a:cubicBezTo>
                <a:lnTo>
                  <a:pt x="17152" y="95250"/>
                </a:lnTo>
                <a:lnTo>
                  <a:pt x="19533" y="88106"/>
                </a:lnTo>
                <a:cubicBezTo>
                  <a:pt x="21606" y="63243"/>
                  <a:pt x="15364" y="63800"/>
                  <a:pt x="29058" y="52388"/>
                </a:cubicBezTo>
                <a:cubicBezTo>
                  <a:pt x="31257" y="50556"/>
                  <a:pt x="33821" y="49213"/>
                  <a:pt x="36202" y="47625"/>
                </a:cubicBezTo>
                <a:cubicBezTo>
                  <a:pt x="37790" y="45244"/>
                  <a:pt x="40060" y="43196"/>
                  <a:pt x="40965" y="40481"/>
                </a:cubicBezTo>
                <a:cubicBezTo>
                  <a:pt x="42492" y="35901"/>
                  <a:pt x="42399" y="30928"/>
                  <a:pt x="43346" y="26194"/>
                </a:cubicBezTo>
                <a:cubicBezTo>
                  <a:pt x="43988" y="22985"/>
                  <a:pt x="44787" y="19804"/>
                  <a:pt x="45727" y="16669"/>
                </a:cubicBezTo>
                <a:cubicBezTo>
                  <a:pt x="47170" y="11860"/>
                  <a:pt x="45727" y="3969"/>
                  <a:pt x="50490" y="2381"/>
                </a:cubicBezTo>
                <a:lnTo>
                  <a:pt x="57633" y="0"/>
                </a:lnTo>
                <a:cubicBezTo>
                  <a:pt x="64777" y="794"/>
                  <a:pt x="72092" y="638"/>
                  <a:pt x="79065" y="2381"/>
                </a:cubicBezTo>
                <a:cubicBezTo>
                  <a:pt x="86416" y="4219"/>
                  <a:pt x="86794" y="9276"/>
                  <a:pt x="90971" y="14288"/>
                </a:cubicBezTo>
                <a:cubicBezTo>
                  <a:pt x="93127" y="16875"/>
                  <a:pt x="95734" y="19050"/>
                  <a:pt x="98115" y="21431"/>
                </a:cubicBezTo>
                <a:cubicBezTo>
                  <a:pt x="101884" y="36510"/>
                  <a:pt x="98680" y="28232"/>
                  <a:pt x="110021" y="45244"/>
                </a:cubicBezTo>
                <a:lnTo>
                  <a:pt x="114783" y="52388"/>
                </a:lnTo>
                <a:cubicBezTo>
                  <a:pt x="116419" y="60565"/>
                  <a:pt x="117306" y="65978"/>
                  <a:pt x="119546" y="73819"/>
                </a:cubicBezTo>
                <a:cubicBezTo>
                  <a:pt x="120236" y="76233"/>
                  <a:pt x="121133" y="78582"/>
                  <a:pt x="121927" y="80963"/>
                </a:cubicBezTo>
                <a:cubicBezTo>
                  <a:pt x="121133" y="96838"/>
                  <a:pt x="122389" y="112950"/>
                  <a:pt x="119546" y="128588"/>
                </a:cubicBezTo>
                <a:cubicBezTo>
                  <a:pt x="119034" y="131404"/>
                  <a:pt x="114426" y="131326"/>
                  <a:pt x="112402" y="133350"/>
                </a:cubicBezTo>
                <a:cubicBezTo>
                  <a:pt x="109596" y="136156"/>
                  <a:pt x="107361" y="139509"/>
                  <a:pt x="105258" y="142875"/>
                </a:cubicBezTo>
                <a:cubicBezTo>
                  <a:pt x="103377" y="145885"/>
                  <a:pt x="102806" y="149705"/>
                  <a:pt x="100496" y="152400"/>
                </a:cubicBezTo>
                <a:cubicBezTo>
                  <a:pt x="95771" y="157913"/>
                  <a:pt x="84459" y="162643"/>
                  <a:pt x="79065" y="166688"/>
                </a:cubicBezTo>
                <a:cubicBezTo>
                  <a:pt x="76371" y="168708"/>
                  <a:pt x="74845" y="172160"/>
                  <a:pt x="71921" y="173831"/>
                </a:cubicBezTo>
                <a:cubicBezTo>
                  <a:pt x="69079" y="175455"/>
                  <a:pt x="65543" y="175314"/>
                  <a:pt x="62396" y="176213"/>
                </a:cubicBezTo>
                <a:cubicBezTo>
                  <a:pt x="45991" y="180901"/>
                  <a:pt x="66732" y="176681"/>
                  <a:pt x="40965" y="180975"/>
                </a:cubicBezTo>
                <a:cubicBezTo>
                  <a:pt x="33027" y="180181"/>
                  <a:pt x="25037" y="179807"/>
                  <a:pt x="17152" y="178594"/>
                </a:cubicBezTo>
                <a:cubicBezTo>
                  <a:pt x="14671" y="178212"/>
                  <a:pt x="11968" y="177781"/>
                  <a:pt x="10008" y="176213"/>
                </a:cubicBezTo>
                <a:cubicBezTo>
                  <a:pt x="7773" y="174425"/>
                  <a:pt x="6526" y="171629"/>
                  <a:pt x="5246" y="169069"/>
                </a:cubicBezTo>
                <a:cubicBezTo>
                  <a:pt x="4124" y="166824"/>
                  <a:pt x="3659" y="164306"/>
                  <a:pt x="2865" y="161925"/>
                </a:cubicBezTo>
                <a:cubicBezTo>
                  <a:pt x="2071" y="156369"/>
                  <a:pt x="1584" y="150760"/>
                  <a:pt x="483" y="145256"/>
                </a:cubicBezTo>
                <a:cubicBezTo>
                  <a:pt x="-9" y="142795"/>
                  <a:pt x="-1898" y="138113"/>
                  <a:pt x="7627" y="1285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533504D-21E0-4C9D-9665-91290DFBA17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541"/>
          <a:stretch/>
        </p:blipFill>
        <p:spPr>
          <a:xfrm>
            <a:off x="2180867" y="828386"/>
            <a:ext cx="819786" cy="76869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25FB5D6-49E5-40CD-B039-546B3612CF8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12414" y="1590724"/>
            <a:ext cx="1193005" cy="535782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8144310-6E7E-460F-B980-23758045445E}"/>
              </a:ext>
            </a:extLst>
          </p:cNvPr>
          <p:cNvSpPr/>
          <p:nvPr/>
        </p:nvSpPr>
        <p:spPr>
          <a:xfrm rot="21314327">
            <a:off x="4246196" y="1940769"/>
            <a:ext cx="121927" cy="180975"/>
          </a:xfrm>
          <a:custGeom>
            <a:avLst/>
            <a:gdLst>
              <a:gd name="connsiteX0" fmla="*/ 7627 w 121927"/>
              <a:gd name="connsiteY0" fmla="*/ 128588 h 180975"/>
              <a:gd name="connsiteX1" fmla="*/ 14771 w 121927"/>
              <a:gd name="connsiteY1" fmla="*/ 102394 h 180975"/>
              <a:gd name="connsiteX2" fmla="*/ 17152 w 121927"/>
              <a:gd name="connsiteY2" fmla="*/ 95250 h 180975"/>
              <a:gd name="connsiteX3" fmla="*/ 19533 w 121927"/>
              <a:gd name="connsiteY3" fmla="*/ 88106 h 180975"/>
              <a:gd name="connsiteX4" fmla="*/ 29058 w 121927"/>
              <a:gd name="connsiteY4" fmla="*/ 52388 h 180975"/>
              <a:gd name="connsiteX5" fmla="*/ 36202 w 121927"/>
              <a:gd name="connsiteY5" fmla="*/ 47625 h 180975"/>
              <a:gd name="connsiteX6" fmla="*/ 40965 w 121927"/>
              <a:gd name="connsiteY6" fmla="*/ 40481 h 180975"/>
              <a:gd name="connsiteX7" fmla="*/ 43346 w 121927"/>
              <a:gd name="connsiteY7" fmla="*/ 26194 h 180975"/>
              <a:gd name="connsiteX8" fmla="*/ 45727 w 121927"/>
              <a:gd name="connsiteY8" fmla="*/ 16669 h 180975"/>
              <a:gd name="connsiteX9" fmla="*/ 50490 w 121927"/>
              <a:gd name="connsiteY9" fmla="*/ 2381 h 180975"/>
              <a:gd name="connsiteX10" fmla="*/ 57633 w 121927"/>
              <a:gd name="connsiteY10" fmla="*/ 0 h 180975"/>
              <a:gd name="connsiteX11" fmla="*/ 79065 w 121927"/>
              <a:gd name="connsiteY11" fmla="*/ 2381 h 180975"/>
              <a:gd name="connsiteX12" fmla="*/ 90971 w 121927"/>
              <a:gd name="connsiteY12" fmla="*/ 14288 h 180975"/>
              <a:gd name="connsiteX13" fmla="*/ 98115 w 121927"/>
              <a:gd name="connsiteY13" fmla="*/ 21431 h 180975"/>
              <a:gd name="connsiteX14" fmla="*/ 110021 w 121927"/>
              <a:gd name="connsiteY14" fmla="*/ 45244 h 180975"/>
              <a:gd name="connsiteX15" fmla="*/ 114783 w 121927"/>
              <a:gd name="connsiteY15" fmla="*/ 52388 h 180975"/>
              <a:gd name="connsiteX16" fmla="*/ 119546 w 121927"/>
              <a:gd name="connsiteY16" fmla="*/ 73819 h 180975"/>
              <a:gd name="connsiteX17" fmla="*/ 121927 w 121927"/>
              <a:gd name="connsiteY17" fmla="*/ 80963 h 180975"/>
              <a:gd name="connsiteX18" fmla="*/ 119546 w 121927"/>
              <a:gd name="connsiteY18" fmla="*/ 128588 h 180975"/>
              <a:gd name="connsiteX19" fmla="*/ 112402 w 121927"/>
              <a:gd name="connsiteY19" fmla="*/ 133350 h 180975"/>
              <a:gd name="connsiteX20" fmla="*/ 105258 w 121927"/>
              <a:gd name="connsiteY20" fmla="*/ 142875 h 180975"/>
              <a:gd name="connsiteX21" fmla="*/ 100496 w 121927"/>
              <a:gd name="connsiteY21" fmla="*/ 152400 h 180975"/>
              <a:gd name="connsiteX22" fmla="*/ 79065 w 121927"/>
              <a:gd name="connsiteY22" fmla="*/ 166688 h 180975"/>
              <a:gd name="connsiteX23" fmla="*/ 71921 w 121927"/>
              <a:gd name="connsiteY23" fmla="*/ 173831 h 180975"/>
              <a:gd name="connsiteX24" fmla="*/ 62396 w 121927"/>
              <a:gd name="connsiteY24" fmla="*/ 176213 h 180975"/>
              <a:gd name="connsiteX25" fmla="*/ 40965 w 121927"/>
              <a:gd name="connsiteY25" fmla="*/ 180975 h 180975"/>
              <a:gd name="connsiteX26" fmla="*/ 17152 w 121927"/>
              <a:gd name="connsiteY26" fmla="*/ 178594 h 180975"/>
              <a:gd name="connsiteX27" fmla="*/ 10008 w 121927"/>
              <a:gd name="connsiteY27" fmla="*/ 176213 h 180975"/>
              <a:gd name="connsiteX28" fmla="*/ 5246 w 121927"/>
              <a:gd name="connsiteY28" fmla="*/ 169069 h 180975"/>
              <a:gd name="connsiteX29" fmla="*/ 2865 w 121927"/>
              <a:gd name="connsiteY29" fmla="*/ 161925 h 180975"/>
              <a:gd name="connsiteX30" fmla="*/ 483 w 121927"/>
              <a:gd name="connsiteY30" fmla="*/ 145256 h 180975"/>
              <a:gd name="connsiteX31" fmla="*/ 7627 w 121927"/>
              <a:gd name="connsiteY31" fmla="*/ 128588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1927" h="180975">
                <a:moveTo>
                  <a:pt x="7627" y="128588"/>
                </a:moveTo>
                <a:cubicBezTo>
                  <a:pt x="10993" y="111755"/>
                  <a:pt x="8727" y="120525"/>
                  <a:pt x="14771" y="102394"/>
                </a:cubicBezTo>
                <a:lnTo>
                  <a:pt x="17152" y="95250"/>
                </a:lnTo>
                <a:lnTo>
                  <a:pt x="19533" y="88106"/>
                </a:lnTo>
                <a:cubicBezTo>
                  <a:pt x="21606" y="63243"/>
                  <a:pt x="15364" y="63800"/>
                  <a:pt x="29058" y="52388"/>
                </a:cubicBezTo>
                <a:cubicBezTo>
                  <a:pt x="31257" y="50556"/>
                  <a:pt x="33821" y="49213"/>
                  <a:pt x="36202" y="47625"/>
                </a:cubicBezTo>
                <a:cubicBezTo>
                  <a:pt x="37790" y="45244"/>
                  <a:pt x="40060" y="43196"/>
                  <a:pt x="40965" y="40481"/>
                </a:cubicBezTo>
                <a:cubicBezTo>
                  <a:pt x="42492" y="35901"/>
                  <a:pt x="42399" y="30928"/>
                  <a:pt x="43346" y="26194"/>
                </a:cubicBezTo>
                <a:cubicBezTo>
                  <a:pt x="43988" y="22985"/>
                  <a:pt x="44787" y="19804"/>
                  <a:pt x="45727" y="16669"/>
                </a:cubicBezTo>
                <a:cubicBezTo>
                  <a:pt x="47170" y="11860"/>
                  <a:pt x="45727" y="3969"/>
                  <a:pt x="50490" y="2381"/>
                </a:cubicBezTo>
                <a:lnTo>
                  <a:pt x="57633" y="0"/>
                </a:lnTo>
                <a:cubicBezTo>
                  <a:pt x="64777" y="794"/>
                  <a:pt x="72092" y="638"/>
                  <a:pt x="79065" y="2381"/>
                </a:cubicBezTo>
                <a:cubicBezTo>
                  <a:pt x="86416" y="4219"/>
                  <a:pt x="86794" y="9276"/>
                  <a:pt x="90971" y="14288"/>
                </a:cubicBezTo>
                <a:cubicBezTo>
                  <a:pt x="93127" y="16875"/>
                  <a:pt x="95734" y="19050"/>
                  <a:pt x="98115" y="21431"/>
                </a:cubicBezTo>
                <a:cubicBezTo>
                  <a:pt x="101884" y="36510"/>
                  <a:pt x="98680" y="28232"/>
                  <a:pt x="110021" y="45244"/>
                </a:cubicBezTo>
                <a:lnTo>
                  <a:pt x="114783" y="52388"/>
                </a:lnTo>
                <a:cubicBezTo>
                  <a:pt x="116419" y="60565"/>
                  <a:pt x="117306" y="65978"/>
                  <a:pt x="119546" y="73819"/>
                </a:cubicBezTo>
                <a:cubicBezTo>
                  <a:pt x="120236" y="76233"/>
                  <a:pt x="121133" y="78582"/>
                  <a:pt x="121927" y="80963"/>
                </a:cubicBezTo>
                <a:cubicBezTo>
                  <a:pt x="121133" y="96838"/>
                  <a:pt x="122389" y="112950"/>
                  <a:pt x="119546" y="128588"/>
                </a:cubicBezTo>
                <a:cubicBezTo>
                  <a:pt x="119034" y="131404"/>
                  <a:pt x="114426" y="131326"/>
                  <a:pt x="112402" y="133350"/>
                </a:cubicBezTo>
                <a:cubicBezTo>
                  <a:pt x="109596" y="136156"/>
                  <a:pt x="107361" y="139509"/>
                  <a:pt x="105258" y="142875"/>
                </a:cubicBezTo>
                <a:cubicBezTo>
                  <a:pt x="103377" y="145885"/>
                  <a:pt x="102806" y="149705"/>
                  <a:pt x="100496" y="152400"/>
                </a:cubicBezTo>
                <a:cubicBezTo>
                  <a:pt x="95771" y="157913"/>
                  <a:pt x="84459" y="162643"/>
                  <a:pt x="79065" y="166688"/>
                </a:cubicBezTo>
                <a:cubicBezTo>
                  <a:pt x="76371" y="168708"/>
                  <a:pt x="74845" y="172160"/>
                  <a:pt x="71921" y="173831"/>
                </a:cubicBezTo>
                <a:cubicBezTo>
                  <a:pt x="69079" y="175455"/>
                  <a:pt x="65543" y="175314"/>
                  <a:pt x="62396" y="176213"/>
                </a:cubicBezTo>
                <a:cubicBezTo>
                  <a:pt x="45991" y="180901"/>
                  <a:pt x="66732" y="176681"/>
                  <a:pt x="40965" y="180975"/>
                </a:cubicBezTo>
                <a:cubicBezTo>
                  <a:pt x="33027" y="180181"/>
                  <a:pt x="25037" y="179807"/>
                  <a:pt x="17152" y="178594"/>
                </a:cubicBezTo>
                <a:cubicBezTo>
                  <a:pt x="14671" y="178212"/>
                  <a:pt x="11968" y="177781"/>
                  <a:pt x="10008" y="176213"/>
                </a:cubicBezTo>
                <a:cubicBezTo>
                  <a:pt x="7773" y="174425"/>
                  <a:pt x="6526" y="171629"/>
                  <a:pt x="5246" y="169069"/>
                </a:cubicBezTo>
                <a:cubicBezTo>
                  <a:pt x="4124" y="166824"/>
                  <a:pt x="3659" y="164306"/>
                  <a:pt x="2865" y="161925"/>
                </a:cubicBezTo>
                <a:cubicBezTo>
                  <a:pt x="2071" y="156369"/>
                  <a:pt x="1584" y="150760"/>
                  <a:pt x="483" y="145256"/>
                </a:cubicBezTo>
                <a:cubicBezTo>
                  <a:pt x="-9" y="142795"/>
                  <a:pt x="-1898" y="138113"/>
                  <a:pt x="7627" y="1285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25968BA-D16C-4FD0-BE12-19E32697C3E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541"/>
          <a:stretch/>
        </p:blipFill>
        <p:spPr>
          <a:xfrm>
            <a:off x="3276084" y="822036"/>
            <a:ext cx="819786" cy="768690"/>
          </a:xfrm>
          <a:prstGeom prst="rect">
            <a:avLst/>
          </a:pr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6D12D40-0863-4885-A807-57BA7EFB8EA0}"/>
              </a:ext>
            </a:extLst>
          </p:cNvPr>
          <p:cNvSpPr/>
          <p:nvPr/>
        </p:nvSpPr>
        <p:spPr>
          <a:xfrm rot="21314327">
            <a:off x="5353627" y="1940769"/>
            <a:ext cx="121927" cy="180975"/>
          </a:xfrm>
          <a:custGeom>
            <a:avLst/>
            <a:gdLst>
              <a:gd name="connsiteX0" fmla="*/ 7627 w 121927"/>
              <a:gd name="connsiteY0" fmla="*/ 128588 h 180975"/>
              <a:gd name="connsiteX1" fmla="*/ 14771 w 121927"/>
              <a:gd name="connsiteY1" fmla="*/ 102394 h 180975"/>
              <a:gd name="connsiteX2" fmla="*/ 17152 w 121927"/>
              <a:gd name="connsiteY2" fmla="*/ 95250 h 180975"/>
              <a:gd name="connsiteX3" fmla="*/ 19533 w 121927"/>
              <a:gd name="connsiteY3" fmla="*/ 88106 h 180975"/>
              <a:gd name="connsiteX4" fmla="*/ 29058 w 121927"/>
              <a:gd name="connsiteY4" fmla="*/ 52388 h 180975"/>
              <a:gd name="connsiteX5" fmla="*/ 36202 w 121927"/>
              <a:gd name="connsiteY5" fmla="*/ 47625 h 180975"/>
              <a:gd name="connsiteX6" fmla="*/ 40965 w 121927"/>
              <a:gd name="connsiteY6" fmla="*/ 40481 h 180975"/>
              <a:gd name="connsiteX7" fmla="*/ 43346 w 121927"/>
              <a:gd name="connsiteY7" fmla="*/ 26194 h 180975"/>
              <a:gd name="connsiteX8" fmla="*/ 45727 w 121927"/>
              <a:gd name="connsiteY8" fmla="*/ 16669 h 180975"/>
              <a:gd name="connsiteX9" fmla="*/ 50490 w 121927"/>
              <a:gd name="connsiteY9" fmla="*/ 2381 h 180975"/>
              <a:gd name="connsiteX10" fmla="*/ 57633 w 121927"/>
              <a:gd name="connsiteY10" fmla="*/ 0 h 180975"/>
              <a:gd name="connsiteX11" fmla="*/ 79065 w 121927"/>
              <a:gd name="connsiteY11" fmla="*/ 2381 h 180975"/>
              <a:gd name="connsiteX12" fmla="*/ 90971 w 121927"/>
              <a:gd name="connsiteY12" fmla="*/ 14288 h 180975"/>
              <a:gd name="connsiteX13" fmla="*/ 98115 w 121927"/>
              <a:gd name="connsiteY13" fmla="*/ 21431 h 180975"/>
              <a:gd name="connsiteX14" fmla="*/ 110021 w 121927"/>
              <a:gd name="connsiteY14" fmla="*/ 45244 h 180975"/>
              <a:gd name="connsiteX15" fmla="*/ 114783 w 121927"/>
              <a:gd name="connsiteY15" fmla="*/ 52388 h 180975"/>
              <a:gd name="connsiteX16" fmla="*/ 119546 w 121927"/>
              <a:gd name="connsiteY16" fmla="*/ 73819 h 180975"/>
              <a:gd name="connsiteX17" fmla="*/ 121927 w 121927"/>
              <a:gd name="connsiteY17" fmla="*/ 80963 h 180975"/>
              <a:gd name="connsiteX18" fmla="*/ 119546 w 121927"/>
              <a:gd name="connsiteY18" fmla="*/ 128588 h 180975"/>
              <a:gd name="connsiteX19" fmla="*/ 112402 w 121927"/>
              <a:gd name="connsiteY19" fmla="*/ 133350 h 180975"/>
              <a:gd name="connsiteX20" fmla="*/ 105258 w 121927"/>
              <a:gd name="connsiteY20" fmla="*/ 142875 h 180975"/>
              <a:gd name="connsiteX21" fmla="*/ 100496 w 121927"/>
              <a:gd name="connsiteY21" fmla="*/ 152400 h 180975"/>
              <a:gd name="connsiteX22" fmla="*/ 79065 w 121927"/>
              <a:gd name="connsiteY22" fmla="*/ 166688 h 180975"/>
              <a:gd name="connsiteX23" fmla="*/ 71921 w 121927"/>
              <a:gd name="connsiteY23" fmla="*/ 173831 h 180975"/>
              <a:gd name="connsiteX24" fmla="*/ 62396 w 121927"/>
              <a:gd name="connsiteY24" fmla="*/ 176213 h 180975"/>
              <a:gd name="connsiteX25" fmla="*/ 40965 w 121927"/>
              <a:gd name="connsiteY25" fmla="*/ 180975 h 180975"/>
              <a:gd name="connsiteX26" fmla="*/ 17152 w 121927"/>
              <a:gd name="connsiteY26" fmla="*/ 178594 h 180975"/>
              <a:gd name="connsiteX27" fmla="*/ 10008 w 121927"/>
              <a:gd name="connsiteY27" fmla="*/ 176213 h 180975"/>
              <a:gd name="connsiteX28" fmla="*/ 5246 w 121927"/>
              <a:gd name="connsiteY28" fmla="*/ 169069 h 180975"/>
              <a:gd name="connsiteX29" fmla="*/ 2865 w 121927"/>
              <a:gd name="connsiteY29" fmla="*/ 161925 h 180975"/>
              <a:gd name="connsiteX30" fmla="*/ 483 w 121927"/>
              <a:gd name="connsiteY30" fmla="*/ 145256 h 180975"/>
              <a:gd name="connsiteX31" fmla="*/ 7627 w 121927"/>
              <a:gd name="connsiteY31" fmla="*/ 128588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1927" h="180975">
                <a:moveTo>
                  <a:pt x="7627" y="128588"/>
                </a:moveTo>
                <a:cubicBezTo>
                  <a:pt x="10993" y="111755"/>
                  <a:pt x="8727" y="120525"/>
                  <a:pt x="14771" y="102394"/>
                </a:cubicBezTo>
                <a:lnTo>
                  <a:pt x="17152" y="95250"/>
                </a:lnTo>
                <a:lnTo>
                  <a:pt x="19533" y="88106"/>
                </a:lnTo>
                <a:cubicBezTo>
                  <a:pt x="21606" y="63243"/>
                  <a:pt x="15364" y="63800"/>
                  <a:pt x="29058" y="52388"/>
                </a:cubicBezTo>
                <a:cubicBezTo>
                  <a:pt x="31257" y="50556"/>
                  <a:pt x="33821" y="49213"/>
                  <a:pt x="36202" y="47625"/>
                </a:cubicBezTo>
                <a:cubicBezTo>
                  <a:pt x="37790" y="45244"/>
                  <a:pt x="40060" y="43196"/>
                  <a:pt x="40965" y="40481"/>
                </a:cubicBezTo>
                <a:cubicBezTo>
                  <a:pt x="42492" y="35901"/>
                  <a:pt x="42399" y="30928"/>
                  <a:pt x="43346" y="26194"/>
                </a:cubicBezTo>
                <a:cubicBezTo>
                  <a:pt x="43988" y="22985"/>
                  <a:pt x="44787" y="19804"/>
                  <a:pt x="45727" y="16669"/>
                </a:cubicBezTo>
                <a:cubicBezTo>
                  <a:pt x="47170" y="11860"/>
                  <a:pt x="45727" y="3969"/>
                  <a:pt x="50490" y="2381"/>
                </a:cubicBezTo>
                <a:lnTo>
                  <a:pt x="57633" y="0"/>
                </a:lnTo>
                <a:cubicBezTo>
                  <a:pt x="64777" y="794"/>
                  <a:pt x="72092" y="638"/>
                  <a:pt x="79065" y="2381"/>
                </a:cubicBezTo>
                <a:cubicBezTo>
                  <a:pt x="86416" y="4219"/>
                  <a:pt x="86794" y="9276"/>
                  <a:pt x="90971" y="14288"/>
                </a:cubicBezTo>
                <a:cubicBezTo>
                  <a:pt x="93127" y="16875"/>
                  <a:pt x="95734" y="19050"/>
                  <a:pt x="98115" y="21431"/>
                </a:cubicBezTo>
                <a:cubicBezTo>
                  <a:pt x="101884" y="36510"/>
                  <a:pt x="98680" y="28232"/>
                  <a:pt x="110021" y="45244"/>
                </a:cubicBezTo>
                <a:lnTo>
                  <a:pt x="114783" y="52388"/>
                </a:lnTo>
                <a:cubicBezTo>
                  <a:pt x="116419" y="60565"/>
                  <a:pt x="117306" y="65978"/>
                  <a:pt x="119546" y="73819"/>
                </a:cubicBezTo>
                <a:cubicBezTo>
                  <a:pt x="120236" y="76233"/>
                  <a:pt x="121133" y="78582"/>
                  <a:pt x="121927" y="80963"/>
                </a:cubicBezTo>
                <a:cubicBezTo>
                  <a:pt x="121133" y="96838"/>
                  <a:pt x="122389" y="112950"/>
                  <a:pt x="119546" y="128588"/>
                </a:cubicBezTo>
                <a:cubicBezTo>
                  <a:pt x="119034" y="131404"/>
                  <a:pt x="114426" y="131326"/>
                  <a:pt x="112402" y="133350"/>
                </a:cubicBezTo>
                <a:cubicBezTo>
                  <a:pt x="109596" y="136156"/>
                  <a:pt x="107361" y="139509"/>
                  <a:pt x="105258" y="142875"/>
                </a:cubicBezTo>
                <a:cubicBezTo>
                  <a:pt x="103377" y="145885"/>
                  <a:pt x="102806" y="149705"/>
                  <a:pt x="100496" y="152400"/>
                </a:cubicBezTo>
                <a:cubicBezTo>
                  <a:pt x="95771" y="157913"/>
                  <a:pt x="84459" y="162643"/>
                  <a:pt x="79065" y="166688"/>
                </a:cubicBezTo>
                <a:cubicBezTo>
                  <a:pt x="76371" y="168708"/>
                  <a:pt x="74845" y="172160"/>
                  <a:pt x="71921" y="173831"/>
                </a:cubicBezTo>
                <a:cubicBezTo>
                  <a:pt x="69079" y="175455"/>
                  <a:pt x="65543" y="175314"/>
                  <a:pt x="62396" y="176213"/>
                </a:cubicBezTo>
                <a:cubicBezTo>
                  <a:pt x="45991" y="180901"/>
                  <a:pt x="66732" y="176681"/>
                  <a:pt x="40965" y="180975"/>
                </a:cubicBezTo>
                <a:cubicBezTo>
                  <a:pt x="33027" y="180181"/>
                  <a:pt x="25037" y="179807"/>
                  <a:pt x="17152" y="178594"/>
                </a:cubicBezTo>
                <a:cubicBezTo>
                  <a:pt x="14671" y="178212"/>
                  <a:pt x="11968" y="177781"/>
                  <a:pt x="10008" y="176213"/>
                </a:cubicBezTo>
                <a:cubicBezTo>
                  <a:pt x="7773" y="174425"/>
                  <a:pt x="6526" y="171629"/>
                  <a:pt x="5246" y="169069"/>
                </a:cubicBezTo>
                <a:cubicBezTo>
                  <a:pt x="4124" y="166824"/>
                  <a:pt x="3659" y="164306"/>
                  <a:pt x="2865" y="161925"/>
                </a:cubicBezTo>
                <a:cubicBezTo>
                  <a:pt x="2071" y="156369"/>
                  <a:pt x="1584" y="150760"/>
                  <a:pt x="483" y="145256"/>
                </a:cubicBezTo>
                <a:cubicBezTo>
                  <a:pt x="-9" y="142795"/>
                  <a:pt x="-1898" y="138113"/>
                  <a:pt x="7627" y="1285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57C0972-5358-4213-A47D-213E14BFC9FF}"/>
              </a:ext>
            </a:extLst>
          </p:cNvPr>
          <p:cNvSpPr/>
          <p:nvPr/>
        </p:nvSpPr>
        <p:spPr>
          <a:xfrm rot="21314327">
            <a:off x="6461058" y="1947119"/>
            <a:ext cx="121927" cy="180975"/>
          </a:xfrm>
          <a:custGeom>
            <a:avLst/>
            <a:gdLst>
              <a:gd name="connsiteX0" fmla="*/ 7627 w 121927"/>
              <a:gd name="connsiteY0" fmla="*/ 128588 h 180975"/>
              <a:gd name="connsiteX1" fmla="*/ 14771 w 121927"/>
              <a:gd name="connsiteY1" fmla="*/ 102394 h 180975"/>
              <a:gd name="connsiteX2" fmla="*/ 17152 w 121927"/>
              <a:gd name="connsiteY2" fmla="*/ 95250 h 180975"/>
              <a:gd name="connsiteX3" fmla="*/ 19533 w 121927"/>
              <a:gd name="connsiteY3" fmla="*/ 88106 h 180975"/>
              <a:gd name="connsiteX4" fmla="*/ 29058 w 121927"/>
              <a:gd name="connsiteY4" fmla="*/ 52388 h 180975"/>
              <a:gd name="connsiteX5" fmla="*/ 36202 w 121927"/>
              <a:gd name="connsiteY5" fmla="*/ 47625 h 180975"/>
              <a:gd name="connsiteX6" fmla="*/ 40965 w 121927"/>
              <a:gd name="connsiteY6" fmla="*/ 40481 h 180975"/>
              <a:gd name="connsiteX7" fmla="*/ 43346 w 121927"/>
              <a:gd name="connsiteY7" fmla="*/ 26194 h 180975"/>
              <a:gd name="connsiteX8" fmla="*/ 45727 w 121927"/>
              <a:gd name="connsiteY8" fmla="*/ 16669 h 180975"/>
              <a:gd name="connsiteX9" fmla="*/ 50490 w 121927"/>
              <a:gd name="connsiteY9" fmla="*/ 2381 h 180975"/>
              <a:gd name="connsiteX10" fmla="*/ 57633 w 121927"/>
              <a:gd name="connsiteY10" fmla="*/ 0 h 180975"/>
              <a:gd name="connsiteX11" fmla="*/ 79065 w 121927"/>
              <a:gd name="connsiteY11" fmla="*/ 2381 h 180975"/>
              <a:gd name="connsiteX12" fmla="*/ 90971 w 121927"/>
              <a:gd name="connsiteY12" fmla="*/ 14288 h 180975"/>
              <a:gd name="connsiteX13" fmla="*/ 98115 w 121927"/>
              <a:gd name="connsiteY13" fmla="*/ 21431 h 180975"/>
              <a:gd name="connsiteX14" fmla="*/ 110021 w 121927"/>
              <a:gd name="connsiteY14" fmla="*/ 45244 h 180975"/>
              <a:gd name="connsiteX15" fmla="*/ 114783 w 121927"/>
              <a:gd name="connsiteY15" fmla="*/ 52388 h 180975"/>
              <a:gd name="connsiteX16" fmla="*/ 119546 w 121927"/>
              <a:gd name="connsiteY16" fmla="*/ 73819 h 180975"/>
              <a:gd name="connsiteX17" fmla="*/ 121927 w 121927"/>
              <a:gd name="connsiteY17" fmla="*/ 80963 h 180975"/>
              <a:gd name="connsiteX18" fmla="*/ 119546 w 121927"/>
              <a:gd name="connsiteY18" fmla="*/ 128588 h 180975"/>
              <a:gd name="connsiteX19" fmla="*/ 112402 w 121927"/>
              <a:gd name="connsiteY19" fmla="*/ 133350 h 180975"/>
              <a:gd name="connsiteX20" fmla="*/ 105258 w 121927"/>
              <a:gd name="connsiteY20" fmla="*/ 142875 h 180975"/>
              <a:gd name="connsiteX21" fmla="*/ 100496 w 121927"/>
              <a:gd name="connsiteY21" fmla="*/ 152400 h 180975"/>
              <a:gd name="connsiteX22" fmla="*/ 79065 w 121927"/>
              <a:gd name="connsiteY22" fmla="*/ 166688 h 180975"/>
              <a:gd name="connsiteX23" fmla="*/ 71921 w 121927"/>
              <a:gd name="connsiteY23" fmla="*/ 173831 h 180975"/>
              <a:gd name="connsiteX24" fmla="*/ 62396 w 121927"/>
              <a:gd name="connsiteY24" fmla="*/ 176213 h 180975"/>
              <a:gd name="connsiteX25" fmla="*/ 40965 w 121927"/>
              <a:gd name="connsiteY25" fmla="*/ 180975 h 180975"/>
              <a:gd name="connsiteX26" fmla="*/ 17152 w 121927"/>
              <a:gd name="connsiteY26" fmla="*/ 178594 h 180975"/>
              <a:gd name="connsiteX27" fmla="*/ 10008 w 121927"/>
              <a:gd name="connsiteY27" fmla="*/ 176213 h 180975"/>
              <a:gd name="connsiteX28" fmla="*/ 5246 w 121927"/>
              <a:gd name="connsiteY28" fmla="*/ 169069 h 180975"/>
              <a:gd name="connsiteX29" fmla="*/ 2865 w 121927"/>
              <a:gd name="connsiteY29" fmla="*/ 161925 h 180975"/>
              <a:gd name="connsiteX30" fmla="*/ 483 w 121927"/>
              <a:gd name="connsiteY30" fmla="*/ 145256 h 180975"/>
              <a:gd name="connsiteX31" fmla="*/ 7627 w 121927"/>
              <a:gd name="connsiteY31" fmla="*/ 128588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1927" h="180975">
                <a:moveTo>
                  <a:pt x="7627" y="128588"/>
                </a:moveTo>
                <a:cubicBezTo>
                  <a:pt x="10993" y="111755"/>
                  <a:pt x="8727" y="120525"/>
                  <a:pt x="14771" y="102394"/>
                </a:cubicBezTo>
                <a:lnTo>
                  <a:pt x="17152" y="95250"/>
                </a:lnTo>
                <a:lnTo>
                  <a:pt x="19533" y="88106"/>
                </a:lnTo>
                <a:cubicBezTo>
                  <a:pt x="21606" y="63243"/>
                  <a:pt x="15364" y="63800"/>
                  <a:pt x="29058" y="52388"/>
                </a:cubicBezTo>
                <a:cubicBezTo>
                  <a:pt x="31257" y="50556"/>
                  <a:pt x="33821" y="49213"/>
                  <a:pt x="36202" y="47625"/>
                </a:cubicBezTo>
                <a:cubicBezTo>
                  <a:pt x="37790" y="45244"/>
                  <a:pt x="40060" y="43196"/>
                  <a:pt x="40965" y="40481"/>
                </a:cubicBezTo>
                <a:cubicBezTo>
                  <a:pt x="42492" y="35901"/>
                  <a:pt x="42399" y="30928"/>
                  <a:pt x="43346" y="26194"/>
                </a:cubicBezTo>
                <a:cubicBezTo>
                  <a:pt x="43988" y="22985"/>
                  <a:pt x="44787" y="19804"/>
                  <a:pt x="45727" y="16669"/>
                </a:cubicBezTo>
                <a:cubicBezTo>
                  <a:pt x="47170" y="11860"/>
                  <a:pt x="45727" y="3969"/>
                  <a:pt x="50490" y="2381"/>
                </a:cubicBezTo>
                <a:lnTo>
                  <a:pt x="57633" y="0"/>
                </a:lnTo>
                <a:cubicBezTo>
                  <a:pt x="64777" y="794"/>
                  <a:pt x="72092" y="638"/>
                  <a:pt x="79065" y="2381"/>
                </a:cubicBezTo>
                <a:cubicBezTo>
                  <a:pt x="86416" y="4219"/>
                  <a:pt x="86794" y="9276"/>
                  <a:pt x="90971" y="14288"/>
                </a:cubicBezTo>
                <a:cubicBezTo>
                  <a:pt x="93127" y="16875"/>
                  <a:pt x="95734" y="19050"/>
                  <a:pt x="98115" y="21431"/>
                </a:cubicBezTo>
                <a:cubicBezTo>
                  <a:pt x="101884" y="36510"/>
                  <a:pt x="98680" y="28232"/>
                  <a:pt x="110021" y="45244"/>
                </a:cubicBezTo>
                <a:lnTo>
                  <a:pt x="114783" y="52388"/>
                </a:lnTo>
                <a:cubicBezTo>
                  <a:pt x="116419" y="60565"/>
                  <a:pt x="117306" y="65978"/>
                  <a:pt x="119546" y="73819"/>
                </a:cubicBezTo>
                <a:cubicBezTo>
                  <a:pt x="120236" y="76233"/>
                  <a:pt x="121133" y="78582"/>
                  <a:pt x="121927" y="80963"/>
                </a:cubicBezTo>
                <a:cubicBezTo>
                  <a:pt x="121133" y="96838"/>
                  <a:pt x="122389" y="112950"/>
                  <a:pt x="119546" y="128588"/>
                </a:cubicBezTo>
                <a:cubicBezTo>
                  <a:pt x="119034" y="131404"/>
                  <a:pt x="114426" y="131326"/>
                  <a:pt x="112402" y="133350"/>
                </a:cubicBezTo>
                <a:cubicBezTo>
                  <a:pt x="109596" y="136156"/>
                  <a:pt x="107361" y="139509"/>
                  <a:pt x="105258" y="142875"/>
                </a:cubicBezTo>
                <a:cubicBezTo>
                  <a:pt x="103377" y="145885"/>
                  <a:pt x="102806" y="149705"/>
                  <a:pt x="100496" y="152400"/>
                </a:cubicBezTo>
                <a:cubicBezTo>
                  <a:pt x="95771" y="157913"/>
                  <a:pt x="84459" y="162643"/>
                  <a:pt x="79065" y="166688"/>
                </a:cubicBezTo>
                <a:cubicBezTo>
                  <a:pt x="76371" y="168708"/>
                  <a:pt x="74845" y="172160"/>
                  <a:pt x="71921" y="173831"/>
                </a:cubicBezTo>
                <a:cubicBezTo>
                  <a:pt x="69079" y="175455"/>
                  <a:pt x="65543" y="175314"/>
                  <a:pt x="62396" y="176213"/>
                </a:cubicBezTo>
                <a:cubicBezTo>
                  <a:pt x="45991" y="180901"/>
                  <a:pt x="66732" y="176681"/>
                  <a:pt x="40965" y="180975"/>
                </a:cubicBezTo>
                <a:cubicBezTo>
                  <a:pt x="33027" y="180181"/>
                  <a:pt x="25037" y="179807"/>
                  <a:pt x="17152" y="178594"/>
                </a:cubicBezTo>
                <a:cubicBezTo>
                  <a:pt x="14671" y="178212"/>
                  <a:pt x="11968" y="177781"/>
                  <a:pt x="10008" y="176213"/>
                </a:cubicBezTo>
                <a:cubicBezTo>
                  <a:pt x="7773" y="174425"/>
                  <a:pt x="6526" y="171629"/>
                  <a:pt x="5246" y="169069"/>
                </a:cubicBezTo>
                <a:cubicBezTo>
                  <a:pt x="4124" y="166824"/>
                  <a:pt x="3659" y="164306"/>
                  <a:pt x="2865" y="161925"/>
                </a:cubicBezTo>
                <a:cubicBezTo>
                  <a:pt x="2071" y="156369"/>
                  <a:pt x="1584" y="150760"/>
                  <a:pt x="483" y="145256"/>
                </a:cubicBezTo>
                <a:cubicBezTo>
                  <a:pt x="-9" y="142795"/>
                  <a:pt x="-1898" y="138113"/>
                  <a:pt x="7627" y="1285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BFEA3200-6D93-4C2F-9733-F7D879DCFF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6588078"/>
              </p:ext>
            </p:extLst>
          </p:nvPr>
        </p:nvGraphicFramePr>
        <p:xfrm>
          <a:off x="2072878" y="3671542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10" imgW="228600" imgH="736560" progId="Equation.DSMT4">
                  <p:embed/>
                </p:oleObj>
              </mc:Choice>
              <mc:Fallback>
                <p:oleObj name="Equation" r:id="rId10" imgW="228600" imgH="736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BFEA3200-6D93-4C2F-9733-F7D879DCFF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72878" y="3671542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142B521-5F21-44A8-8054-732706DF13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544719"/>
              </p:ext>
            </p:extLst>
          </p:nvPr>
        </p:nvGraphicFramePr>
        <p:xfrm>
          <a:off x="3182563" y="3687417"/>
          <a:ext cx="21907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12" imgW="218996" imgH="733405" progId="Equation.DSMT4">
                  <p:embed/>
                </p:oleObj>
              </mc:Choice>
              <mc:Fallback>
                <p:oleObj name="Equation" r:id="rId12" imgW="218996" imgH="733405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4142B521-5F21-44A8-8054-732706DF13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82563" y="3687417"/>
                        <a:ext cx="219075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8C8657C0-E91A-42F1-BD8C-E50E404AE5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3678467"/>
              </p:ext>
            </p:extLst>
          </p:nvPr>
        </p:nvGraphicFramePr>
        <p:xfrm>
          <a:off x="4253665" y="3671195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14" imgW="228600" imgH="736560" progId="Equation.DSMT4">
                  <p:embed/>
                </p:oleObj>
              </mc:Choice>
              <mc:Fallback>
                <p:oleObj name="Equation" r:id="rId14" imgW="228600" imgH="736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8C8657C0-E91A-42F1-BD8C-E50E404AE5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253665" y="3671195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56B36904-E46D-449F-AE1C-C743834CD1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127601"/>
              </p:ext>
            </p:extLst>
          </p:nvPr>
        </p:nvGraphicFramePr>
        <p:xfrm>
          <a:off x="2603908" y="3909522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16" imgW="266400" imgH="266400" progId="Equation.DSMT4">
                  <p:embed/>
                </p:oleObj>
              </mc:Choice>
              <mc:Fallback>
                <p:oleObj name="Equation" r:id="rId16" imgW="266400" imgH="2664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56B36904-E46D-449F-AE1C-C743834CD1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03908" y="3909522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23108964-465E-49C6-B90E-24BA73DCFA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2507120"/>
              </p:ext>
            </p:extLst>
          </p:nvPr>
        </p:nvGraphicFramePr>
        <p:xfrm>
          <a:off x="3727523" y="3925195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18" imgW="266400" imgH="266400" progId="Equation.DSMT4">
                  <p:embed/>
                </p:oleObj>
              </mc:Choice>
              <mc:Fallback>
                <p:oleObj name="Equation" r:id="rId18" imgW="266400" imgH="2664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23108964-465E-49C6-B90E-24BA73DCFA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727523" y="3925195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E8AAAC6D-AEA5-4681-BE30-31E28496DD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870325"/>
              </p:ext>
            </p:extLst>
          </p:nvPr>
        </p:nvGraphicFramePr>
        <p:xfrm>
          <a:off x="5346326" y="3684076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20" imgW="228600" imgH="736560" progId="Equation.DSMT4">
                  <p:embed/>
                </p:oleObj>
              </mc:Choice>
              <mc:Fallback>
                <p:oleObj name="Equation" r:id="rId20" imgW="228600" imgH="736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E8AAAC6D-AEA5-4681-BE30-31E28496DD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46326" y="3684076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4FB021C7-7F14-46F4-8B4A-A01D002A3A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3468747"/>
              </p:ext>
            </p:extLst>
          </p:nvPr>
        </p:nvGraphicFramePr>
        <p:xfrm>
          <a:off x="4839683" y="4006656"/>
          <a:ext cx="2540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22" imgW="253800" imgH="164880" progId="Equation.DSMT4">
                  <p:embed/>
                </p:oleObj>
              </mc:Choice>
              <mc:Fallback>
                <p:oleObj name="Equation" r:id="rId22" imgW="253800" imgH="16488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4FB021C7-7F14-46F4-8B4A-A01D002A3A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839683" y="4006656"/>
                        <a:ext cx="2540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16E2FF1D-F360-429C-B11D-6D10AA914E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0936134"/>
              </p:ext>
            </p:extLst>
          </p:nvPr>
        </p:nvGraphicFramePr>
        <p:xfrm>
          <a:off x="2088617" y="4865495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24" imgW="228600" imgH="736560" progId="Equation.DSMT4">
                  <p:embed/>
                </p:oleObj>
              </mc:Choice>
              <mc:Fallback>
                <p:oleObj name="Equation" r:id="rId24" imgW="228600" imgH="736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16E2FF1D-F360-429C-B11D-6D10AA914E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088617" y="4865495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11B9AAFC-88AC-4C13-B56C-CEF97A4F72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558023"/>
              </p:ext>
            </p:extLst>
          </p:nvPr>
        </p:nvGraphicFramePr>
        <p:xfrm>
          <a:off x="3198302" y="4881370"/>
          <a:ext cx="21907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26" imgW="218996" imgH="733405" progId="Equation.DSMT4">
                  <p:embed/>
                </p:oleObj>
              </mc:Choice>
              <mc:Fallback>
                <p:oleObj name="Equation" r:id="rId26" imgW="218996" imgH="733405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11B9AAFC-88AC-4C13-B56C-CEF97A4F72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98302" y="4881370"/>
                        <a:ext cx="219075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22D77DBB-9487-4A15-9121-40A24DF8D6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05381"/>
              </p:ext>
            </p:extLst>
          </p:nvPr>
        </p:nvGraphicFramePr>
        <p:xfrm>
          <a:off x="4269404" y="4865148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Equation" r:id="rId27" imgW="228600" imgH="736560" progId="Equation.DSMT4">
                  <p:embed/>
                </p:oleObj>
              </mc:Choice>
              <mc:Fallback>
                <p:oleObj name="Equation" r:id="rId27" imgW="228600" imgH="7365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22D77DBB-9487-4A15-9121-40A24DF8D6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269404" y="4865148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EB4FD129-761F-4E97-9C47-4DCDA07555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909169"/>
              </p:ext>
            </p:extLst>
          </p:nvPr>
        </p:nvGraphicFramePr>
        <p:xfrm>
          <a:off x="2625662" y="5185230"/>
          <a:ext cx="2540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29" imgW="253800" imgH="164880" progId="Equation.DSMT4">
                  <p:embed/>
                </p:oleObj>
              </mc:Choice>
              <mc:Fallback>
                <p:oleObj name="Equation" r:id="rId29" imgW="253800" imgH="16488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EB4FD129-761F-4E97-9C47-4DCDA07555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625662" y="5185230"/>
                        <a:ext cx="2540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F62E2B6C-71D3-4205-9F25-0AB35F0414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627219"/>
              </p:ext>
            </p:extLst>
          </p:nvPr>
        </p:nvGraphicFramePr>
        <p:xfrm>
          <a:off x="3743262" y="5118555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Equation" r:id="rId31" imgW="266400" imgH="266400" progId="Equation.DSMT4">
                  <p:embed/>
                </p:oleObj>
              </mc:Choice>
              <mc:Fallback>
                <p:oleObj name="Equation" r:id="rId31" imgW="266400" imgH="2664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F62E2B6C-71D3-4205-9F25-0AB35F0414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743262" y="5118555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A3AE3208-566C-440D-80A8-CC55274E90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5288915"/>
              </p:ext>
            </p:extLst>
          </p:nvPr>
        </p:nvGraphicFramePr>
        <p:xfrm>
          <a:off x="5362065" y="4878029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Equation" r:id="rId33" imgW="228600" imgH="736560" progId="Equation.DSMT4">
                  <p:embed/>
                </p:oleObj>
              </mc:Choice>
              <mc:Fallback>
                <p:oleObj name="Equation" r:id="rId33" imgW="228600" imgH="73656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A3AE3208-566C-440D-80A8-CC55274E90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362065" y="4878029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4D5703FD-59FF-450E-9004-4F179C1C06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482776"/>
              </p:ext>
            </p:extLst>
          </p:nvPr>
        </p:nvGraphicFramePr>
        <p:xfrm>
          <a:off x="4849750" y="5134748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35" imgW="266400" imgH="266400" progId="Equation.DSMT4">
                  <p:embed/>
                </p:oleObj>
              </mc:Choice>
              <mc:Fallback>
                <p:oleObj name="Equation" r:id="rId35" imgW="266400" imgH="26640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4D5703FD-59FF-450E-9004-4F179C1C06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849750" y="5134748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20325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681938E-7D5A-4F96-9651-EDBCD6859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16D538-C1C8-4EBC-96F4-167066AAB6E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9689" y="2926191"/>
            <a:ext cx="443023" cy="81941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56C81EE-1A3A-48AB-8D7E-C789EE8B804C}"/>
              </a:ext>
            </a:extLst>
          </p:cNvPr>
          <p:cNvSpPr/>
          <p:nvPr/>
        </p:nvSpPr>
        <p:spPr>
          <a:xfrm>
            <a:off x="6883704" y="2640902"/>
            <a:ext cx="658131" cy="1231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E4F185-BB99-4464-9411-86530185FAC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>
            <a:off x="1802456" y="1936045"/>
            <a:ext cx="558800" cy="8445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485703-AB7B-4345-A862-EF722503B0C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2496391">
            <a:off x="2004498" y="2179976"/>
            <a:ext cx="558800" cy="8445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C18871B-A4BB-420D-965C-F9E4A3BD140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4848468">
            <a:off x="2004498" y="2497567"/>
            <a:ext cx="558800" cy="8445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34B15D4-CC28-4C4D-8195-685449EFBE3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71"/>
          <a:stretch/>
        </p:blipFill>
        <p:spPr>
          <a:xfrm rot="7236210">
            <a:off x="1803849" y="2745442"/>
            <a:ext cx="558800" cy="8445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42C3076-6D22-4E42-8246-49EB8E496A5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205" y="4362210"/>
            <a:ext cx="853166" cy="544012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2A0FD74-96EC-47AE-9BD8-77C6C4479263}"/>
              </a:ext>
            </a:extLst>
          </p:cNvPr>
          <p:cNvSpPr/>
          <p:nvPr/>
        </p:nvSpPr>
        <p:spPr>
          <a:xfrm>
            <a:off x="1833968" y="4600096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3FAF824-FECC-4F36-8B30-5C1FFCD1AB3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453" y="3660119"/>
            <a:ext cx="853166" cy="68654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0874EE9-B589-49B6-B188-56190860B66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6786" y="4356393"/>
            <a:ext cx="853166" cy="544012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708C339-493C-4945-A72C-D9C8711CE5F7}"/>
              </a:ext>
            </a:extLst>
          </p:cNvPr>
          <p:cNvSpPr/>
          <p:nvPr/>
        </p:nvSpPr>
        <p:spPr>
          <a:xfrm>
            <a:off x="2562599" y="4594279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ECE4609-E8B0-4B87-AE20-AE244A4C1BA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8034" y="3654302"/>
            <a:ext cx="853166" cy="68654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2686DBF-9ABA-4BF1-9A22-2B2AAF3B5C1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7060" y="4350576"/>
            <a:ext cx="853166" cy="544012"/>
          </a:xfrm>
          <a:prstGeom prst="rect">
            <a:avLst/>
          </a:pr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D5F28C7C-E048-4A58-9F77-B9BFD896E84C}"/>
              </a:ext>
            </a:extLst>
          </p:cNvPr>
          <p:cNvSpPr/>
          <p:nvPr/>
        </p:nvSpPr>
        <p:spPr>
          <a:xfrm>
            <a:off x="3262873" y="4588462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8644B21-E262-46C2-9ECA-136B5CD977F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8308" y="3648485"/>
            <a:ext cx="853166" cy="68654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DE59B83-F7F0-46D3-A3F7-8048652873F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8396" y="4342956"/>
            <a:ext cx="853166" cy="544012"/>
          </a:xfrm>
          <a:prstGeom prst="rect">
            <a:avLst/>
          </a:prstGeom>
        </p:spPr>
      </p:pic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AD44E5D7-21DC-4670-818B-7DA911BFF8AA}"/>
              </a:ext>
            </a:extLst>
          </p:cNvPr>
          <p:cNvSpPr/>
          <p:nvPr/>
        </p:nvSpPr>
        <p:spPr>
          <a:xfrm>
            <a:off x="3964209" y="4588462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B9B4AFF3-6D7F-4E4F-9951-F5DF04D5388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9644" y="3640865"/>
            <a:ext cx="853166" cy="686540"/>
          </a:xfrm>
          <a:prstGeom prst="rect">
            <a:avLst/>
          </a:prstGeom>
        </p:spPr>
      </p:pic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2482ED40-64BC-4E5D-93A9-38207CB4F737}"/>
              </a:ext>
            </a:extLst>
          </p:cNvPr>
          <p:cNvSpPr/>
          <p:nvPr/>
        </p:nvSpPr>
        <p:spPr>
          <a:xfrm>
            <a:off x="4658456" y="4584856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9817E671-B367-418D-8F3F-80DC23A71F55}"/>
              </a:ext>
            </a:extLst>
          </p:cNvPr>
          <p:cNvSpPr/>
          <p:nvPr/>
        </p:nvSpPr>
        <p:spPr>
          <a:xfrm>
            <a:off x="5359792" y="4584856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499E940-2312-4183-A62C-7096E1A9F6E1}"/>
              </a:ext>
            </a:extLst>
          </p:cNvPr>
          <p:cNvSpPr/>
          <p:nvPr/>
        </p:nvSpPr>
        <p:spPr>
          <a:xfrm>
            <a:off x="6058466" y="4582475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C2CC6302-F9D7-47E7-A6A0-8BB3013585A6}"/>
              </a:ext>
            </a:extLst>
          </p:cNvPr>
          <p:cNvSpPr/>
          <p:nvPr/>
        </p:nvSpPr>
        <p:spPr>
          <a:xfrm>
            <a:off x="6759802" y="4582475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C2536055-83BE-4C6E-B5C7-AB4A181DCAD4}"/>
              </a:ext>
            </a:extLst>
          </p:cNvPr>
          <p:cNvSpPr/>
          <p:nvPr/>
        </p:nvSpPr>
        <p:spPr>
          <a:xfrm>
            <a:off x="7463574" y="4582436"/>
            <a:ext cx="116681" cy="311943"/>
          </a:xfrm>
          <a:custGeom>
            <a:avLst/>
            <a:gdLst>
              <a:gd name="connsiteX0" fmla="*/ 52387 w 116681"/>
              <a:gd name="connsiteY0" fmla="*/ 11906 h 311943"/>
              <a:gd name="connsiteX1" fmla="*/ 47625 w 116681"/>
              <a:gd name="connsiteY1" fmla="*/ 28575 h 311943"/>
              <a:gd name="connsiteX2" fmla="*/ 45243 w 116681"/>
              <a:gd name="connsiteY2" fmla="*/ 38100 h 311943"/>
              <a:gd name="connsiteX3" fmla="*/ 42862 w 116681"/>
              <a:gd name="connsiteY3" fmla="*/ 45243 h 311943"/>
              <a:gd name="connsiteX4" fmla="*/ 30956 w 116681"/>
              <a:gd name="connsiteY4" fmla="*/ 54768 h 311943"/>
              <a:gd name="connsiteX5" fmla="*/ 23812 w 116681"/>
              <a:gd name="connsiteY5" fmla="*/ 166687 h 311943"/>
              <a:gd name="connsiteX6" fmla="*/ 19050 w 116681"/>
              <a:gd name="connsiteY6" fmla="*/ 173831 h 311943"/>
              <a:gd name="connsiteX7" fmla="*/ 16668 w 116681"/>
              <a:gd name="connsiteY7" fmla="*/ 183356 h 311943"/>
              <a:gd name="connsiteX8" fmla="*/ 14287 w 116681"/>
              <a:gd name="connsiteY8" fmla="*/ 190500 h 311943"/>
              <a:gd name="connsiteX9" fmla="*/ 9525 w 116681"/>
              <a:gd name="connsiteY9" fmla="*/ 209550 h 311943"/>
              <a:gd name="connsiteX10" fmla="*/ 4762 w 116681"/>
              <a:gd name="connsiteY10" fmla="*/ 219075 h 311943"/>
              <a:gd name="connsiteX11" fmla="*/ 0 w 116681"/>
              <a:gd name="connsiteY11" fmla="*/ 235743 h 311943"/>
              <a:gd name="connsiteX12" fmla="*/ 4762 w 116681"/>
              <a:gd name="connsiteY12" fmla="*/ 295275 h 311943"/>
              <a:gd name="connsiteX13" fmla="*/ 16668 w 116681"/>
              <a:gd name="connsiteY13" fmla="*/ 304800 h 311943"/>
              <a:gd name="connsiteX14" fmla="*/ 23812 w 116681"/>
              <a:gd name="connsiteY14" fmla="*/ 307181 h 311943"/>
              <a:gd name="connsiteX15" fmla="*/ 47625 w 116681"/>
              <a:gd name="connsiteY15" fmla="*/ 311943 h 311943"/>
              <a:gd name="connsiteX16" fmla="*/ 90487 w 116681"/>
              <a:gd name="connsiteY16" fmla="*/ 304800 h 311943"/>
              <a:gd name="connsiteX17" fmla="*/ 100012 w 116681"/>
              <a:gd name="connsiteY17" fmla="*/ 292893 h 311943"/>
              <a:gd name="connsiteX18" fmla="*/ 104775 w 116681"/>
              <a:gd name="connsiteY18" fmla="*/ 283368 h 311943"/>
              <a:gd name="connsiteX19" fmla="*/ 109537 w 116681"/>
              <a:gd name="connsiteY19" fmla="*/ 261937 h 311943"/>
              <a:gd name="connsiteX20" fmla="*/ 111918 w 116681"/>
              <a:gd name="connsiteY20" fmla="*/ 235743 h 311943"/>
              <a:gd name="connsiteX21" fmla="*/ 116681 w 116681"/>
              <a:gd name="connsiteY21" fmla="*/ 178593 h 311943"/>
              <a:gd name="connsiteX22" fmla="*/ 114300 w 116681"/>
              <a:gd name="connsiteY22" fmla="*/ 76200 h 311943"/>
              <a:gd name="connsiteX23" fmla="*/ 107156 w 116681"/>
              <a:gd name="connsiteY23" fmla="*/ 61912 h 311943"/>
              <a:gd name="connsiteX24" fmla="*/ 102393 w 116681"/>
              <a:gd name="connsiteY24" fmla="*/ 42862 h 311943"/>
              <a:gd name="connsiteX25" fmla="*/ 90487 w 116681"/>
              <a:gd name="connsiteY25" fmla="*/ 16668 h 311943"/>
              <a:gd name="connsiteX26" fmla="*/ 80962 w 116681"/>
              <a:gd name="connsiteY26" fmla="*/ 2381 h 311943"/>
              <a:gd name="connsiteX27" fmla="*/ 66675 w 116681"/>
              <a:gd name="connsiteY27" fmla="*/ 0 h 311943"/>
              <a:gd name="connsiteX28" fmla="*/ 52387 w 116681"/>
              <a:gd name="connsiteY28" fmla="*/ 11906 h 31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81" h="311943">
                <a:moveTo>
                  <a:pt x="52387" y="11906"/>
                </a:moveTo>
                <a:cubicBezTo>
                  <a:pt x="49212" y="16668"/>
                  <a:pt x="49145" y="23000"/>
                  <a:pt x="47625" y="28575"/>
                </a:cubicBezTo>
                <a:cubicBezTo>
                  <a:pt x="46764" y="31732"/>
                  <a:pt x="46142" y="34953"/>
                  <a:pt x="45243" y="38100"/>
                </a:cubicBezTo>
                <a:cubicBezTo>
                  <a:pt x="44553" y="40513"/>
                  <a:pt x="44495" y="43337"/>
                  <a:pt x="42862" y="45243"/>
                </a:cubicBezTo>
                <a:cubicBezTo>
                  <a:pt x="39554" y="49102"/>
                  <a:pt x="34925" y="51593"/>
                  <a:pt x="30956" y="54768"/>
                </a:cubicBezTo>
                <a:cubicBezTo>
                  <a:pt x="17111" y="96310"/>
                  <a:pt x="34401" y="42266"/>
                  <a:pt x="23812" y="166687"/>
                </a:cubicBezTo>
                <a:cubicBezTo>
                  <a:pt x="23569" y="169539"/>
                  <a:pt x="20637" y="171450"/>
                  <a:pt x="19050" y="173831"/>
                </a:cubicBezTo>
                <a:cubicBezTo>
                  <a:pt x="18256" y="177006"/>
                  <a:pt x="17567" y="180209"/>
                  <a:pt x="16668" y="183356"/>
                </a:cubicBezTo>
                <a:cubicBezTo>
                  <a:pt x="15978" y="185770"/>
                  <a:pt x="14896" y="188065"/>
                  <a:pt x="14287" y="190500"/>
                </a:cubicBezTo>
                <a:cubicBezTo>
                  <a:pt x="12052" y="199440"/>
                  <a:pt x="12790" y="201933"/>
                  <a:pt x="9525" y="209550"/>
                </a:cubicBezTo>
                <a:cubicBezTo>
                  <a:pt x="8127" y="212813"/>
                  <a:pt x="6160" y="215812"/>
                  <a:pt x="4762" y="219075"/>
                </a:cubicBezTo>
                <a:cubicBezTo>
                  <a:pt x="2712" y="223857"/>
                  <a:pt x="1208" y="230910"/>
                  <a:pt x="0" y="235743"/>
                </a:cubicBezTo>
                <a:cubicBezTo>
                  <a:pt x="1587" y="255587"/>
                  <a:pt x="91" y="275923"/>
                  <a:pt x="4762" y="295275"/>
                </a:cubicBezTo>
                <a:cubicBezTo>
                  <a:pt x="5954" y="300216"/>
                  <a:pt x="12358" y="302106"/>
                  <a:pt x="16668" y="304800"/>
                </a:cubicBezTo>
                <a:cubicBezTo>
                  <a:pt x="18797" y="306130"/>
                  <a:pt x="21398" y="306491"/>
                  <a:pt x="23812" y="307181"/>
                </a:cubicBezTo>
                <a:cubicBezTo>
                  <a:pt x="33759" y="310023"/>
                  <a:pt x="36397" y="310072"/>
                  <a:pt x="47625" y="311943"/>
                </a:cubicBezTo>
                <a:cubicBezTo>
                  <a:pt x="55953" y="311348"/>
                  <a:pt x="80094" y="313894"/>
                  <a:pt x="90487" y="304800"/>
                </a:cubicBezTo>
                <a:cubicBezTo>
                  <a:pt x="94312" y="301453"/>
                  <a:pt x="97193" y="297122"/>
                  <a:pt x="100012" y="292893"/>
                </a:cubicBezTo>
                <a:cubicBezTo>
                  <a:pt x="101981" y="289939"/>
                  <a:pt x="103187" y="286543"/>
                  <a:pt x="104775" y="283368"/>
                </a:cubicBezTo>
                <a:cubicBezTo>
                  <a:pt x="106362" y="276224"/>
                  <a:pt x="108452" y="269174"/>
                  <a:pt x="109537" y="261937"/>
                </a:cubicBezTo>
                <a:cubicBezTo>
                  <a:pt x="110837" y="253267"/>
                  <a:pt x="111046" y="244467"/>
                  <a:pt x="111918" y="235743"/>
                </a:cubicBezTo>
                <a:cubicBezTo>
                  <a:pt x="116359" y="191336"/>
                  <a:pt x="112592" y="239939"/>
                  <a:pt x="116681" y="178593"/>
                </a:cubicBezTo>
                <a:cubicBezTo>
                  <a:pt x="115887" y="144462"/>
                  <a:pt x="117078" y="110227"/>
                  <a:pt x="114300" y="76200"/>
                </a:cubicBezTo>
                <a:cubicBezTo>
                  <a:pt x="113867" y="70893"/>
                  <a:pt x="108947" y="66927"/>
                  <a:pt x="107156" y="61912"/>
                </a:cubicBezTo>
                <a:cubicBezTo>
                  <a:pt x="104954" y="55748"/>
                  <a:pt x="104115" y="49177"/>
                  <a:pt x="102393" y="42862"/>
                </a:cubicBezTo>
                <a:cubicBezTo>
                  <a:pt x="100058" y="34302"/>
                  <a:pt x="94654" y="22919"/>
                  <a:pt x="90487" y="16668"/>
                </a:cubicBezTo>
                <a:cubicBezTo>
                  <a:pt x="87312" y="11906"/>
                  <a:pt x="85651" y="5663"/>
                  <a:pt x="80962" y="2381"/>
                </a:cubicBezTo>
                <a:cubicBezTo>
                  <a:pt x="77007" y="-388"/>
                  <a:pt x="71437" y="794"/>
                  <a:pt x="66675" y="0"/>
                </a:cubicBezTo>
                <a:cubicBezTo>
                  <a:pt x="51280" y="2565"/>
                  <a:pt x="55562" y="7144"/>
                  <a:pt x="52387" y="11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73D17E5E-8607-499D-8EF1-9464D7181E6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06439" y="2926191"/>
            <a:ext cx="369230" cy="819411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DD0F0B5E-32EA-440E-84B1-5E988342A4D6}"/>
              </a:ext>
            </a:extLst>
          </p:cNvPr>
          <p:cNvSpPr/>
          <p:nvPr/>
        </p:nvSpPr>
        <p:spPr>
          <a:xfrm>
            <a:off x="6938653" y="2851303"/>
            <a:ext cx="437016" cy="956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8C87B7B5-C73C-4BA0-B1CC-518B24A10EC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9873" y="2926191"/>
            <a:ext cx="227716" cy="819411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AD6FFB84-D5CD-46C6-8595-4E080BF204E3}"/>
              </a:ext>
            </a:extLst>
          </p:cNvPr>
          <p:cNvSpPr/>
          <p:nvPr/>
        </p:nvSpPr>
        <p:spPr>
          <a:xfrm>
            <a:off x="7020228" y="2640902"/>
            <a:ext cx="437016" cy="1231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DA8B9A67-928C-45CE-8161-6D6BC9402A5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67692" y="2857697"/>
            <a:ext cx="292100" cy="81941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624228D-08BA-459A-A752-0C9CC7724D4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9"/>
          <a:stretch/>
        </p:blipFill>
        <p:spPr>
          <a:xfrm>
            <a:off x="1043608" y="1988840"/>
            <a:ext cx="1908105" cy="1569627"/>
          </a:xfrm>
          <a:prstGeom prst="rect">
            <a:avLst/>
          </a:prstGeom>
        </p:spPr>
      </p:pic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FF903005-0BC2-4603-A3C3-8E758250C4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757319"/>
              </p:ext>
            </p:extLst>
          </p:nvPr>
        </p:nvGraphicFramePr>
        <p:xfrm>
          <a:off x="4805539" y="746326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13" imgW="241200" imgH="736560" progId="Equation.DSMT4">
                  <p:embed/>
                </p:oleObj>
              </mc:Choice>
              <mc:Fallback>
                <p:oleObj name="Equation" r:id="rId13" imgW="241200" imgH="7365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FF903005-0BC2-4603-A3C3-8E758250C4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05539" y="746326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F287B71A-F667-40E6-8EEB-A4A46AEE81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002368"/>
              </p:ext>
            </p:extLst>
          </p:nvPr>
        </p:nvGraphicFramePr>
        <p:xfrm>
          <a:off x="5922235" y="760614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15" imgW="241200" imgH="736560" progId="Equation.DSMT4">
                  <p:embed/>
                </p:oleObj>
              </mc:Choice>
              <mc:Fallback>
                <p:oleObj name="Equation" r:id="rId15" imgW="241200" imgH="73656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F287B71A-F667-40E6-8EEB-A4A46AEE81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922235" y="760614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BA979627-777F-401B-A570-07F3294087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76225"/>
              </p:ext>
            </p:extLst>
          </p:nvPr>
        </p:nvGraphicFramePr>
        <p:xfrm>
          <a:off x="7017610" y="746326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17" imgW="241200" imgH="736560" progId="Equation.DSMT4">
                  <p:embed/>
                </p:oleObj>
              </mc:Choice>
              <mc:Fallback>
                <p:oleObj name="Equation" r:id="rId17" imgW="241200" imgH="73656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BA979627-777F-401B-A570-07F3294087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17610" y="746326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FAE537E5-EA8F-4C91-AA4B-D5112A9A28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153399"/>
              </p:ext>
            </p:extLst>
          </p:nvPr>
        </p:nvGraphicFramePr>
        <p:xfrm>
          <a:off x="5373864" y="984179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19" imgW="266400" imgH="266400" progId="Equation.DSMT4">
                  <p:embed/>
                </p:oleObj>
              </mc:Choice>
              <mc:Fallback>
                <p:oleObj name="Equation" r:id="rId19" imgW="266400" imgH="2664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FAE537E5-EA8F-4C91-AA4B-D5112A9A28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73864" y="984179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D32D2280-465F-4868-974D-4ECD729272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2234001"/>
              </p:ext>
            </p:extLst>
          </p:nvPr>
        </p:nvGraphicFramePr>
        <p:xfrm>
          <a:off x="6497479" y="999852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21" imgW="266400" imgH="266400" progId="Equation.DSMT4">
                  <p:embed/>
                </p:oleObj>
              </mc:Choice>
              <mc:Fallback>
                <p:oleObj name="Equation" r:id="rId21" imgW="266400" imgH="26640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D32D2280-465F-4868-974D-4ECD729272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497479" y="999852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0C6B74CA-211C-465C-BCEC-B6C3AB229A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786598"/>
              </p:ext>
            </p:extLst>
          </p:nvPr>
        </p:nvGraphicFramePr>
        <p:xfrm>
          <a:off x="8008210" y="759026"/>
          <a:ext cx="254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23" imgW="253800" imgH="736560" progId="Equation.DSMT4">
                  <p:embed/>
                </p:oleObj>
              </mc:Choice>
              <mc:Fallback>
                <p:oleObj name="Equation" r:id="rId23" imgW="253800" imgH="73656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0C6B74CA-211C-465C-BCEC-B6C3AB229A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008210" y="759026"/>
                        <a:ext cx="2540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E88627CD-4304-4073-AC1B-134996F8EA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2055731"/>
              </p:ext>
            </p:extLst>
          </p:nvPr>
        </p:nvGraphicFramePr>
        <p:xfrm>
          <a:off x="7571539" y="1081313"/>
          <a:ext cx="2540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25" imgW="253800" imgH="164880" progId="Equation.DSMT4">
                  <p:embed/>
                </p:oleObj>
              </mc:Choice>
              <mc:Fallback>
                <p:oleObj name="Equation" r:id="rId25" imgW="253800" imgH="16488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E88627CD-4304-4073-AC1B-134996F8EA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571539" y="1081313"/>
                        <a:ext cx="2540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C04029DA-EE4F-40CD-A8B3-245E21FDAD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330557"/>
              </p:ext>
            </p:extLst>
          </p:nvPr>
        </p:nvGraphicFramePr>
        <p:xfrm>
          <a:off x="3753710" y="1687714"/>
          <a:ext cx="254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27" imgW="253800" imgH="736560" progId="Equation.DSMT4">
                  <p:embed/>
                </p:oleObj>
              </mc:Choice>
              <mc:Fallback>
                <p:oleObj name="Equation" r:id="rId27" imgW="253800" imgH="736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C04029DA-EE4F-40CD-A8B3-245E21FDAD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753710" y="1687714"/>
                        <a:ext cx="2540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A4999B04-B010-4F6C-BE38-0D08035FD2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612068"/>
              </p:ext>
            </p:extLst>
          </p:nvPr>
        </p:nvGraphicFramePr>
        <p:xfrm>
          <a:off x="4836385" y="1702001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29" imgW="241200" imgH="736560" progId="Equation.DSMT4">
                  <p:embed/>
                </p:oleObj>
              </mc:Choice>
              <mc:Fallback>
                <p:oleObj name="Equation" r:id="rId29" imgW="241200" imgH="73656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A4999B04-B010-4F6C-BE38-0D08035FD2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836385" y="1702001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E6F28F23-63EC-4500-9EEE-906BAD6A03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610823"/>
              </p:ext>
            </p:extLst>
          </p:nvPr>
        </p:nvGraphicFramePr>
        <p:xfrm>
          <a:off x="5922235" y="1687714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31" imgW="241200" imgH="736560" progId="Equation.DSMT4">
                  <p:embed/>
                </p:oleObj>
              </mc:Choice>
              <mc:Fallback>
                <p:oleObj name="Equation" r:id="rId31" imgW="241200" imgH="73656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E6F28F23-63EC-4500-9EEE-906BAD6A03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922235" y="1687714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2CE58345-AE78-4EC2-93A6-1D561AF80C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226350"/>
              </p:ext>
            </p:extLst>
          </p:nvPr>
        </p:nvGraphicFramePr>
        <p:xfrm>
          <a:off x="4322604" y="2007914"/>
          <a:ext cx="2540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33" imgW="253800" imgH="164880" progId="Equation.DSMT4">
                  <p:embed/>
                </p:oleObj>
              </mc:Choice>
              <mc:Fallback>
                <p:oleObj name="Equation" r:id="rId33" imgW="253800" imgH="16488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2CE58345-AE78-4EC2-93A6-1D561AF80C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322604" y="2007914"/>
                        <a:ext cx="2540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DF914D4D-F608-4646-B611-DF05443557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085758"/>
              </p:ext>
            </p:extLst>
          </p:nvPr>
        </p:nvGraphicFramePr>
        <p:xfrm>
          <a:off x="5373529" y="1941239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35" imgW="266400" imgH="266400" progId="Equation.DSMT4">
                  <p:embed/>
                </p:oleObj>
              </mc:Choice>
              <mc:Fallback>
                <p:oleObj name="Equation" r:id="rId35" imgW="266400" imgH="26640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DF914D4D-F608-4646-B611-DF05443557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373529" y="1941239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76BE753D-91C7-4275-A1AC-7B7E509490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478435"/>
              </p:ext>
            </p:extLst>
          </p:nvPr>
        </p:nvGraphicFramePr>
        <p:xfrm>
          <a:off x="7033485" y="1700414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37" imgW="241200" imgH="736560" progId="Equation.DSMT4">
                  <p:embed/>
                </p:oleObj>
              </mc:Choice>
              <mc:Fallback>
                <p:oleObj name="Equation" r:id="rId37" imgW="241200" imgH="73656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76BE753D-91C7-4275-A1AC-7B7E509490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033485" y="1700414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8AE24EA1-0C0C-46BA-8CA7-79813D1B87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185048"/>
              </p:ext>
            </p:extLst>
          </p:nvPr>
        </p:nvGraphicFramePr>
        <p:xfrm>
          <a:off x="6499067" y="1957432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Equation" r:id="rId39" imgW="266400" imgH="266400" progId="Equation.DSMT4">
                  <p:embed/>
                </p:oleObj>
              </mc:Choice>
              <mc:Fallback>
                <p:oleObj name="Equation" r:id="rId39" imgW="266400" imgH="26640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8AE24EA1-0C0C-46BA-8CA7-79813D1B8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499067" y="1957432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0E690895-A029-4D76-A925-0524A8531F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1227672"/>
              </p:ext>
            </p:extLst>
          </p:nvPr>
        </p:nvGraphicFramePr>
        <p:xfrm>
          <a:off x="8017735" y="1700414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37" imgW="241200" imgH="736560" progId="Equation.DSMT4">
                  <p:embed/>
                </p:oleObj>
              </mc:Choice>
              <mc:Fallback>
                <p:oleObj name="Equation" r:id="rId37" imgW="241200" imgH="73656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0E690895-A029-4D76-A925-0524A8531F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017735" y="1700414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84BDEB38-4DDB-4C7E-8472-46A07E062D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34003"/>
              </p:ext>
            </p:extLst>
          </p:nvPr>
        </p:nvGraphicFramePr>
        <p:xfrm>
          <a:off x="7559517" y="1957432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Equation" r:id="rId39" imgW="266400" imgH="266400" progId="Equation.DSMT4">
                  <p:embed/>
                </p:oleObj>
              </mc:Choice>
              <mc:Fallback>
                <p:oleObj name="Equation" r:id="rId39" imgW="266400" imgH="266400" progId="Equation.DSMT4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84BDEB38-4DDB-4C7E-8472-46A07E062D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559517" y="1957432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8DC2573E-F94A-4EBE-B975-808FCDE580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551454"/>
              </p:ext>
            </p:extLst>
          </p:nvPr>
        </p:nvGraphicFramePr>
        <p:xfrm>
          <a:off x="3779110" y="759026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Equation" r:id="rId15" imgW="241200" imgH="736560" progId="Equation.DSMT4">
                  <p:embed/>
                </p:oleObj>
              </mc:Choice>
              <mc:Fallback>
                <p:oleObj name="Equation" r:id="rId15" imgW="241200" imgH="73656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8DC2573E-F94A-4EBE-B975-808FCDE580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79110" y="759026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DAFB6B5F-723E-4A48-9FEC-07F2AF0F79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822041"/>
              </p:ext>
            </p:extLst>
          </p:nvPr>
        </p:nvGraphicFramePr>
        <p:xfrm>
          <a:off x="4325779" y="998264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Equation" r:id="rId21" imgW="266400" imgH="266400" progId="Equation.DSMT4">
                  <p:embed/>
                </p:oleObj>
              </mc:Choice>
              <mc:Fallback>
                <p:oleObj name="Equation" r:id="rId21" imgW="266400" imgH="26640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DAFB6B5F-723E-4A48-9FEC-07F2AF0F79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325779" y="998264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7" name="Picture 56">
            <a:extLst>
              <a:ext uri="{FF2B5EF4-FFF2-40B4-BE49-F238E27FC236}">
                <a16:creationId xmlns:a16="http://schemas.microsoft.com/office/drawing/2014/main" id="{9E5994B4-EE1F-4A38-905C-E428B88CB5E8}"/>
              </a:ext>
            </a:extLst>
          </p:cNvPr>
          <p:cNvPicPr>
            <a:picLocks noChangeAspect="1"/>
          </p:cNvPicPr>
          <p:nvPr/>
        </p:nvPicPr>
        <p:blipFill rotWithShape="1"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8881" y="4886968"/>
            <a:ext cx="7907446" cy="1091392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181102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4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D8334F2-1D87-4605-9982-333B9A31C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21B2F511-41EC-4977-A37F-ACE59ACC32C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99731" y="1736333"/>
            <a:ext cx="564924" cy="91203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54E02197-2EC4-42B4-AD20-03AD90FECCC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407"/>
          <a:stretch/>
        </p:blipFill>
        <p:spPr>
          <a:xfrm>
            <a:off x="4043363" y="1510392"/>
            <a:ext cx="3141209" cy="1313539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E9ED7DF3-0A60-44A5-B27A-137141BC226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2" y="3014434"/>
            <a:ext cx="7905797" cy="990601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6762E4DD-913B-40FA-BEB9-206B95EC937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4229099" y="1663151"/>
            <a:ext cx="571501" cy="59055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1D54644F-3585-40DA-8241-E23C726856C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1" y="2442935"/>
            <a:ext cx="720749" cy="571499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6D9529BF-F731-4D3C-8FD1-4A68FAA4039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1" y="1871436"/>
            <a:ext cx="720749" cy="571499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40619354-738E-4665-9126-DDCCC5C3C4C7}"/>
              </a:ext>
            </a:extLst>
          </p:cNvPr>
          <p:cNvGrpSpPr/>
          <p:nvPr/>
        </p:nvGrpSpPr>
        <p:grpSpPr>
          <a:xfrm>
            <a:off x="1246774" y="2678679"/>
            <a:ext cx="205789" cy="311491"/>
            <a:chOff x="1246774" y="3664744"/>
            <a:chExt cx="205789" cy="311491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8A876A2E-954A-4E02-B051-898B4CF074A8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67" name="Isosceles Triangle 66">
                <a:extLst>
                  <a:ext uri="{FF2B5EF4-FFF2-40B4-BE49-F238E27FC236}">
                    <a16:creationId xmlns:a16="http://schemas.microsoft.com/office/drawing/2014/main" id="{67D3627F-72BC-499F-AE1C-6C11821E1883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358486C2-F883-40BB-96D3-C114926C149F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BE327982-05B4-47BF-A87A-BAD746893C56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69" name="Picture 68">
            <a:extLst>
              <a:ext uri="{FF2B5EF4-FFF2-40B4-BE49-F238E27FC236}">
                <a16:creationId xmlns:a16="http://schemas.microsoft.com/office/drawing/2014/main" id="{7D9CA8B2-D56B-4EAF-8D63-A0878787573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4229099" y="2131716"/>
            <a:ext cx="571501" cy="590551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D814F4CA-4B85-4BCE-B863-2DA88D1FDE2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3764" y="2448236"/>
            <a:ext cx="720749" cy="571499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CF69C2FE-564E-494E-9FB9-B9C1F249FD8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3764" y="1876737"/>
            <a:ext cx="720749" cy="571499"/>
          </a:xfrm>
          <a:prstGeom prst="rect">
            <a:avLst/>
          </a:prstGeom>
        </p:spPr>
      </p:pic>
      <p:grpSp>
        <p:nvGrpSpPr>
          <p:cNvPr id="72" name="Group 71">
            <a:extLst>
              <a:ext uri="{FF2B5EF4-FFF2-40B4-BE49-F238E27FC236}">
                <a16:creationId xmlns:a16="http://schemas.microsoft.com/office/drawing/2014/main" id="{09E38274-1D4C-49F5-A293-DBC442C66818}"/>
              </a:ext>
            </a:extLst>
          </p:cNvPr>
          <p:cNvGrpSpPr/>
          <p:nvPr/>
        </p:nvGrpSpPr>
        <p:grpSpPr>
          <a:xfrm>
            <a:off x="1821437" y="2683980"/>
            <a:ext cx="205789" cy="311491"/>
            <a:chOff x="1246774" y="3664744"/>
            <a:chExt cx="205789" cy="311491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5FC0F02A-5CE3-4960-80A8-619F8D5770F1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75" name="Isosceles Triangle 74">
                <a:extLst>
                  <a:ext uri="{FF2B5EF4-FFF2-40B4-BE49-F238E27FC236}">
                    <a16:creationId xmlns:a16="http://schemas.microsoft.com/office/drawing/2014/main" id="{16E5C9BC-1C59-4281-A8C6-D90201DC88BD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E03B4254-CC3E-47AF-B574-243F74146B8F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3A6FD9B7-9281-4FD7-B720-E58C7950E4C3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01C2085E-DF1E-4516-A47C-12684AAF5987}"/>
              </a:ext>
            </a:extLst>
          </p:cNvPr>
          <p:cNvSpPr/>
          <p:nvPr/>
        </p:nvSpPr>
        <p:spPr>
          <a:xfrm>
            <a:off x="7526401" y="1657263"/>
            <a:ext cx="564924" cy="428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8" name="Picture 77">
            <a:extLst>
              <a:ext uri="{FF2B5EF4-FFF2-40B4-BE49-F238E27FC236}">
                <a16:creationId xmlns:a16="http://schemas.microsoft.com/office/drawing/2014/main" id="{2A480A5E-7A5D-4F4C-812F-87CF7AD5B78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64501" y="1733335"/>
            <a:ext cx="434340" cy="358676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265CC193-8F03-49A5-BDC9-62B451EBA9ED}"/>
              </a:ext>
            </a:extLst>
          </p:cNvPr>
          <p:cNvGrpSpPr/>
          <p:nvPr/>
        </p:nvGrpSpPr>
        <p:grpSpPr>
          <a:xfrm>
            <a:off x="2411339" y="2678679"/>
            <a:ext cx="205789" cy="311491"/>
            <a:chOff x="1246774" y="3664744"/>
            <a:chExt cx="205789" cy="311491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5910CC27-4BE4-4CE5-937C-EC5D504AB9B2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82" name="Isosceles Triangle 81">
                <a:extLst>
                  <a:ext uri="{FF2B5EF4-FFF2-40B4-BE49-F238E27FC236}">
                    <a16:creationId xmlns:a16="http://schemas.microsoft.com/office/drawing/2014/main" id="{06607C7E-E040-4406-9757-B6844531DBDB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C022B693-6F81-4F31-9543-F8EF265810BC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1A04B30-7247-4966-A11C-F94279566F66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84" name="Picture 83">
            <a:extLst>
              <a:ext uri="{FF2B5EF4-FFF2-40B4-BE49-F238E27FC236}">
                <a16:creationId xmlns:a16="http://schemas.microsoft.com/office/drawing/2014/main" id="{75FF0CB9-9473-4BE5-A978-B429D66ADBF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4663754" y="1668169"/>
            <a:ext cx="571501" cy="590551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50F3CEF4-127A-4EAF-A80C-B033620416A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65579" y="2459604"/>
            <a:ext cx="720749" cy="571499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45DEE56F-26C9-4F37-A8B0-3629DF7760E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65579" y="1888105"/>
            <a:ext cx="720749" cy="571499"/>
          </a:xfrm>
          <a:prstGeom prst="rect">
            <a:avLst/>
          </a:prstGeom>
        </p:spPr>
      </p:pic>
      <p:grpSp>
        <p:nvGrpSpPr>
          <p:cNvPr id="87" name="Group 86">
            <a:extLst>
              <a:ext uri="{FF2B5EF4-FFF2-40B4-BE49-F238E27FC236}">
                <a16:creationId xmlns:a16="http://schemas.microsoft.com/office/drawing/2014/main" id="{F1816BBA-EDEB-47D2-9229-EC39E09AB996}"/>
              </a:ext>
            </a:extLst>
          </p:cNvPr>
          <p:cNvGrpSpPr/>
          <p:nvPr/>
        </p:nvGrpSpPr>
        <p:grpSpPr>
          <a:xfrm>
            <a:off x="2393252" y="2695348"/>
            <a:ext cx="205789" cy="311491"/>
            <a:chOff x="1246774" y="3664744"/>
            <a:chExt cx="205789" cy="311491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3CCDFB00-7AA2-4144-AA2E-198AB07C2FD1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90" name="Isosceles Triangle 89">
                <a:extLst>
                  <a:ext uri="{FF2B5EF4-FFF2-40B4-BE49-F238E27FC236}">
                    <a16:creationId xmlns:a16="http://schemas.microsoft.com/office/drawing/2014/main" id="{D415B76F-3226-40F3-AA56-C6CDE2AC0366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816F68F7-85B3-4DF3-9D8F-2B229FEEF8C4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D164EFE9-B4C0-46AE-BEDF-28AD1A9B57FC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92" name="Rectangle 91">
            <a:extLst>
              <a:ext uri="{FF2B5EF4-FFF2-40B4-BE49-F238E27FC236}">
                <a16:creationId xmlns:a16="http://schemas.microsoft.com/office/drawing/2014/main" id="{04F2E9D6-D4F2-4842-9FC0-83700095E3DE}"/>
              </a:ext>
            </a:extLst>
          </p:cNvPr>
          <p:cNvSpPr/>
          <p:nvPr/>
        </p:nvSpPr>
        <p:spPr>
          <a:xfrm>
            <a:off x="7453489" y="1665629"/>
            <a:ext cx="564924" cy="428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3" name="Picture 92">
            <a:extLst>
              <a:ext uri="{FF2B5EF4-FFF2-40B4-BE49-F238E27FC236}">
                <a16:creationId xmlns:a16="http://schemas.microsoft.com/office/drawing/2014/main" id="{0BF68E85-EFD3-4111-B733-E78879B5DEC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64501" y="1733335"/>
            <a:ext cx="342900" cy="352572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E2755AE4-00AC-484C-B474-421DCEDE09D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4658375" y="2131716"/>
            <a:ext cx="571501" cy="590551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86DD6EE0-4ECA-4B0A-938D-E485D2295D8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38306" y="2459604"/>
            <a:ext cx="720749" cy="571499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B740ED83-037D-4143-AE26-5FA3D71C869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38306" y="1888105"/>
            <a:ext cx="720749" cy="571499"/>
          </a:xfrm>
          <a:prstGeom prst="rect">
            <a:avLst/>
          </a:prstGeom>
        </p:spPr>
      </p:pic>
      <p:grpSp>
        <p:nvGrpSpPr>
          <p:cNvPr id="97" name="Group 96">
            <a:extLst>
              <a:ext uri="{FF2B5EF4-FFF2-40B4-BE49-F238E27FC236}">
                <a16:creationId xmlns:a16="http://schemas.microsoft.com/office/drawing/2014/main" id="{A2EFCE9B-5051-4FF1-B9D7-8222F55C198E}"/>
              </a:ext>
            </a:extLst>
          </p:cNvPr>
          <p:cNvGrpSpPr/>
          <p:nvPr/>
        </p:nvGrpSpPr>
        <p:grpSpPr>
          <a:xfrm>
            <a:off x="2969780" y="2699315"/>
            <a:ext cx="205789" cy="311491"/>
            <a:chOff x="1246774" y="3664744"/>
            <a:chExt cx="205789" cy="311491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76899D88-927A-4DB0-9056-8B4C541DD44B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00" name="Isosceles Triangle 99">
                <a:extLst>
                  <a:ext uri="{FF2B5EF4-FFF2-40B4-BE49-F238E27FC236}">
                    <a16:creationId xmlns:a16="http://schemas.microsoft.com/office/drawing/2014/main" id="{480F3CAE-EC69-4248-8807-BD95FF626E4E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0FFEB3FC-C06A-44F6-8245-1B700B4B607C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40DE1C74-4B87-4D37-8C5D-E2B3DC6168FD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02" name="Rectangle 101">
            <a:extLst>
              <a:ext uri="{FF2B5EF4-FFF2-40B4-BE49-F238E27FC236}">
                <a16:creationId xmlns:a16="http://schemas.microsoft.com/office/drawing/2014/main" id="{494B677D-B3D0-44B7-ABE1-E5F4A36CB5A4}"/>
              </a:ext>
            </a:extLst>
          </p:cNvPr>
          <p:cNvSpPr/>
          <p:nvPr/>
        </p:nvSpPr>
        <p:spPr>
          <a:xfrm>
            <a:off x="7480159" y="1645273"/>
            <a:ext cx="564924" cy="428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3" name="Picture 102">
            <a:extLst>
              <a:ext uri="{FF2B5EF4-FFF2-40B4-BE49-F238E27FC236}">
                <a16:creationId xmlns:a16="http://schemas.microsoft.com/office/drawing/2014/main" id="{8156BA96-8BEA-4F32-865E-7D4201013D0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15362" y="1727231"/>
            <a:ext cx="288174" cy="352572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0EC1ECCE-D8BB-42DD-A469-00895C4B5A2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7"/>
          <a:stretch/>
        </p:blipFill>
        <p:spPr>
          <a:xfrm>
            <a:off x="5101510" y="1669635"/>
            <a:ext cx="571501" cy="590551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EF13AB23-DEAE-41E3-BC8B-319C39499E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7043" y="2448236"/>
            <a:ext cx="720749" cy="571499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C96080D8-4858-49EF-91C7-3E1F85C90D1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7043" y="1876737"/>
            <a:ext cx="720749" cy="571499"/>
          </a:xfrm>
          <a:prstGeom prst="rect">
            <a:avLst/>
          </a:prstGeom>
        </p:spPr>
      </p:pic>
      <p:grpSp>
        <p:nvGrpSpPr>
          <p:cNvPr id="107" name="Group 106">
            <a:extLst>
              <a:ext uri="{FF2B5EF4-FFF2-40B4-BE49-F238E27FC236}">
                <a16:creationId xmlns:a16="http://schemas.microsoft.com/office/drawing/2014/main" id="{117AA1BC-2FEB-42F1-A2E0-63BEAB6BC05F}"/>
              </a:ext>
            </a:extLst>
          </p:cNvPr>
          <p:cNvGrpSpPr/>
          <p:nvPr/>
        </p:nvGrpSpPr>
        <p:grpSpPr>
          <a:xfrm>
            <a:off x="3548517" y="2687947"/>
            <a:ext cx="205789" cy="311491"/>
            <a:chOff x="1246774" y="3664744"/>
            <a:chExt cx="205789" cy="311491"/>
          </a:xfrm>
        </p:grpSpPr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26AD8E7A-D696-45A1-86FC-589F44C64E66}"/>
                </a:ext>
              </a:extLst>
            </p:cNvPr>
            <p:cNvGrpSpPr/>
            <p:nvPr/>
          </p:nvGrpSpPr>
          <p:grpSpPr>
            <a:xfrm>
              <a:off x="1246774" y="3664744"/>
              <a:ext cx="205789" cy="311491"/>
              <a:chOff x="1246774" y="3664744"/>
              <a:chExt cx="205789" cy="311491"/>
            </a:xfrm>
          </p:grpSpPr>
          <p:sp>
            <p:nvSpPr>
              <p:cNvPr id="110" name="Isosceles Triangle 109">
                <a:extLst>
                  <a:ext uri="{FF2B5EF4-FFF2-40B4-BE49-F238E27FC236}">
                    <a16:creationId xmlns:a16="http://schemas.microsoft.com/office/drawing/2014/main" id="{A3BB5F83-3095-4051-A62A-089D06C35E42}"/>
                  </a:ext>
                </a:extLst>
              </p:cNvPr>
              <p:cNvSpPr/>
              <p:nvPr/>
            </p:nvSpPr>
            <p:spPr>
              <a:xfrm>
                <a:off x="1246774" y="3731419"/>
                <a:ext cx="205789" cy="2448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E24A7817-D81F-4773-9696-A17C471AEE5F}"/>
                  </a:ext>
                </a:extLst>
              </p:cNvPr>
              <p:cNvSpPr/>
              <p:nvPr/>
            </p:nvSpPr>
            <p:spPr>
              <a:xfrm>
                <a:off x="1265987" y="3664744"/>
                <a:ext cx="125047" cy="123825"/>
              </a:xfrm>
              <a:custGeom>
                <a:avLst/>
                <a:gdLst>
                  <a:gd name="connsiteX0" fmla="*/ 3219 w 125047"/>
                  <a:gd name="connsiteY0" fmla="*/ 45244 h 123825"/>
                  <a:gd name="connsiteX1" fmla="*/ 15126 w 125047"/>
                  <a:gd name="connsiteY1" fmla="*/ 57150 h 123825"/>
                  <a:gd name="connsiteX2" fmla="*/ 22269 w 125047"/>
                  <a:gd name="connsiteY2" fmla="*/ 73819 h 123825"/>
                  <a:gd name="connsiteX3" fmla="*/ 27032 w 125047"/>
                  <a:gd name="connsiteY3" fmla="*/ 80962 h 123825"/>
                  <a:gd name="connsiteX4" fmla="*/ 38938 w 125047"/>
                  <a:gd name="connsiteY4" fmla="*/ 102394 h 123825"/>
                  <a:gd name="connsiteX5" fmla="*/ 46082 w 125047"/>
                  <a:gd name="connsiteY5" fmla="*/ 107156 h 123825"/>
                  <a:gd name="connsiteX6" fmla="*/ 60369 w 125047"/>
                  <a:gd name="connsiteY6" fmla="*/ 111919 h 123825"/>
                  <a:gd name="connsiteX7" fmla="*/ 81801 w 125047"/>
                  <a:gd name="connsiteY7" fmla="*/ 123825 h 123825"/>
                  <a:gd name="connsiteX8" fmla="*/ 122282 w 125047"/>
                  <a:gd name="connsiteY8" fmla="*/ 121444 h 123825"/>
                  <a:gd name="connsiteX9" fmla="*/ 124663 w 125047"/>
                  <a:gd name="connsiteY9" fmla="*/ 114300 h 123825"/>
                  <a:gd name="connsiteX10" fmla="*/ 122282 w 125047"/>
                  <a:gd name="connsiteY10" fmla="*/ 38100 h 123825"/>
                  <a:gd name="connsiteX11" fmla="*/ 93707 w 125047"/>
                  <a:gd name="connsiteY11" fmla="*/ 4762 h 123825"/>
                  <a:gd name="connsiteX12" fmla="*/ 79419 w 125047"/>
                  <a:gd name="connsiteY12" fmla="*/ 0 h 123825"/>
                  <a:gd name="connsiteX13" fmla="*/ 3219 w 125047"/>
                  <a:gd name="connsiteY13" fmla="*/ 4524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47" h="123825">
                    <a:moveTo>
                      <a:pt x="3219" y="45244"/>
                    </a:moveTo>
                    <a:cubicBezTo>
                      <a:pt x="-7496" y="54769"/>
                      <a:pt x="11680" y="52720"/>
                      <a:pt x="15126" y="57150"/>
                    </a:cubicBezTo>
                    <a:cubicBezTo>
                      <a:pt x="22064" y="66070"/>
                      <a:pt x="18021" y="65323"/>
                      <a:pt x="22269" y="73819"/>
                    </a:cubicBezTo>
                    <a:cubicBezTo>
                      <a:pt x="23549" y="76379"/>
                      <a:pt x="25444" y="78581"/>
                      <a:pt x="27032" y="80962"/>
                    </a:cubicBezTo>
                    <a:cubicBezTo>
                      <a:pt x="31633" y="94765"/>
                      <a:pt x="29067" y="94168"/>
                      <a:pt x="38938" y="102394"/>
                    </a:cubicBezTo>
                    <a:cubicBezTo>
                      <a:pt x="41137" y="104226"/>
                      <a:pt x="43467" y="105994"/>
                      <a:pt x="46082" y="107156"/>
                    </a:cubicBezTo>
                    <a:cubicBezTo>
                      <a:pt x="50669" y="109195"/>
                      <a:pt x="56192" y="109134"/>
                      <a:pt x="60369" y="111919"/>
                    </a:cubicBezTo>
                    <a:cubicBezTo>
                      <a:pt x="76746" y="122836"/>
                      <a:pt x="69227" y="119634"/>
                      <a:pt x="81801" y="123825"/>
                    </a:cubicBezTo>
                    <a:cubicBezTo>
                      <a:pt x="95295" y="123031"/>
                      <a:pt x="109087" y="124376"/>
                      <a:pt x="122282" y="121444"/>
                    </a:cubicBezTo>
                    <a:cubicBezTo>
                      <a:pt x="124732" y="120899"/>
                      <a:pt x="124663" y="116810"/>
                      <a:pt x="124663" y="114300"/>
                    </a:cubicBezTo>
                    <a:cubicBezTo>
                      <a:pt x="124663" y="88888"/>
                      <a:pt x="126460" y="63167"/>
                      <a:pt x="122282" y="38100"/>
                    </a:cubicBezTo>
                    <a:cubicBezTo>
                      <a:pt x="120320" y="26325"/>
                      <a:pt x="106254" y="8944"/>
                      <a:pt x="93707" y="4762"/>
                    </a:cubicBezTo>
                    <a:lnTo>
                      <a:pt x="79419" y="0"/>
                    </a:lnTo>
                    <a:cubicBezTo>
                      <a:pt x="11158" y="2438"/>
                      <a:pt x="13934" y="35719"/>
                      <a:pt x="3219" y="452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939B3A00-B723-4544-8CFC-9BC627CAF449}"/>
                </a:ext>
              </a:extLst>
            </p:cNvPr>
            <p:cNvSpPr/>
            <p:nvPr/>
          </p:nvSpPr>
          <p:spPr>
            <a:xfrm>
              <a:off x="1280668" y="3714213"/>
              <a:ext cx="80226" cy="72475"/>
            </a:xfrm>
            <a:custGeom>
              <a:avLst/>
              <a:gdLst>
                <a:gd name="connsiteX0" fmla="*/ 36163 w 80226"/>
                <a:gd name="connsiteY0" fmla="*/ 67212 h 72475"/>
                <a:gd name="connsiteX1" fmla="*/ 76645 w 80226"/>
                <a:gd name="connsiteY1" fmla="*/ 64831 h 72475"/>
                <a:gd name="connsiteX2" fmla="*/ 74263 w 80226"/>
                <a:gd name="connsiteY2" fmla="*/ 29112 h 72475"/>
                <a:gd name="connsiteX3" fmla="*/ 69501 w 80226"/>
                <a:gd name="connsiteY3" fmla="*/ 21968 h 72475"/>
                <a:gd name="connsiteX4" fmla="*/ 55213 w 80226"/>
                <a:gd name="connsiteY4" fmla="*/ 5300 h 72475"/>
                <a:gd name="connsiteX5" fmla="*/ 48070 w 80226"/>
                <a:gd name="connsiteY5" fmla="*/ 537 h 72475"/>
                <a:gd name="connsiteX6" fmla="*/ 5207 w 80226"/>
                <a:gd name="connsiteY6" fmla="*/ 2918 h 72475"/>
                <a:gd name="connsiteX7" fmla="*/ 445 w 80226"/>
                <a:gd name="connsiteY7" fmla="*/ 19587 h 72475"/>
                <a:gd name="connsiteX8" fmla="*/ 36163 w 80226"/>
                <a:gd name="connsiteY8" fmla="*/ 67212 h 7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26" h="72475">
                  <a:moveTo>
                    <a:pt x="36163" y="67212"/>
                  </a:moveTo>
                  <a:cubicBezTo>
                    <a:pt x="48863" y="74753"/>
                    <a:pt x="67087" y="74389"/>
                    <a:pt x="76645" y="64831"/>
                  </a:cubicBezTo>
                  <a:cubicBezTo>
                    <a:pt x="85083" y="56393"/>
                    <a:pt x="76225" y="40882"/>
                    <a:pt x="74263" y="29112"/>
                  </a:cubicBezTo>
                  <a:cubicBezTo>
                    <a:pt x="73792" y="26289"/>
                    <a:pt x="71164" y="24297"/>
                    <a:pt x="69501" y="21968"/>
                  </a:cubicBezTo>
                  <a:cubicBezTo>
                    <a:pt x="64862" y="15473"/>
                    <a:pt x="61324" y="10392"/>
                    <a:pt x="55213" y="5300"/>
                  </a:cubicBezTo>
                  <a:cubicBezTo>
                    <a:pt x="53015" y="3468"/>
                    <a:pt x="50451" y="2125"/>
                    <a:pt x="48070" y="537"/>
                  </a:cubicBezTo>
                  <a:cubicBezTo>
                    <a:pt x="33782" y="1331"/>
                    <a:pt x="18493" y="-2396"/>
                    <a:pt x="5207" y="2918"/>
                  </a:cubicBezTo>
                  <a:cubicBezTo>
                    <a:pt x="-158" y="5064"/>
                    <a:pt x="1847" y="13981"/>
                    <a:pt x="445" y="19587"/>
                  </a:cubicBezTo>
                  <a:cubicBezTo>
                    <a:pt x="-3806" y="36589"/>
                    <a:pt x="23463" y="59671"/>
                    <a:pt x="36163" y="67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811761F-A81A-4DA0-A2B8-F16C391D958E}"/>
              </a:ext>
            </a:extLst>
          </p:cNvPr>
          <p:cNvSpPr/>
          <p:nvPr/>
        </p:nvSpPr>
        <p:spPr>
          <a:xfrm>
            <a:off x="7473061" y="1641221"/>
            <a:ext cx="564924" cy="428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3" name="Picture 112">
            <a:extLst>
              <a:ext uri="{FF2B5EF4-FFF2-40B4-BE49-F238E27FC236}">
                <a16:creationId xmlns:a16="http://schemas.microsoft.com/office/drawing/2014/main" id="{19AB0DDB-5AF6-40F9-B5E5-79ABB512A824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10859" y="1729283"/>
            <a:ext cx="357814" cy="352572"/>
          </a:xfrm>
          <a:prstGeom prst="rect">
            <a:avLst/>
          </a:prstGeom>
        </p:spPr>
      </p:pic>
      <p:graphicFrame>
        <p:nvGraphicFramePr>
          <p:cNvPr id="114" name="Object 113">
            <a:extLst>
              <a:ext uri="{FF2B5EF4-FFF2-40B4-BE49-F238E27FC236}">
                <a16:creationId xmlns:a16="http://schemas.microsoft.com/office/drawing/2014/main" id="{A7E8A262-A98D-4540-ADFE-AB53A0FED6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06488" y="4173310"/>
          <a:ext cx="368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15" imgW="368280" imgH="723600" progId="Equation.DSMT4">
                  <p:embed/>
                </p:oleObj>
              </mc:Choice>
              <mc:Fallback>
                <p:oleObj name="Equation" r:id="rId15" imgW="368280" imgH="723600" progId="Equation.DSMT4">
                  <p:embed/>
                  <p:pic>
                    <p:nvPicPr>
                      <p:cNvPr id="114" name="Object 113">
                        <a:extLst>
                          <a:ext uri="{FF2B5EF4-FFF2-40B4-BE49-F238E27FC236}">
                            <a16:creationId xmlns:a16="http://schemas.microsoft.com/office/drawing/2014/main" id="{A7E8A262-A98D-4540-ADFE-AB53A0FED6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06488" y="4173310"/>
                        <a:ext cx="3683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" name="Object 114">
            <a:extLst>
              <a:ext uri="{FF2B5EF4-FFF2-40B4-BE49-F238E27FC236}">
                <a16:creationId xmlns:a16="http://schemas.microsoft.com/office/drawing/2014/main" id="{18FD78E8-5853-485E-ACC0-C10010D07AE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49463" y="4187598"/>
          <a:ext cx="368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17" imgW="368280" imgH="723600" progId="Equation.DSMT4">
                  <p:embed/>
                </p:oleObj>
              </mc:Choice>
              <mc:Fallback>
                <p:oleObj name="Equation" r:id="rId17" imgW="368280" imgH="723600" progId="Equation.DSMT4">
                  <p:embed/>
                  <p:pic>
                    <p:nvPicPr>
                      <p:cNvPr id="115" name="Object 114">
                        <a:extLst>
                          <a:ext uri="{FF2B5EF4-FFF2-40B4-BE49-F238E27FC236}">
                            <a16:creationId xmlns:a16="http://schemas.microsoft.com/office/drawing/2014/main" id="{18FD78E8-5853-485E-ACC0-C10010D07A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049463" y="4187598"/>
                        <a:ext cx="3683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" name="Object 115">
            <a:extLst>
              <a:ext uri="{FF2B5EF4-FFF2-40B4-BE49-F238E27FC236}">
                <a16:creationId xmlns:a16="http://schemas.microsoft.com/office/drawing/2014/main" id="{03D29F55-30D3-4C38-891A-115E3E7CF20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69477" y="4405039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19" imgW="266400" imgH="266400" progId="Equation.DSMT4">
                  <p:embed/>
                </p:oleObj>
              </mc:Choice>
              <mc:Fallback>
                <p:oleObj name="Equation" r:id="rId19" imgW="266400" imgH="266400" progId="Equation.DSMT4">
                  <p:embed/>
                  <p:pic>
                    <p:nvPicPr>
                      <p:cNvPr id="116" name="Object 115">
                        <a:extLst>
                          <a:ext uri="{FF2B5EF4-FFF2-40B4-BE49-F238E27FC236}">
                            <a16:creationId xmlns:a16="http://schemas.microsoft.com/office/drawing/2014/main" id="{03D29F55-30D3-4C38-891A-115E3E7CF2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669477" y="4405039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" name="Object 116">
            <a:extLst>
              <a:ext uri="{FF2B5EF4-FFF2-40B4-BE49-F238E27FC236}">
                <a16:creationId xmlns:a16="http://schemas.microsoft.com/office/drawing/2014/main" id="{A5850274-93F3-4383-BFDA-1700AC6FBDD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03550" y="4187598"/>
          <a:ext cx="368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21" imgW="368280" imgH="723600" progId="Equation.DSMT4">
                  <p:embed/>
                </p:oleObj>
              </mc:Choice>
              <mc:Fallback>
                <p:oleObj name="Equation" r:id="rId21" imgW="368280" imgH="723600" progId="Equation.DSMT4">
                  <p:embed/>
                  <p:pic>
                    <p:nvPicPr>
                      <p:cNvPr id="117" name="Object 116">
                        <a:extLst>
                          <a:ext uri="{FF2B5EF4-FFF2-40B4-BE49-F238E27FC236}">
                            <a16:creationId xmlns:a16="http://schemas.microsoft.com/office/drawing/2014/main" id="{A5850274-93F3-4383-BFDA-1700AC6FBD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003550" y="4187598"/>
                        <a:ext cx="3683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" name="Object 117">
            <a:extLst>
              <a:ext uri="{FF2B5EF4-FFF2-40B4-BE49-F238E27FC236}">
                <a16:creationId xmlns:a16="http://schemas.microsoft.com/office/drawing/2014/main" id="{60207FA4-8463-4352-9526-12172D1F88F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24154" y="4405039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23" imgW="266400" imgH="266400" progId="Equation.DSMT4">
                  <p:embed/>
                </p:oleObj>
              </mc:Choice>
              <mc:Fallback>
                <p:oleObj name="Equation" r:id="rId23" imgW="266400" imgH="266400" progId="Equation.DSMT4">
                  <p:embed/>
                  <p:pic>
                    <p:nvPicPr>
                      <p:cNvPr id="118" name="Object 117">
                        <a:extLst>
                          <a:ext uri="{FF2B5EF4-FFF2-40B4-BE49-F238E27FC236}">
                            <a16:creationId xmlns:a16="http://schemas.microsoft.com/office/drawing/2014/main" id="{60207FA4-8463-4352-9526-12172D1F88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624154" y="4405039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" name="Object 118">
            <a:extLst>
              <a:ext uri="{FF2B5EF4-FFF2-40B4-BE49-F238E27FC236}">
                <a16:creationId xmlns:a16="http://schemas.microsoft.com/office/drawing/2014/main" id="{A210F669-1B0C-4101-A07E-4400F658DE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3988" y="4187598"/>
          <a:ext cx="368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24" imgW="368280" imgH="723600" progId="Equation.DSMT4">
                  <p:embed/>
                </p:oleObj>
              </mc:Choice>
              <mc:Fallback>
                <p:oleObj name="Equation" r:id="rId24" imgW="368280" imgH="723600" progId="Equation.DSMT4">
                  <p:embed/>
                  <p:pic>
                    <p:nvPicPr>
                      <p:cNvPr id="119" name="Object 118">
                        <a:extLst>
                          <a:ext uri="{FF2B5EF4-FFF2-40B4-BE49-F238E27FC236}">
                            <a16:creationId xmlns:a16="http://schemas.microsoft.com/office/drawing/2014/main" id="{A210F669-1B0C-4101-A07E-4400F658DE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963988" y="4187598"/>
                        <a:ext cx="3683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0" name="Object 119">
            <a:extLst>
              <a:ext uri="{FF2B5EF4-FFF2-40B4-BE49-F238E27FC236}">
                <a16:creationId xmlns:a16="http://schemas.microsoft.com/office/drawing/2014/main" id="{F27A57A6-66DD-4CD3-BA30-3B8C950D52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90241" y="4405039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Equation" r:id="rId26" imgW="266400" imgH="266400" progId="Equation.DSMT4">
                  <p:embed/>
                </p:oleObj>
              </mc:Choice>
              <mc:Fallback>
                <p:oleObj name="Equation" r:id="rId26" imgW="266400" imgH="266400" progId="Equation.DSMT4">
                  <p:embed/>
                  <p:pic>
                    <p:nvPicPr>
                      <p:cNvPr id="120" name="Object 119">
                        <a:extLst>
                          <a:ext uri="{FF2B5EF4-FFF2-40B4-BE49-F238E27FC236}">
                            <a16:creationId xmlns:a16="http://schemas.microsoft.com/office/drawing/2014/main" id="{F27A57A6-66DD-4CD3-BA30-3B8C950D52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90241" y="4405039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" name="Object 120">
            <a:extLst>
              <a:ext uri="{FF2B5EF4-FFF2-40B4-BE49-F238E27FC236}">
                <a16:creationId xmlns:a16="http://schemas.microsoft.com/office/drawing/2014/main" id="{9325854C-E96C-4C5F-822B-FD716CFC589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22838" y="4187598"/>
          <a:ext cx="368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27" imgW="368280" imgH="723600" progId="Equation.DSMT4">
                  <p:embed/>
                </p:oleObj>
              </mc:Choice>
              <mc:Fallback>
                <p:oleObj name="Equation" r:id="rId27" imgW="368280" imgH="723600" progId="Equation.DSMT4">
                  <p:embed/>
                  <p:pic>
                    <p:nvPicPr>
                      <p:cNvPr id="121" name="Object 120">
                        <a:extLst>
                          <a:ext uri="{FF2B5EF4-FFF2-40B4-BE49-F238E27FC236}">
                            <a16:creationId xmlns:a16="http://schemas.microsoft.com/office/drawing/2014/main" id="{9325854C-E96C-4C5F-822B-FD716CFC58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922838" y="4187598"/>
                        <a:ext cx="3683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" name="Object 121">
            <a:extLst>
              <a:ext uri="{FF2B5EF4-FFF2-40B4-BE49-F238E27FC236}">
                <a16:creationId xmlns:a16="http://schemas.microsoft.com/office/drawing/2014/main" id="{D3B8CEB0-A004-4144-8259-1EBA4A29E79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33421" y="4405039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29" imgW="266400" imgH="266400" progId="Equation.DSMT4">
                  <p:embed/>
                </p:oleObj>
              </mc:Choice>
              <mc:Fallback>
                <p:oleObj name="Equation" r:id="rId29" imgW="266400" imgH="266400" progId="Equation.DSMT4">
                  <p:embed/>
                  <p:pic>
                    <p:nvPicPr>
                      <p:cNvPr id="122" name="Object 121">
                        <a:extLst>
                          <a:ext uri="{FF2B5EF4-FFF2-40B4-BE49-F238E27FC236}">
                            <a16:creationId xmlns:a16="http://schemas.microsoft.com/office/drawing/2014/main" id="{D3B8CEB0-A004-4144-8259-1EBA4A29E7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533421" y="4405039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" name="Object 122">
            <a:extLst>
              <a:ext uri="{FF2B5EF4-FFF2-40B4-BE49-F238E27FC236}">
                <a16:creationId xmlns:a16="http://schemas.microsoft.com/office/drawing/2014/main" id="{BD9542C4-996B-415D-95C9-DE4916AE992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5813" y="4201885"/>
          <a:ext cx="368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30" imgW="368280" imgH="723600" progId="Equation.DSMT4">
                  <p:embed/>
                </p:oleObj>
              </mc:Choice>
              <mc:Fallback>
                <p:oleObj name="Equation" r:id="rId30" imgW="368280" imgH="723600" progId="Equation.DSMT4">
                  <p:embed/>
                  <p:pic>
                    <p:nvPicPr>
                      <p:cNvPr id="123" name="Object 122">
                        <a:extLst>
                          <a:ext uri="{FF2B5EF4-FFF2-40B4-BE49-F238E27FC236}">
                            <a16:creationId xmlns:a16="http://schemas.microsoft.com/office/drawing/2014/main" id="{BD9542C4-996B-415D-95C9-DE4916AE99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865813" y="4201885"/>
                        <a:ext cx="3683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" name="Object 123">
            <a:extLst>
              <a:ext uri="{FF2B5EF4-FFF2-40B4-BE49-F238E27FC236}">
                <a16:creationId xmlns:a16="http://schemas.microsoft.com/office/drawing/2014/main" id="{B3200E26-18DB-4E7C-B9CE-19D0EEA0670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73700" y="4489223"/>
          <a:ext cx="2540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32" imgW="253800" imgH="164880" progId="Equation.DSMT4">
                  <p:embed/>
                </p:oleObj>
              </mc:Choice>
              <mc:Fallback>
                <p:oleObj name="Equation" r:id="rId32" imgW="253800" imgH="164880" progId="Equation.DSMT4">
                  <p:embed/>
                  <p:pic>
                    <p:nvPicPr>
                      <p:cNvPr id="124" name="Object 123">
                        <a:extLst>
                          <a:ext uri="{FF2B5EF4-FFF2-40B4-BE49-F238E27FC236}">
                            <a16:creationId xmlns:a16="http://schemas.microsoft.com/office/drawing/2014/main" id="{B3200E26-18DB-4E7C-B9CE-19D0EEA067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473700" y="4489223"/>
                        <a:ext cx="2540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" name="Object 124">
            <a:extLst>
              <a:ext uri="{FF2B5EF4-FFF2-40B4-BE49-F238E27FC236}">
                <a16:creationId xmlns:a16="http://schemas.microsoft.com/office/drawing/2014/main" id="{4BF7F597-F80C-40B6-8C60-220245EF8D2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34490" y="5108348"/>
          <a:ext cx="368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Equation" r:id="rId34" imgW="368280" imgH="723600" progId="Equation.DSMT4">
                  <p:embed/>
                </p:oleObj>
              </mc:Choice>
              <mc:Fallback>
                <p:oleObj name="Equation" r:id="rId34" imgW="368280" imgH="723600" progId="Equation.DSMT4">
                  <p:embed/>
                  <p:pic>
                    <p:nvPicPr>
                      <p:cNvPr id="125" name="Object 124">
                        <a:extLst>
                          <a:ext uri="{FF2B5EF4-FFF2-40B4-BE49-F238E27FC236}">
                            <a16:creationId xmlns:a16="http://schemas.microsoft.com/office/drawing/2014/main" id="{4BF7F597-F80C-40B6-8C60-220245EF8D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134490" y="5108348"/>
                        <a:ext cx="3683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" name="Object 125">
            <a:extLst>
              <a:ext uri="{FF2B5EF4-FFF2-40B4-BE49-F238E27FC236}">
                <a16:creationId xmlns:a16="http://schemas.microsoft.com/office/drawing/2014/main" id="{564E4FC5-BDC8-4401-ABA7-E705B601D1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77465" y="5122636"/>
          <a:ext cx="368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Equation" r:id="rId17" imgW="368280" imgH="723600" progId="Equation.DSMT4">
                  <p:embed/>
                </p:oleObj>
              </mc:Choice>
              <mc:Fallback>
                <p:oleObj name="Equation" r:id="rId17" imgW="368280" imgH="723600" progId="Equation.DSMT4">
                  <p:embed/>
                  <p:pic>
                    <p:nvPicPr>
                      <p:cNvPr id="126" name="Object 125">
                        <a:extLst>
                          <a:ext uri="{FF2B5EF4-FFF2-40B4-BE49-F238E27FC236}">
                            <a16:creationId xmlns:a16="http://schemas.microsoft.com/office/drawing/2014/main" id="{564E4FC5-BDC8-4401-ABA7-E705B601D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077465" y="5122636"/>
                        <a:ext cx="3683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7" name="Object 126">
            <a:extLst>
              <a:ext uri="{FF2B5EF4-FFF2-40B4-BE49-F238E27FC236}">
                <a16:creationId xmlns:a16="http://schemas.microsoft.com/office/drawing/2014/main" id="{06E25DB9-7376-4996-AA58-0687E3DCA21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65288" y="5421403"/>
          <a:ext cx="2540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Equation" r:id="rId36" imgW="253800" imgH="164880" progId="Equation.DSMT4">
                  <p:embed/>
                </p:oleObj>
              </mc:Choice>
              <mc:Fallback>
                <p:oleObj name="Equation" r:id="rId36" imgW="253800" imgH="164880" progId="Equation.DSMT4">
                  <p:embed/>
                  <p:pic>
                    <p:nvPicPr>
                      <p:cNvPr id="127" name="Object 126">
                        <a:extLst>
                          <a:ext uri="{FF2B5EF4-FFF2-40B4-BE49-F238E27FC236}">
                            <a16:creationId xmlns:a16="http://schemas.microsoft.com/office/drawing/2014/main" id="{06E25DB9-7376-4996-AA58-0687E3DCA2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665288" y="5421403"/>
                        <a:ext cx="2540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" name="Object 127">
            <a:extLst>
              <a:ext uri="{FF2B5EF4-FFF2-40B4-BE49-F238E27FC236}">
                <a16:creationId xmlns:a16="http://schemas.microsoft.com/office/drawing/2014/main" id="{363C237D-1330-4CAF-909B-7CE15FBDBDD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31552" y="5122636"/>
          <a:ext cx="368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Equation" r:id="rId21" imgW="368280" imgH="723600" progId="Equation.DSMT4">
                  <p:embed/>
                </p:oleObj>
              </mc:Choice>
              <mc:Fallback>
                <p:oleObj name="Equation" r:id="rId21" imgW="368280" imgH="723600" progId="Equation.DSMT4">
                  <p:embed/>
                  <p:pic>
                    <p:nvPicPr>
                      <p:cNvPr id="128" name="Object 127">
                        <a:extLst>
                          <a:ext uri="{FF2B5EF4-FFF2-40B4-BE49-F238E27FC236}">
                            <a16:creationId xmlns:a16="http://schemas.microsoft.com/office/drawing/2014/main" id="{363C237D-1330-4CAF-909B-7CE15FBDBD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031552" y="5122636"/>
                        <a:ext cx="3683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" name="Object 128">
            <a:extLst>
              <a:ext uri="{FF2B5EF4-FFF2-40B4-BE49-F238E27FC236}">
                <a16:creationId xmlns:a16="http://schemas.microsoft.com/office/drawing/2014/main" id="{B870861B-73E4-4B51-AF96-69274D5692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14056" y="5340077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Equation" r:id="rId23" imgW="266400" imgH="266400" progId="Equation.DSMT4">
                  <p:embed/>
                </p:oleObj>
              </mc:Choice>
              <mc:Fallback>
                <p:oleObj name="Equation" r:id="rId23" imgW="266400" imgH="266400" progId="Equation.DSMT4">
                  <p:embed/>
                  <p:pic>
                    <p:nvPicPr>
                      <p:cNvPr id="129" name="Object 128">
                        <a:extLst>
                          <a:ext uri="{FF2B5EF4-FFF2-40B4-BE49-F238E27FC236}">
                            <a16:creationId xmlns:a16="http://schemas.microsoft.com/office/drawing/2014/main" id="{B870861B-73E4-4B51-AF96-69274D5692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614056" y="5340077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" name="Object 129">
            <a:extLst>
              <a:ext uri="{FF2B5EF4-FFF2-40B4-BE49-F238E27FC236}">
                <a16:creationId xmlns:a16="http://schemas.microsoft.com/office/drawing/2014/main" id="{B4F2833C-3554-42DB-B4ED-2D5258C3B8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91990" y="5122636"/>
          <a:ext cx="368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Equation" r:id="rId24" imgW="368280" imgH="723600" progId="Equation.DSMT4">
                  <p:embed/>
                </p:oleObj>
              </mc:Choice>
              <mc:Fallback>
                <p:oleObj name="Equation" r:id="rId24" imgW="368280" imgH="723600" progId="Equation.DSMT4">
                  <p:embed/>
                  <p:pic>
                    <p:nvPicPr>
                      <p:cNvPr id="130" name="Object 129">
                        <a:extLst>
                          <a:ext uri="{FF2B5EF4-FFF2-40B4-BE49-F238E27FC236}">
                            <a16:creationId xmlns:a16="http://schemas.microsoft.com/office/drawing/2014/main" id="{B4F2833C-3554-42DB-B4ED-2D5258C3B8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991990" y="5122636"/>
                        <a:ext cx="3683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" name="Object 130">
            <a:extLst>
              <a:ext uri="{FF2B5EF4-FFF2-40B4-BE49-F238E27FC236}">
                <a16:creationId xmlns:a16="http://schemas.microsoft.com/office/drawing/2014/main" id="{EE20157D-D0C4-4A26-AD6F-C0A0512DF06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80143" y="5340077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Equation" r:id="rId26" imgW="266400" imgH="266400" progId="Equation.DSMT4">
                  <p:embed/>
                </p:oleObj>
              </mc:Choice>
              <mc:Fallback>
                <p:oleObj name="Equation" r:id="rId26" imgW="266400" imgH="266400" progId="Equation.DSMT4">
                  <p:embed/>
                  <p:pic>
                    <p:nvPicPr>
                      <p:cNvPr id="131" name="Object 130">
                        <a:extLst>
                          <a:ext uri="{FF2B5EF4-FFF2-40B4-BE49-F238E27FC236}">
                            <a16:creationId xmlns:a16="http://schemas.microsoft.com/office/drawing/2014/main" id="{EE20157D-D0C4-4A26-AD6F-C0A0512DF0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80143" y="5340077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2" name="Object 131">
            <a:extLst>
              <a:ext uri="{FF2B5EF4-FFF2-40B4-BE49-F238E27FC236}">
                <a16:creationId xmlns:a16="http://schemas.microsoft.com/office/drawing/2014/main" id="{5B52B296-5EEF-4DB8-8843-35302EBDB74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50840" y="5122636"/>
          <a:ext cx="368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Equation" r:id="rId27" imgW="368280" imgH="723600" progId="Equation.DSMT4">
                  <p:embed/>
                </p:oleObj>
              </mc:Choice>
              <mc:Fallback>
                <p:oleObj name="Equation" r:id="rId27" imgW="368280" imgH="723600" progId="Equation.DSMT4">
                  <p:embed/>
                  <p:pic>
                    <p:nvPicPr>
                      <p:cNvPr id="132" name="Object 131">
                        <a:extLst>
                          <a:ext uri="{FF2B5EF4-FFF2-40B4-BE49-F238E27FC236}">
                            <a16:creationId xmlns:a16="http://schemas.microsoft.com/office/drawing/2014/main" id="{5B52B296-5EEF-4DB8-8843-35302EBDB7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950840" y="5122636"/>
                        <a:ext cx="3683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" name="Object 132">
            <a:extLst>
              <a:ext uri="{FF2B5EF4-FFF2-40B4-BE49-F238E27FC236}">
                <a16:creationId xmlns:a16="http://schemas.microsoft.com/office/drawing/2014/main" id="{B7442D86-461D-4BBA-B7B7-50F6B8ADA6A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23323" y="5340077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Equation" r:id="rId29" imgW="266400" imgH="266400" progId="Equation.DSMT4">
                  <p:embed/>
                </p:oleObj>
              </mc:Choice>
              <mc:Fallback>
                <p:oleObj name="Equation" r:id="rId29" imgW="266400" imgH="266400" progId="Equation.DSMT4">
                  <p:embed/>
                  <p:pic>
                    <p:nvPicPr>
                      <p:cNvPr id="133" name="Object 132">
                        <a:extLst>
                          <a:ext uri="{FF2B5EF4-FFF2-40B4-BE49-F238E27FC236}">
                            <a16:creationId xmlns:a16="http://schemas.microsoft.com/office/drawing/2014/main" id="{B7442D86-461D-4BBA-B7B7-50F6B8ADA6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523323" y="5340077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" name="Object 133">
            <a:extLst>
              <a:ext uri="{FF2B5EF4-FFF2-40B4-BE49-F238E27FC236}">
                <a16:creationId xmlns:a16="http://schemas.microsoft.com/office/drawing/2014/main" id="{BCBD0C33-6C68-4AE3-94B1-422FA7E19F6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93815" y="5136923"/>
          <a:ext cx="368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Equation" r:id="rId30" imgW="368280" imgH="723600" progId="Equation.DSMT4">
                  <p:embed/>
                </p:oleObj>
              </mc:Choice>
              <mc:Fallback>
                <p:oleObj name="Equation" r:id="rId30" imgW="368280" imgH="723600" progId="Equation.DSMT4">
                  <p:embed/>
                  <p:pic>
                    <p:nvPicPr>
                      <p:cNvPr id="134" name="Object 133">
                        <a:extLst>
                          <a:ext uri="{FF2B5EF4-FFF2-40B4-BE49-F238E27FC236}">
                            <a16:creationId xmlns:a16="http://schemas.microsoft.com/office/drawing/2014/main" id="{BCBD0C33-6C68-4AE3-94B1-422FA7E19F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893815" y="5136923"/>
                        <a:ext cx="3683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" name="Object 134">
            <a:extLst>
              <a:ext uri="{FF2B5EF4-FFF2-40B4-BE49-F238E27FC236}">
                <a16:creationId xmlns:a16="http://schemas.microsoft.com/office/drawing/2014/main" id="{E80FD902-1836-473C-A7D7-DACECFF9FA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76875" y="5373460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Equation" r:id="rId38" imgW="266400" imgH="266400" progId="Equation.DSMT4">
                  <p:embed/>
                </p:oleObj>
              </mc:Choice>
              <mc:Fallback>
                <p:oleObj name="Equation" r:id="rId38" imgW="266400" imgH="266400" progId="Equation.DSMT4">
                  <p:embed/>
                  <p:pic>
                    <p:nvPicPr>
                      <p:cNvPr id="135" name="Object 134">
                        <a:extLst>
                          <a:ext uri="{FF2B5EF4-FFF2-40B4-BE49-F238E27FC236}">
                            <a16:creationId xmlns:a16="http://schemas.microsoft.com/office/drawing/2014/main" id="{E80FD902-1836-473C-A7D7-DACECFF9FA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476875" y="5373460"/>
                        <a:ext cx="266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56713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92" grpId="0" animBg="1"/>
      <p:bldP spid="102" grpId="0" animBg="1"/>
      <p:bldP spid="1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A0F4F28-2020-4A27-B446-BF23CA451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26B60DA-B402-4086-A6BD-24E067256501}"/>
              </a:ext>
            </a:extLst>
          </p:cNvPr>
          <p:cNvSpPr/>
          <p:nvPr/>
        </p:nvSpPr>
        <p:spPr>
          <a:xfrm>
            <a:off x="365794" y="5468008"/>
            <a:ext cx="1296299" cy="759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A81549D-D151-482B-AA93-8482FFD1F751}"/>
              </a:ext>
            </a:extLst>
          </p:cNvPr>
          <p:cNvSpPr/>
          <p:nvPr/>
        </p:nvSpPr>
        <p:spPr>
          <a:xfrm>
            <a:off x="5523433" y="5941776"/>
            <a:ext cx="311622" cy="23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50A56FA-5343-4964-8420-5986CB8905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t="45993" r="2"/>
          <a:stretch/>
        </p:blipFill>
        <p:spPr>
          <a:xfrm>
            <a:off x="683568" y="2833946"/>
            <a:ext cx="5593835" cy="118375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6463BF-3AC7-4B33-973E-25107D2BC2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21972" y="2249746"/>
            <a:ext cx="792088" cy="5873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7EF4C66-A9A0-4725-89D2-F3C7ACB9617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5052" y="2252921"/>
            <a:ext cx="774240" cy="5873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EE95A1-9AED-4B49-9D09-36CB8065E8F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13513" y="2244934"/>
            <a:ext cx="774239" cy="58737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4323F75-45AE-4E8C-B907-5B72D62CEFD4}"/>
              </a:ext>
            </a:extLst>
          </p:cNvPr>
          <p:cNvSpPr txBox="1"/>
          <p:nvPr/>
        </p:nvSpPr>
        <p:spPr>
          <a:xfrm>
            <a:off x="-324544" y="4413021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What addition equation matches this number line?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51D4FC-16B9-4764-918E-3FB9E8B28140}"/>
              </a:ext>
            </a:extLst>
          </p:cNvPr>
          <p:cNvSpPr txBox="1"/>
          <p:nvPr/>
        </p:nvSpPr>
        <p:spPr>
          <a:xfrm>
            <a:off x="0" y="81774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b="1" dirty="0"/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759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6|12.3|5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8|11.1|4.5|16.2|13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2|5.9|5.1|3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4|2.6|2.9|2.8|7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8|3.5|3.7|7.3|5.6|6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7|8.3|2.9|2.9|15.4|9.6|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4|2.2|2.2|2.3|2.1|13.1|12.8|8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9|1.6|0.8|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2|0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1B18B3D-5C68-4030-BEF3-6F927E24DA37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f004d93e-66bb-47c0-8e11-8928414d89ba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59BE631E-ED09-4C34-8784-1B56706832A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5805</TotalTime>
  <Words>148</Words>
  <Application>Microsoft Office PowerPoint</Application>
  <PresentationFormat>On-screen Show (4:3)</PresentationFormat>
  <Paragraphs>55</Paragraphs>
  <Slides>11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Cambria Math</vt:lpstr>
      <vt:lpstr>Myriad Pro</vt:lpstr>
      <vt:lpstr>Open Sans</vt:lpstr>
      <vt:lpstr>Custom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151</cp:revision>
  <dcterms:created xsi:type="dcterms:W3CDTF">2008-01-11T09:41:35Z</dcterms:created>
  <dcterms:modified xsi:type="dcterms:W3CDTF">2020-08-27T12:50:10Z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