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7" r:id="rId4"/>
  </p:sldMasterIdLst>
  <p:notesMasterIdLst>
    <p:notesMasterId r:id="rId15"/>
  </p:notesMasterIdLst>
  <p:sldIdLst>
    <p:sldId id="326" r:id="rId5"/>
    <p:sldId id="271" r:id="rId6"/>
    <p:sldId id="321" r:id="rId7"/>
    <p:sldId id="317" r:id="rId8"/>
    <p:sldId id="322" r:id="rId9"/>
    <p:sldId id="324" r:id="rId10"/>
    <p:sldId id="323" r:id="rId11"/>
    <p:sldId id="278" r:id="rId12"/>
    <p:sldId id="279" r:id="rId13"/>
    <p:sldId id="32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E5F332-3FA3-4A50-80F8-9AC74BCA7E0F}" v="21" dt="2020-08-12T10:21:34.7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93811" autoAdjust="0"/>
  </p:normalViewPr>
  <p:slideViewPr>
    <p:cSldViewPr snapToGrid="0">
      <p:cViewPr varScale="1">
        <p:scale>
          <a:sx n="68" d="100"/>
          <a:sy n="68" d="100"/>
        </p:scale>
        <p:origin x="144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5026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923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537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11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781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618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73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95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107337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241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159674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81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098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png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3.png"/><Relationship Id="rId5" Type="http://schemas.openxmlformats.org/officeDocument/2006/relationships/image" Target="../media/image22.wmf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7.png"/><Relationship Id="rId1" Type="http://schemas.openxmlformats.org/officeDocument/2006/relationships/tags" Target="../tags/tag5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9.png"/><Relationship Id="rId1" Type="http://schemas.openxmlformats.org/officeDocument/2006/relationships/tags" Target="../tags/tag6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20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D8B9C436-EFD3-406A-9FB5-DBBCFC1A4D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12</a:t>
            </a:r>
          </a:p>
        </p:txBody>
      </p:sp>
    </p:spTree>
    <p:extLst>
      <p:ext uri="{BB962C8B-B14F-4D97-AF65-F5344CB8AC3E}">
        <p14:creationId xmlns:p14="http://schemas.microsoft.com/office/powerpoint/2010/main" val="4071659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534F93-9EBF-423A-B447-4BCB66D5EE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058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71670C-EB89-457A-B1C4-5B27D64F6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9B63AD-D4AB-4D87-82BF-40E67E217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0" y="75004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Are you ready for a challenge?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1150" y="1896150"/>
            <a:ext cx="5955898" cy="14185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1" y="2996287"/>
            <a:ext cx="285750" cy="3333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6138" y="3034387"/>
            <a:ext cx="352425" cy="5905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370B4C-9D9D-4A58-860B-14DD5035523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7651" y="2280284"/>
            <a:ext cx="368300" cy="406401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5219699" y="3708043"/>
            <a:ext cx="1794917" cy="1087367"/>
          </a:xfrm>
          <a:prstGeom prst="wedgeRoundRectCallout">
            <a:avLst>
              <a:gd name="adj1" fmla="val 66497"/>
              <a:gd name="adj2" fmla="val -39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83373" y="3755220"/>
                <a:ext cx="158749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arrow is pointing </a:t>
                </a:r>
                <a:r>
                  <a:rPr lang="en-GB" dirty="0">
                    <a:solidFill>
                      <a:prstClr val="black"/>
                    </a:solidFill>
                    <a:latin typeface="Calibri"/>
                  </a:rPr>
                  <a:t>to</a:t>
                </a: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den>
                    </m:f>
                  </m:oMath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373" y="3755220"/>
                <a:ext cx="1587499" cy="1323439"/>
              </a:xfrm>
              <a:prstGeom prst="rect">
                <a:avLst/>
              </a:prstGeom>
              <a:blipFill>
                <a:blip r:embed="rId10"/>
                <a:stretch>
                  <a:fillRect l="-3065" t="-23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ounded Rectangular Callout 20"/>
          <p:cNvSpPr/>
          <p:nvPr/>
        </p:nvSpPr>
        <p:spPr>
          <a:xfrm>
            <a:off x="1914526" y="4678550"/>
            <a:ext cx="1647882" cy="1209675"/>
          </a:xfrm>
          <a:prstGeom prst="wedgeRoundRectCallout">
            <a:avLst>
              <a:gd name="adj1" fmla="val -66303"/>
              <a:gd name="adj2" fmla="val -3093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057401" y="4821722"/>
                <a:ext cx="1587499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arrow is pointing </a:t>
                </a:r>
                <a:r>
                  <a:rPr lang="en-GB" dirty="0">
                    <a:solidFill>
                      <a:prstClr val="black"/>
                    </a:solidFill>
                    <a:latin typeface="Calibri"/>
                  </a:rPr>
                  <a:t>to</a:t>
                </a: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kumimoji="0" lang="en-GB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den>
                    </m:f>
                  </m:oMath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1" y="4821722"/>
                <a:ext cx="1587499" cy="1046440"/>
              </a:xfrm>
              <a:prstGeom prst="rect">
                <a:avLst/>
              </a:prstGeom>
              <a:blipFill>
                <a:blip r:embed="rId11"/>
                <a:stretch>
                  <a:fillRect l="-3462" t="-3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60A0EFA5-201D-406E-A0E0-41A78972FF4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72350" y="4066500"/>
            <a:ext cx="1647882" cy="13796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3C34B-1E1E-4DB8-97B6-3B525DEFB5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196" y="4416268"/>
            <a:ext cx="1143000" cy="107632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CB3835-6982-4F06-BAA7-A87BFA56858F}"/>
              </a:ext>
            </a:extLst>
          </p:cNvPr>
          <p:cNvSpPr/>
          <p:nvPr/>
        </p:nvSpPr>
        <p:spPr>
          <a:xfrm>
            <a:off x="7280910" y="5283387"/>
            <a:ext cx="674370" cy="294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8E3AA9-D8F1-45F9-9680-22EDD50D0D64}"/>
              </a:ext>
            </a:extLst>
          </p:cNvPr>
          <p:cNvSpPr/>
          <p:nvPr/>
        </p:nvSpPr>
        <p:spPr>
          <a:xfrm>
            <a:off x="8380152" y="5283387"/>
            <a:ext cx="596322" cy="294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B2F542-E475-4CD7-A14B-889694B95527}"/>
              </a:ext>
            </a:extLst>
          </p:cNvPr>
          <p:cNvSpPr/>
          <p:nvPr/>
        </p:nvSpPr>
        <p:spPr>
          <a:xfrm>
            <a:off x="500196" y="5430613"/>
            <a:ext cx="334194" cy="14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335B7B-9974-47A9-B485-A2A539F1495A}"/>
              </a:ext>
            </a:extLst>
          </p:cNvPr>
          <p:cNvSpPr/>
          <p:nvPr/>
        </p:nvSpPr>
        <p:spPr>
          <a:xfrm>
            <a:off x="1188720" y="5446122"/>
            <a:ext cx="443809" cy="13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Multiplication Sign 19">
            <a:extLst>
              <a:ext uri="{FF2B5EF4-FFF2-40B4-BE49-F238E27FC236}">
                <a16:creationId xmlns:a16="http://schemas.microsoft.com/office/drawing/2014/main" id="{F2AEE32B-8520-4A6C-8AF5-ABF876748153}"/>
              </a:ext>
            </a:extLst>
          </p:cNvPr>
          <p:cNvSpPr/>
          <p:nvPr/>
        </p:nvSpPr>
        <p:spPr>
          <a:xfrm>
            <a:off x="604704" y="5704507"/>
            <a:ext cx="976446" cy="73953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0401ED9-424B-4B3C-88E0-D3C3F7FDC59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20131" y="5511981"/>
            <a:ext cx="813450" cy="8467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FAC4EB5F-215C-46D7-8B2F-6EDC2F5BCB49}"/>
                  </a:ext>
                </a:extLst>
              </p:cNvPr>
              <p:cNvSpPr/>
              <p:nvPr/>
            </p:nvSpPr>
            <p:spPr>
              <a:xfrm>
                <a:off x="4972676" y="2779943"/>
                <a:ext cx="494046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FAC4EB5F-215C-46D7-8B2F-6EDC2F5BCB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676" y="2779943"/>
                <a:ext cx="494046" cy="6127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80487B1D-9685-4EBE-8B97-2FED47B2E4C2}"/>
                  </a:ext>
                </a:extLst>
              </p:cNvPr>
              <p:cNvSpPr/>
              <p:nvPr/>
            </p:nvSpPr>
            <p:spPr>
              <a:xfrm>
                <a:off x="2710418" y="2779288"/>
                <a:ext cx="494046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80487B1D-9685-4EBE-8B97-2FED47B2E4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0418" y="2779288"/>
                <a:ext cx="494046" cy="6127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0402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81906B-0D0F-4075-8E19-9A0A2D6D82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7FD539-0FBF-468F-BA56-53BB8AE0F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9D58F9-A8DD-4AA2-98A0-A159BA2992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3"/>
          <a:stretch/>
        </p:blipFill>
        <p:spPr>
          <a:xfrm>
            <a:off x="130020" y="1402598"/>
            <a:ext cx="8597340" cy="10721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EBCCBC4-3438-488F-90DA-A34E9EB0B8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067" y="5266109"/>
            <a:ext cx="5883390" cy="9572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2E87910-A089-4179-93DA-BD37F0F9F6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472067" y="4684806"/>
            <a:ext cx="1613907" cy="586517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243BBD39-D35D-4760-9F9B-E36A7E7B6D4C}"/>
              </a:ext>
            </a:extLst>
          </p:cNvPr>
          <p:cNvSpPr/>
          <p:nvPr/>
        </p:nvSpPr>
        <p:spPr>
          <a:xfrm>
            <a:off x="4574402" y="3926798"/>
            <a:ext cx="295274" cy="351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6B6F5000-B653-4442-BD00-9721A289AA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1549079" y="4706169"/>
            <a:ext cx="1613907" cy="58651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8A4DDCD8-1395-4EE6-B5CE-5A6D878DB7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2626091" y="4684806"/>
            <a:ext cx="1613907" cy="58651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DDAC8DA3-C3BA-4B5F-9A76-80405360FD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3715499" y="4703830"/>
            <a:ext cx="1613907" cy="58651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569D9D8-5436-4DD3-A142-2FCC6DAC6C9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4804907" y="4691979"/>
            <a:ext cx="1613907" cy="5865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646075E-E3CD-4286-A94D-26C3621132B8}"/>
              </a:ext>
            </a:extLst>
          </p:cNvPr>
          <p:cNvSpPr/>
          <p:nvPr/>
        </p:nvSpPr>
        <p:spPr>
          <a:xfrm>
            <a:off x="7924800" y="1716941"/>
            <a:ext cx="711446" cy="1331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D9DC7C-0CD4-4CDF-940F-FB7F4C56B9D6}"/>
              </a:ext>
            </a:extLst>
          </p:cNvPr>
          <p:cNvSpPr txBox="1"/>
          <p:nvPr/>
        </p:nvSpPr>
        <p:spPr>
          <a:xfrm>
            <a:off x="7955277" y="2165049"/>
            <a:ext cx="533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1</a:t>
            </a:r>
          </a:p>
          <a:p>
            <a:r>
              <a:rPr lang="en-GB" sz="3200" dirty="0">
                <a:latin typeface="Myriad Pro" panose="020B0503030403020204"/>
              </a:rPr>
              <a:t>5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EA85F7C-4F5D-4F6B-8628-124AE41FE8CE}"/>
              </a:ext>
            </a:extLst>
          </p:cNvPr>
          <p:cNvCxnSpPr>
            <a:cxnSpLocks/>
          </p:cNvCxnSpPr>
          <p:nvPr/>
        </p:nvCxnSpPr>
        <p:spPr>
          <a:xfrm>
            <a:off x="7917174" y="2703658"/>
            <a:ext cx="533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8" name="Rectangle 97">
            <a:extLst>
              <a:ext uri="{FF2B5EF4-FFF2-40B4-BE49-F238E27FC236}">
                <a16:creationId xmlns:a16="http://schemas.microsoft.com/office/drawing/2014/main" id="{BE495B33-F409-4FC1-AC33-8B9F6437E7B1}"/>
              </a:ext>
            </a:extLst>
          </p:cNvPr>
          <p:cNvSpPr/>
          <p:nvPr/>
        </p:nvSpPr>
        <p:spPr>
          <a:xfrm>
            <a:off x="7599168" y="2142924"/>
            <a:ext cx="1169412" cy="1331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7EECB6C3-244E-42E2-B69C-BCF5B80ED970}"/>
              </a:ext>
            </a:extLst>
          </p:cNvPr>
          <p:cNvSpPr/>
          <p:nvPr/>
        </p:nvSpPr>
        <p:spPr>
          <a:xfrm>
            <a:off x="213647" y="1858471"/>
            <a:ext cx="2301240" cy="81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384DA2-4D94-4E9C-9310-1CC85D083B5E}"/>
              </a:ext>
            </a:extLst>
          </p:cNvPr>
          <p:cNvSpPr txBox="1"/>
          <p:nvPr/>
        </p:nvSpPr>
        <p:spPr>
          <a:xfrm>
            <a:off x="7768331" y="2418890"/>
            <a:ext cx="1051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2</a:t>
            </a:r>
          </a:p>
          <a:p>
            <a:r>
              <a:rPr lang="en-GB" sz="3200" dirty="0">
                <a:latin typeface="Myriad Pro" panose="020B0503030403020204"/>
              </a:rPr>
              <a:t>5</a:t>
            </a:r>
            <a:endParaRPr lang="en-GB" dirty="0">
              <a:latin typeface="Myriad Pro" panose="020B0503030403020204"/>
            </a:endParaRP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939A0B3A-F8F9-4799-958C-DCD47E296E0D}"/>
              </a:ext>
            </a:extLst>
          </p:cNvPr>
          <p:cNvCxnSpPr/>
          <p:nvPr/>
        </p:nvCxnSpPr>
        <p:spPr>
          <a:xfrm>
            <a:off x="7741920" y="2972739"/>
            <a:ext cx="54864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A2B270FD-3AFB-417A-A04A-34E196D42424}"/>
              </a:ext>
            </a:extLst>
          </p:cNvPr>
          <p:cNvSpPr/>
          <p:nvPr/>
        </p:nvSpPr>
        <p:spPr>
          <a:xfrm>
            <a:off x="7566170" y="2284741"/>
            <a:ext cx="1169412" cy="1331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4DDBC4A-F86D-4D66-8925-14F686293A8E}"/>
              </a:ext>
            </a:extLst>
          </p:cNvPr>
          <p:cNvSpPr txBox="1"/>
          <p:nvPr/>
        </p:nvSpPr>
        <p:spPr>
          <a:xfrm>
            <a:off x="7742676" y="2370304"/>
            <a:ext cx="1051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3</a:t>
            </a:r>
          </a:p>
          <a:p>
            <a:r>
              <a:rPr lang="en-GB" sz="3200" dirty="0">
                <a:latin typeface="Myriad Pro" panose="020B0503030403020204"/>
              </a:rPr>
              <a:t>5</a:t>
            </a:r>
            <a:endParaRPr lang="en-GB" dirty="0">
              <a:latin typeface="Myriad Pro" panose="020B0503030403020204"/>
            </a:endParaRP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6FB32D64-F522-4151-9046-1A4C625A5BC9}"/>
              </a:ext>
            </a:extLst>
          </p:cNvPr>
          <p:cNvCxnSpPr/>
          <p:nvPr/>
        </p:nvCxnSpPr>
        <p:spPr>
          <a:xfrm>
            <a:off x="7642854" y="2914308"/>
            <a:ext cx="54864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99545DC7-6359-4EDD-B096-67AD76829C27}"/>
              </a:ext>
            </a:extLst>
          </p:cNvPr>
          <p:cNvSpPr/>
          <p:nvPr/>
        </p:nvSpPr>
        <p:spPr>
          <a:xfrm>
            <a:off x="7446768" y="2357801"/>
            <a:ext cx="1169412" cy="1331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C27D458-45E7-4F19-9F84-1E7581BEEB82}"/>
              </a:ext>
            </a:extLst>
          </p:cNvPr>
          <p:cNvSpPr txBox="1"/>
          <p:nvPr/>
        </p:nvSpPr>
        <p:spPr>
          <a:xfrm>
            <a:off x="7484865" y="2267677"/>
            <a:ext cx="1051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4</a:t>
            </a:r>
          </a:p>
          <a:p>
            <a:r>
              <a:rPr lang="en-GB" sz="3200" dirty="0">
                <a:latin typeface="Myriad Pro" panose="020B0503030403020204"/>
              </a:rPr>
              <a:t>5</a:t>
            </a:r>
            <a:endParaRPr lang="en-GB" dirty="0">
              <a:latin typeface="Myriad Pro" panose="020B0503030403020204"/>
            </a:endParaRPr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A83A7D3-192A-440C-806B-BB9212E7DBB6}"/>
              </a:ext>
            </a:extLst>
          </p:cNvPr>
          <p:cNvCxnSpPr/>
          <p:nvPr/>
        </p:nvCxnSpPr>
        <p:spPr>
          <a:xfrm>
            <a:off x="7406637" y="2814987"/>
            <a:ext cx="54864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1D900F5-D4F7-4360-AB8A-BAA44356DCE6}"/>
              </a:ext>
            </a:extLst>
          </p:cNvPr>
          <p:cNvSpPr/>
          <p:nvPr/>
        </p:nvSpPr>
        <p:spPr>
          <a:xfrm>
            <a:off x="6841233" y="2165049"/>
            <a:ext cx="1169412" cy="1331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636F2ED-0C3B-4C04-87C8-1C788B08FABE}"/>
              </a:ext>
            </a:extLst>
          </p:cNvPr>
          <p:cNvSpPr txBox="1"/>
          <p:nvPr/>
        </p:nvSpPr>
        <p:spPr>
          <a:xfrm>
            <a:off x="7533172" y="1286049"/>
            <a:ext cx="1051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5</a:t>
            </a:r>
          </a:p>
          <a:p>
            <a:r>
              <a:rPr lang="en-GB" sz="3200" dirty="0">
                <a:latin typeface="Myriad Pro" panose="020B0503030403020204"/>
              </a:rPr>
              <a:t>5</a:t>
            </a:r>
            <a:endParaRPr lang="en-GB" dirty="0">
              <a:latin typeface="Myriad Pro" panose="020B0503030403020204"/>
            </a:endParaRP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3CD1286F-6039-4C95-88FE-1A646939FB96}"/>
              </a:ext>
            </a:extLst>
          </p:cNvPr>
          <p:cNvCxnSpPr/>
          <p:nvPr/>
        </p:nvCxnSpPr>
        <p:spPr>
          <a:xfrm>
            <a:off x="7510312" y="1847725"/>
            <a:ext cx="54864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Arrow: Up 31">
            <a:extLst>
              <a:ext uri="{FF2B5EF4-FFF2-40B4-BE49-F238E27FC236}">
                <a16:creationId xmlns:a16="http://schemas.microsoft.com/office/drawing/2014/main" id="{0AEF71F0-5EDF-422E-B063-043C7418AE59}"/>
              </a:ext>
            </a:extLst>
          </p:cNvPr>
          <p:cNvSpPr/>
          <p:nvPr/>
        </p:nvSpPr>
        <p:spPr>
          <a:xfrm>
            <a:off x="408710" y="5927229"/>
            <a:ext cx="276960" cy="362375"/>
          </a:xfrm>
          <a:prstGeom prst="up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5D91A40-715A-4AB1-AD01-0786849A874E}"/>
              </a:ext>
            </a:extLst>
          </p:cNvPr>
          <p:cNvSpPr/>
          <p:nvPr/>
        </p:nvSpPr>
        <p:spPr>
          <a:xfrm>
            <a:off x="259847" y="1413567"/>
            <a:ext cx="1251356" cy="402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22D8931-602D-4BD4-8334-D412B3308BBB}"/>
              </a:ext>
            </a:extLst>
          </p:cNvPr>
          <p:cNvSpPr/>
          <p:nvPr/>
        </p:nvSpPr>
        <p:spPr>
          <a:xfrm>
            <a:off x="1526449" y="1413566"/>
            <a:ext cx="1251356" cy="402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7D26294-656F-4DD3-8337-7C8495B6A7EB}"/>
              </a:ext>
            </a:extLst>
          </p:cNvPr>
          <p:cNvSpPr/>
          <p:nvPr/>
        </p:nvSpPr>
        <p:spPr>
          <a:xfrm>
            <a:off x="2796202" y="1413565"/>
            <a:ext cx="1251356" cy="402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BE63601-1DD1-4809-B9CB-D3A432D3FFFA}"/>
              </a:ext>
            </a:extLst>
          </p:cNvPr>
          <p:cNvSpPr/>
          <p:nvPr/>
        </p:nvSpPr>
        <p:spPr>
          <a:xfrm>
            <a:off x="4062804" y="1415070"/>
            <a:ext cx="1251356" cy="402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41AA99B-19E3-4A45-A75B-DF1B998DCDC1}"/>
              </a:ext>
            </a:extLst>
          </p:cNvPr>
          <p:cNvSpPr/>
          <p:nvPr/>
        </p:nvSpPr>
        <p:spPr>
          <a:xfrm>
            <a:off x="5329406" y="1413845"/>
            <a:ext cx="1251356" cy="402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A2FE8A-AA98-47C6-9AD0-48D12BC6B369}"/>
              </a:ext>
            </a:extLst>
          </p:cNvPr>
          <p:cNvSpPr txBox="1"/>
          <p:nvPr/>
        </p:nvSpPr>
        <p:spPr>
          <a:xfrm>
            <a:off x="174073" y="1951550"/>
            <a:ext cx="275001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riad Pro" panose="020B0503030403020204"/>
              </a:rPr>
              <a:t>1 one fifth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2D7F25-2E04-4017-BC5B-E9F294B28C4B}"/>
              </a:ext>
            </a:extLst>
          </p:cNvPr>
          <p:cNvSpPr/>
          <p:nvPr/>
        </p:nvSpPr>
        <p:spPr>
          <a:xfrm>
            <a:off x="2362200" y="5523504"/>
            <a:ext cx="4923269" cy="584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FC5708-3D33-43A2-884D-13644DBB16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90427"/>
          <a:stretch/>
        </p:blipFill>
        <p:spPr>
          <a:xfrm>
            <a:off x="1496159" y="5630035"/>
            <a:ext cx="463207" cy="79450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5096B29-D703-4A77-B1BB-B3AA82D9502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8928" r="65039"/>
          <a:stretch/>
        </p:blipFill>
        <p:spPr>
          <a:xfrm>
            <a:off x="2396123" y="5659721"/>
            <a:ext cx="775766" cy="79450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460E95BB-1113-427C-8D30-CA0BE0E5F47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8310" r="22117"/>
          <a:stretch/>
        </p:blipFill>
        <p:spPr>
          <a:xfrm>
            <a:off x="4720716" y="5640370"/>
            <a:ext cx="463207" cy="79450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9C650B3-258C-4D76-B585-07EA5741A95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323" r="45496"/>
          <a:stretch/>
        </p:blipFill>
        <p:spPr>
          <a:xfrm>
            <a:off x="3669819" y="5645519"/>
            <a:ext cx="444236" cy="79450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C31614C-9731-4ABE-8DD2-9AE748C673A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9134"/>
          <a:stretch/>
        </p:blipFill>
        <p:spPr>
          <a:xfrm>
            <a:off x="5790584" y="5630034"/>
            <a:ext cx="525780" cy="794503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9E7D41A4-0E91-463B-A234-B7587CAF96E3}"/>
              </a:ext>
            </a:extLst>
          </p:cNvPr>
          <p:cNvSpPr txBox="1"/>
          <p:nvPr/>
        </p:nvSpPr>
        <p:spPr>
          <a:xfrm>
            <a:off x="178802" y="2022577"/>
            <a:ext cx="23196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riad Pro" panose="020B0503030403020204"/>
              </a:rPr>
              <a:t>2 one fifths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6159929-F5E1-4CEF-BB86-F7EEDF76F42B}"/>
              </a:ext>
            </a:extLst>
          </p:cNvPr>
          <p:cNvSpPr txBox="1"/>
          <p:nvPr/>
        </p:nvSpPr>
        <p:spPr>
          <a:xfrm>
            <a:off x="170206" y="2045664"/>
            <a:ext cx="23196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riad Pro" panose="020B0503030403020204"/>
              </a:rPr>
              <a:t>3 one fifths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D61FE6C-A08C-42D2-9C2F-4E1361FFD6C1}"/>
              </a:ext>
            </a:extLst>
          </p:cNvPr>
          <p:cNvSpPr txBox="1"/>
          <p:nvPr/>
        </p:nvSpPr>
        <p:spPr>
          <a:xfrm>
            <a:off x="187991" y="2018017"/>
            <a:ext cx="23196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riad Pro" panose="020B0503030403020204"/>
              </a:rPr>
              <a:t>4 one fifths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267B5D9-4830-4810-A93A-E7C6E446AFFF}"/>
              </a:ext>
            </a:extLst>
          </p:cNvPr>
          <p:cNvSpPr txBox="1"/>
          <p:nvPr/>
        </p:nvSpPr>
        <p:spPr>
          <a:xfrm>
            <a:off x="224726" y="2006067"/>
            <a:ext cx="23196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Myriad Pro" panose="020B0503030403020204"/>
              </a:rPr>
              <a:t>5 one-fifths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998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42" grpId="0" animBg="1"/>
      <p:bldP spid="46" grpId="0" animBg="1"/>
      <p:bldP spid="47" grpId="0" animBg="1"/>
      <p:bldP spid="48" grpId="0" animBg="1"/>
      <p:bldP spid="49" grpId="0" animBg="1"/>
      <p:bldP spid="5" grpId="0" animBg="1"/>
      <p:bldP spid="114" grpId="0" animBg="1"/>
      <p:bldP spid="21" grpId="0" animBg="1"/>
      <p:bldP spid="119" grpId="0" animBg="1"/>
      <p:bldP spid="1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71A48E9-C646-44A7-8572-AA6BEC14D4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00386" y="1376097"/>
            <a:ext cx="7917090" cy="31394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EDAEF6F-AD22-41B6-8F7F-A18F2C4BA2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485" y="5484817"/>
            <a:ext cx="7907446" cy="110897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                 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B057180-E2F4-4A1E-AE43-F8648608A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191E4AF-28F5-4A01-A0D5-B5AF5ED522DB}"/>
              </a:ext>
            </a:extLst>
          </p:cNvPr>
          <p:cNvSpPr/>
          <p:nvPr/>
        </p:nvSpPr>
        <p:spPr>
          <a:xfrm>
            <a:off x="5201201" y="1827158"/>
            <a:ext cx="1184641" cy="958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3614859-4E63-48D0-8732-CCB5B9E9261D}"/>
              </a:ext>
            </a:extLst>
          </p:cNvPr>
          <p:cNvSpPr txBox="1"/>
          <p:nvPr/>
        </p:nvSpPr>
        <p:spPr>
          <a:xfrm>
            <a:off x="-1055762" y="446736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Fractions as numbers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52A5947-23E6-44FF-A459-FE06BAFD2BC8}"/>
              </a:ext>
            </a:extLst>
          </p:cNvPr>
          <p:cNvSpPr/>
          <p:nvPr/>
        </p:nvSpPr>
        <p:spPr>
          <a:xfrm>
            <a:off x="1337317" y="5693616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D80E9F78-A291-4532-A8E2-4CC6C578C68C}"/>
              </a:ext>
            </a:extLst>
          </p:cNvPr>
          <p:cNvSpPr/>
          <p:nvPr/>
        </p:nvSpPr>
        <p:spPr>
          <a:xfrm>
            <a:off x="2676599" y="5810002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E99EBBC-DCE9-4BBF-86FA-E6450E7344E3}"/>
              </a:ext>
            </a:extLst>
          </p:cNvPr>
          <p:cNvSpPr/>
          <p:nvPr/>
        </p:nvSpPr>
        <p:spPr>
          <a:xfrm>
            <a:off x="3745101" y="5755365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C5638A2-47CF-4A80-8B28-C7940AB93560}"/>
              </a:ext>
            </a:extLst>
          </p:cNvPr>
          <p:cNvSpPr/>
          <p:nvPr/>
        </p:nvSpPr>
        <p:spPr>
          <a:xfrm>
            <a:off x="5007258" y="5754050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8298C5A-B98C-4D52-AD39-3F5483191AF0}"/>
              </a:ext>
            </a:extLst>
          </p:cNvPr>
          <p:cNvSpPr/>
          <p:nvPr/>
        </p:nvSpPr>
        <p:spPr>
          <a:xfrm>
            <a:off x="6385842" y="1844316"/>
            <a:ext cx="1269992" cy="958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2951D1-67EE-4A92-8F3F-E1F449F8F0E2}"/>
              </a:ext>
            </a:extLst>
          </p:cNvPr>
          <p:cNvSpPr txBox="1"/>
          <p:nvPr/>
        </p:nvSpPr>
        <p:spPr>
          <a:xfrm>
            <a:off x="5095006" y="1011293"/>
            <a:ext cx="43647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Into 5 equal parts.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 of those parts are shaded.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3B96C46-189E-40CB-9ADD-031E6C6217E7}"/>
              </a:ext>
            </a:extLst>
          </p:cNvPr>
          <p:cNvCxnSpPr>
            <a:cxnSpLocks/>
          </p:cNvCxnSpPr>
          <p:nvPr/>
        </p:nvCxnSpPr>
        <p:spPr>
          <a:xfrm>
            <a:off x="5095006" y="2145374"/>
            <a:ext cx="33725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0F2C3C3F-3EEC-4B9C-B9F8-665A19A606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742" y="1376097"/>
            <a:ext cx="7907446" cy="313404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515E198-7B10-4AA2-BDB1-652F477CC3A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314" y="4787080"/>
            <a:ext cx="1747599" cy="70150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CB363AB-04FF-47E4-BF76-F5FF235543A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4501" y="4809819"/>
            <a:ext cx="1819022" cy="7015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68B9FDA-325A-4EA6-8EF3-7957F4A142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2468" y="4836962"/>
            <a:ext cx="1819022" cy="70150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6A81072-7906-432C-9BB1-D3F63759500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1733" y="4823090"/>
            <a:ext cx="1917724" cy="7015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122784-102C-42E3-8D53-BD3B1F20E2E8}"/>
              </a:ext>
            </a:extLst>
          </p:cNvPr>
          <p:cNvSpPr txBox="1"/>
          <p:nvPr/>
        </p:nvSpPr>
        <p:spPr>
          <a:xfrm>
            <a:off x="4905691" y="3118440"/>
            <a:ext cx="3786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4</a:t>
            </a:r>
          </a:p>
          <a:p>
            <a:r>
              <a:rPr lang="en-GB" sz="2800" dirty="0">
                <a:latin typeface="Myriad Pro" panose="020B0503030403020204"/>
              </a:rPr>
              <a:t>5</a:t>
            </a:r>
            <a:endParaRPr lang="en-GB" dirty="0">
              <a:latin typeface="Myriad Pro" panose="020B0503030403020204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48D0F7-C9E1-4AFF-8992-68E29E5A0E79}"/>
              </a:ext>
            </a:extLst>
          </p:cNvPr>
          <p:cNvCxnSpPr>
            <a:stCxn id="3" idx="1"/>
            <a:endCxn id="3" idx="3"/>
          </p:cNvCxnSpPr>
          <p:nvPr/>
        </p:nvCxnSpPr>
        <p:spPr>
          <a:xfrm>
            <a:off x="4905691" y="3595494"/>
            <a:ext cx="37863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D822003-BFA2-4FB8-9CB3-00C3DFBE1D76}"/>
              </a:ext>
            </a:extLst>
          </p:cNvPr>
          <p:cNvSpPr/>
          <p:nvPr/>
        </p:nvSpPr>
        <p:spPr>
          <a:xfrm>
            <a:off x="6385842" y="5846707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018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0" grpId="0"/>
      <p:bldP spid="63" grpId="0" animBg="1"/>
      <p:bldP spid="64" grpId="0" animBg="1"/>
      <p:bldP spid="65" grpId="0" animBg="1"/>
      <p:bldP spid="66" grpId="0" animBg="1"/>
      <p:bldP spid="18" grpId="0"/>
      <p:bldP spid="3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B0E36-ADBA-49FB-9B93-CB7B3C67A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E76338-3908-48D8-A0E5-3301BC08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B7DF9C-8CEA-4483-92A9-8128AD52DC75}"/>
              </a:ext>
            </a:extLst>
          </p:cNvPr>
          <p:cNvSpPr/>
          <p:nvPr/>
        </p:nvSpPr>
        <p:spPr>
          <a:xfrm>
            <a:off x="362857" y="3429000"/>
            <a:ext cx="1248229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B767FAD5-D65F-4B7E-A61B-BAE2A60475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9287" y="1387385"/>
            <a:ext cx="5112573" cy="3653621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AF2545CA-EEB8-4E10-BF0E-3B48811682D0}"/>
              </a:ext>
            </a:extLst>
          </p:cNvPr>
          <p:cNvSpPr txBox="1"/>
          <p:nvPr/>
        </p:nvSpPr>
        <p:spPr>
          <a:xfrm>
            <a:off x="1932422" y="1187403"/>
            <a:ext cx="7152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metre is divided into _____ equal parts. 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9400" y="1942755"/>
            <a:ext cx="5486400" cy="558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096EF4-1F61-4A3A-ADAB-17C6407BB92B}"/>
              </a:ext>
            </a:extLst>
          </p:cNvPr>
          <p:cNvSpPr txBox="1"/>
          <p:nvPr/>
        </p:nvSpPr>
        <p:spPr>
          <a:xfrm>
            <a:off x="6359195" y="1124788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ten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F589235-62BE-4C31-892F-792E039FB75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t="49582" r="2"/>
          <a:stretch/>
        </p:blipFill>
        <p:spPr>
          <a:xfrm>
            <a:off x="2711965" y="5365544"/>
            <a:ext cx="5593835" cy="110511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AE2D57A-D543-4C42-9CD0-58524EC2A2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9400" y="4778169"/>
            <a:ext cx="787400" cy="58737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3FE1B29-5C2C-4529-8580-BEE56533AA7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39129" y="4747318"/>
            <a:ext cx="787400" cy="58737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49C60A7A-8F57-44AA-AE23-34C97F6260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6158" y="4733513"/>
            <a:ext cx="787400" cy="58737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FAE63C50-B3AB-45CC-A913-082D1E9A6F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4375" y="4747317"/>
            <a:ext cx="787400" cy="58737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2A43F9-0C20-4C71-8EB8-CE4A1F8B29E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2591" y="4755841"/>
            <a:ext cx="787400" cy="58737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FA76C0E-B840-40E2-9439-F60C091E8ED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5344" y="4738965"/>
            <a:ext cx="787400" cy="58737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45D26EC-02CD-4467-80B7-AE345303B00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9024" y="4722089"/>
            <a:ext cx="787400" cy="587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8A3B71-7F64-449F-AB8B-88E9703623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9400" y="2837990"/>
            <a:ext cx="622267" cy="10163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110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63FF64A-7B08-4DE5-8EFD-6AC7EBCE3C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7AC6F9-591E-4C3F-A84D-7EAF8E185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567412-6FF8-4FDD-BA40-D37C4101E0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3100" y="1840959"/>
            <a:ext cx="5311799" cy="145033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087564F-800E-4E2B-B7CE-1487A6ABE1C5}"/>
              </a:ext>
            </a:extLst>
          </p:cNvPr>
          <p:cNvSpPr/>
          <p:nvPr/>
        </p:nvSpPr>
        <p:spPr>
          <a:xfrm>
            <a:off x="7330169" y="1016001"/>
            <a:ext cx="562881" cy="2137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B7DF9C-8CEA-4483-92A9-8128AD52DC75}"/>
              </a:ext>
            </a:extLst>
          </p:cNvPr>
          <p:cNvSpPr/>
          <p:nvPr/>
        </p:nvSpPr>
        <p:spPr>
          <a:xfrm>
            <a:off x="362857" y="3429000"/>
            <a:ext cx="1248229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F7323C-79A1-4460-A5C3-BD557F1C68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>
            <a:off x="1371600" y="1790701"/>
            <a:ext cx="558800" cy="8445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A36FF43-E503-4260-8A3D-F2CD453ECFA2}"/>
              </a:ext>
            </a:extLst>
          </p:cNvPr>
          <p:cNvSpPr/>
          <p:nvPr/>
        </p:nvSpPr>
        <p:spPr>
          <a:xfrm>
            <a:off x="7330169" y="2127933"/>
            <a:ext cx="658131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F9418F5A-9980-4564-B7FC-37CB6000DE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6034" y="2334177"/>
            <a:ext cx="369230" cy="819411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C3283CC4-657C-4811-9154-1871100835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2496391">
            <a:off x="1573642" y="2034632"/>
            <a:ext cx="558800" cy="84455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6A26174A-6D8A-43A4-92C1-AB3E872CC2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6136" y="3425824"/>
            <a:ext cx="1063131" cy="587375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7E7205C1-B8CC-47B5-B3BE-50FC804955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4848468">
            <a:off x="1573642" y="2352223"/>
            <a:ext cx="558800" cy="84455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D1E96091-CCE0-4B93-A0AD-B81F37D525B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2221" y="3424000"/>
            <a:ext cx="1039174" cy="587375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D433873D-4285-430B-8861-64672351CE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7236210">
            <a:off x="1372993" y="2600098"/>
            <a:ext cx="558800" cy="84455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0E6A87D-4AC6-4B26-9458-2F21C1C0770E}"/>
              </a:ext>
            </a:extLst>
          </p:cNvPr>
          <p:cNvSpPr/>
          <p:nvPr/>
        </p:nvSpPr>
        <p:spPr>
          <a:xfrm>
            <a:off x="7456034" y="2197099"/>
            <a:ext cx="437016" cy="956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25908B5C-86EC-4DF0-951F-4571FB140A9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4275" y="2334176"/>
            <a:ext cx="227716" cy="819411"/>
          </a:xfrm>
          <a:prstGeom prst="rect">
            <a:avLst/>
          </a:prstGeom>
        </p:spPr>
      </p:pic>
      <p:sp>
        <p:nvSpPr>
          <p:cNvPr id="124" name="Rectangle 123">
            <a:extLst>
              <a:ext uri="{FF2B5EF4-FFF2-40B4-BE49-F238E27FC236}">
                <a16:creationId xmlns:a16="http://schemas.microsoft.com/office/drawing/2014/main" id="{772D2BA1-E00C-4531-B6CC-86958FDA9EEE}"/>
              </a:ext>
            </a:extLst>
          </p:cNvPr>
          <p:cNvSpPr/>
          <p:nvPr/>
        </p:nvSpPr>
        <p:spPr>
          <a:xfrm>
            <a:off x="7402083" y="1855932"/>
            <a:ext cx="437016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2" name="Picture 121">
            <a:extLst>
              <a:ext uri="{FF2B5EF4-FFF2-40B4-BE49-F238E27FC236}">
                <a16:creationId xmlns:a16="http://schemas.microsoft.com/office/drawing/2014/main" id="{F2667940-7703-4707-BA1D-3177A438A90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14114" y="2334175"/>
            <a:ext cx="292100" cy="819411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744D2F8B-B646-4A7F-843A-A3646E5E947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0777" y="3431003"/>
            <a:ext cx="1039174" cy="587375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372326BC-A657-4B8F-A665-0C5332B283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9547788">
            <a:off x="1057298" y="2657393"/>
            <a:ext cx="558800" cy="844550"/>
          </a:xfrm>
          <a:prstGeom prst="rect">
            <a:avLst/>
          </a:prstGeom>
        </p:spPr>
      </p:pic>
      <p:sp>
        <p:nvSpPr>
          <p:cNvPr id="132" name="Rectangle 131">
            <a:extLst>
              <a:ext uri="{FF2B5EF4-FFF2-40B4-BE49-F238E27FC236}">
                <a16:creationId xmlns:a16="http://schemas.microsoft.com/office/drawing/2014/main" id="{B3528A42-E040-4EE9-B2C9-3B29DA8F8C1D}"/>
              </a:ext>
            </a:extLst>
          </p:cNvPr>
          <p:cNvSpPr/>
          <p:nvPr/>
        </p:nvSpPr>
        <p:spPr>
          <a:xfrm>
            <a:off x="7442349" y="2019301"/>
            <a:ext cx="437016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65B0C898-BDDA-4AA5-B91E-A2C3B60ED03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1583" y="2334175"/>
            <a:ext cx="437016" cy="819411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4A573A2B-98A8-4DE4-AB45-B6794AFD8AE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2905" y="3434340"/>
            <a:ext cx="1056666" cy="587375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8DD19B97-BD55-48EE-ACAC-706A1EC805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1940000">
            <a:off x="770874" y="2497179"/>
            <a:ext cx="558800" cy="84455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34131B2-3276-4C63-943F-8D876A78C2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3791" y="3440690"/>
            <a:ext cx="1039174" cy="587375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AC059884-7D69-4008-9670-34571958F1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4340000">
            <a:off x="667135" y="2186615"/>
            <a:ext cx="558800" cy="844550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0A004475-8E08-47B7-8BF7-282E421E3F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3117" y="3432173"/>
            <a:ext cx="1056666" cy="587375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FE868D26-1495-4D54-BC4D-6E6AE1D467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6781127">
            <a:off x="783574" y="1887663"/>
            <a:ext cx="558800" cy="844550"/>
          </a:xfrm>
          <a:prstGeom prst="rect">
            <a:avLst/>
          </a:prstGeom>
        </p:spPr>
      </p:pic>
      <p:sp>
        <p:nvSpPr>
          <p:cNvPr id="173" name="Rectangle 172">
            <a:extLst>
              <a:ext uri="{FF2B5EF4-FFF2-40B4-BE49-F238E27FC236}">
                <a16:creationId xmlns:a16="http://schemas.microsoft.com/office/drawing/2014/main" id="{B101F906-BCEA-48F7-9BD1-D3C75D5EDCE3}"/>
              </a:ext>
            </a:extLst>
          </p:cNvPr>
          <p:cNvSpPr/>
          <p:nvPr/>
        </p:nvSpPr>
        <p:spPr>
          <a:xfrm>
            <a:off x="7432849" y="2027643"/>
            <a:ext cx="437016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4" name="Picture 173">
            <a:extLst>
              <a:ext uri="{FF2B5EF4-FFF2-40B4-BE49-F238E27FC236}">
                <a16:creationId xmlns:a16="http://schemas.microsoft.com/office/drawing/2014/main" id="{3DF90AB8-0D0F-4B7B-9AAD-3942F335D95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6972" y="2334728"/>
            <a:ext cx="362321" cy="819411"/>
          </a:xfrm>
          <a:prstGeom prst="rect">
            <a:avLst/>
          </a:prstGeom>
        </p:spPr>
      </p:pic>
      <p:sp>
        <p:nvSpPr>
          <p:cNvPr id="179" name="Rectangle 178">
            <a:extLst>
              <a:ext uri="{FF2B5EF4-FFF2-40B4-BE49-F238E27FC236}">
                <a16:creationId xmlns:a16="http://schemas.microsoft.com/office/drawing/2014/main" id="{A78AF269-C417-4D19-BC56-090679D86C7E}"/>
              </a:ext>
            </a:extLst>
          </p:cNvPr>
          <p:cNvSpPr/>
          <p:nvPr/>
        </p:nvSpPr>
        <p:spPr>
          <a:xfrm>
            <a:off x="7470801" y="2059392"/>
            <a:ext cx="437016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0" name="Picture 179">
            <a:extLst>
              <a:ext uri="{FF2B5EF4-FFF2-40B4-BE49-F238E27FC236}">
                <a16:creationId xmlns:a16="http://schemas.microsoft.com/office/drawing/2014/main" id="{7243D71E-1C21-4B30-94DA-8BC9E381584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9553" y="2335792"/>
            <a:ext cx="437016" cy="819411"/>
          </a:xfrm>
          <a:prstGeom prst="rect">
            <a:avLst/>
          </a:prstGeom>
        </p:spPr>
      </p:pic>
      <p:sp>
        <p:nvSpPr>
          <p:cNvPr id="186" name="Rectangle 185">
            <a:extLst>
              <a:ext uri="{FF2B5EF4-FFF2-40B4-BE49-F238E27FC236}">
                <a16:creationId xmlns:a16="http://schemas.microsoft.com/office/drawing/2014/main" id="{07A6E051-51EB-4418-98F4-C9E0C96B6887}"/>
              </a:ext>
            </a:extLst>
          </p:cNvPr>
          <p:cNvSpPr/>
          <p:nvPr/>
        </p:nvSpPr>
        <p:spPr>
          <a:xfrm>
            <a:off x="7400677" y="2100030"/>
            <a:ext cx="437016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7" name="Picture 186">
            <a:extLst>
              <a:ext uri="{FF2B5EF4-FFF2-40B4-BE49-F238E27FC236}">
                <a16:creationId xmlns:a16="http://schemas.microsoft.com/office/drawing/2014/main" id="{CA4472C8-D4A0-4334-8E9A-F7897A3A75F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93818" y="2338889"/>
            <a:ext cx="321327" cy="819411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44540F13-B798-4AE7-A0EE-D497505EECA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5733" y="3425562"/>
            <a:ext cx="1039174" cy="587375"/>
          </a:xfrm>
          <a:prstGeom prst="rect">
            <a:avLst/>
          </a:prstGeom>
        </p:spPr>
      </p:pic>
      <p:pic>
        <p:nvPicPr>
          <p:cNvPr id="191" name="Picture 190">
            <a:extLst>
              <a:ext uri="{FF2B5EF4-FFF2-40B4-BE49-F238E27FC236}">
                <a16:creationId xmlns:a16="http://schemas.microsoft.com/office/drawing/2014/main" id="{B0232FA0-7225-443B-9D4F-4ADD9692A5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19121148">
            <a:off x="1056027" y="1732808"/>
            <a:ext cx="558800" cy="844550"/>
          </a:xfrm>
          <a:prstGeom prst="rect">
            <a:avLst/>
          </a:prstGeom>
        </p:spPr>
      </p:pic>
      <p:sp>
        <p:nvSpPr>
          <p:cNvPr id="196" name="Rectangle 195">
            <a:extLst>
              <a:ext uri="{FF2B5EF4-FFF2-40B4-BE49-F238E27FC236}">
                <a16:creationId xmlns:a16="http://schemas.microsoft.com/office/drawing/2014/main" id="{0475DD3B-0D84-4B68-8534-CC66252C3807}"/>
              </a:ext>
            </a:extLst>
          </p:cNvPr>
          <p:cNvSpPr/>
          <p:nvPr/>
        </p:nvSpPr>
        <p:spPr>
          <a:xfrm>
            <a:off x="7481707" y="2079711"/>
            <a:ext cx="437016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7" name="Picture 196">
            <a:extLst>
              <a:ext uri="{FF2B5EF4-FFF2-40B4-BE49-F238E27FC236}">
                <a16:creationId xmlns:a16="http://schemas.microsoft.com/office/drawing/2014/main" id="{ECCB5CAB-B54B-4A0C-B8F9-B885524D45C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6999" y="2339853"/>
            <a:ext cx="318057" cy="819411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1A424A46-B341-4423-9F90-441B8A41C10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"/>
          <a:stretch/>
        </p:blipFill>
        <p:spPr>
          <a:xfrm>
            <a:off x="612752" y="1843496"/>
            <a:ext cx="1908105" cy="1569627"/>
          </a:xfrm>
          <a:prstGeom prst="rect">
            <a:avLst/>
          </a:prstGeom>
        </p:spPr>
      </p:pic>
      <p:pic>
        <p:nvPicPr>
          <p:cNvPr id="202" name="Picture 201">
            <a:extLst>
              <a:ext uri="{FF2B5EF4-FFF2-40B4-BE49-F238E27FC236}">
                <a16:creationId xmlns:a16="http://schemas.microsoft.com/office/drawing/2014/main" id="{4E46A131-53CE-4962-88FB-84D2307798F3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"/>
          <a:stretch/>
        </p:blipFill>
        <p:spPr>
          <a:xfrm>
            <a:off x="619102" y="4013199"/>
            <a:ext cx="6680301" cy="119134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9C6B0F4-880D-4837-9D02-CB3EEA0542D9}"/>
              </a:ext>
            </a:extLst>
          </p:cNvPr>
          <p:cNvSpPr/>
          <p:nvPr/>
        </p:nvSpPr>
        <p:spPr>
          <a:xfrm>
            <a:off x="515305" y="3663950"/>
            <a:ext cx="936627" cy="386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A3CCDF1B-F42E-497C-B777-3E5A212C170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51" y="3429000"/>
            <a:ext cx="1039175" cy="587375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065DD62D-9FBB-4840-A1B3-EDDB2F0A89B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2125" y="3428999"/>
            <a:ext cx="1039174" cy="5873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283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14" grpId="0" animBg="1"/>
      <p:bldP spid="124" grpId="0" animBg="1"/>
      <p:bldP spid="132" grpId="0" animBg="1"/>
      <p:bldP spid="173" grpId="0" animBg="1"/>
      <p:bldP spid="179" grpId="0" animBg="1"/>
      <p:bldP spid="186" grpId="0" animBg="1"/>
      <p:bldP spid="1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3C9C137-A8D4-426E-834B-84544511AC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316001"/>
            <a:ext cx="7905797" cy="27593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D3C4BB0-41FC-4262-A125-910C56F1152B}"/>
              </a:ext>
            </a:extLst>
          </p:cNvPr>
          <p:cNvSpPr/>
          <p:nvPr/>
        </p:nvSpPr>
        <p:spPr>
          <a:xfrm>
            <a:off x="7367998" y="841829"/>
            <a:ext cx="803299" cy="2550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5D3D51-5EF9-4CC8-9918-D5CD0A8E0F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874FCD-B442-4EDE-A66C-EDD4B750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F31F44-DA7D-43AD-88A3-2AD919BB17C9}"/>
              </a:ext>
            </a:extLst>
          </p:cNvPr>
          <p:cNvSpPr/>
          <p:nvPr/>
        </p:nvSpPr>
        <p:spPr>
          <a:xfrm>
            <a:off x="571500" y="3456225"/>
            <a:ext cx="1066800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AFE78C9-671A-47EE-8B20-9160AF51909F}"/>
              </a:ext>
            </a:extLst>
          </p:cNvPr>
          <p:cNvSpPr/>
          <p:nvPr/>
        </p:nvSpPr>
        <p:spPr>
          <a:xfrm>
            <a:off x="7466330" y="2301668"/>
            <a:ext cx="490220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73EC36DB-0A94-4393-9769-A7DC717C2B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1" y="3456225"/>
            <a:ext cx="871045" cy="63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5467077-93ED-4E5B-A6EF-F20A24EE7A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358" y="2358889"/>
            <a:ext cx="720297" cy="50867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FA64D27-3CE2-4912-B75C-628D1CEE6E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358" y="2810340"/>
            <a:ext cx="720297" cy="50867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CA9FE24-0151-4BDA-8A4B-424532EBC8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9072" y="3456225"/>
            <a:ext cx="867968" cy="63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3D649034-B1DF-4B60-9411-44AC87F322D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1835" y="2354172"/>
            <a:ext cx="720297" cy="50867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DA499B9-F4E9-4EEE-91AD-FB47B9AC89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2730" y="3454683"/>
            <a:ext cx="898087" cy="63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38215591-D4C2-4AEA-9B1D-5CD0DF6E23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6598" y="2810340"/>
            <a:ext cx="720297" cy="508672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346CC6D1-228F-4FA8-A840-75D623A19C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8068" y="3456225"/>
            <a:ext cx="845734" cy="63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6DC33CA2-AEF0-4D57-A3CB-1818E67E49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3796" y="2354172"/>
            <a:ext cx="720297" cy="508672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C3A9717-8362-4FBF-80D4-BCD037457B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4961" y="3457495"/>
            <a:ext cx="852690" cy="630000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E074477B-E132-4397-9D66-A1A066CEBF4B}"/>
              </a:ext>
            </a:extLst>
          </p:cNvPr>
          <p:cNvSpPr/>
          <p:nvPr/>
        </p:nvSpPr>
        <p:spPr>
          <a:xfrm>
            <a:off x="7608162" y="2272820"/>
            <a:ext cx="28903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C3102AF5-8A59-43D2-B36D-76F71B21B6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60007" y="2365936"/>
            <a:ext cx="230352" cy="434343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9A1ED6E6-01DC-45B3-AC16-E1D0ADD36079}"/>
              </a:ext>
            </a:extLst>
          </p:cNvPr>
          <p:cNvSpPr/>
          <p:nvPr/>
        </p:nvSpPr>
        <p:spPr>
          <a:xfrm>
            <a:off x="7641256" y="2209126"/>
            <a:ext cx="264671" cy="570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D3FABD98-2BF5-4A72-9F6A-512CFA45E09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3621" y="2438063"/>
            <a:ext cx="471681" cy="324233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B7BE7BF7-B979-4C42-BAA5-97C88DC1A9BC}"/>
              </a:ext>
            </a:extLst>
          </p:cNvPr>
          <p:cNvSpPr/>
          <p:nvPr/>
        </p:nvSpPr>
        <p:spPr>
          <a:xfrm>
            <a:off x="7642862" y="2238815"/>
            <a:ext cx="264671" cy="56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F7954A4C-BA86-407F-8182-8AC256980B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5294" y="2459812"/>
            <a:ext cx="333807" cy="304915"/>
          </a:xfrm>
          <a:prstGeom prst="rect">
            <a:avLst/>
          </a:prstGeom>
        </p:spPr>
      </p:pic>
      <p:sp>
        <p:nvSpPr>
          <p:cNvPr id="95" name="Rectangle 94">
            <a:extLst>
              <a:ext uri="{FF2B5EF4-FFF2-40B4-BE49-F238E27FC236}">
                <a16:creationId xmlns:a16="http://schemas.microsoft.com/office/drawing/2014/main" id="{EAEA1520-4080-4F9E-A03E-A90DE1CEB9DE}"/>
              </a:ext>
            </a:extLst>
          </p:cNvPr>
          <p:cNvSpPr/>
          <p:nvPr/>
        </p:nvSpPr>
        <p:spPr>
          <a:xfrm>
            <a:off x="7491146" y="2272674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B1C375ED-744F-45EF-AA24-CB4DC905DDE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6060" y="2455788"/>
            <a:ext cx="309831" cy="313004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C949B9EC-6B48-43E2-923F-4BC29728CCB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0146" y="2812979"/>
            <a:ext cx="720297" cy="508672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4780F7C3-0905-44AA-BA93-B243D73D11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8560" y="3453050"/>
            <a:ext cx="877309" cy="630000"/>
          </a:xfrm>
          <a:prstGeom prst="rect">
            <a:avLst/>
          </a:prstGeom>
        </p:spPr>
      </p:pic>
      <p:sp>
        <p:nvSpPr>
          <p:cNvPr id="106" name="Rectangle 105">
            <a:extLst>
              <a:ext uri="{FF2B5EF4-FFF2-40B4-BE49-F238E27FC236}">
                <a16:creationId xmlns:a16="http://schemas.microsoft.com/office/drawing/2014/main" id="{3EBF0ADF-D037-4BD7-BF92-B777F32E525E}"/>
              </a:ext>
            </a:extLst>
          </p:cNvPr>
          <p:cNvSpPr/>
          <p:nvPr/>
        </p:nvSpPr>
        <p:spPr>
          <a:xfrm>
            <a:off x="7541876" y="2291190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7F267942-E973-4287-A4D1-1367ECDE23D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7046" y="2431567"/>
            <a:ext cx="325779" cy="35534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F3B3DFC1-C904-42BE-92CE-80F132E0E6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0520" y="2354172"/>
            <a:ext cx="720297" cy="508672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C0F4ADDA-1AC8-4B52-B98C-F7E8AB7144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235" y="3443525"/>
            <a:ext cx="884907" cy="630000"/>
          </a:xfrm>
          <a:prstGeom prst="rect">
            <a:avLst/>
          </a:prstGeom>
        </p:spPr>
      </p:pic>
      <p:sp>
        <p:nvSpPr>
          <p:cNvPr id="115" name="Rectangle 114">
            <a:extLst>
              <a:ext uri="{FF2B5EF4-FFF2-40B4-BE49-F238E27FC236}">
                <a16:creationId xmlns:a16="http://schemas.microsoft.com/office/drawing/2014/main" id="{A6DC5A1D-012D-4DD2-BDE6-A22698D481AA}"/>
              </a:ext>
            </a:extLst>
          </p:cNvPr>
          <p:cNvSpPr/>
          <p:nvPr/>
        </p:nvSpPr>
        <p:spPr>
          <a:xfrm>
            <a:off x="7541876" y="2293701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A09223B8-7D14-4461-91A0-74910CEFB39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3725" y="2430319"/>
            <a:ext cx="277495" cy="376803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48B77F50-9CDC-4FBE-A4D4-1B568CE84A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5675" y="2810340"/>
            <a:ext cx="720297" cy="508672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7A06D5F7-663D-4CBC-AEE8-9F6E033628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8453" y="3457495"/>
            <a:ext cx="878673" cy="630000"/>
          </a:xfrm>
          <a:prstGeom prst="rect">
            <a:avLst/>
          </a:prstGeom>
        </p:spPr>
      </p:pic>
      <p:sp>
        <p:nvSpPr>
          <p:cNvPr id="130" name="Rectangle 129">
            <a:extLst>
              <a:ext uri="{FF2B5EF4-FFF2-40B4-BE49-F238E27FC236}">
                <a16:creationId xmlns:a16="http://schemas.microsoft.com/office/drawing/2014/main" id="{B713B168-89B4-4B42-8B62-A9478B6DAADC}"/>
              </a:ext>
            </a:extLst>
          </p:cNvPr>
          <p:cNvSpPr/>
          <p:nvPr/>
        </p:nvSpPr>
        <p:spPr>
          <a:xfrm>
            <a:off x="7533621" y="2272255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8" name="Picture 137">
            <a:extLst>
              <a:ext uri="{FF2B5EF4-FFF2-40B4-BE49-F238E27FC236}">
                <a16:creationId xmlns:a16="http://schemas.microsoft.com/office/drawing/2014/main" id="{FD5DD9B2-F6C3-4E65-9810-4759A514119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1702" y="2423476"/>
            <a:ext cx="264671" cy="376803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06723644-D77F-469F-B337-192E501AA1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9070" y="2354172"/>
            <a:ext cx="720297" cy="508672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75E99B83-AB6F-4D52-B289-E40769AA5E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3399" y="3457495"/>
            <a:ext cx="875957" cy="630000"/>
          </a:xfrm>
          <a:prstGeom prst="rect">
            <a:avLst/>
          </a:prstGeom>
        </p:spPr>
      </p:pic>
      <p:sp>
        <p:nvSpPr>
          <p:cNvPr id="143" name="Rectangle 142">
            <a:extLst>
              <a:ext uri="{FF2B5EF4-FFF2-40B4-BE49-F238E27FC236}">
                <a16:creationId xmlns:a16="http://schemas.microsoft.com/office/drawing/2014/main" id="{B9B10EB3-4753-479F-8CA6-E42403ED9B20}"/>
              </a:ext>
            </a:extLst>
          </p:cNvPr>
          <p:cNvSpPr/>
          <p:nvPr/>
        </p:nvSpPr>
        <p:spPr>
          <a:xfrm>
            <a:off x="7489996" y="2259300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4" name="Picture 143">
            <a:extLst>
              <a:ext uri="{FF2B5EF4-FFF2-40B4-BE49-F238E27FC236}">
                <a16:creationId xmlns:a16="http://schemas.microsoft.com/office/drawing/2014/main" id="{A332BCC3-78F0-4783-98AA-8E58AD1668D7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1005" y="2490610"/>
            <a:ext cx="359909" cy="285610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586AC9B3-15FC-47AA-A01A-72F4B135C8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2954" y="2810340"/>
            <a:ext cx="720297" cy="508672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3D7B6492-DC7F-4B84-BE29-10A3FB005B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1617" y="3456225"/>
            <a:ext cx="862685" cy="630000"/>
          </a:xfrm>
          <a:prstGeom prst="rect">
            <a:avLst/>
          </a:prstGeom>
        </p:spPr>
      </p:pic>
      <p:sp>
        <p:nvSpPr>
          <p:cNvPr id="151" name="Rectangle 150">
            <a:extLst>
              <a:ext uri="{FF2B5EF4-FFF2-40B4-BE49-F238E27FC236}">
                <a16:creationId xmlns:a16="http://schemas.microsoft.com/office/drawing/2014/main" id="{D053E478-7496-403B-9F1E-DEF0FA149873}"/>
              </a:ext>
            </a:extLst>
          </p:cNvPr>
          <p:cNvSpPr/>
          <p:nvPr/>
        </p:nvSpPr>
        <p:spPr>
          <a:xfrm>
            <a:off x="7541645" y="2270726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52" name="Picture 151">
            <a:extLst>
              <a:ext uri="{FF2B5EF4-FFF2-40B4-BE49-F238E27FC236}">
                <a16:creationId xmlns:a16="http://schemas.microsoft.com/office/drawing/2014/main" id="{5506ED37-A660-4D52-A024-A72BB48DA1B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40358" y="2489595"/>
            <a:ext cx="490221" cy="285610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ABEB70B5-119A-41C0-8BDF-D43529D9F9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1081" y="2356411"/>
            <a:ext cx="720297" cy="508672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55A67D89-01B0-474F-B31B-30CC0D3D1C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5466" y="3461316"/>
            <a:ext cx="875956" cy="630000"/>
          </a:xfrm>
          <a:prstGeom prst="rect">
            <a:avLst/>
          </a:prstGeom>
        </p:spPr>
      </p:pic>
      <p:sp>
        <p:nvSpPr>
          <p:cNvPr id="159" name="Rectangle 158">
            <a:extLst>
              <a:ext uri="{FF2B5EF4-FFF2-40B4-BE49-F238E27FC236}">
                <a16:creationId xmlns:a16="http://schemas.microsoft.com/office/drawing/2014/main" id="{4A235953-8394-49D4-8681-67D4643E7A4A}"/>
              </a:ext>
            </a:extLst>
          </p:cNvPr>
          <p:cNvSpPr/>
          <p:nvPr/>
        </p:nvSpPr>
        <p:spPr>
          <a:xfrm>
            <a:off x="7528669" y="2272966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0" name="Picture 159">
            <a:extLst>
              <a:ext uri="{FF2B5EF4-FFF2-40B4-BE49-F238E27FC236}">
                <a16:creationId xmlns:a16="http://schemas.microsoft.com/office/drawing/2014/main" id="{6209AFCB-98CE-4085-A2CD-EA0A7AF6BAD0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2182" y="2413118"/>
            <a:ext cx="571469" cy="36351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A28A22E2-F6C3-49F1-A62C-A41BFEF738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7696" y="3456028"/>
            <a:ext cx="865401" cy="630000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9EBE7222-4845-4BF5-9E6F-A9D78E0BAAD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8483" y="2811626"/>
            <a:ext cx="720297" cy="508672"/>
          </a:xfrm>
          <a:prstGeom prst="rect">
            <a:avLst/>
          </a:prstGeom>
        </p:spPr>
      </p:pic>
      <p:sp>
        <p:nvSpPr>
          <p:cNvPr id="175" name="Rectangle 174">
            <a:extLst>
              <a:ext uri="{FF2B5EF4-FFF2-40B4-BE49-F238E27FC236}">
                <a16:creationId xmlns:a16="http://schemas.microsoft.com/office/drawing/2014/main" id="{387B9521-E34F-4CA5-B1CC-32588E46CC70}"/>
              </a:ext>
            </a:extLst>
          </p:cNvPr>
          <p:cNvSpPr/>
          <p:nvPr/>
        </p:nvSpPr>
        <p:spPr>
          <a:xfrm>
            <a:off x="7577246" y="2272732"/>
            <a:ext cx="513006" cy="508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6" name="Picture 175">
            <a:extLst>
              <a:ext uri="{FF2B5EF4-FFF2-40B4-BE49-F238E27FC236}">
                <a16:creationId xmlns:a16="http://schemas.microsoft.com/office/drawing/2014/main" id="{B6890C8A-6B1E-41CD-A763-23F2E1B13809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03872" y="2404922"/>
            <a:ext cx="582650" cy="3767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589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9" grpId="0" animBg="1"/>
      <p:bldP spid="62" grpId="0" animBg="1"/>
      <p:bldP spid="72" grpId="0" animBg="1"/>
      <p:bldP spid="82" grpId="0" animBg="1"/>
      <p:bldP spid="95" grpId="0" animBg="1"/>
      <p:bldP spid="106" grpId="0" animBg="1"/>
      <p:bldP spid="115" grpId="0" animBg="1"/>
      <p:bldP spid="130" grpId="0" animBg="1"/>
      <p:bldP spid="143" grpId="0" animBg="1"/>
      <p:bldP spid="151" grpId="0" animBg="1"/>
      <p:bldP spid="159" grpId="0" animBg="1"/>
      <p:bldP spid="1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B27C92E-D9D1-48A9-9A2F-D15E5F3495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8D5EBDB-D23F-40A5-894C-6487BD702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22F747-D236-4506-B443-EA66056F70FD}"/>
              </a:ext>
            </a:extLst>
          </p:cNvPr>
          <p:cNvSpPr txBox="1"/>
          <p:nvPr/>
        </p:nvSpPr>
        <p:spPr>
          <a:xfrm>
            <a:off x="2992120" y="1346552"/>
            <a:ext cx="56143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show this fraction using a number line?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Remember to practise your counting.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will the written fraction be?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44822D-F4FE-4083-8E5B-A944014EBEA9}"/>
              </a:ext>
            </a:extLst>
          </p:cNvPr>
          <p:cNvGrpSpPr/>
          <p:nvPr/>
        </p:nvGrpSpPr>
        <p:grpSpPr>
          <a:xfrm>
            <a:off x="-2160227" y="2252461"/>
            <a:ext cx="7907446" cy="3939653"/>
            <a:chOff x="-2150581" y="2258248"/>
            <a:chExt cx="7907446" cy="393965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6ECB308-F7AE-4041-83C9-9F66E37A9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50581" y="2258248"/>
              <a:ext cx="7907446" cy="332691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D7E525-FF1F-4855-994C-BAE3D7659D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63" t="46324" r="50545" b="28189"/>
            <a:stretch/>
          </p:blipFill>
          <p:spPr>
            <a:xfrm>
              <a:off x="936790" y="5326602"/>
              <a:ext cx="821744" cy="84791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8BB8CBC-5813-4197-9097-C29973A3E8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63" t="46324" r="50545" b="28189"/>
            <a:stretch/>
          </p:blipFill>
          <p:spPr>
            <a:xfrm>
              <a:off x="2003729" y="5349988"/>
              <a:ext cx="821744" cy="847913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698F8CF-439E-49C2-AB24-DA57077286E8}"/>
                </a:ext>
              </a:extLst>
            </p:cNvPr>
            <p:cNvSpPr/>
            <p:nvPr/>
          </p:nvSpPr>
          <p:spPr bwMode="auto">
            <a:xfrm>
              <a:off x="2617549" y="5214684"/>
              <a:ext cx="185079" cy="24698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4FD8A42-B3D3-47F5-9511-109A4D6DCD60}"/>
              </a:ext>
            </a:extLst>
          </p:cNvPr>
          <p:cNvSpPr/>
          <p:nvPr/>
        </p:nvSpPr>
        <p:spPr>
          <a:xfrm>
            <a:off x="2617549" y="5128054"/>
            <a:ext cx="207924" cy="333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9F907D-D109-4DBE-BDE4-2BAD01F48298}"/>
              </a:ext>
            </a:extLst>
          </p:cNvPr>
          <p:cNvSpPr/>
          <p:nvPr/>
        </p:nvSpPr>
        <p:spPr>
          <a:xfrm>
            <a:off x="1651000" y="6057900"/>
            <a:ext cx="2159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B9A168-DDFE-47D7-959A-ADA262FCC9A3}"/>
              </a:ext>
            </a:extLst>
          </p:cNvPr>
          <p:cNvSpPr/>
          <p:nvPr/>
        </p:nvSpPr>
        <p:spPr>
          <a:xfrm>
            <a:off x="2776220" y="6052414"/>
            <a:ext cx="2159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32F2AD-81A2-460A-8A65-A78D9CD4CFA6}"/>
              </a:ext>
            </a:extLst>
          </p:cNvPr>
          <p:cNvSpPr/>
          <p:nvPr/>
        </p:nvSpPr>
        <p:spPr>
          <a:xfrm>
            <a:off x="0" y="775910"/>
            <a:ext cx="91440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027282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1CBFEB7-F953-448F-B78C-C34086287D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04BE77D-2B75-40F7-96EE-461182D0E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D6FDAA-AD51-4D0A-B827-E4EE35539937}"/>
              </a:ext>
            </a:extLst>
          </p:cNvPr>
          <p:cNvSpPr txBox="1"/>
          <p:nvPr/>
        </p:nvSpPr>
        <p:spPr>
          <a:xfrm>
            <a:off x="0" y="1146261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fraction of the whole window will need new window panes?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BE4F3-0BF7-4B64-9412-DB372DC611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63591" y="2068338"/>
            <a:ext cx="6960825" cy="29652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2AE5BF-7BF8-485B-8A44-06FB402661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607" y="2210951"/>
            <a:ext cx="2426313" cy="188281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F9DAAD2-2205-40A8-9393-AC7C35EB036A}"/>
              </a:ext>
            </a:extLst>
          </p:cNvPr>
          <p:cNvSpPr/>
          <p:nvPr/>
        </p:nvSpPr>
        <p:spPr>
          <a:xfrm>
            <a:off x="530859" y="5227634"/>
            <a:ext cx="69608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 wonder what fraction of the window panes did not break? Would this fraction look different?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Have a go.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AFAD25-4AC7-427B-85FB-2B0B0896DA6A}"/>
              </a:ext>
            </a:extLst>
          </p:cNvPr>
          <p:cNvSpPr/>
          <p:nvPr/>
        </p:nvSpPr>
        <p:spPr>
          <a:xfrm>
            <a:off x="4343400" y="219686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show this fraction using a number line?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Remember to write the fraction as well.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32CEE5-44B7-4811-ACAE-794F23362014}"/>
              </a:ext>
            </a:extLst>
          </p:cNvPr>
          <p:cNvSpPr/>
          <p:nvPr/>
        </p:nvSpPr>
        <p:spPr>
          <a:xfrm>
            <a:off x="0" y="775910"/>
            <a:ext cx="91440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908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9|2.6|2.7|2.6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4|22.1|17.9|3|9.2|28.7|2|2.2|2.1|9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2|5.1|39.4|19.7|26.4|1.7|2|1.8|1.9|2.2|1.8|1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6|2|2.1|2.3|2.2|2.3|2.4|2.2|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8|2.6|3.3|2.6|2.7|3.4|3|3.5|2.7|2.8|3.3|4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7.7|6.8|9"/>
</p:tagLst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2f7c1fb-8b39-4d5b-953e-de45d1606e4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F8DA986-7B6A-4CEE-A0D8-7CE6A3D5AB0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</Words>
  <Application>Microsoft Office PowerPoint</Application>
  <PresentationFormat>On-screen Show (4:3)</PresentationFormat>
  <Paragraphs>53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Myriad Pro</vt:lpstr>
      <vt:lpstr>Open Sans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2020-08-27T07:34:03Z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