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2"/>
  </p:notesMasterIdLst>
  <p:sldIdLst>
    <p:sldId id="328" r:id="rId2"/>
    <p:sldId id="279" r:id="rId3"/>
    <p:sldId id="327" r:id="rId4"/>
    <p:sldId id="321" r:id="rId5"/>
    <p:sldId id="319" r:id="rId6"/>
    <p:sldId id="317" r:id="rId7"/>
    <p:sldId id="325" r:id="rId8"/>
    <p:sldId id="322" r:id="rId9"/>
    <p:sldId id="323" r:id="rId10"/>
    <p:sldId id="32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C6F92F-C4E8-4BCA-BCDE-8AB8FC1BBDA7}" v="1" dt="2020-08-27T07:30:47.7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8" autoAdjust="0"/>
    <p:restoredTop sz="74768" autoAdjust="0"/>
  </p:normalViewPr>
  <p:slideViewPr>
    <p:cSldViewPr snapToGrid="0">
      <p:cViewPr varScale="1">
        <p:scale>
          <a:sx n="54" d="100"/>
          <a:sy n="54" d="100"/>
        </p:scale>
        <p:origin x="16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3EC6F92F-C4E8-4BCA-BCDE-8AB8FC1BBDA7}"/>
    <pc:docChg chg="custSel modSld">
      <pc:chgData name="Andrew Young" userId="3d7dab09-352b-4858-b937-4a4f8b94e613" providerId="ADAL" clId="{3EC6F92F-C4E8-4BCA-BCDE-8AB8FC1BBDA7}" dt="2020-08-27T07:30:47.729" v="4" actId="207"/>
      <pc:docMkLst>
        <pc:docMk/>
      </pc:docMkLst>
      <pc:sldChg chg="modSp mod">
        <pc:chgData name="Andrew Young" userId="3d7dab09-352b-4858-b937-4a4f8b94e613" providerId="ADAL" clId="{3EC6F92F-C4E8-4BCA-BCDE-8AB8FC1BBDA7}" dt="2020-08-27T07:30:07.010" v="1" actId="20577"/>
        <pc:sldMkLst>
          <pc:docMk/>
          <pc:sldMk cId="3226794079" sldId="279"/>
        </pc:sldMkLst>
        <pc:spChg chg="mod">
          <ac:chgData name="Andrew Young" userId="3d7dab09-352b-4858-b937-4a4f8b94e613" providerId="ADAL" clId="{3EC6F92F-C4E8-4BCA-BCDE-8AB8FC1BBDA7}" dt="2020-08-27T07:30:07.010" v="1" actId="20577"/>
          <ac:spMkLst>
            <pc:docMk/>
            <pc:sldMk cId="3226794079" sldId="279"/>
            <ac:spMk id="7" creationId="{00000000-0000-0000-0000-000000000000}"/>
          </ac:spMkLst>
        </pc:spChg>
      </pc:sldChg>
      <pc:sldChg chg="modSp mod">
        <pc:chgData name="Andrew Young" userId="3d7dab09-352b-4858-b937-4a4f8b94e613" providerId="ADAL" clId="{3EC6F92F-C4E8-4BCA-BCDE-8AB8FC1BBDA7}" dt="2020-08-27T07:30:47.729" v="4" actId="207"/>
        <pc:sldMkLst>
          <pc:docMk/>
          <pc:sldMk cId="2780298339" sldId="329"/>
        </pc:sldMkLst>
        <pc:spChg chg="mod">
          <ac:chgData name="Andrew Young" userId="3d7dab09-352b-4858-b937-4a4f8b94e613" providerId="ADAL" clId="{3EC6F92F-C4E8-4BCA-BCDE-8AB8FC1BBDA7}" dt="2020-08-27T07:30:47.729" v="4" actId="207"/>
          <ac:spMkLst>
            <pc:docMk/>
            <pc:sldMk cId="2780298339" sldId="329"/>
            <ac:spMk id="4" creationId="{0B8234FD-ACC8-49B8-9B84-C020A0CB83F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7DD97-E2CD-4006-BCF1-EF4BFDFD8829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10C86-68CB-4209-8761-B18C041643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617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74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C7758-8EC0-4317-907D-97610A36A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35472C-8FE6-4D2B-8509-AC18FA05D52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1FC8E-2503-4445-86D7-32317ED6A895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51C62FB-BE39-4E8D-B048-9815D8D4A97B}" type="slidenum">
              <a:t>3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710C86-68CB-4209-8761-B18C0416437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819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614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37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9903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710C86-68CB-4209-8761-B18C0416437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378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710C86-68CB-4209-8761-B18C0416437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82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457000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577" y="54406"/>
            <a:ext cx="105156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00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0233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016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43.png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F04B076-EC8C-4EF7-B44B-F2DF37BCE1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</a:t>
            </a:r>
          </a:p>
          <a:p>
            <a:r>
              <a:rPr lang="en-GB" dirty="0"/>
              <a:t>Lesson 10</a:t>
            </a:r>
          </a:p>
        </p:txBody>
      </p:sp>
    </p:spTree>
    <p:extLst>
      <p:ext uri="{BB962C8B-B14F-4D97-AF65-F5344CB8AC3E}">
        <p14:creationId xmlns:p14="http://schemas.microsoft.com/office/powerpoint/2010/main" val="3756162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8234FD-ACC8-49B8-9B84-C020A0CB83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0298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F4340B2-DE90-4177-9991-1CFC95EC27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F701032-0694-40CA-B748-B8C468900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Olympia Enamel Dinner Plates 245mm (Pack of 6) - GM512 - Buy ...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755" y="1373436"/>
            <a:ext cx="2393022" cy="239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1772" y="783616"/>
            <a:ext cx="1221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7429" y="2326568"/>
            <a:ext cx="54210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would happen if you used bigger biscuits?</a:t>
            </a:r>
          </a:p>
        </p:txBody>
      </p:sp>
      <p:sp>
        <p:nvSpPr>
          <p:cNvPr id="7" name="Rectangle 6"/>
          <p:cNvSpPr/>
          <p:nvPr/>
        </p:nvSpPr>
        <p:spPr>
          <a:xfrm>
            <a:off x="5203371" y="4213165"/>
            <a:ext cx="502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Can you use a range of different-sized biscuits together? Why?</a:t>
            </a:r>
          </a:p>
        </p:txBody>
      </p:sp>
      <p:pic>
        <p:nvPicPr>
          <p:cNvPr id="2050" name="Picture 2" descr="Basic biscuit dough recipe | BBC Good Fo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673" y="4368773"/>
            <a:ext cx="2274104" cy="206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79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D0B1EE5-DF31-4B6B-BCDA-DA8EDBB99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4B15E95A-33AE-4159-87F9-0567DDBCA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11">
            <a:extLst>
              <a:ext uri="{FF2B5EF4-FFF2-40B4-BE49-F238E27FC236}">
                <a16:creationId xmlns:a16="http://schemas.microsoft.com/office/drawing/2014/main" id="{2409D9DD-6427-424A-931A-343725FEE5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91563" y="2495324"/>
            <a:ext cx="1930398" cy="364701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2">
            <a:extLst>
              <a:ext uri="{FF2B5EF4-FFF2-40B4-BE49-F238E27FC236}">
                <a16:creationId xmlns:a16="http://schemas.microsoft.com/office/drawing/2014/main" id="{1EDA261F-0DA7-497B-A6A2-EAD4A2BABB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89955" y="3150528"/>
            <a:ext cx="2148117" cy="299180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3">
            <a:extLst>
              <a:ext uri="{FF2B5EF4-FFF2-40B4-BE49-F238E27FC236}">
                <a16:creationId xmlns:a16="http://schemas.microsoft.com/office/drawing/2014/main" id="{0BB0FD9D-5A54-4B85-89D9-456C1222B75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421962" y="2493148"/>
            <a:ext cx="1930398" cy="36894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14">
            <a:extLst>
              <a:ext uri="{FF2B5EF4-FFF2-40B4-BE49-F238E27FC236}">
                <a16:creationId xmlns:a16="http://schemas.microsoft.com/office/drawing/2014/main" id="{378F21DB-6550-4F42-B04B-36AA59BFD9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49618" y="5172916"/>
            <a:ext cx="1930398" cy="10146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5">
            <a:extLst>
              <a:ext uri="{FF2B5EF4-FFF2-40B4-BE49-F238E27FC236}">
                <a16:creationId xmlns:a16="http://schemas.microsoft.com/office/drawing/2014/main" id="{B32362A2-6BA3-41FF-A480-438FC834D99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354226" y="2361255"/>
            <a:ext cx="986930" cy="391514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6">
            <a:extLst>
              <a:ext uri="{FF2B5EF4-FFF2-40B4-BE49-F238E27FC236}">
                <a16:creationId xmlns:a16="http://schemas.microsoft.com/office/drawing/2014/main" id="{507F4461-F639-4F12-947A-CEF5F700C4E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43044" y="4502331"/>
            <a:ext cx="1930398" cy="10146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17">
            <a:extLst>
              <a:ext uri="{FF2B5EF4-FFF2-40B4-BE49-F238E27FC236}">
                <a16:creationId xmlns:a16="http://schemas.microsoft.com/office/drawing/2014/main" id="{89CB885E-B7E9-4882-92EB-357B0FE31CE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0369140" y="4163857"/>
            <a:ext cx="943386" cy="71437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id="{0393EF5B-A760-4E22-9E88-7C63B456082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47488" y="3829223"/>
            <a:ext cx="1930398" cy="10146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9">
            <a:extLst>
              <a:ext uri="{FF2B5EF4-FFF2-40B4-BE49-F238E27FC236}">
                <a16:creationId xmlns:a16="http://schemas.microsoft.com/office/drawing/2014/main" id="{EEF61F82-9274-42E4-8355-CE86F04E024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0370503" y="3598703"/>
            <a:ext cx="943386" cy="60324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0">
            <a:extLst>
              <a:ext uri="{FF2B5EF4-FFF2-40B4-BE49-F238E27FC236}">
                <a16:creationId xmlns:a16="http://schemas.microsoft.com/office/drawing/2014/main" id="{8E662CEE-E003-4070-B5EC-6E79EBB47CC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39551" y="3159279"/>
            <a:ext cx="1930398" cy="10146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1">
            <a:extLst>
              <a:ext uri="{FF2B5EF4-FFF2-40B4-BE49-F238E27FC236}">
                <a16:creationId xmlns:a16="http://schemas.microsoft.com/office/drawing/2014/main" id="{66EDFDF1-FE82-47AC-BA8F-4696E1340CCE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0369140" y="2948610"/>
            <a:ext cx="943386" cy="57784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22">
            <a:extLst>
              <a:ext uri="{FF2B5EF4-FFF2-40B4-BE49-F238E27FC236}">
                <a16:creationId xmlns:a16="http://schemas.microsoft.com/office/drawing/2014/main" id="{B1881FEE-0290-4B7B-A818-7E1945DC128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47488" y="2495324"/>
            <a:ext cx="1930398" cy="100992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Picture 23">
            <a:extLst>
              <a:ext uri="{FF2B5EF4-FFF2-40B4-BE49-F238E27FC236}">
                <a16:creationId xmlns:a16="http://schemas.microsoft.com/office/drawing/2014/main" id="{F75F76AD-FDDB-4B74-90C6-27C49363A4C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0369140" y="2250109"/>
            <a:ext cx="943386" cy="57784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8" name="TextBox 3">
            <a:extLst>
              <a:ext uri="{FF2B5EF4-FFF2-40B4-BE49-F238E27FC236}">
                <a16:creationId xmlns:a16="http://schemas.microsoft.com/office/drawing/2014/main" id="{0FDC0567-06E6-4E9C-9B26-1B730BFDF1CB}"/>
              </a:ext>
            </a:extLst>
          </p:cNvPr>
          <p:cNvSpPr txBox="1"/>
          <p:nvPr/>
        </p:nvSpPr>
        <p:spPr>
          <a:xfrm>
            <a:off x="10840833" y="1384301"/>
            <a:ext cx="1000655" cy="646334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Fraction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notation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69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3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3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3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64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7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0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58F760-757A-4A09-9DF2-13DA7A6970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A6497E-EB3E-40B2-8DCC-8CF438A03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BA75A1-57DF-4938-98EA-432CF7764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212" y="1663631"/>
            <a:ext cx="2281238" cy="28830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3BF7B5-F676-472D-B2E5-22106D318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999" y="1663631"/>
            <a:ext cx="1947863" cy="26955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DD7E0E-BED9-460F-8879-4C00E1BD96FB}"/>
              </a:ext>
            </a:extLst>
          </p:cNvPr>
          <p:cNvSpPr txBox="1"/>
          <p:nvPr/>
        </p:nvSpPr>
        <p:spPr>
          <a:xfrm>
            <a:off x="376909" y="4906485"/>
            <a:ext cx="11675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is the same and what is different about these two representations?</a:t>
            </a:r>
          </a:p>
        </p:txBody>
      </p:sp>
    </p:spTree>
    <p:extLst>
      <p:ext uri="{BB962C8B-B14F-4D97-AF65-F5344CB8AC3E}">
        <p14:creationId xmlns:p14="http://schemas.microsoft.com/office/powerpoint/2010/main" val="420583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E5F1D6-0319-4584-8199-AEAC627468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2B1559-5D79-4438-BB6B-64974FC8B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7E4C9F-2BEE-43EB-AC1C-88E607A934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5" y="1100285"/>
            <a:ext cx="5112573" cy="46574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5BE721-FDD7-494A-81D2-A15B5F5CAC69}"/>
              </a:ext>
            </a:extLst>
          </p:cNvPr>
          <p:cNvSpPr/>
          <p:nvPr/>
        </p:nvSpPr>
        <p:spPr>
          <a:xfrm>
            <a:off x="5733144" y="1100285"/>
            <a:ext cx="3294743" cy="261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99E277A-38A0-4057-94A2-55338AF7AD43}"/>
              </a:ext>
            </a:extLst>
          </p:cNvPr>
          <p:cNvSpPr/>
          <p:nvPr/>
        </p:nvSpPr>
        <p:spPr>
          <a:xfrm>
            <a:off x="3539713" y="3686629"/>
            <a:ext cx="4617316" cy="2042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30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EDAEF6F-AD22-41B6-8F7F-A18F2C4BA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849" y="5091369"/>
            <a:ext cx="7907446" cy="11089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13C015-B7BA-4E1C-B98C-6D03ED82D5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936" y="1858691"/>
            <a:ext cx="7907446" cy="202507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7F4A2A-8140-41E6-A953-46725254E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4AE742-AF00-444D-BE8C-AC65EB1F0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6C7C3E-748C-4B4A-8C5D-5BE48E871918}"/>
              </a:ext>
            </a:extLst>
          </p:cNvPr>
          <p:cNvSpPr/>
          <p:nvPr/>
        </p:nvSpPr>
        <p:spPr>
          <a:xfrm>
            <a:off x="2864700" y="1765409"/>
            <a:ext cx="1451802" cy="1104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BDB3F6F-3B7C-46BE-8CA2-2D40BE6EF330}"/>
              </a:ext>
            </a:extLst>
          </p:cNvPr>
          <p:cNvSpPr/>
          <p:nvPr/>
        </p:nvSpPr>
        <p:spPr>
          <a:xfrm>
            <a:off x="4316503" y="1827159"/>
            <a:ext cx="1213942" cy="1011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F4C72CA-4539-4B72-9110-E28569A38622}"/>
              </a:ext>
            </a:extLst>
          </p:cNvPr>
          <p:cNvSpPr/>
          <p:nvPr/>
        </p:nvSpPr>
        <p:spPr>
          <a:xfrm>
            <a:off x="5530446" y="1795627"/>
            <a:ext cx="1194756" cy="1011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191E4AF-28F5-4A01-A0D5-B5AF5ED522DB}"/>
              </a:ext>
            </a:extLst>
          </p:cNvPr>
          <p:cNvSpPr/>
          <p:nvPr/>
        </p:nvSpPr>
        <p:spPr>
          <a:xfrm>
            <a:off x="6725202" y="1827158"/>
            <a:ext cx="1184641" cy="958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25CB3D2-03F9-4C77-B530-E950FC131A1D}"/>
              </a:ext>
            </a:extLst>
          </p:cNvPr>
          <p:cNvSpPr txBox="1"/>
          <p:nvPr/>
        </p:nvSpPr>
        <p:spPr>
          <a:xfrm>
            <a:off x="-36167" y="1158550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Fractions as part of a whole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3614859-4E63-48D0-8732-CCB5B9E9261D}"/>
              </a:ext>
            </a:extLst>
          </p:cNvPr>
          <p:cNvSpPr txBox="1"/>
          <p:nvPr/>
        </p:nvSpPr>
        <p:spPr>
          <a:xfrm>
            <a:off x="-1" y="3762222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Fractions as numbers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52A5947-23E6-44FF-A459-FE06BAFD2BC8}"/>
              </a:ext>
            </a:extLst>
          </p:cNvPr>
          <p:cNvSpPr/>
          <p:nvPr/>
        </p:nvSpPr>
        <p:spPr>
          <a:xfrm>
            <a:off x="4080518" y="5368459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D80E9F78-A291-4532-A8E2-4CC6C578C68C}"/>
              </a:ext>
            </a:extLst>
          </p:cNvPr>
          <p:cNvSpPr/>
          <p:nvPr/>
        </p:nvSpPr>
        <p:spPr>
          <a:xfrm>
            <a:off x="5226145" y="5428893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E99EBBC-DCE9-4BBF-86FA-E6450E7344E3}"/>
              </a:ext>
            </a:extLst>
          </p:cNvPr>
          <p:cNvSpPr/>
          <p:nvPr/>
        </p:nvSpPr>
        <p:spPr>
          <a:xfrm>
            <a:off x="6488302" y="5430208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C5638A2-47CF-4A80-8B28-C7940AB93560}"/>
              </a:ext>
            </a:extLst>
          </p:cNvPr>
          <p:cNvSpPr/>
          <p:nvPr/>
        </p:nvSpPr>
        <p:spPr>
          <a:xfrm>
            <a:off x="7750459" y="5428893"/>
            <a:ext cx="409903" cy="81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298C5A-B98C-4D52-AD39-3F5483191AF0}"/>
              </a:ext>
            </a:extLst>
          </p:cNvPr>
          <p:cNvSpPr/>
          <p:nvPr/>
        </p:nvSpPr>
        <p:spPr>
          <a:xfrm>
            <a:off x="7909842" y="1844316"/>
            <a:ext cx="1269992" cy="958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C7BBAD-1C02-4B94-B962-C5E68C2EA4AF}"/>
              </a:ext>
            </a:extLst>
          </p:cNvPr>
          <p:cNvSpPr/>
          <p:nvPr/>
        </p:nvSpPr>
        <p:spPr>
          <a:xfrm>
            <a:off x="3113628" y="5116304"/>
            <a:ext cx="1202874" cy="917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4423B1F-11E7-48A1-9E80-CEBB8A2A2C5F}"/>
              </a:ext>
            </a:extLst>
          </p:cNvPr>
          <p:cNvSpPr/>
          <p:nvPr/>
        </p:nvSpPr>
        <p:spPr>
          <a:xfrm>
            <a:off x="4349618" y="5077159"/>
            <a:ext cx="4705482" cy="13089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A91FF370-F057-436E-B441-6F3967149994}"/>
              </a:ext>
            </a:extLst>
          </p:cNvPr>
          <p:cNvSpPr/>
          <p:nvPr/>
        </p:nvSpPr>
        <p:spPr>
          <a:xfrm>
            <a:off x="3635541" y="4289550"/>
            <a:ext cx="237744" cy="535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5B38DBBA-8685-4073-AF63-8A7B60E299CC}"/>
              </a:ext>
            </a:extLst>
          </p:cNvPr>
          <p:cNvSpPr/>
          <p:nvPr/>
        </p:nvSpPr>
        <p:spPr>
          <a:xfrm>
            <a:off x="4804602" y="4335492"/>
            <a:ext cx="237744" cy="53504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018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5" grpId="0" animBg="1"/>
      <p:bldP spid="51" grpId="0" animBg="1"/>
      <p:bldP spid="53" grpId="0" animBg="1"/>
      <p:bldP spid="60" grpId="0"/>
      <p:bldP spid="63" grpId="0" animBg="1"/>
      <p:bldP spid="64" grpId="0" animBg="1"/>
      <p:bldP spid="65" grpId="0" animBg="1"/>
      <p:bldP spid="66" grpId="0" animBg="1"/>
      <p:bldP spid="72" grpId="0" animBg="1"/>
      <p:bldP spid="72" grpId="1" animBg="1"/>
      <p:bldP spid="3" grpId="0" animBg="1"/>
      <p:bldP spid="17" grpId="0" animBg="1"/>
      <p:bldP spid="4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A4A6EE47-85C6-4C17-A856-8C1025760B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2073174" y="3203818"/>
            <a:ext cx="7447274" cy="219187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5ABD07-7433-452F-AD7E-F0F0FF61CA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088D48-C8A1-443C-8347-0E511FAE0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CC59DA-251A-437F-8EA1-0236FF38D5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8" y="1685200"/>
            <a:ext cx="5414223" cy="9932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332ACB9-F242-4758-B3F7-4054EBCA640D}"/>
              </a:ext>
            </a:extLst>
          </p:cNvPr>
          <p:cNvSpPr/>
          <p:nvPr/>
        </p:nvSpPr>
        <p:spPr>
          <a:xfrm>
            <a:off x="2142277" y="3263468"/>
            <a:ext cx="469544" cy="99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BB0A85F-A096-42D6-BE92-F4F9A7DE1A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712785"/>
            <a:ext cx="469544" cy="5439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1F25B86-BCBC-403B-9F46-A10E0C955DA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382587"/>
            <a:ext cx="469544" cy="3301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CBF497-C8ED-4C62-B8E5-61127CD620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4935" y="2877766"/>
            <a:ext cx="525079" cy="8793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A634972-1108-43D4-85C2-6677B1EA7FC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2681" y="1388864"/>
            <a:ext cx="411480" cy="136161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54006CD-621C-4B4D-A71E-6D6613E898A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54019" y="1388864"/>
            <a:ext cx="411480" cy="136161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61CAA69-560E-4B73-93AD-9D4D7DD5C62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0948" y="2877766"/>
            <a:ext cx="530225" cy="8793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BCC6E8-6BEA-432C-9069-8655038C7E6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6979" y="2878533"/>
            <a:ext cx="500447" cy="8793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FFF34F-4C2C-4A2C-8A93-794FBD9B167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5753" y="1388864"/>
            <a:ext cx="500447" cy="136161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B892C45-1918-413C-8ACD-3B1605D6B583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9653" y="2878533"/>
            <a:ext cx="530225" cy="87930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6193273-C0EF-4DD7-AFBB-382BF9EC9D7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3752" y="1388864"/>
            <a:ext cx="500448" cy="13616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B5DF03E-70F7-4DCD-9718-47E7931F0EE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9589" y="2878533"/>
            <a:ext cx="498474" cy="8793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811C80A-236D-43C3-B42D-97CD8FF91CFC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7372" y="1388864"/>
            <a:ext cx="428952" cy="13616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C12105B-3C93-4430-9C02-922B06780964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0713" y="2878533"/>
            <a:ext cx="498474" cy="8793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660B8C9-846A-4FE6-842F-9B16927D824E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8560" y="1384828"/>
            <a:ext cx="378940" cy="136161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2E7A65D-0B6B-444C-8055-4AB02961EEDC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1837" y="2881228"/>
            <a:ext cx="498474" cy="87930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308BF00-77BE-4A6B-9318-EE2B06A5B1E8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0684" y="1389256"/>
            <a:ext cx="503153" cy="136161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D15873D-B62A-440E-B01F-67BC1807DA92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4019" y="1384828"/>
            <a:ext cx="1092199" cy="96520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86606C4-310F-42EA-8D2E-10238B00ACB8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84338">
            <a:off x="10324276" y="1744678"/>
            <a:ext cx="1092199" cy="96520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4552991-1DA8-436F-B2CB-834E9E71A916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308344">
            <a:off x="10224497" y="2118245"/>
            <a:ext cx="1092199" cy="96520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6C022B5-FEBD-4FEC-B3E2-BE11FD22616E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455800">
            <a:off x="9923348" y="2362585"/>
            <a:ext cx="1092199" cy="96520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4E8DD0D-CE74-4E25-8EC0-B4AFBD832EA9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8650977">
            <a:off x="9532418" y="2386360"/>
            <a:ext cx="1092199" cy="96520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7BC9F8F-DC78-450E-9DEA-CDD574BC1547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9207695" y="2170185"/>
            <a:ext cx="1092199" cy="96520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B62B6C5-DF73-405E-93B9-8ABEB6447F82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2924250">
            <a:off x="9069445" y="1809558"/>
            <a:ext cx="1092199" cy="96520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46C4ED5-AE1D-4102-BFF6-3485C8545C93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9269" y="2878533"/>
            <a:ext cx="571759" cy="87930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23FEF5D9-E117-47F3-9FF1-14C993CBF548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3533" y="1385781"/>
            <a:ext cx="492124" cy="136161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7BE26F1-1EAB-4F3C-8A51-67E29742C693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5100713">
            <a:off x="9170238" y="1432651"/>
            <a:ext cx="1092199" cy="96520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6B9B5E3-D6A0-4C0E-85EB-A2CE163E3A7D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3678" y="2878533"/>
            <a:ext cx="465231" cy="87930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0D2ED32-0A4B-4386-B7C1-528F141066FB}"/>
              </a:ext>
            </a:extLst>
          </p:cNvPr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8415" y="1384828"/>
            <a:ext cx="445486" cy="136161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7646FB5-3E15-4262-AEAC-ADACC49CD479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286294">
            <a:off x="9473363" y="1190255"/>
            <a:ext cx="1092199" cy="96520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D6A1EF3-EFA1-428C-9727-2D6F374884C2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24948" y="2878533"/>
            <a:ext cx="437727" cy="879303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9A49686-712A-49D7-993D-EA324FBB51A9}"/>
              </a:ext>
            </a:extLst>
          </p:cNvPr>
          <p:cNvPicPr>
            <a:picLocks noChangeAspect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9553" y="1386262"/>
            <a:ext cx="445486" cy="1361614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8C7A0F8A-50AB-4F1B-B169-D7C777AE100C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437746">
            <a:off x="9856033" y="1168433"/>
            <a:ext cx="1092199" cy="96520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5E43CA3-7D1F-44A1-A1D0-9F4D483A1713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15784" y="1035412"/>
            <a:ext cx="2217101" cy="25522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925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05677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77 1.48148E-6 L 0.11371 1.48148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71 1.48148E-6 L 0.17135 1.48148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35 1.48148E-6 L 0.22899 1.48148E-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99 1.48148E-6 L 0.2849 1.48148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9 1.48148E-6 L 0.34149 1.48148E-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149 1.48148E-6 L 0.39844 1.48148E-6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844 1.48148E-6 L 0.45625 1.48148E-6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25 1.48148E-6 L 0.51371 1.48148E-6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71 1.48148E-6 L 0.57153 1.48148E-6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EF3950-4C04-49C4-99B6-5966EDA9B7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E53730-E9B6-4F8F-8190-A29776181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F647D-4B28-4042-836B-312E7DFA770D}"/>
              </a:ext>
            </a:extLst>
          </p:cNvPr>
          <p:cNvSpPr txBox="1"/>
          <p:nvPr/>
        </p:nvSpPr>
        <p:spPr>
          <a:xfrm>
            <a:off x="884903" y="1445342"/>
            <a:ext cx="102943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latin typeface="Myriad Pro" panose="020B0503030403020204" pitchFamily="34" charset="0"/>
            </a:endParaRPr>
          </a:p>
          <a:p>
            <a:r>
              <a:rPr lang="en-GB" sz="2800" dirty="0">
                <a:latin typeface="Myriad Pro" panose="020B0503030403020204" pitchFamily="34" charset="0"/>
              </a:rPr>
              <a:t>Can you draw your own number line to represent tenths? </a:t>
            </a:r>
          </a:p>
          <a:p>
            <a:endParaRPr lang="en-GB" sz="2800" dirty="0">
              <a:latin typeface="Myriad Pro" panose="020B0503030403020204" pitchFamily="34" charset="0"/>
            </a:endParaRPr>
          </a:p>
          <a:p>
            <a:r>
              <a:rPr lang="en-GB" sz="2800" dirty="0">
                <a:latin typeface="Myriad Pro" panose="020B0503030403020204" pitchFamily="34" charset="0"/>
              </a:rPr>
              <a:t>Can you draw 20 dots?</a:t>
            </a:r>
          </a:p>
          <a:p>
            <a:endParaRPr lang="en-GB" sz="2800" dirty="0">
              <a:latin typeface="Myriad Pro" panose="020B0503030403020204" pitchFamily="34" charset="0"/>
            </a:endParaRPr>
          </a:p>
          <a:p>
            <a:r>
              <a:rPr lang="en-GB" sz="2800" dirty="0">
                <a:latin typeface="Myriad Pro" panose="020B0503030403020204" pitchFamily="34" charset="0"/>
              </a:rPr>
              <a:t>Can you identify where         would be on both of your representations?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413033-95B2-4898-804F-738C0453F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56420" y="3488101"/>
            <a:ext cx="14225571" cy="1065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BA3A5B-E12B-4FC2-8CC6-14948722863D}"/>
              </a:ext>
            </a:extLst>
          </p:cNvPr>
          <p:cNvSpPr txBox="1"/>
          <p:nvPr/>
        </p:nvSpPr>
        <p:spPr>
          <a:xfrm>
            <a:off x="-21772" y="783616"/>
            <a:ext cx="1221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707336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0C6CA1-D52E-4059-A09B-9AD8CA00F7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B34906-913F-4A93-9736-3A868B6D9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FDF5FD-5359-4AB1-9698-045FEA505293}"/>
              </a:ext>
            </a:extLst>
          </p:cNvPr>
          <p:cNvSpPr txBox="1"/>
          <p:nvPr/>
        </p:nvSpPr>
        <p:spPr>
          <a:xfrm>
            <a:off x="801071" y="1623358"/>
            <a:ext cx="110317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Can you represent          in a range of different ways?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BDCB18-BF81-4F98-BBF8-F40FD777B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43002" y="1758536"/>
            <a:ext cx="15977059" cy="11970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DFC63A-6540-427C-8232-ABBADB0F04AC}"/>
              </a:ext>
            </a:extLst>
          </p:cNvPr>
          <p:cNvSpPr txBox="1"/>
          <p:nvPr/>
        </p:nvSpPr>
        <p:spPr>
          <a:xfrm>
            <a:off x="-21772" y="783616"/>
            <a:ext cx="1221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229176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18.2|12.4|7.8|6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5.6|11.9|12.9|28.3|5.8|3.8|3.6|15.2|4.4|15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948F54A-BB6B-417D-BE4C-B0AA78745020}"/>
</file>

<file path=customXml/itemProps2.xml><?xml version="1.0" encoding="utf-8"?>
<ds:datastoreItem xmlns:ds="http://schemas.openxmlformats.org/officeDocument/2006/customXml" ds:itemID="{2875BE4F-E7CB-4B4F-9310-EA4B4896F6CA}"/>
</file>

<file path=customXml/itemProps3.xml><?xml version="1.0" encoding="utf-8"?>
<ds:datastoreItem xmlns:ds="http://schemas.openxmlformats.org/officeDocument/2006/customXml" ds:itemID="{0840373B-D275-4501-8BAB-6FD3C1A10760}"/>
</file>

<file path=docProps/app.xml><?xml version="1.0" encoding="utf-8"?>
<Properties xmlns="http://schemas.openxmlformats.org/officeDocument/2006/extended-properties" xmlns:vt="http://schemas.openxmlformats.org/officeDocument/2006/docPropsVTypes">
  <TotalTime>4171</TotalTime>
  <Words>127</Words>
  <Application>Microsoft Office PowerPoint</Application>
  <PresentationFormat>Widescreen</PresentationFormat>
  <Paragraphs>29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Chambers</dc:creator>
  <cp:lastModifiedBy>Andrew Young</cp:lastModifiedBy>
  <cp:revision>31</cp:revision>
  <dcterms:created xsi:type="dcterms:W3CDTF">2020-06-02T08:29:09Z</dcterms:created>
  <dcterms:modified xsi:type="dcterms:W3CDTF">2020-08-27T07:30:51Z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