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4"/>
    <p:sldMasterId id="2147483663" r:id="rId5"/>
    <p:sldMasterId id="2147483675" r:id="rId6"/>
    <p:sldMasterId id="2147483699" r:id="rId7"/>
    <p:sldMasterId id="2147483713" r:id="rId8"/>
  </p:sldMasterIdLst>
  <p:notesMasterIdLst>
    <p:notesMasterId r:id="rId25"/>
  </p:notesMasterIdLst>
  <p:sldIdLst>
    <p:sldId id="364" r:id="rId9"/>
    <p:sldId id="326" r:id="rId10"/>
    <p:sldId id="323" r:id="rId11"/>
    <p:sldId id="267" r:id="rId12"/>
    <p:sldId id="330" r:id="rId13"/>
    <p:sldId id="268" r:id="rId14"/>
    <p:sldId id="324" r:id="rId15"/>
    <p:sldId id="269" r:id="rId16"/>
    <p:sldId id="270" r:id="rId17"/>
    <p:sldId id="332" r:id="rId18"/>
    <p:sldId id="272" r:id="rId19"/>
    <p:sldId id="273" r:id="rId20"/>
    <p:sldId id="274" r:id="rId21"/>
    <p:sldId id="328" r:id="rId22"/>
    <p:sldId id="329" r:id="rId23"/>
    <p:sldId id="26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4E8EB2"/>
    <a:srgbClr val="0D6A91"/>
    <a:srgbClr val="82CBDD"/>
    <a:srgbClr val="211105"/>
    <a:srgbClr val="04628A"/>
    <a:srgbClr val="161614"/>
    <a:srgbClr val="1D1D1B"/>
    <a:srgbClr val="1E1E1C"/>
    <a:srgbClr val="3E3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DBF526-E1BA-41FD-BE5F-1D54DD5A27CF}" v="1" dt="2020-08-27T09:15:01.5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7" autoAdjust="0"/>
    <p:restoredTop sz="88398" autoAdjust="0"/>
  </p:normalViewPr>
  <p:slideViewPr>
    <p:cSldViewPr snapToGrid="0">
      <p:cViewPr varScale="1">
        <p:scale>
          <a:sx n="63" d="100"/>
          <a:sy n="63" d="100"/>
        </p:scale>
        <p:origin x="10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Sabijah and Jess go to the café. They share some cakes. Sabijah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four equal parts and one of the parts is circled. (Sabijah)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four?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one?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Jess eats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cakes.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twelve equal parts and three of the parts are circled. (Jess)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twelve?</a:t>
                </a: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three?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578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018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640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45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12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509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B66-77B7-4828-8E36-E8DA1C65E2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07F425-8197-4AFF-8FC9-C0E77F3380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B15BE-F409-465E-9127-FB0091C4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44FC0-D180-4FF7-8809-D356A9B21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3083B-2F09-47D9-A5E7-B9B279AAA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266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15F6B-C1EF-4BB1-9CFF-A0942E33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E8DD2-A8EF-4825-B858-AB2AC2FC6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1FE65-9B9F-437C-BC68-387294D30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21305-1DB3-435F-B239-38353CE63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B4756-E22C-41BD-AFED-12EABE54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112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CF3EEC-26E9-4585-834B-D7E6E614C6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D2428-68C6-4C15-AB54-8DCB34223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106E40-AD22-4B34-99D5-2A3B86FE8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07A65-03D4-4EF9-B35D-3226DB624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CAE99-9215-4FC9-BD13-24AEEB7EA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661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2C742-76A5-40C9-833F-F76E9D792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2543E2-A39D-438C-9C11-573DD09849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6FB61-6E8F-4886-9F19-A4E316B14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D0B4A-B08E-4015-A309-94DF81E81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C6418-FACA-4FFF-926B-65D96AC9A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79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F9EA5-3742-489B-9436-0336647B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17D34-F2BB-4805-A85F-5B92B8B87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D76B3-A16B-4E69-B556-C570266B8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55531-7733-4F20-BC71-CF603BCB0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40E0F-8E9A-485A-AFF1-BC6E2A2BA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498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F1A2A-ECA5-4FC3-8338-06715FCD7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87A19-C438-44F0-BDFB-7612A32DC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E3D9C-AF2C-4258-9843-975884C0D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BDB5A-6DCB-4357-923B-1C0600C40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4E3EB2-E2E6-45F2-A6EE-FCB7DE0C0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1721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77E3C-7CF0-4ADD-96EB-46F7B0B9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7563A-D2B9-41C6-B193-1E90F7AE4B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BB1DF4-EAC1-4D52-87AD-5B097E0528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0BF953-CF48-44EC-A089-1692D2C22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7421B8-9744-4F9E-8BC2-79E27666D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13A412-5CEE-4B85-814A-7B8D1977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282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07C28-4AB6-4B42-8B34-8A21A845D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A9EC6-5622-4BD6-9B02-631E0CDCE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2CA737-C4D8-41CC-BF77-4BB15F06E8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B69238-D317-49B1-976D-B9CD860D2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2D6415-13AA-4EDC-BD00-90878C11EF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9CBC4C-2AE5-4088-B69A-52AC96A61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FE77B5-7213-4E0F-B669-F45C08950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3DE52C-5167-486A-A6FE-5FAADAF84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439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1187-E3A7-4C23-9AE0-9912D9258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DE584A-33BD-4346-964C-B9050C87C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7F9909-20B9-47DF-B86E-E3E51A4B8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226E09-D8FF-419B-A579-EB8AE22BA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3292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7C86C-46E0-4B73-9CAC-3E8DF111E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E9A953-6E3A-437C-A115-F531F8B8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6A9A7-E7A9-491C-B8F3-BFDEDE076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3242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A3A7A-32BD-4A24-9537-0A8328478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E30FC-B748-4478-9874-662AF4945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394B4-5EC0-4E2D-ACFF-2ED1075DE4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A47C5-707D-4A40-BB21-C48E0214F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DF06D-2BD3-42B1-A134-C0689E8C1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267611-62E0-4569-93F8-442DCC17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796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00BFA-B548-4B10-B3FD-5A9ADB554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05211-C141-4EF5-A4D1-5DD67FA3C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F0C50-5295-498B-8D1E-46C9A7B76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7A6CA-1016-4D67-9EC4-424EB574B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4C58C8-54FE-4739-9374-8A86EE12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790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DD7CF-E76D-46CD-A72E-520554618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166301-3C7C-49A1-836D-D86B18F119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5C8DAE-8451-4ED4-9436-12EDD23922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040214-1A01-4DC8-B1CC-C16852616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58F5B-6C70-40AE-A3C6-3255B96CB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2EA5BC-B53B-4EDC-83ED-A48B1AE72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135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93CBE-A38A-416C-AABA-29A11542C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B4CAC-5140-4AD3-BDC6-5F2D3080BA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D0110-FED1-4F88-8E0C-7B61C4F16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740DA-1B3C-4330-9E4C-FDBCCFA21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B6607-531C-48E9-B7F2-2CE55A15D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696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DD6C34-04EA-4379-B712-B0D5D2660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EEE507-2AE4-45D6-997A-F6850A468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BF8E0-A029-4EC9-9C2A-C54D52211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78C80-4FF2-4B78-8E5F-6BE4FAB06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B644C-6D8C-4D8F-9AF9-5F4377ACB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5639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21C69D-1778-4268-8E05-AAE62BD092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BE46BF-967C-4B0C-8D37-C63B28792B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40992F8-588B-4473-B2BA-DE93224AE9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02350-3E29-46B6-9613-69B25B4DD5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65382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1AD840-60B3-4D66-8562-ECA79786C7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42A4CB-E45B-487C-BE52-63063B9CFA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755F1E-6328-4CD0-9EFF-5DADBBA16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55B6F-D4BE-4E9B-B3FA-CCC40BB7DE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13935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20AA462-149C-46D1-A806-C34E17A532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6F354A-CA0A-4763-98B2-315F19711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2745A5-1994-4A97-A9F0-0CC21BBBF3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841AA-3811-4F67-B1CE-1C7B7E3D67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9728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B4CD3-90D8-4139-AEE2-FAE1EDA644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2A0F9A-3089-4680-9BE6-612861A033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E88D9B-3C52-446E-8487-7548ED598B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6C978-95AB-4DA5-9379-5CB08AD84E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34423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8D4A7F3-EA4D-4369-A807-DAA74CF100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1186FB7-B004-4752-98C5-0FF9BE2FB3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F22D899-6C03-447B-8654-0EC43B8A0F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66320-E743-4730-A9E2-3AC40CB816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16084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07B30ED-A133-41C3-9BDB-B2573F190C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08C87C1-247C-404C-B7F3-9D0BCF91E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501F86-4FD4-4598-8DBE-CE6EC70FD9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99452-7811-4E77-BB56-4FE77D32B8A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07779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E367CDF-C5DC-4DC5-A623-7EC8DFB77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13DF0C8-D03B-4A9B-9BB8-5C9AD7ED36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2242A5D-6B90-4B76-9711-CEA74C7D3E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B8975-6898-41AD-B509-CC854FF898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366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7E214-12B1-4024-A9AC-FCE60D048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9E8F53-3316-4193-9B9D-97D9DB3A2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BE6040-A1F8-4612-A669-462B310E4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B0451-192A-4B83-B753-C9B38285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4DA44-6484-421A-AA71-2A18783D1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32852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BB5B4D-CB03-4139-8465-526843895E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54109-7415-4CD3-8337-95F617572F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AE19CB-4661-4D9F-8DDF-E6C32AE2B1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6419A-F611-44FD-9C31-C35227D357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5833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8AF880-E358-490D-8FCF-A40EAE9C4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1819A6-1BFE-4E6B-ABF4-856335E87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88AD47-8C22-4E57-96A7-4B8F5767CA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921E-1C23-4AC0-BE61-250A8C09D9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31882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C8A30B-8F84-4944-9745-0FD1DF7B92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C2C7D2-6D51-481F-B74F-9E0949F0A1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AD3431-1199-4CB5-A0E6-593F9C9391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C0FB2-1860-4162-838E-CB3AD99494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6828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DA9BF8-C2AD-4E9A-B855-B046E11AE5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48EA1D-F7DF-459C-8673-285B3BB452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4BCE42-D4EB-4F04-9C5C-27F3EE2100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EDFA4-F278-4AC1-8425-CBB2649A30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9056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defRPr/>
            </a:pPr>
            <a:endParaRPr lang="en-GB" sz="1200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defRPr/>
            </a:pPr>
            <a:endParaRPr lang="en-GB" sz="1200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014249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72437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4461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6979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3758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44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FB780-11A1-43D5-9B3E-2A3113282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1650A-1119-472C-A87D-011BED194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7FDFD-136B-47D7-A520-DBCA6D5B9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C3A4B-7F7E-4E13-AA9E-D5AD7BA48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9A759-9C4A-45F5-B807-1A2542F7C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CFA991-A520-4B30-B29D-24B7DFC41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2850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23234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2811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65303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7268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82847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9913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647482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258733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6577" y="54406"/>
            <a:ext cx="105156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98327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7243225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DB9D5-8F78-4974-8D28-16452C01D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0235EA-81F6-49C9-9F22-7DFC92033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AB2066-E6D5-4848-8161-F5C51B578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E26FB7-9EF5-456F-B47B-E1E4FE5E6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8DB646-AFFC-4D24-81BE-DD7E736905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F91D35-DA13-4D22-A9FD-DB23A4557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51427C-7D39-4556-AD00-E04390972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15863A-3C03-42B1-8928-140A0FDE4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10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87E6-667E-4F30-888E-8D93B8944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AF70BD-6EEA-4D71-A5EA-0C7D25E8B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BA31A8-2944-44F3-AC06-A73C2EA05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856D4E-0DE1-42A5-B679-DEF884276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920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CAF449-8934-4624-98D7-80BAFDDA2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D486B0-AD04-4A4D-ABB1-A9CF2E3D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CCB74-E89A-40A3-920C-1EB7E2241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408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183F9-B41D-40D4-9159-235313ADB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F05A7-DB6E-49E2-89A9-11DBE30AA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E7A261-06FE-43C3-AE89-7220C112A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82C7C8-1E47-4B12-8707-14FAB7041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BC6A5B-ABCE-4571-B3B3-087A097C7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0FEC91-D1CA-4B6B-AB00-B5DFECDA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646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EF94C-D1EE-4C05-B8FB-25D407BDF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6D37D9-B10B-4D0E-B58B-05C314BD4C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71DC5B-A9D1-4455-B0D5-ECACB4B4E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5C69D-4B29-4BEE-B4A2-25E50C372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AC20B-D945-430D-958C-1B06A828A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3BFD14-E0BE-419A-8CA4-658B4D38A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267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2D734E-204F-47B7-86CB-A94F42D65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9D248-0B45-4462-8707-4A4F4010E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FCE37-05FF-4C12-9F0A-A00ED58B32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D851-265B-4171-BDF9-92BDCAE2666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50EAC5-1392-4FB6-8A0F-EA72DE940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0C853-2E31-4128-8BDC-F50731D6C3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E52F6-425C-40E6-8815-B8D9D95C9E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01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0D0A8E-1078-453A-BD66-E4E8D9416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018C0-148C-4FC1-84F1-FA8F303EF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3C73B-B548-4C5A-923F-44FC5AECF1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85281-5A60-4DF1-AA51-5B1712C483CB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DDFC1-A4E0-4FE4-9163-97242A224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278085-EC03-4FDD-860A-97DB7F837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1D083-334F-4343-BC81-9510D468C1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836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>
            <a:extLst>
              <a:ext uri="{FF2B5EF4-FFF2-40B4-BE49-F238E27FC236}">
                <a16:creationId xmlns:a16="http://schemas.microsoft.com/office/drawing/2014/main" id="{33A6300B-1344-42E4-9FAC-4657CA0E83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3973" name="Rectangle 5">
            <a:extLst>
              <a:ext uri="{FF2B5EF4-FFF2-40B4-BE49-F238E27FC236}">
                <a16:creationId xmlns:a16="http://schemas.microsoft.com/office/drawing/2014/main" id="{3511B893-DECE-4DF1-B3DC-BE3CE2A5B6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3974" name="Rectangle 6">
            <a:extLst>
              <a:ext uri="{FF2B5EF4-FFF2-40B4-BE49-F238E27FC236}">
                <a16:creationId xmlns:a16="http://schemas.microsoft.com/office/drawing/2014/main" id="{A130096C-6BAB-4FAA-AC67-CD1E621CCCC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>
              <a:defRPr/>
            </a:pPr>
            <a:fld id="{4B59BF57-216C-4BC7-BE7B-7C4EB15F3E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29" name="Picture 2">
            <a:extLst>
              <a:ext uri="{FF2B5EF4-FFF2-40B4-BE49-F238E27FC236}">
                <a16:creationId xmlns:a16="http://schemas.microsoft.com/office/drawing/2014/main" id="{AFF1C8BD-5A54-4FCB-826F-CB21C5EE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61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7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9194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978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.xml"/><Relationship Id="rId6" Type="http://schemas.openxmlformats.org/officeDocument/2006/relationships/image" Target="../media/image11.wmf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1" y="1270537"/>
            <a:ext cx="4741101" cy="3121056"/>
          </a:xfrm>
        </p:spPr>
        <p:txBody>
          <a:bodyPr/>
          <a:lstStyle/>
          <a:p>
            <a:r>
              <a:rPr lang="en-GB" dirty="0"/>
              <a:t>UKS2 Fractions</a:t>
            </a:r>
          </a:p>
          <a:p>
            <a:r>
              <a:rPr lang="en-GB" dirty="0"/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EE0A63-81BB-4767-BA40-C802B59DA9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85"/>
          <a:stretch/>
        </p:blipFill>
        <p:spPr>
          <a:xfrm>
            <a:off x="612743" y="984639"/>
            <a:ext cx="1859452" cy="18997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5192B3-B885-4B7A-AD6C-4CD0A98532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6"/>
          <a:stretch/>
        </p:blipFill>
        <p:spPr>
          <a:xfrm>
            <a:off x="2472196" y="984639"/>
            <a:ext cx="6047992" cy="18997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4A45AC7-6F18-4470-B1E4-947C73D29039}"/>
                  </a:ext>
                </a:extLst>
              </p:cNvPr>
              <p:cNvSpPr txBox="1"/>
              <p:nvPr/>
            </p:nvSpPr>
            <p:spPr>
              <a:xfrm>
                <a:off x="2870021" y="2700198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4A45AC7-6F18-4470-B1E4-947C73D290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0021" y="2700198"/>
                <a:ext cx="1386349" cy="12840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2FF1D37-DE21-4180-92AF-AE0EEDE913A9}"/>
                  </a:ext>
                </a:extLst>
              </p:cNvPr>
              <p:cNvSpPr txBox="1"/>
              <p:nvPr/>
            </p:nvSpPr>
            <p:spPr>
              <a:xfrm>
                <a:off x="849297" y="2700198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2FF1D37-DE21-4180-92AF-AE0EEDE913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297" y="2700198"/>
                <a:ext cx="1386349" cy="128406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6D8782F-F4B4-4675-A47A-A56BC0DB0687}"/>
                  </a:ext>
                </a:extLst>
              </p:cNvPr>
              <p:cNvSpPr txBox="1"/>
              <p:nvPr/>
            </p:nvSpPr>
            <p:spPr>
              <a:xfrm>
                <a:off x="4890745" y="2700198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6D8782F-F4B4-4675-A47A-A56BC0DB0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0745" y="2700198"/>
                <a:ext cx="1386349" cy="12840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02CAB86-404C-4146-A747-E990DCD7FFED}"/>
                  </a:ext>
                </a:extLst>
              </p:cNvPr>
              <p:cNvSpPr txBox="1"/>
              <p:nvPr/>
            </p:nvSpPr>
            <p:spPr>
              <a:xfrm>
                <a:off x="6911468" y="2700198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02CAB86-404C-4146-A747-E990DCD7FF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1468" y="2700198"/>
                <a:ext cx="1386349" cy="128406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25C3ABE-9099-4C5D-A589-6106B1A7EB1B}"/>
                  </a:ext>
                </a:extLst>
              </p:cNvPr>
              <p:cNvSpPr txBox="1"/>
              <p:nvPr/>
            </p:nvSpPr>
            <p:spPr>
              <a:xfrm>
                <a:off x="2870021" y="3785169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4472C4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srgbClr val="4472C4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srgbClr val="4472C4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25C3ABE-9099-4C5D-A589-6106B1A7E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0021" y="3785169"/>
                <a:ext cx="1386349" cy="128406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C97A7CF-5B3D-4D5E-81DB-BA1417D7CB17}"/>
                  </a:ext>
                </a:extLst>
              </p:cNvPr>
              <p:cNvSpPr txBox="1"/>
              <p:nvPr/>
            </p:nvSpPr>
            <p:spPr>
              <a:xfrm>
                <a:off x="4890745" y="3785169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4472C4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srgbClr val="4472C4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srgbClr val="4472C4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C97A7CF-5B3D-4D5E-81DB-BA1417D7C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0745" y="3785169"/>
                <a:ext cx="1386349" cy="128406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0404C49-0D80-47F0-9E71-59EDB1D2F158}"/>
                  </a:ext>
                </a:extLst>
              </p:cNvPr>
              <p:cNvSpPr txBox="1"/>
              <p:nvPr/>
            </p:nvSpPr>
            <p:spPr>
              <a:xfrm>
                <a:off x="6911468" y="3785169"/>
                <a:ext cx="1386349" cy="1284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rgbClr val="4472C4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en-US" sz="2000" dirty="0">
                  <a:solidFill>
                    <a:srgbClr val="4472C4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srgbClr val="4472C4"/>
                  </a:solidFill>
                  <a:latin typeface="Calibri" panose="020F0502020204030204"/>
                </a:endParaRPr>
              </a:p>
              <a:p>
                <a:pPr>
                  <a:defRPr/>
                </a:pPr>
                <a:endParaRPr lang="en-GB" sz="2000" dirty="0">
                  <a:solidFill>
                    <a:srgbClr val="4472C4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0404C49-0D80-47F0-9E71-59EDB1D2F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1468" y="3785169"/>
                <a:ext cx="1386349" cy="128406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B16BEBFB-2553-4B97-976D-419A7BF549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628C"/>
                </a:solidFill>
                <a:latin typeface="Myriad Pro" panose="020B050303040302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957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1499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1499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1499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1499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499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499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499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072BD9-CE0C-4893-94E6-286A64718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763" y="2093413"/>
            <a:ext cx="7907446" cy="267117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B2BD5E-E9D7-4EDE-AE21-9ED64372BB16}"/>
              </a:ext>
            </a:extLst>
          </p:cNvPr>
          <p:cNvSpPr/>
          <p:nvPr/>
        </p:nvSpPr>
        <p:spPr>
          <a:xfrm>
            <a:off x="2601886" y="1935480"/>
            <a:ext cx="5669280" cy="1386840"/>
          </a:xfrm>
          <a:prstGeom prst="roundRect">
            <a:avLst/>
          </a:prstGeom>
          <a:noFill/>
          <a:ln w="28575">
            <a:solidFill>
              <a:srgbClr val="0D6A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2B5840C-F1D7-4B37-998C-2D65DBB23A4F}"/>
              </a:ext>
            </a:extLst>
          </p:cNvPr>
          <p:cNvSpPr/>
          <p:nvPr/>
        </p:nvSpPr>
        <p:spPr>
          <a:xfrm>
            <a:off x="2572680" y="2030189"/>
            <a:ext cx="1227363" cy="1227363"/>
          </a:xfrm>
          <a:prstGeom prst="ellipse">
            <a:avLst/>
          </a:prstGeom>
          <a:noFill/>
          <a:ln w="28575">
            <a:solidFill>
              <a:srgbClr val="0D6A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B55F1CC-E1DC-4EDA-83D2-D6D3FB31C553}"/>
              </a:ext>
            </a:extLst>
          </p:cNvPr>
          <p:cNvSpPr/>
          <p:nvPr/>
        </p:nvSpPr>
        <p:spPr>
          <a:xfrm>
            <a:off x="3685743" y="2030189"/>
            <a:ext cx="1227363" cy="1227363"/>
          </a:xfrm>
          <a:prstGeom prst="ellipse">
            <a:avLst/>
          </a:prstGeom>
          <a:noFill/>
          <a:ln w="28575">
            <a:solidFill>
              <a:srgbClr val="0D6A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1A7D1D6-1411-4645-9FF6-1C9218BC9425}"/>
              </a:ext>
            </a:extLst>
          </p:cNvPr>
          <p:cNvSpPr/>
          <p:nvPr/>
        </p:nvSpPr>
        <p:spPr>
          <a:xfrm>
            <a:off x="4800382" y="2030189"/>
            <a:ext cx="1227363" cy="1227363"/>
          </a:xfrm>
          <a:prstGeom prst="ellipse">
            <a:avLst/>
          </a:prstGeom>
          <a:noFill/>
          <a:ln w="28575">
            <a:solidFill>
              <a:srgbClr val="0D6A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B633336-0560-4B51-B271-E3AD6838DFEF}"/>
              </a:ext>
            </a:extLst>
          </p:cNvPr>
          <p:cNvSpPr/>
          <p:nvPr/>
        </p:nvSpPr>
        <p:spPr>
          <a:xfrm>
            <a:off x="5913445" y="2030189"/>
            <a:ext cx="1227363" cy="1227363"/>
          </a:xfrm>
          <a:prstGeom prst="ellipse">
            <a:avLst/>
          </a:prstGeom>
          <a:noFill/>
          <a:ln w="28575">
            <a:solidFill>
              <a:srgbClr val="0D6A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AC80D8B-2A34-44A1-9A3D-3FA55B15BC16}"/>
              </a:ext>
            </a:extLst>
          </p:cNvPr>
          <p:cNvSpPr/>
          <p:nvPr/>
        </p:nvSpPr>
        <p:spPr>
          <a:xfrm>
            <a:off x="7020146" y="2030189"/>
            <a:ext cx="1227363" cy="1227363"/>
          </a:xfrm>
          <a:prstGeom prst="ellipse">
            <a:avLst/>
          </a:prstGeom>
          <a:noFill/>
          <a:ln w="28575">
            <a:solidFill>
              <a:srgbClr val="0D6A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10CB242A-D64A-457F-A4D6-D7D2997859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211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6" grpId="0" animBg="1"/>
      <p:bldP spid="18" grpId="0" animBg="1"/>
      <p:bldP spid="19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B85D44-EE27-4D84-BBA2-A734C774E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609329"/>
            <a:ext cx="7907446" cy="1639349"/>
          </a:xfrm>
          <a:prstGeom prst="rect">
            <a:avLst/>
          </a:prstGeom>
        </p:spPr>
      </p:pic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8B50E1C7-A94B-475E-96E5-4E76A7408F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2305724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1093" y="4672011"/>
            <a:ext cx="1435100" cy="73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986C9A-AF5C-4390-8BB8-B9262C76D9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7557" y="2291768"/>
            <a:ext cx="6135088" cy="9449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09F08C-AAD8-4391-934B-C95B859DB1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7557" y="3429002"/>
            <a:ext cx="6135088" cy="10704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E8D379-BA3F-49EA-9465-E79F647ACF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7390" y="4632960"/>
            <a:ext cx="449943" cy="807720"/>
          </a:xfrm>
          <a:prstGeom prst="rect">
            <a:avLst/>
          </a:prstGeom>
        </p:spPr>
      </p:pic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E970A00E-6B24-432C-AB36-BF34270FEB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695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112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>
                <a:extLst>
                  <a:ext uri="{FF2B5EF4-FFF2-40B4-BE49-F238E27FC236}">
                    <a16:creationId xmlns:a16="http://schemas.microsoft.com/office/drawing/2014/main" id="{AE23A2DC-34BC-4952-8983-0254417C421B}"/>
                  </a:ext>
                </a:extLst>
              </p:cNvPr>
              <p:cNvSpPr txBox="1"/>
              <p:nvPr/>
            </p:nvSpPr>
            <p:spPr>
              <a:xfrm>
                <a:off x="5751257" y="2093656"/>
                <a:ext cx="1181100" cy="7239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4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Object 2">
                <a:extLst>
                  <a:ext uri="{FF2B5EF4-FFF2-40B4-BE49-F238E27FC236}">
                    <a16:creationId xmlns:a16="http://schemas.microsoft.com/office/drawing/2014/main" id="{AE23A2DC-34BC-4952-8983-0254417C4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1257" y="2093656"/>
                <a:ext cx="1181100" cy="723900"/>
              </a:xfrm>
              <a:prstGeom prst="rect">
                <a:avLst/>
              </a:prstGeom>
              <a:blipFill>
                <a:blip r:embed="rId4"/>
                <a:stretch>
                  <a:fillRect b="-966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54E46C8-35A7-482B-95C6-5A600B4819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353911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D64319-067F-4D76-9F29-6BE6F1BB1509}"/>
              </a:ext>
            </a:extLst>
          </p:cNvPr>
          <p:cNvSpPr txBox="1"/>
          <p:nvPr/>
        </p:nvSpPr>
        <p:spPr>
          <a:xfrm>
            <a:off x="2487564" y="1533835"/>
            <a:ext cx="5889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Show me one third with </a:t>
            </a:r>
            <a:r>
              <a:rPr lang="en-GB"/>
              <a:t>fifteen items. </a:t>
            </a:r>
            <a:endParaRPr lang="en-GB" dirty="0"/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Write a fraction that is the same as one third.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0A0BE2-9171-4AEF-922D-4A2A04EFC7C4}"/>
              </a:ext>
            </a:extLst>
          </p:cNvPr>
          <p:cNvSpPr txBox="1"/>
          <p:nvPr/>
        </p:nvSpPr>
        <p:spPr>
          <a:xfrm>
            <a:off x="2487563" y="2913232"/>
            <a:ext cx="5889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Draw me one third of a shape.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Write a fraction that is the same as one third.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9BB7EA-ECA7-4A54-A568-98CD42416119}"/>
              </a:ext>
            </a:extLst>
          </p:cNvPr>
          <p:cNvSpPr txBox="1"/>
          <p:nvPr/>
        </p:nvSpPr>
        <p:spPr>
          <a:xfrm>
            <a:off x="2487563" y="4292629"/>
            <a:ext cx="5889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Draw me one third of a number line.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Write a fraction that is the same as one third.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F404A2C3-8953-4D37-8317-2FD2C4ADEE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2638497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8163EC-19F6-4384-832F-C6B7BA2253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B9172A-B7E7-49D6-BFF8-572CBB5E183F}"/>
              </a:ext>
            </a:extLst>
          </p:cNvPr>
          <p:cNvSpPr txBox="1"/>
          <p:nvPr/>
        </p:nvSpPr>
        <p:spPr>
          <a:xfrm>
            <a:off x="0" y="934509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Compare fractions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257AB-6E51-44EF-B6A6-B6C37CDBBDCC}"/>
              </a:ext>
            </a:extLst>
          </p:cNvPr>
          <p:cNvSpPr txBox="1"/>
          <p:nvPr/>
        </p:nvSpPr>
        <p:spPr>
          <a:xfrm>
            <a:off x="3250790" y="2474893"/>
            <a:ext cx="5690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Know when two fractions represent the same part of the whole.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1954EFF-A525-40F1-B511-15A5FC9F5751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sz="2800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4205513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F5836D-DBAD-400D-A722-1FB7C153DA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47A7F5-F1E6-4619-9D9E-921138BDF9FD}"/>
              </a:ext>
            </a:extLst>
          </p:cNvPr>
          <p:cNvSpPr txBox="1"/>
          <p:nvPr/>
        </p:nvSpPr>
        <p:spPr>
          <a:xfrm>
            <a:off x="5034117" y="1991032"/>
            <a:ext cx="278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numerator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9B5CCE-C923-4687-99BE-D15DBE4F1A00}"/>
              </a:ext>
            </a:extLst>
          </p:cNvPr>
          <p:cNvSpPr txBox="1"/>
          <p:nvPr/>
        </p:nvSpPr>
        <p:spPr>
          <a:xfrm>
            <a:off x="4881719" y="2871160"/>
            <a:ext cx="3087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denominator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879F5C-887B-4CC8-BCFA-B078625A59C8}"/>
              </a:ext>
            </a:extLst>
          </p:cNvPr>
          <p:cNvCxnSpPr/>
          <p:nvPr/>
        </p:nvCxnSpPr>
        <p:spPr>
          <a:xfrm>
            <a:off x="4581832" y="2738247"/>
            <a:ext cx="3323304" cy="0"/>
          </a:xfrm>
          <a:prstGeom prst="line">
            <a:avLst/>
          </a:prstGeom>
          <a:ln w="317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817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4841E8A-9E6E-4E97-AF0F-2EDA648BB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29" y="1997578"/>
            <a:ext cx="6135088" cy="379328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5873" y="953422"/>
            <a:ext cx="3505200" cy="558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C13EB08-E9F3-444B-AD0A-8EE6FC4EB6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0929" y="2009536"/>
            <a:ext cx="6135088" cy="37813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90C5E8-D97D-424F-8FFC-BB7AAC1DE74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0929" y="2015769"/>
            <a:ext cx="6135088" cy="388881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17323" y="962420"/>
            <a:ext cx="3162300" cy="5588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D141A3A-5F25-431C-8A52-68EE890D46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8473" y="3840482"/>
            <a:ext cx="3067544" cy="201165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CA752-F572-42F4-8751-4272D06E76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B03C81-D84E-4B44-B657-71BA3BFC33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628C"/>
                </a:solidFill>
                <a:latin typeface="Myriad Pro" panose="020B0503030403020204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D0BBA2-ABED-4EDD-A328-6B597FE5F3CC}"/>
              </a:ext>
            </a:extLst>
          </p:cNvPr>
          <p:cNvSpPr txBox="1"/>
          <p:nvPr/>
        </p:nvSpPr>
        <p:spPr>
          <a:xfrm>
            <a:off x="2143326" y="3429000"/>
            <a:ext cx="79053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398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5450" y="3067050"/>
            <a:ext cx="1181100" cy="723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18E2F28-2A35-4913-9C7A-9C86618BBF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77" y="3268977"/>
            <a:ext cx="320051" cy="320051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9A24B74-0C1C-4AA4-8C58-40DDD29DD527}"/>
              </a:ext>
            </a:extLst>
          </p:cNvPr>
          <p:cNvSpPr/>
          <p:nvPr/>
        </p:nvSpPr>
        <p:spPr>
          <a:xfrm>
            <a:off x="5962641" y="3296603"/>
            <a:ext cx="259080" cy="259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99958" y="3361533"/>
            <a:ext cx="215900" cy="177800"/>
          </a:xfrm>
          <a:prstGeom prst="rect">
            <a:avLst/>
          </a:prstGeom>
        </p:spPr>
      </p:pic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EF893059-82CB-481F-9428-7637346E05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431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C00EAAC8-AF55-43F8-B7C0-1B080A8A56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B230B4-BB45-4C51-8C8A-1A322AC510BC}"/>
              </a:ext>
            </a:extLst>
          </p:cNvPr>
          <p:cNvSpPr txBox="1"/>
          <p:nvPr/>
        </p:nvSpPr>
        <p:spPr>
          <a:xfrm>
            <a:off x="2143326" y="3429000"/>
            <a:ext cx="79053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853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0848F9-5379-49E3-8E2C-E7DD56B1AA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2046058"/>
            <a:ext cx="6135088" cy="17791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B9D201-B009-4621-8A20-BD077C0A7F1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1934120"/>
            <a:ext cx="6135088" cy="19006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E72BCEC-76BB-4432-B3E9-E7CEB3BCF3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4041606"/>
            <a:ext cx="6135088" cy="9571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A3D9D34-85D3-41B7-A3F2-BC1AAC89D7ED}"/>
              </a:ext>
            </a:extLst>
          </p:cNvPr>
          <p:cNvSpPr/>
          <p:nvPr/>
        </p:nvSpPr>
        <p:spPr>
          <a:xfrm>
            <a:off x="5897880" y="4358640"/>
            <a:ext cx="396240" cy="502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F03F5055-A672-4EF4-9217-D4E125B548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414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1DE92F-DDD3-4B17-89D6-6EE2A9518C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163" y="1737922"/>
            <a:ext cx="6135088" cy="9138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9FF69A-D707-436D-A35E-19C070FAC7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163" y="2967202"/>
            <a:ext cx="6135088" cy="125427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3B4E66-5B1B-49BF-AF73-23BDF8282A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163" y="4632960"/>
            <a:ext cx="6135088" cy="80772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1084507-4E37-4B82-8C51-1B4670B1995D}"/>
              </a:ext>
            </a:extLst>
          </p:cNvPr>
          <p:cNvSpPr/>
          <p:nvPr/>
        </p:nvSpPr>
        <p:spPr>
          <a:xfrm>
            <a:off x="2703215" y="1550507"/>
            <a:ext cx="384313" cy="270874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8A9CB76-B6F3-4E5A-9544-3301C1E7D5AE}"/>
              </a:ext>
            </a:extLst>
          </p:cNvPr>
          <p:cNvSpPr/>
          <p:nvPr/>
        </p:nvSpPr>
        <p:spPr>
          <a:xfrm>
            <a:off x="4008553" y="1550507"/>
            <a:ext cx="384313" cy="270874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9EB402C-52F5-4647-9D9C-2EB2E666CC5E}"/>
              </a:ext>
            </a:extLst>
          </p:cNvPr>
          <p:cNvSpPr/>
          <p:nvPr/>
        </p:nvSpPr>
        <p:spPr>
          <a:xfrm>
            <a:off x="5313891" y="1612832"/>
            <a:ext cx="384313" cy="270874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A600B2B-0ACF-4CBD-A339-4F42153B3C2E}"/>
              </a:ext>
            </a:extLst>
          </p:cNvPr>
          <p:cNvSpPr/>
          <p:nvPr/>
        </p:nvSpPr>
        <p:spPr>
          <a:xfrm>
            <a:off x="6632481" y="1612832"/>
            <a:ext cx="384313" cy="2708745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4A7B47AB-0591-499D-9D5F-6E218F68B5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2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688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9000"/>
                            </p:stCondLst>
                            <p:childTnLst>
                              <p:par>
                                <p:cTn id="8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1500"/>
                            </p:stCondLst>
                            <p:childTnLst>
                              <p:par>
                                <p:cTn id="14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3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500"/>
                            </p:stCondLst>
                            <p:childTnLst>
                              <p:par>
                                <p:cTn id="21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9000"/>
                            </p:stCondLst>
                            <p:childTnLst>
                              <p:par>
                                <p:cTn id="28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1553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8|18.6|11.7|28.8|4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7|10.2|6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7|1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9.5"/>
</p:tagLst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021B16-9340-4D77-9FC0-FE1A4AFE273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271028d-ccd4-470e-b3a6-2ee8809238b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6091FF3-7926-4DA8-BF17-BC5B263145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5CB046-F3B0-4EC9-8317-9EF3597E753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155</Words>
  <Application>Microsoft Office PowerPoint</Application>
  <PresentationFormat>Widescreen</PresentationFormat>
  <Paragraphs>44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Myriad Pro</vt:lpstr>
      <vt:lpstr>Open Sans</vt:lpstr>
      <vt:lpstr>2_Custom Design</vt:lpstr>
      <vt:lpstr>Custom Design</vt:lpstr>
      <vt:lpstr>1_Custom Design</vt:lpstr>
      <vt:lpstr>Office Theme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2019-08-21T12:06:03Z</dcterms:created>
  <dcterms:modified xsi:type="dcterms:W3CDTF">2020-08-27T09:15:04Z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