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15"/>
  </p:notesMasterIdLst>
  <p:sldIdLst>
    <p:sldId id="397" r:id="rId6"/>
    <p:sldId id="380" r:id="rId7"/>
    <p:sldId id="385" r:id="rId8"/>
    <p:sldId id="386" r:id="rId9"/>
    <p:sldId id="387" r:id="rId10"/>
    <p:sldId id="390" r:id="rId11"/>
    <p:sldId id="391" r:id="rId12"/>
    <p:sldId id="396" r:id="rId13"/>
    <p:sldId id="39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FA7D76-0783-4B36-ACB6-0E2C1677A2EB}" v="135" dt="2020-04-29T12:40:49.631"/>
    <p1510:client id="{E2590F25-D97A-4E1F-9DE1-B2F1A24E3B92}" v="9" dt="2020-04-30T08:28:36.5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249" autoAdjust="0"/>
  </p:normalViewPr>
  <p:slideViewPr>
    <p:cSldViewPr snapToGrid="0">
      <p:cViewPr varScale="1">
        <p:scale>
          <a:sx n="72" d="100"/>
          <a:sy n="72" d="100"/>
        </p:scale>
        <p:origin x="12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4-22T18:18:05.73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29 5521 0 0,'22'-28'-4929'0'0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4-22T18:25:47.30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107 1 20284 0 0,'-7'10'312'0'0,"-4"-1"1249"0"0,-3 5-1633 0 0,1 0-560 0 0,-2 2-833 0 0,-2-2-1647 0 0,1-2-1369 0 0,2-3-2537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227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944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916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686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421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6292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8440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8473916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9461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6949486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516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20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tags" Target="../tags/tag1.xml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7.wmf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microsoft.com/office/2007/relationships/hdphoto" Target="../media/hdphoto5.wdp"/><Relationship Id="rId18" Type="http://schemas.openxmlformats.org/officeDocument/2006/relationships/image" Target="../media/image36.png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39.png"/><Relationship Id="rId7" Type="http://schemas.microsoft.com/office/2007/relationships/hdphoto" Target="../media/hdphoto2.wdp"/><Relationship Id="rId12" Type="http://schemas.openxmlformats.org/officeDocument/2006/relationships/image" Target="../media/image32.png"/><Relationship Id="rId17" Type="http://schemas.openxmlformats.org/officeDocument/2006/relationships/image" Target="../media/image3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1" Type="http://schemas.openxmlformats.org/officeDocument/2006/relationships/tags" Target="../tags/tag2.xml"/><Relationship Id="rId6" Type="http://schemas.openxmlformats.org/officeDocument/2006/relationships/image" Target="../media/image29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31.png"/><Relationship Id="rId19" Type="http://schemas.openxmlformats.org/officeDocument/2006/relationships/image" Target="../media/image37.png"/><Relationship Id="rId4" Type="http://schemas.openxmlformats.org/officeDocument/2006/relationships/image" Target="../media/image28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microsoft.com/office/2007/relationships/hdphoto" Target="../media/hdphoto7.wdp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51.png"/><Relationship Id="rId12" Type="http://schemas.openxmlformats.org/officeDocument/2006/relationships/image" Target="../media/image34.emf"/><Relationship Id="rId17" Type="http://schemas.openxmlformats.org/officeDocument/2006/relationships/image" Target="../media/image41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0.png"/><Relationship Id="rId20" Type="http://schemas.openxmlformats.org/officeDocument/2006/relationships/image" Target="../media/image50.png"/><Relationship Id="rId1" Type="http://schemas.openxmlformats.org/officeDocument/2006/relationships/tags" Target="../tags/tag3.xml"/><Relationship Id="rId11" Type="http://schemas.openxmlformats.org/officeDocument/2006/relationships/image" Target="../media/image45.png"/><Relationship Id="rId5" Type="http://schemas.microsoft.com/office/2007/relationships/hdphoto" Target="../media/hdphoto6.wdp"/><Relationship Id="rId15" Type="http://schemas.openxmlformats.org/officeDocument/2006/relationships/image" Target="../media/image49.png"/><Relationship Id="rId23" Type="http://schemas.microsoft.com/office/2007/relationships/hdphoto" Target="../media/hdphoto8.wdp"/><Relationship Id="rId10" Type="http://schemas.openxmlformats.org/officeDocument/2006/relationships/image" Target="../media/image44.png"/><Relationship Id="rId19" Type="http://schemas.openxmlformats.org/officeDocument/2006/relationships/image" Target="../media/image46.png"/><Relationship Id="rId4" Type="http://schemas.openxmlformats.org/officeDocument/2006/relationships/image" Target="../media/image33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Relationship Id="rId22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5.png"/><Relationship Id="rId18" Type="http://schemas.openxmlformats.org/officeDocument/2006/relationships/image" Target="../media/image64.png"/><Relationship Id="rId26" Type="http://schemas.microsoft.com/office/2007/relationships/hdphoto" Target="../media/hdphoto9.wdp"/><Relationship Id="rId3" Type="http://schemas.openxmlformats.org/officeDocument/2006/relationships/notesSlide" Target="../notesSlides/notesSlide4.xml"/><Relationship Id="rId21" Type="http://schemas.openxmlformats.org/officeDocument/2006/relationships/customXml" Target="../ink/ink1.xml"/><Relationship Id="rId12" Type="http://schemas.openxmlformats.org/officeDocument/2006/relationships/image" Target="../media/image54.png"/><Relationship Id="rId25" Type="http://schemas.openxmlformats.org/officeDocument/2006/relationships/image" Target="../media/image59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63.png"/><Relationship Id="rId20" Type="http://schemas.openxmlformats.org/officeDocument/2006/relationships/image" Target="../media/image58.png"/><Relationship Id="rId1" Type="http://schemas.openxmlformats.org/officeDocument/2006/relationships/tags" Target="../tags/tag4.xml"/><Relationship Id="rId11" Type="http://schemas.openxmlformats.org/officeDocument/2006/relationships/image" Target="../media/image53.png"/><Relationship Id="rId24" Type="http://schemas.openxmlformats.org/officeDocument/2006/relationships/image" Target="../media/image68.emf"/><Relationship Id="rId5" Type="http://schemas.openxmlformats.org/officeDocument/2006/relationships/image" Target="../media/image10.png"/><Relationship Id="rId15" Type="http://schemas.openxmlformats.org/officeDocument/2006/relationships/image" Target="../media/image62.png"/><Relationship Id="rId23" Type="http://schemas.openxmlformats.org/officeDocument/2006/relationships/customXml" Target="../ink/ink2.xml"/><Relationship Id="rId28" Type="http://schemas.openxmlformats.org/officeDocument/2006/relationships/image" Target="../media/image71.png"/><Relationship Id="rId10" Type="http://schemas.openxmlformats.org/officeDocument/2006/relationships/image" Target="../media/image57.png"/><Relationship Id="rId19" Type="http://schemas.openxmlformats.org/officeDocument/2006/relationships/image" Target="../media/image65.png"/><Relationship Id="rId4" Type="http://schemas.openxmlformats.org/officeDocument/2006/relationships/image" Target="../media/image7.wmf"/><Relationship Id="rId14" Type="http://schemas.openxmlformats.org/officeDocument/2006/relationships/image" Target="../media/image56.png"/><Relationship Id="rId22" Type="http://schemas.openxmlformats.org/officeDocument/2006/relationships/image" Target="../media/image67.emf"/><Relationship Id="rId27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7.png"/><Relationship Id="rId18" Type="http://schemas.openxmlformats.org/officeDocument/2006/relationships/image" Target="../media/image79.png"/><Relationship Id="rId3" Type="http://schemas.openxmlformats.org/officeDocument/2006/relationships/notesSlide" Target="../notesSlides/notesSlide5.xml"/><Relationship Id="rId21" Type="http://schemas.openxmlformats.org/officeDocument/2006/relationships/image" Target="../media/image82.png"/><Relationship Id="rId7" Type="http://schemas.openxmlformats.org/officeDocument/2006/relationships/image" Target="../media/image73.png"/><Relationship Id="rId12" Type="http://schemas.openxmlformats.org/officeDocument/2006/relationships/image" Target="../media/image76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0.png"/><Relationship Id="rId20" Type="http://schemas.openxmlformats.org/officeDocument/2006/relationships/image" Target="../media/image81.png"/><Relationship Id="rId1" Type="http://schemas.openxmlformats.org/officeDocument/2006/relationships/tags" Target="../tags/tag5.xml"/><Relationship Id="rId11" Type="http://schemas.openxmlformats.org/officeDocument/2006/relationships/image" Target="../media/image75.png"/><Relationship Id="rId15" Type="http://schemas.openxmlformats.org/officeDocument/2006/relationships/image" Target="../media/image7.wmf"/><Relationship Id="rId10" Type="http://schemas.microsoft.com/office/2007/relationships/hdphoto" Target="../media/hdphoto6.wdp"/><Relationship Id="rId19" Type="http://schemas.openxmlformats.org/officeDocument/2006/relationships/image" Target="../media/image80.png"/><Relationship Id="rId9" Type="http://schemas.openxmlformats.org/officeDocument/2006/relationships/image" Target="../media/image33.png"/><Relationship Id="rId14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88.png"/><Relationship Id="rId18" Type="http://schemas.openxmlformats.org/officeDocument/2006/relationships/image" Target="../media/image10.png"/><Relationship Id="rId3" Type="http://schemas.openxmlformats.org/officeDocument/2006/relationships/notesSlide" Target="../notesSlides/notesSlide6.xml"/><Relationship Id="rId21" Type="http://schemas.openxmlformats.org/officeDocument/2006/relationships/image" Target="../media/image93.png"/><Relationship Id="rId7" Type="http://schemas.openxmlformats.org/officeDocument/2006/relationships/image" Target="../media/image84.png"/><Relationship Id="rId12" Type="http://schemas.openxmlformats.org/officeDocument/2006/relationships/image" Target="../media/image87.png"/><Relationship Id="rId17" Type="http://schemas.openxmlformats.org/officeDocument/2006/relationships/image" Target="../media/image7.wmf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91.png"/><Relationship Id="rId20" Type="http://schemas.openxmlformats.org/officeDocument/2006/relationships/image" Target="../media/image92.png"/><Relationship Id="rId1" Type="http://schemas.openxmlformats.org/officeDocument/2006/relationships/tags" Target="../tags/tag6.xml"/><Relationship Id="rId11" Type="http://schemas.openxmlformats.org/officeDocument/2006/relationships/image" Target="../media/image86.png"/><Relationship Id="rId24" Type="http://schemas.openxmlformats.org/officeDocument/2006/relationships/image" Target="../media/image96.png"/><Relationship Id="rId15" Type="http://schemas.openxmlformats.org/officeDocument/2006/relationships/image" Target="../media/image90.png"/><Relationship Id="rId23" Type="http://schemas.openxmlformats.org/officeDocument/2006/relationships/image" Target="../media/image95.png"/><Relationship Id="rId10" Type="http://schemas.microsoft.com/office/2007/relationships/hdphoto" Target="../media/hdphoto6.wdp"/><Relationship Id="rId9" Type="http://schemas.openxmlformats.org/officeDocument/2006/relationships/image" Target="../media/image33.png"/><Relationship Id="rId14" Type="http://schemas.openxmlformats.org/officeDocument/2006/relationships/image" Target="../media/image89.png"/><Relationship Id="rId22" Type="http://schemas.openxmlformats.org/officeDocument/2006/relationships/image" Target="../media/image9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9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9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583980-BD4E-4388-A040-2591B0F4FE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UKS2 Fractions Lesson 16</a:t>
            </a:r>
          </a:p>
        </p:txBody>
      </p:sp>
    </p:spTree>
    <p:extLst>
      <p:ext uri="{BB962C8B-B14F-4D97-AF65-F5344CB8AC3E}">
        <p14:creationId xmlns:p14="http://schemas.microsoft.com/office/powerpoint/2010/main" val="3185438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09754" y="1910747"/>
            <a:ext cx="816823" cy="522322"/>
          </a:xfrm>
          <a:prstGeom prst="rect">
            <a:avLst/>
          </a:prstGeom>
        </p:spPr>
      </p:pic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5F09CF7C-AE91-4BEB-808B-654F2233BF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5" name="Title 34">
            <a:extLst>
              <a:ext uri="{FF2B5EF4-FFF2-40B4-BE49-F238E27FC236}">
                <a16:creationId xmlns:a16="http://schemas.microsoft.com/office/drawing/2014/main" id="{1A9FAB64-F635-47AF-8DD4-C3642210B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03DDC4-E0EE-4760-9DC5-AA397EF8EAAE}"/>
              </a:ext>
            </a:extLst>
          </p:cNvPr>
          <p:cNvSpPr/>
          <p:nvPr/>
        </p:nvSpPr>
        <p:spPr>
          <a:xfrm>
            <a:off x="248108" y="1362746"/>
            <a:ext cx="8624757" cy="432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Solve the calculations. Give your answer in its simplest form.</a:t>
            </a: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5246AFFC-6FEF-485B-B433-94B01CE12F34}"/>
              </a:ext>
            </a:extLst>
          </p:cNvPr>
          <p:cNvSpPr/>
          <p:nvPr/>
        </p:nvSpPr>
        <p:spPr bwMode="auto">
          <a:xfrm>
            <a:off x="5615970" y="1826692"/>
            <a:ext cx="2665670" cy="1411818"/>
          </a:xfrm>
          <a:prstGeom prst="wedgeEllipseCallou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ADA820-876A-4EA1-8C86-1DD66BB4BE2A}"/>
              </a:ext>
            </a:extLst>
          </p:cNvPr>
          <p:cNvSpPr txBox="1"/>
          <p:nvPr/>
        </p:nvSpPr>
        <p:spPr>
          <a:xfrm>
            <a:off x="5851637" y="2032886"/>
            <a:ext cx="2397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yriad Pro" panose="020B0503030403020204"/>
              </a:rPr>
              <a:t>When adding fractions with the same denominator, just add the numerators.</a:t>
            </a:r>
            <a:endParaRPr lang="en-GB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5D316F3-CCE6-463C-AD2F-4BBF0E88E248}"/>
                  </a:ext>
                </a:extLst>
              </p:cNvPr>
              <p:cNvSpPr txBox="1"/>
              <p:nvPr/>
            </p:nvSpPr>
            <p:spPr>
              <a:xfrm>
                <a:off x="1558458" y="2399297"/>
                <a:ext cx="572303" cy="441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5D316F3-CCE6-463C-AD2F-4BBF0E88E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458" y="2399297"/>
                <a:ext cx="572303" cy="441596"/>
              </a:xfrm>
              <a:prstGeom prst="rect">
                <a:avLst/>
              </a:prstGeom>
              <a:blipFill>
                <a:blip r:embed="rId9"/>
                <a:stretch>
                  <a:fillRect l="-11702" t="-5556" r="-7447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4538FD0-C0D5-42CA-A60B-055A09FBC024}"/>
                  </a:ext>
                </a:extLst>
              </p:cNvPr>
              <p:cNvSpPr/>
              <p:nvPr/>
            </p:nvSpPr>
            <p:spPr>
              <a:xfrm>
                <a:off x="2033940" y="1834283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4538FD0-C0D5-42CA-A60B-055A09FBC02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3940" y="1834283"/>
                <a:ext cx="339103" cy="30777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88AE7715-394B-4D5F-A2E0-EBDA4BA59052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5916" y="2880839"/>
            <a:ext cx="727411" cy="4354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1BC9C76-C468-4345-AB31-9E37789F2F12}"/>
                  </a:ext>
                </a:extLst>
              </p:cNvPr>
              <p:cNvSpPr/>
              <p:nvPr/>
            </p:nvSpPr>
            <p:spPr>
              <a:xfrm>
                <a:off x="2061700" y="3080903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1BC9C76-C468-4345-AB31-9E37789F2F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1700" y="3080903"/>
                <a:ext cx="339103" cy="3077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AAF9C9BE-9665-48D7-93E7-493F0919D8D2}"/>
                  </a:ext>
                </a:extLst>
              </p:cNvPr>
              <p:cNvSpPr/>
              <p:nvPr/>
            </p:nvSpPr>
            <p:spPr>
              <a:xfrm>
                <a:off x="1461256" y="3858636"/>
                <a:ext cx="659155" cy="529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AAF9C9BE-9665-48D7-93E7-493F0919D8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1256" y="3858636"/>
                <a:ext cx="659155" cy="529504"/>
              </a:xfrm>
              <a:prstGeom prst="rect">
                <a:avLst/>
              </a:prstGeom>
              <a:blipFill>
                <a:blip r:embed="rId13"/>
                <a:stretch>
                  <a:fillRect r="-7407" b="-57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B6074B3-A8E7-4250-93FA-BD3C2D32DC95}"/>
                  </a:ext>
                </a:extLst>
              </p:cNvPr>
              <p:cNvSpPr txBox="1"/>
              <p:nvPr/>
            </p:nvSpPr>
            <p:spPr>
              <a:xfrm>
                <a:off x="340658" y="2388372"/>
                <a:ext cx="1200615" cy="43967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</a:t>
                </a:r>
                <a:r>
                  <a:rPr lang="en-GB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B6074B3-A8E7-4250-93FA-BD3C2D32D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658" y="2388372"/>
                <a:ext cx="1200615" cy="439672"/>
              </a:xfrm>
              <a:prstGeom prst="rect">
                <a:avLst/>
              </a:prstGeom>
              <a:blipFill>
                <a:blip r:embed="rId14"/>
                <a:stretch>
                  <a:fillRect l="-508" t="-5556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BD6EC9D-B0FC-4CD9-80AD-B2A0D3BE984D}"/>
                  </a:ext>
                </a:extLst>
              </p:cNvPr>
              <p:cNvSpPr txBox="1"/>
              <p:nvPr/>
            </p:nvSpPr>
            <p:spPr>
              <a:xfrm>
                <a:off x="364914" y="3894732"/>
                <a:ext cx="1200615" cy="441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</a:t>
                </a:r>
                <a:r>
                  <a:rPr lang="en-GB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BD6EC9D-B0FC-4CD9-80AD-B2A0D3BE9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914" y="3894732"/>
                <a:ext cx="1200615" cy="441596"/>
              </a:xfrm>
              <a:prstGeom prst="rect">
                <a:avLst/>
              </a:prstGeom>
              <a:blipFill>
                <a:blip r:embed="rId15"/>
                <a:stretch>
                  <a:fillRect l="-508" t="-5556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Image 1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53512" y="3404936"/>
            <a:ext cx="816823" cy="5223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7CBC955-91E3-45A8-A196-E54ED9573EDD}"/>
                  </a:ext>
                </a:extLst>
              </p:cNvPr>
              <p:cNvSpPr/>
              <p:nvPr/>
            </p:nvSpPr>
            <p:spPr>
              <a:xfrm>
                <a:off x="2008247" y="3362471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7CBC955-91E3-45A8-A196-E54ED9573ED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8247" y="3362471"/>
                <a:ext cx="339103" cy="30777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6B20B8D0-92FE-44AD-A955-B867F5FDC849}"/>
                  </a:ext>
                </a:extLst>
              </p:cNvPr>
              <p:cNvSpPr/>
              <p:nvPr/>
            </p:nvSpPr>
            <p:spPr>
              <a:xfrm>
                <a:off x="2027481" y="4546531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6B20B8D0-92FE-44AD-A955-B867F5FDC8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7481" y="4546531"/>
                <a:ext cx="339103" cy="30777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1">
            <a:extLst>
              <a:ext uri="{FF2B5EF4-FFF2-40B4-BE49-F238E27FC236}">
                <a16:creationId xmlns:a16="http://schemas.microsoft.com/office/drawing/2014/main" id="{E3ABDCB9-AE50-4AAC-A648-8F9FE7D584B4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4409" y="4346644"/>
            <a:ext cx="727411" cy="4354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E5660B0-FEA5-4687-B250-C5E37593EBA9}"/>
                  </a:ext>
                </a:extLst>
              </p:cNvPr>
              <p:cNvSpPr txBox="1"/>
              <p:nvPr/>
            </p:nvSpPr>
            <p:spPr>
              <a:xfrm>
                <a:off x="467470" y="5329210"/>
                <a:ext cx="1200615" cy="441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</a:t>
                </a:r>
                <a:r>
                  <a:rPr lang="en-GB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E5660B0-FEA5-4687-B250-C5E37593EB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70" y="5329210"/>
                <a:ext cx="1200615" cy="441596"/>
              </a:xfrm>
              <a:prstGeom prst="rect">
                <a:avLst/>
              </a:prstGeom>
              <a:blipFill>
                <a:blip r:embed="rId18"/>
                <a:stretch>
                  <a:fillRect l="-508" t="-5479" b="-164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4D20A74-9634-4EDA-B3ED-06FAE7321ACE}"/>
                  </a:ext>
                </a:extLst>
              </p:cNvPr>
              <p:cNvSpPr/>
              <p:nvPr/>
            </p:nvSpPr>
            <p:spPr>
              <a:xfrm>
                <a:off x="1439065" y="5287378"/>
                <a:ext cx="659155" cy="529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4D20A74-9634-4EDA-B3ED-06FAE7321A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9065" y="5287378"/>
                <a:ext cx="659155" cy="529504"/>
              </a:xfrm>
              <a:prstGeom prst="rect">
                <a:avLst/>
              </a:prstGeom>
              <a:blipFill>
                <a:blip r:embed="rId19"/>
                <a:stretch>
                  <a:fillRect r="-8333" b="-57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Image 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6504" y="4842276"/>
            <a:ext cx="816823" cy="522322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00135" y="3364616"/>
            <a:ext cx="816823" cy="52232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9B8DF38-6F06-4D4B-BB5D-830F1DA0DD9D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1184" y="5826591"/>
            <a:ext cx="727411" cy="4354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E85580E-DC33-4813-810E-FC2C8CB5A355}"/>
                  </a:ext>
                </a:extLst>
              </p:cNvPr>
              <p:cNvSpPr/>
              <p:nvPr/>
            </p:nvSpPr>
            <p:spPr>
              <a:xfrm>
                <a:off x="2024778" y="4782102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E85580E-DC33-4813-810E-FC2C8CB5A3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4778" y="4782102"/>
                <a:ext cx="339103" cy="307777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B8DB1A0-20CB-41F8-A6BD-6355195B2444}"/>
                  </a:ext>
                </a:extLst>
              </p:cNvPr>
              <p:cNvSpPr/>
              <p:nvPr/>
            </p:nvSpPr>
            <p:spPr>
              <a:xfrm>
                <a:off x="1948613" y="6042843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B8DB1A0-20CB-41F8-A6BD-6355195B24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8613" y="6042843"/>
                <a:ext cx="339103" cy="30777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3659786-5390-4DFA-A65A-3BFFAE76A988}"/>
                  </a:ext>
                </a:extLst>
              </p:cNvPr>
              <p:cNvSpPr txBox="1"/>
              <p:nvPr/>
            </p:nvSpPr>
            <p:spPr>
              <a:xfrm>
                <a:off x="3593091" y="3847217"/>
                <a:ext cx="1200615" cy="4371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– </a:t>
                </a:r>
                <a:r>
                  <a:rPr lang="en-GB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3659786-5390-4DFA-A65A-3BFFAE76A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091" y="3847217"/>
                <a:ext cx="1200615" cy="437171"/>
              </a:xfrm>
              <a:prstGeom prst="rect">
                <a:avLst/>
              </a:prstGeom>
              <a:blipFill>
                <a:blip r:embed="rId22"/>
                <a:stretch>
                  <a:fillRect l="-5076" t="-5556" b="-180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8414EF9-C926-4334-8CFE-E35F1B30461A}"/>
                  </a:ext>
                </a:extLst>
              </p:cNvPr>
              <p:cNvSpPr/>
              <p:nvPr/>
            </p:nvSpPr>
            <p:spPr>
              <a:xfrm>
                <a:off x="4426221" y="3803633"/>
                <a:ext cx="550151" cy="5292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8414EF9-C926-4334-8CFE-E35F1B3046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221" y="3803633"/>
                <a:ext cx="550151" cy="529247"/>
              </a:xfrm>
              <a:prstGeom prst="rect">
                <a:avLst/>
              </a:prstGeom>
              <a:blipFill>
                <a:blip r:embed="rId23"/>
                <a:stretch>
                  <a:fillRect r="-11111" b="-57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483AFEAD-9BBE-486D-8C7D-E8BD31613F76}"/>
                  </a:ext>
                </a:extLst>
              </p:cNvPr>
              <p:cNvSpPr/>
              <p:nvPr/>
            </p:nvSpPr>
            <p:spPr>
              <a:xfrm>
                <a:off x="4945173" y="3316296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483AFEAD-9BBE-486D-8C7D-E8BD31613F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5173" y="3316296"/>
                <a:ext cx="339103" cy="307777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>
            <a:extLst>
              <a:ext uri="{FF2B5EF4-FFF2-40B4-BE49-F238E27FC236}">
                <a16:creationId xmlns:a16="http://schemas.microsoft.com/office/drawing/2014/main" id="{8D5436DA-20EF-4B1F-AC9B-3D08B5A1F193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8498" y="4358677"/>
            <a:ext cx="727411" cy="4354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7D25352-9A08-4D5C-AB11-B272B02875D5}"/>
                  </a:ext>
                </a:extLst>
              </p:cNvPr>
              <p:cNvSpPr/>
              <p:nvPr/>
            </p:nvSpPr>
            <p:spPr>
              <a:xfrm>
                <a:off x="4838994" y="4558052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3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7D25352-9A08-4D5C-AB11-B272B02875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994" y="4558052"/>
                <a:ext cx="339103" cy="307777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DFAE1B91-A825-44FE-9DF0-AE47F300162B}"/>
                  </a:ext>
                </a:extLst>
              </p:cNvPr>
              <p:cNvSpPr/>
              <p:nvPr/>
            </p:nvSpPr>
            <p:spPr>
              <a:xfrm>
                <a:off x="2299243" y="2328833"/>
                <a:ext cx="378630" cy="5339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rgbClr val="000000"/>
                    </a:solidFill>
                  </a:rPr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DFAE1B91-A825-44FE-9DF0-AE47F30016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9243" y="2328833"/>
                <a:ext cx="378630" cy="533929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9A4AF0A8-2767-43A6-9BB1-58D33A60768F}"/>
                  </a:ext>
                </a:extLst>
              </p:cNvPr>
              <p:cNvSpPr/>
              <p:nvPr/>
            </p:nvSpPr>
            <p:spPr>
              <a:xfrm>
                <a:off x="2309271" y="3858636"/>
                <a:ext cx="357790" cy="5275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000000"/>
                    </a:solidFill>
                  </a:rPr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9A4AF0A8-2767-43A6-9BB1-58D33A6076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9271" y="3858636"/>
                <a:ext cx="357790" cy="527580"/>
              </a:xfrm>
              <a:prstGeom prst="rect">
                <a:avLst/>
              </a:prstGeom>
              <a:blipFill>
                <a:blip r:embed="rId26"/>
                <a:stretch>
                  <a:fillRect b="-11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CDEB878-E233-4D3E-BC6B-51B129E131D7}"/>
                  </a:ext>
                </a:extLst>
              </p:cNvPr>
              <p:cNvSpPr/>
              <p:nvPr/>
            </p:nvSpPr>
            <p:spPr>
              <a:xfrm>
                <a:off x="2287716" y="5284018"/>
                <a:ext cx="357790" cy="529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CDEB878-E233-4D3E-BC6B-51B129E131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7716" y="5284018"/>
                <a:ext cx="357790" cy="529504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A917D55-C998-45B8-A127-1E5F57C4BF39}"/>
                  </a:ext>
                </a:extLst>
              </p:cNvPr>
              <p:cNvSpPr/>
              <p:nvPr/>
            </p:nvSpPr>
            <p:spPr>
              <a:xfrm>
                <a:off x="5232825" y="3808380"/>
                <a:ext cx="357790" cy="5291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A917D55-C998-45B8-A127-1E5F57C4BF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2825" y="3808380"/>
                <a:ext cx="357790" cy="529184"/>
              </a:xfrm>
              <a:prstGeom prst="rect">
                <a:avLst/>
              </a:prstGeom>
              <a:blipFill>
                <a:blip r:embed="rId28"/>
                <a:stretch>
                  <a:fillRect b="-22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>
            <a:extLst>
              <a:ext uri="{FF2B5EF4-FFF2-40B4-BE49-F238E27FC236}">
                <a16:creationId xmlns:a16="http://schemas.microsoft.com/office/drawing/2014/main" id="{3CDA3D7D-6D21-43F5-9FA7-17C9133255EE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review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757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  <p:bldP spid="6" grpId="0"/>
      <p:bldP spid="10" grpId="0"/>
      <p:bldP spid="15" grpId="0"/>
      <p:bldP spid="7" grpId="0"/>
      <p:bldP spid="16" grpId="0"/>
      <p:bldP spid="17" grpId="0"/>
      <p:bldP spid="20" grpId="0"/>
      <p:bldP spid="21" grpId="0"/>
      <p:bldP spid="23" grpId="0"/>
      <p:bldP spid="24" grpId="0"/>
      <p:bldP spid="28" grpId="0"/>
      <p:bldP spid="29" grpId="0"/>
      <p:bldP spid="30" grpId="0"/>
      <p:bldP spid="31" grpId="0"/>
      <p:bldP spid="32" grpId="0"/>
      <p:bldP spid="34" grpId="0"/>
      <p:bldP spid="3" grpId="0"/>
      <p:bldP spid="8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7E676C-B4B8-4FC4-8F2A-9E68D418D0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4671D2-E73A-4001-B133-8E373C2D4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248884F-4A47-4C95-AF96-207457208A06}"/>
              </a:ext>
            </a:extLst>
          </p:cNvPr>
          <p:cNvSpPr/>
          <p:nvPr/>
        </p:nvSpPr>
        <p:spPr>
          <a:xfrm>
            <a:off x="4426857" y="2902857"/>
            <a:ext cx="1088572" cy="88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DE7E8A8-383C-4C2C-A29E-EDF52CD3452A}"/>
              </a:ext>
            </a:extLst>
          </p:cNvPr>
          <p:cNvSpPr/>
          <p:nvPr/>
        </p:nvSpPr>
        <p:spPr>
          <a:xfrm>
            <a:off x="4709884" y="1810779"/>
            <a:ext cx="1807029" cy="1092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9A2948F-ACEE-48CF-BDDA-2DEB70E6D1EE}"/>
              </a:ext>
            </a:extLst>
          </p:cNvPr>
          <p:cNvSpPr/>
          <p:nvPr/>
        </p:nvSpPr>
        <p:spPr>
          <a:xfrm>
            <a:off x="4971143" y="3868060"/>
            <a:ext cx="1807029" cy="1092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8E8821A-E02B-463B-992F-E0F5AA65F91D}"/>
              </a:ext>
            </a:extLst>
          </p:cNvPr>
          <p:cNvSpPr/>
          <p:nvPr/>
        </p:nvSpPr>
        <p:spPr>
          <a:xfrm>
            <a:off x="6089196" y="3694738"/>
            <a:ext cx="1088572" cy="88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22" name="Picture 21" descr="A picture containing holding, player, man, green  Description automatically generated">
            <a:extLst>
              <a:ext uri="{FF2B5EF4-FFF2-40B4-BE49-F238E27FC236}">
                <a16:creationId xmlns:a16="http://schemas.microsoft.com/office/drawing/2014/main" id="{06FC4369-453D-4252-AEA9-A2F039EBF1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209" b="91045" l="643" r="95606">
                        <a14:foregroundMark x1="5038" y1="50746" x2="21758" y2="48507"/>
                        <a14:foregroundMark x1="21758" y1="48507" x2="42658" y2="48507"/>
                        <a14:foregroundMark x1="42658" y1="48507" x2="82851" y2="39552"/>
                        <a14:foregroundMark x1="82851" y1="39552" x2="93248" y2="41791"/>
                        <a14:foregroundMark x1="95284" y1="67910" x2="65166" y2="67910"/>
                        <a14:foregroundMark x1="3966" y1="46269" x2="3966" y2="46269"/>
                        <a14:foregroundMark x1="38907" y1="61940" x2="38907" y2="61940"/>
                        <a14:foregroundMark x1="46731" y1="64179" x2="46731" y2="64179"/>
                        <a14:foregroundMark x1="44373" y1="36567" x2="44373" y2="36567"/>
                        <a14:foregroundMark x1="59700" y1="12687" x2="59700" y2="12687"/>
                        <a14:foregroundMark x1="54877" y1="73134" x2="54877" y2="73134"/>
                        <a14:foregroundMark x1="53055" y1="31343" x2="53055" y2="31343"/>
                        <a14:foregroundMark x1="53805" y1="56716" x2="53805" y2="56716"/>
                        <a14:foregroundMark x1="95606" y1="26119" x2="95606" y2="26119"/>
                        <a14:foregroundMark x1="52304" y1="89552" x2="52304" y2="89552"/>
                        <a14:foregroundMark x1="26367" y1="84328" x2="26367" y2="84328"/>
                        <a14:foregroundMark x1="26367" y1="85821" x2="26367" y2="85821"/>
                        <a14:foregroundMark x1="24759" y1="88060" x2="24759" y2="88060"/>
                        <a14:foregroundMark x1="73848" y1="91045" x2="73848" y2="91045"/>
                        <a14:foregroundMark x1="643" y1="36567" x2="643" y2="36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6" r="884"/>
          <a:stretch/>
        </p:blipFill>
        <p:spPr>
          <a:xfrm>
            <a:off x="70802" y="1602167"/>
            <a:ext cx="4438346" cy="647350"/>
          </a:xfrm>
          <a:prstGeom prst="rect">
            <a:avLst/>
          </a:prstGeom>
        </p:spPr>
      </p:pic>
      <p:pic>
        <p:nvPicPr>
          <p:cNvPr id="23" name="Picture 22" descr="A picture containing drawing  Description automatically generated">
            <a:extLst>
              <a:ext uri="{FF2B5EF4-FFF2-40B4-BE49-F238E27FC236}">
                <a16:creationId xmlns:a16="http://schemas.microsoft.com/office/drawing/2014/main" id="{48BB6ACF-8B83-4254-9CB2-7D8B8133D0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96" b="88406" l="2256" r="95704">
                        <a14:foregroundMark x1="7304" y1="54348" x2="7304" y2="54348"/>
                        <a14:foregroundMark x1="2256" y1="49275" x2="2256" y2="49275"/>
                        <a14:foregroundMark x1="4726" y1="52174" x2="35661" y2="30435"/>
                        <a14:foregroundMark x1="35661" y1="30435" x2="81740" y2="47826"/>
                        <a14:foregroundMark x1="81740" y1="47826" x2="93233" y2="39855"/>
                        <a14:foregroundMark x1="93233" y1="39855" x2="95704" y2="398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5" y="2347214"/>
            <a:ext cx="4568718" cy="666716"/>
          </a:xfrm>
          <a:prstGeom prst="rect">
            <a:avLst/>
          </a:prstGeom>
        </p:spPr>
      </p:pic>
      <p:pic>
        <p:nvPicPr>
          <p:cNvPr id="24" name="Picture 23" descr="A picture containing holding, drawing, table, game  Description automatically generated">
            <a:extLst>
              <a:ext uri="{FF2B5EF4-FFF2-40B4-BE49-F238E27FC236}">
                <a16:creationId xmlns:a16="http://schemas.microsoft.com/office/drawing/2014/main" id="{F043BFC9-3CFA-4733-98D1-E765EB71EB2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26" b="95349" l="4000" r="99027">
                        <a14:foregroundMark x1="2162" y1="66667" x2="61622" y2="78295"/>
                        <a14:foregroundMark x1="61622" y1="78295" x2="88757" y2="55814"/>
                        <a14:foregroundMark x1="88757" y1="55814" x2="95027" y2="39535"/>
                        <a14:foregroundMark x1="4108" y1="34884" x2="4108" y2="34884"/>
                        <a14:foregroundMark x1="99243" y1="42636" x2="99243" y2="42636"/>
                        <a14:foregroundMark x1="95243" y1="10853" x2="95243" y2="10853"/>
                        <a14:foregroundMark x1="93405" y1="8527" x2="93405" y2="8527"/>
                        <a14:foregroundMark x1="92324" y1="2326" x2="92324" y2="2326"/>
                        <a14:foregroundMark x1="85081" y1="8527" x2="85081" y2="8527"/>
                        <a14:foregroundMark x1="82162" y1="6977" x2="82162" y2="6977"/>
                        <a14:foregroundMark x1="77081" y1="6202" x2="77081" y2="6202"/>
                        <a14:foregroundMark x1="76973" y1="6202" x2="76973" y2="6202"/>
                        <a14:foregroundMark x1="34054" y1="95349" x2="34054" y2="953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7628" r="-911" b="10683"/>
          <a:stretch/>
        </p:blipFill>
        <p:spPr>
          <a:xfrm>
            <a:off x="70801" y="949188"/>
            <a:ext cx="4507291" cy="513483"/>
          </a:xfrm>
          <a:prstGeom prst="rect">
            <a:avLst/>
          </a:prstGeom>
        </p:spPr>
      </p:pic>
      <p:pic>
        <p:nvPicPr>
          <p:cNvPr id="25" name="Picture 24" descr="A close up of a mans face  Description automatically generated">
            <a:extLst>
              <a:ext uri="{FF2B5EF4-FFF2-40B4-BE49-F238E27FC236}">
                <a16:creationId xmlns:a16="http://schemas.microsoft.com/office/drawing/2014/main" id="{29E8025C-C555-4B2F-931A-25762D0CE9B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029" b="91971" l="5123" r="97866">
                        <a14:foregroundMark x1="3415" y1="36496" x2="26894" y2="34307"/>
                        <a14:foregroundMark x1="26894" y1="34307" x2="65742" y2="44526"/>
                        <a14:foregroundMark x1="65742" y1="44526" x2="74707" y2="43796"/>
                        <a14:foregroundMark x1="74707" y1="43796" x2="92956" y2="45985"/>
                        <a14:foregroundMark x1="92956" y1="45985" x2="94237" y2="45255"/>
                        <a14:foregroundMark x1="5229" y1="47445" x2="5229" y2="47445"/>
                        <a14:foregroundMark x1="91355" y1="36496" x2="91355" y2="36496"/>
                        <a14:foregroundMark x1="92209" y1="9489" x2="92209" y2="9489"/>
                        <a14:foregroundMark x1="97972" y1="32117" x2="97972" y2="32117"/>
                        <a14:foregroundMark x1="38100" y1="91971" x2="38100" y2="91971"/>
                        <a14:foregroundMark x1="97012" y1="10949" x2="97012" y2="10949"/>
                        <a14:foregroundMark x1="94237" y1="9489" x2="94237" y2="9489"/>
                        <a14:foregroundMark x1="91355" y1="89781" x2="91355" y2="89781"/>
                        <a14:foregroundMark x1="94557" y1="89051" x2="94557" y2="89051"/>
                        <a14:foregroundMark x1="96692" y1="89051" x2="96692" y2="89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91" t="7006" r="1406" b="13341"/>
          <a:stretch/>
        </p:blipFill>
        <p:spPr>
          <a:xfrm>
            <a:off x="70802" y="3171006"/>
            <a:ext cx="4438346" cy="534500"/>
          </a:xfrm>
          <a:prstGeom prst="rect">
            <a:avLst/>
          </a:prstGeom>
        </p:spPr>
      </p:pic>
      <p:pic>
        <p:nvPicPr>
          <p:cNvPr id="26" name="Picture 25" descr="A picture containing game, pizza, drawing, brick  Description automatically generated">
            <a:extLst>
              <a:ext uri="{FF2B5EF4-FFF2-40B4-BE49-F238E27FC236}">
                <a16:creationId xmlns:a16="http://schemas.microsoft.com/office/drawing/2014/main" id="{B5DADCA7-DC05-467C-AB2F-539A99B40A3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348" b="91667" l="1496" r="98077">
                        <a14:foregroundMark x1="1603" y1="11594" x2="9829" y2="26812"/>
                        <a14:foregroundMark x1="9829" y1="26812" x2="18162" y2="32971"/>
                        <a14:foregroundMark x1="18162" y1="32971" x2="27991" y2="31522"/>
                        <a14:foregroundMark x1="27991" y1="31522" x2="38889" y2="32246"/>
                        <a14:foregroundMark x1="38889" y1="32246" x2="94872" y2="24275"/>
                        <a14:foregroundMark x1="94872" y1="24275" x2="94765" y2="22826"/>
                        <a14:foregroundMark x1="4915" y1="64493" x2="5021" y2="91667"/>
                        <a14:foregroundMark x1="5021" y1="91667" x2="14103" y2="73551"/>
                        <a14:foregroundMark x1="14103" y1="73551" x2="21581" y2="88768"/>
                        <a14:foregroundMark x1="21581" y1="88768" x2="39957" y2="71739"/>
                        <a14:foregroundMark x1="39957" y1="71739" x2="47756" y2="86594"/>
                        <a14:foregroundMark x1="47756" y1="86594" x2="57692" y2="73551"/>
                        <a14:foregroundMark x1="57692" y1="73551" x2="76816" y2="88043"/>
                        <a14:foregroundMark x1="76816" y1="88043" x2="84722" y2="70290"/>
                        <a14:foregroundMark x1="84722" y1="70290" x2="91880" y2="84420"/>
                        <a14:foregroundMark x1="91880" y1="84420" x2="94338" y2="79348"/>
                        <a14:foregroundMark x1="5235" y1="17754" x2="12607" y2="28261"/>
                        <a14:foregroundMark x1="12607" y1="28261" x2="24038" y2="18478"/>
                        <a14:foregroundMark x1="24038" y1="18478" x2="46047" y2="30435"/>
                        <a14:foregroundMark x1="46047" y1="30435" x2="61645" y2="28261"/>
                        <a14:foregroundMark x1="61645" y1="28261" x2="76496" y2="28261"/>
                        <a14:foregroundMark x1="76496" y1="28261" x2="85791" y2="26449"/>
                        <a14:foregroundMark x1="85791" y1="26449" x2="94658" y2="32246"/>
                        <a14:foregroundMark x1="94658" y1="32246" x2="90171" y2="19928"/>
                        <a14:foregroundMark x1="12714" y1="15580" x2="12714" y2="15580"/>
                        <a14:foregroundMark x1="6838" y1="14493" x2="6838" y2="14493"/>
                        <a14:foregroundMark x1="6838" y1="14493" x2="6303" y2="41667"/>
                        <a14:foregroundMark x1="6303" y1="41667" x2="17842" y2="26449"/>
                        <a14:foregroundMark x1="17842" y1="26449" x2="9829" y2="16304"/>
                        <a14:foregroundMark x1="9829" y1="16304" x2="9829" y2="16304"/>
                        <a14:foregroundMark x1="20192" y1="25725" x2="37927" y2="21739"/>
                        <a14:foregroundMark x1="37927" y1="21739" x2="45833" y2="31522"/>
                        <a14:foregroundMark x1="45833" y1="31522" x2="54808" y2="32971"/>
                        <a14:foregroundMark x1="54808" y1="32971" x2="73932" y2="28986"/>
                        <a14:foregroundMark x1="73932" y1="28986" x2="82692" y2="32971"/>
                        <a14:foregroundMark x1="82692" y1="32971" x2="91453" y2="28261"/>
                        <a14:foregroundMark x1="91453" y1="28261" x2="91026" y2="27174"/>
                        <a14:foregroundMark x1="92735" y1="72826" x2="72436" y2="76087"/>
                        <a14:foregroundMark x1="72436" y1="76087" x2="80876" y2="80072"/>
                        <a14:foregroundMark x1="80876" y1="80072" x2="89103" y2="77536"/>
                        <a14:foregroundMark x1="89103" y1="77536" x2="5021" y2="66304"/>
                        <a14:foregroundMark x1="5021" y1="66304" x2="13141" y2="77536"/>
                        <a14:foregroundMark x1="13141" y1="77536" x2="52350" y2="85145"/>
                        <a14:foregroundMark x1="52350" y1="85145" x2="60470" y2="84783"/>
                        <a14:foregroundMark x1="60470" y1="84783" x2="76282" y2="87319"/>
                        <a14:foregroundMark x1="76282" y1="87319" x2="88889" y2="81159"/>
                        <a14:foregroundMark x1="88889" y1="81159" x2="79274" y2="67754"/>
                        <a14:foregroundMark x1="79274" y1="67754" x2="14103" y2="71014"/>
                        <a14:foregroundMark x1="91453" y1="67029" x2="91453" y2="67029"/>
                        <a14:foregroundMark x1="90919" y1="89493" x2="90919" y2="89493"/>
                        <a14:foregroundMark x1="94765" y1="86594" x2="94765" y2="86594"/>
                        <a14:foregroundMark x1="95833" y1="90942" x2="95833" y2="90942"/>
                        <a14:foregroundMark x1="95833" y1="90942" x2="97863" y2="84058"/>
                        <a14:foregroundMark x1="94872" y1="39130" x2="94872" y2="39130"/>
                        <a14:foregroundMark x1="96581" y1="44928" x2="96581" y2="44928"/>
                        <a14:foregroundMark x1="98077" y1="42029" x2="98077" y2="42029"/>
                        <a14:foregroundMark x1="97222" y1="32246" x2="97222" y2="32246"/>
                        <a14:foregroundMark x1="95726" y1="4710" x2="95726" y2="4710"/>
                        <a14:foregroundMark x1="19765" y1="4348" x2="19765" y2="4348"/>
                        <a14:foregroundMark x1="14103" y1="6522" x2="14103" y2="6522"/>
                        <a14:foregroundMark x1="11218" y1="7609" x2="11218" y2="7609"/>
                        <a14:foregroundMark x1="1923" y1="21014" x2="1923" y2="21014"/>
                        <a14:foregroundMark x1="1496" y1="31159" x2="1496" y2="311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489" y="3831864"/>
            <a:ext cx="4566479" cy="1346526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F7F16FF5-884C-4A0B-AE61-7F774E11E01E}"/>
              </a:ext>
            </a:extLst>
          </p:cNvPr>
          <p:cNvSpPr/>
          <p:nvPr/>
        </p:nvSpPr>
        <p:spPr>
          <a:xfrm>
            <a:off x="6500034" y="2122801"/>
            <a:ext cx="1088572" cy="88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Speech Bubble: Rectangle with Corners Rounded 29">
            <a:extLst>
              <a:ext uri="{FF2B5EF4-FFF2-40B4-BE49-F238E27FC236}">
                <a16:creationId xmlns:a16="http://schemas.microsoft.com/office/drawing/2014/main" id="{49F42F2E-229F-4AF2-83BB-02A99575C3AF}"/>
              </a:ext>
            </a:extLst>
          </p:cNvPr>
          <p:cNvSpPr/>
          <p:nvPr/>
        </p:nvSpPr>
        <p:spPr bwMode="auto">
          <a:xfrm>
            <a:off x="2229763" y="1576493"/>
            <a:ext cx="45719" cy="45719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Speech Bubble: Rectangle with Corners Rounded 1">
            <a:extLst>
              <a:ext uri="{FF2B5EF4-FFF2-40B4-BE49-F238E27FC236}">
                <a16:creationId xmlns:a16="http://schemas.microsoft.com/office/drawing/2014/main" id="{43DFC6D5-858D-4212-9A91-43E011983317}"/>
              </a:ext>
            </a:extLst>
          </p:cNvPr>
          <p:cNvSpPr/>
          <p:nvPr/>
        </p:nvSpPr>
        <p:spPr bwMode="auto">
          <a:xfrm>
            <a:off x="2229763" y="1576493"/>
            <a:ext cx="45719" cy="45719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D440418-1D2B-4C6C-95D2-A636B6AAB7CF}"/>
                  </a:ext>
                </a:extLst>
              </p:cNvPr>
              <p:cNvSpPr txBox="1"/>
              <p:nvPr/>
            </p:nvSpPr>
            <p:spPr>
              <a:xfrm>
                <a:off x="4728563" y="4020657"/>
                <a:ext cx="3574490" cy="393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GB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D440418-1D2B-4C6C-95D2-A636B6AAB7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8563" y="4020657"/>
                <a:ext cx="3574490" cy="393441"/>
              </a:xfrm>
              <a:prstGeom prst="rect">
                <a:avLst/>
              </a:prstGeom>
              <a:blipFill>
                <a:blip r:embed="rId16"/>
                <a:stretch>
                  <a:fillRect l="-1706" t="-7813" b="-187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37308AB-6F6D-415B-A48D-284142A4A13A}"/>
                  </a:ext>
                </a:extLst>
              </p:cNvPr>
              <p:cNvSpPr txBox="1"/>
              <p:nvPr/>
            </p:nvSpPr>
            <p:spPr>
              <a:xfrm>
                <a:off x="4287451" y="1703627"/>
                <a:ext cx="882225" cy="34689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sz="12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37308AB-6F6D-415B-A48D-284142A4A1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7451" y="1703627"/>
                <a:ext cx="882225" cy="346890"/>
              </a:xfrm>
              <a:prstGeom prst="rect">
                <a:avLst/>
              </a:prstGeom>
              <a:blipFill>
                <a:blip r:embed="rId17"/>
                <a:stretch>
                  <a:fillRect t="-1754" b="-140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Speech Bubble: Rectangle with Corners Rounded 1">
            <a:extLst>
              <a:ext uri="{FF2B5EF4-FFF2-40B4-BE49-F238E27FC236}">
                <a16:creationId xmlns:a16="http://schemas.microsoft.com/office/drawing/2014/main" id="{07CD9D14-D741-4CE8-92EB-A52133291F5D}"/>
              </a:ext>
            </a:extLst>
          </p:cNvPr>
          <p:cNvSpPr/>
          <p:nvPr/>
        </p:nvSpPr>
        <p:spPr bwMode="auto">
          <a:xfrm>
            <a:off x="2229763" y="1576493"/>
            <a:ext cx="45719" cy="45719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EEAF020-A351-4460-A151-D71AC3525F39}"/>
                  </a:ext>
                </a:extLst>
              </p:cNvPr>
              <p:cNvSpPr txBox="1"/>
              <p:nvPr/>
            </p:nvSpPr>
            <p:spPr>
              <a:xfrm>
                <a:off x="4759923" y="3219142"/>
                <a:ext cx="3109827" cy="393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GB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EEAF020-A351-4460-A151-D71AC3525F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9923" y="3219142"/>
                <a:ext cx="3109827" cy="393441"/>
              </a:xfrm>
              <a:prstGeom prst="rect">
                <a:avLst/>
              </a:prstGeom>
              <a:blipFill>
                <a:blip r:embed="rId18"/>
                <a:stretch>
                  <a:fillRect l="-1961" t="-7692" b="-18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7517CF3-3606-46B4-858E-91C459EDE7D3}"/>
                  </a:ext>
                </a:extLst>
              </p:cNvPr>
              <p:cNvSpPr txBox="1"/>
              <p:nvPr/>
            </p:nvSpPr>
            <p:spPr>
              <a:xfrm>
                <a:off x="4689328" y="2441452"/>
                <a:ext cx="2304256" cy="393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GB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7517CF3-3606-46B4-858E-91C459EDE7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9328" y="2441452"/>
                <a:ext cx="2304256" cy="393441"/>
              </a:xfrm>
              <a:prstGeom prst="rect">
                <a:avLst/>
              </a:prstGeom>
              <a:blipFill>
                <a:blip r:embed="rId19"/>
                <a:stretch>
                  <a:fillRect l="-2381" t="-7813" b="-187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Speech Bubble: Oval 46">
            <a:extLst>
              <a:ext uri="{FF2B5EF4-FFF2-40B4-BE49-F238E27FC236}">
                <a16:creationId xmlns:a16="http://schemas.microsoft.com/office/drawing/2014/main" id="{9A51138D-C52D-4ED7-8D82-710C1A6C59CF}"/>
              </a:ext>
            </a:extLst>
          </p:cNvPr>
          <p:cNvSpPr/>
          <p:nvPr/>
        </p:nvSpPr>
        <p:spPr bwMode="auto">
          <a:xfrm>
            <a:off x="5725068" y="945471"/>
            <a:ext cx="2638504" cy="1234032"/>
          </a:xfrm>
          <a:prstGeom prst="wedgeEllipseCallout">
            <a:avLst>
              <a:gd name="adj1" fmla="val 69423"/>
              <a:gd name="adj2" fmla="val 137132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657350" lvl="2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6097A34-CF86-4A25-B7E3-27CB4279B49B}"/>
              </a:ext>
            </a:extLst>
          </p:cNvPr>
          <p:cNvSpPr txBox="1"/>
          <p:nvPr/>
        </p:nvSpPr>
        <p:spPr>
          <a:xfrm>
            <a:off x="6065175" y="1071603"/>
            <a:ext cx="2011907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The whole is divided into ten equal parts. One part represents one tenth of the whole, so three parts represent three tenths of the whole.</a:t>
            </a:r>
            <a:endParaRPr lang="en-GB" sz="1100" u="sng" dirty="0"/>
          </a:p>
          <a:p>
            <a:pPr algn="ctr"/>
            <a:endParaRPr lang="en-GB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305A8B0-339A-4981-962A-A8570AA8F93D}"/>
                  </a:ext>
                </a:extLst>
              </p:cNvPr>
              <p:cNvSpPr txBox="1"/>
              <p:nvPr/>
            </p:nvSpPr>
            <p:spPr>
              <a:xfrm>
                <a:off x="1590513" y="5772558"/>
                <a:ext cx="2770474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305A8B0-339A-4981-962A-A8570AA8F9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0513" y="5772558"/>
                <a:ext cx="2770474" cy="889731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B50C84C-B675-4D88-9B8E-44C0414E8C0E}"/>
                  </a:ext>
                </a:extLst>
              </p:cNvPr>
              <p:cNvSpPr txBox="1"/>
              <p:nvPr/>
            </p:nvSpPr>
            <p:spPr>
              <a:xfrm>
                <a:off x="2813697" y="5770451"/>
                <a:ext cx="1695450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B50C84C-B675-4D88-9B8E-44C0414E8C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3697" y="5770451"/>
                <a:ext cx="1695450" cy="889731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Speech Bubble: Oval 35">
            <a:extLst>
              <a:ext uri="{FF2B5EF4-FFF2-40B4-BE49-F238E27FC236}">
                <a16:creationId xmlns:a16="http://schemas.microsoft.com/office/drawing/2014/main" id="{B88111ED-7AFA-4DAA-86D2-5BEC7E3142BB}"/>
              </a:ext>
            </a:extLst>
          </p:cNvPr>
          <p:cNvSpPr/>
          <p:nvPr/>
        </p:nvSpPr>
        <p:spPr bwMode="auto">
          <a:xfrm>
            <a:off x="4152130" y="5451149"/>
            <a:ext cx="2162706" cy="1052416"/>
          </a:xfrm>
          <a:prstGeom prst="wedgeEllipseCallou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2FD301C-8634-4D36-B96F-BF1BBB240293}"/>
              </a:ext>
            </a:extLst>
          </p:cNvPr>
          <p:cNvSpPr/>
          <p:nvPr/>
        </p:nvSpPr>
        <p:spPr>
          <a:xfrm>
            <a:off x="4292837" y="5656926"/>
            <a:ext cx="197061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Mixed numbers are quantities made up of both whole numbers and fractional parts. </a:t>
            </a:r>
          </a:p>
        </p:txBody>
      </p:sp>
      <p:sp>
        <p:nvSpPr>
          <p:cNvPr id="40" name="Speech Bubble: Oval 39">
            <a:extLst>
              <a:ext uri="{FF2B5EF4-FFF2-40B4-BE49-F238E27FC236}">
                <a16:creationId xmlns:a16="http://schemas.microsoft.com/office/drawing/2014/main" id="{2545B16B-F349-4B97-9FB5-2F36D3CF8B5E}"/>
              </a:ext>
            </a:extLst>
          </p:cNvPr>
          <p:cNvSpPr/>
          <p:nvPr/>
        </p:nvSpPr>
        <p:spPr bwMode="auto">
          <a:xfrm>
            <a:off x="170544" y="5430550"/>
            <a:ext cx="2162706" cy="1052416"/>
          </a:xfrm>
          <a:prstGeom prst="wedgeEllipseCallou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22C6E6A-3FAE-47C6-96AC-8E1CD55AC228}"/>
              </a:ext>
            </a:extLst>
          </p:cNvPr>
          <p:cNvSpPr/>
          <p:nvPr/>
        </p:nvSpPr>
        <p:spPr>
          <a:xfrm>
            <a:off x="349362" y="5656676"/>
            <a:ext cx="197061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An improper fraction is when the numerator has a greater value than the denominator.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201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7" grpId="0" animBg="1"/>
      <p:bldP spid="34" grpId="0"/>
      <p:bldP spid="5" grpId="0"/>
      <p:bldP spid="6" grpId="0"/>
      <p:bldP spid="36" grpId="0" animBg="1"/>
      <p:bldP spid="39" grpId="0"/>
      <p:bldP spid="40" grpId="0" animBg="1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DE23251E-79F2-4B1F-82E1-B54ECFE5CD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244" b="93277" l="1918" r="99405">
                        <a14:foregroundMark x1="2116" y1="54622" x2="2116" y2="54622"/>
                        <a14:foregroundMark x1="2116" y1="54622" x2="2116" y2="54622"/>
                        <a14:foregroundMark x1="2116" y1="56303" x2="2116" y2="56303"/>
                        <a14:foregroundMark x1="3836" y1="52101" x2="3836" y2="52101"/>
                        <a14:foregroundMark x1="8267" y1="58824" x2="8267" y2="58824"/>
                        <a14:foregroundMark x1="8862" y1="47899" x2="8862" y2="47899"/>
                        <a14:foregroundMark x1="8532" y1="45378" x2="8532" y2="45378"/>
                        <a14:foregroundMark x1="8532" y1="78151" x2="8532" y2="78151"/>
                        <a14:foregroundMark x1="3836" y1="39496" x2="3836" y2="39496"/>
                        <a14:foregroundMark x1="3836" y1="39496" x2="4299" y2="31092"/>
                        <a14:foregroundMark x1="3704" y1="64706" x2="3704" y2="64706"/>
                        <a14:foregroundMark x1="12169" y1="41176" x2="12169" y2="41176"/>
                        <a14:foregroundMark x1="12698" y1="57983" x2="12698" y2="57983"/>
                        <a14:foregroundMark x1="17394" y1="42857" x2="17394" y2="42857"/>
                        <a14:foregroundMark x1="17394" y1="42857" x2="17923" y2="54622"/>
                        <a14:foregroundMark x1="5093" y1="61345" x2="5093" y2="61345"/>
                        <a14:foregroundMark x1="2579" y1="51261" x2="8003" y2="66387"/>
                        <a14:foregroundMark x1="8003" y1="66387" x2="31151" y2="51261"/>
                        <a14:foregroundMark x1="31151" y1="51261" x2="43254" y2="57983"/>
                        <a14:foregroundMark x1="43254" y1="57983" x2="49339" y2="52941"/>
                        <a14:foregroundMark x1="49339" y1="52941" x2="61111" y2="57983"/>
                        <a14:foregroundMark x1="61111" y1="57983" x2="78571" y2="52101"/>
                        <a14:foregroundMark x1="78571" y1="52101" x2="95106" y2="56303"/>
                        <a14:foregroundMark x1="95106" y1="56303" x2="98082" y2="53782"/>
                        <a14:foregroundMark x1="89352" y1="47899" x2="99405" y2="52941"/>
                        <a14:foregroundMark x1="26521" y1="42017" x2="26852" y2="73109"/>
                        <a14:foregroundMark x1="31481" y1="31933" x2="30820" y2="73950"/>
                        <a14:foregroundMark x1="35979" y1="25210" x2="35979" y2="79832"/>
                        <a14:foregroundMark x1="39947" y1="28571" x2="41138" y2="78151"/>
                        <a14:foregroundMark x1="45304" y1="37815" x2="45106" y2="84874"/>
                        <a14:foregroundMark x1="49405" y1="30252" x2="49934" y2="93277"/>
                        <a14:foregroundMark x1="54101" y1="30252" x2="54960" y2="80672"/>
                        <a14:foregroundMark x1="58003" y1="39496" x2="59325" y2="84874"/>
                        <a14:foregroundMark x1="63294" y1="36134" x2="63161" y2="91597"/>
                        <a14:foregroundMark x1="67791" y1="38655" x2="67923" y2="82353"/>
                        <a14:foregroundMark x1="73214" y1="29412" x2="72024" y2="86555"/>
                        <a14:foregroundMark x1="77579" y1="32773" x2="76587" y2="88235"/>
                        <a14:foregroundMark x1="81944" y1="31092" x2="81548" y2="84034"/>
                        <a14:foregroundMark x1="86442" y1="35294" x2="86442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600" y="2075564"/>
            <a:ext cx="8940800" cy="703674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F82498D-2F47-4102-AA82-6212340759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E1057E-4C24-4FED-BE4A-DC06EFDEB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6E538E-B0C4-4181-921D-7BF14EFB9B8D}"/>
              </a:ext>
            </a:extLst>
          </p:cNvPr>
          <p:cNvSpPr/>
          <p:nvPr/>
        </p:nvSpPr>
        <p:spPr>
          <a:xfrm>
            <a:off x="5245691" y="943367"/>
            <a:ext cx="1088572" cy="88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71EF2A1A-60C4-4DCE-AF71-3D68D799733E}"/>
              </a:ext>
            </a:extLst>
          </p:cNvPr>
          <p:cNvSpPr/>
          <p:nvPr/>
        </p:nvSpPr>
        <p:spPr bwMode="auto">
          <a:xfrm>
            <a:off x="5245691" y="1723132"/>
            <a:ext cx="2224923" cy="885372"/>
          </a:xfrm>
          <a:prstGeom prst="arc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Arrow: Curved Down 13">
            <a:extLst>
              <a:ext uri="{FF2B5EF4-FFF2-40B4-BE49-F238E27FC236}">
                <a16:creationId xmlns:a16="http://schemas.microsoft.com/office/drawing/2014/main" id="{617170A0-B8FE-47E4-A26E-62DFF1309A00}"/>
              </a:ext>
            </a:extLst>
          </p:cNvPr>
          <p:cNvSpPr/>
          <p:nvPr/>
        </p:nvSpPr>
        <p:spPr bwMode="auto">
          <a:xfrm>
            <a:off x="5526398" y="1844805"/>
            <a:ext cx="1152128" cy="651913"/>
          </a:xfrm>
          <a:prstGeom prst="curvedDown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8A1C8E4-D85F-4EA8-B8CC-C6268F7FFC39}"/>
                  </a:ext>
                </a:extLst>
              </p:cNvPr>
              <p:cNvSpPr/>
              <p:nvPr/>
            </p:nvSpPr>
            <p:spPr>
              <a:xfrm>
                <a:off x="901478" y="2608504"/>
                <a:ext cx="705642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8A1C8E4-D85F-4EA8-B8CC-C6268F7FFC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478" y="2608504"/>
                <a:ext cx="705642" cy="70429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E4EBBBA-46CA-43BA-BEFB-4C1AB1274993}"/>
                  </a:ext>
                </a:extLst>
              </p:cNvPr>
              <p:cNvSpPr/>
              <p:nvPr/>
            </p:nvSpPr>
            <p:spPr>
              <a:xfrm>
                <a:off x="2120323" y="2608503"/>
                <a:ext cx="705642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E4EBBBA-46CA-43BA-BEFB-4C1AB12749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0323" y="2608503"/>
                <a:ext cx="705642" cy="70429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38131994-AFA1-4172-A806-D939D58B3ABB}"/>
                  </a:ext>
                </a:extLst>
              </p:cNvPr>
              <p:cNvSpPr/>
              <p:nvPr/>
            </p:nvSpPr>
            <p:spPr>
              <a:xfrm>
                <a:off x="3339168" y="2657849"/>
                <a:ext cx="705642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38131994-AFA1-4172-A806-D939D58B3AB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9168" y="2657849"/>
                <a:ext cx="705642" cy="70429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447E55B-63BB-4C63-8591-4B20EE71090E}"/>
              </a:ext>
            </a:extLst>
          </p:cNvPr>
          <p:cNvCxnSpPr/>
          <p:nvPr/>
        </p:nvCxnSpPr>
        <p:spPr bwMode="auto">
          <a:xfrm>
            <a:off x="4111315" y="2296285"/>
            <a:ext cx="0" cy="361564"/>
          </a:xfrm>
          <a:prstGeom prst="line">
            <a:avLst/>
          </a:prstGeom>
          <a:noFill/>
          <a:ln w="412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8EA9D32-6436-4EB5-93CB-BEC1F65D564A}"/>
                  </a:ext>
                </a:extLst>
              </p:cNvPr>
              <p:cNvSpPr/>
              <p:nvPr/>
            </p:nvSpPr>
            <p:spPr>
              <a:xfrm>
                <a:off x="4555352" y="2657849"/>
                <a:ext cx="705642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8EA9D32-6436-4EB5-93CB-BEC1F65D56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5352" y="2657849"/>
                <a:ext cx="705642" cy="70429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48C2EA9-C098-45EB-8575-EB68FF17817D}"/>
              </a:ext>
            </a:extLst>
          </p:cNvPr>
          <p:cNvCxnSpPr/>
          <p:nvPr/>
        </p:nvCxnSpPr>
        <p:spPr bwMode="auto">
          <a:xfrm>
            <a:off x="8206397" y="2301154"/>
            <a:ext cx="0" cy="338813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A1FC80BB-6B69-4BD1-AAF5-1B2E9DA09FF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34096"/>
          <a:stretch/>
        </p:blipFill>
        <p:spPr>
          <a:xfrm>
            <a:off x="3652583" y="1688374"/>
            <a:ext cx="1376615" cy="5436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962BF10-43E6-40E8-877A-50B0D4E982BC}"/>
                  </a:ext>
                </a:extLst>
              </p:cNvPr>
              <p:cNvSpPr txBox="1"/>
              <p:nvPr/>
            </p:nvSpPr>
            <p:spPr>
              <a:xfrm>
                <a:off x="1524545" y="1118750"/>
                <a:ext cx="532197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962BF10-43E6-40E8-877A-50B0D4E982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545" y="1118750"/>
                <a:ext cx="532197" cy="52039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1F361B43-5903-41A1-9EBF-C795BB591D52}"/>
                  </a:ext>
                </a:extLst>
              </p:cNvPr>
              <p:cNvSpPr txBox="1"/>
              <p:nvPr/>
            </p:nvSpPr>
            <p:spPr>
              <a:xfrm>
                <a:off x="2801834" y="1125852"/>
                <a:ext cx="532197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1F361B43-5903-41A1-9EBF-C795BB591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834" y="1125852"/>
                <a:ext cx="532197" cy="520399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6E951AEC-39A2-48FF-ADF3-3E1CE951EA27}"/>
                  </a:ext>
                </a:extLst>
              </p:cNvPr>
              <p:cNvSpPr txBox="1"/>
              <p:nvPr/>
            </p:nvSpPr>
            <p:spPr>
              <a:xfrm>
                <a:off x="4053842" y="1114753"/>
                <a:ext cx="532197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6E951AEC-39A2-48FF-ADF3-3E1CE951EA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3842" y="1114753"/>
                <a:ext cx="532197" cy="520399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3" name="Picture 42">
            <a:extLst>
              <a:ext uri="{FF2B5EF4-FFF2-40B4-BE49-F238E27FC236}">
                <a16:creationId xmlns:a16="http://schemas.microsoft.com/office/drawing/2014/main" id="{07EC6FBA-9D8A-4320-8CEC-6A6A5F3B50B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81828" y="4521724"/>
            <a:ext cx="1246917" cy="111331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85AB8E0-B33F-45B1-A4FD-1496254FE6B7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89640" l="5517" r="92414">
                        <a14:foregroundMark x1="37241" y1="8108" x2="34483" y2="16667"/>
                        <a14:foregroundMark x1="22759" y1="3604" x2="22759" y2="3604"/>
                        <a14:foregroundMark x1="26207" y1="3604" x2="26207" y2="3604"/>
                        <a14:foregroundMark x1="45517" y1="5856" x2="45517" y2="5856"/>
                        <a14:foregroundMark x1="67586" y1="14865" x2="67586" y2="14865"/>
                        <a14:foregroundMark x1="73793" y1="19369" x2="73793" y2="19369"/>
                        <a14:foregroundMark x1="76552" y1="24324" x2="76552" y2="24324"/>
                        <a14:foregroundMark x1="83448" y1="29730" x2="83448" y2="29730"/>
                        <a14:foregroundMark x1="84138" y1="35135" x2="84138" y2="35135"/>
                        <a14:foregroundMark x1="84138" y1="35135" x2="80000" y2="37387"/>
                        <a14:foregroundMark x1="74483" y1="38288" x2="85517" y2="33784"/>
                        <a14:foregroundMark x1="9655" y1="54505" x2="76552" y2="40090"/>
                        <a14:foregroundMark x1="82069" y1="33784" x2="9655" y2="52252"/>
                        <a14:foregroundMark x1="18621" y1="5405" x2="13793" y2="10811"/>
                        <a14:foregroundMark x1="64138" y1="19369" x2="68276" y2="18018"/>
                        <a14:foregroundMark x1="90345" y1="38739" x2="63448" y2="6306"/>
                        <a14:foregroundMark x1="85517" y1="32432" x2="64828" y2="7658"/>
                        <a14:foregroundMark x1="92414" y1="39189" x2="35862" y2="450"/>
                        <a14:foregroundMark x1="90345" y1="39640" x2="23448" y2="0"/>
                        <a14:foregroundMark x1="23448" y1="0" x2="23448" y2="0"/>
                        <a14:foregroundMark x1="37241" y1="5405" x2="13103" y2="50450"/>
                        <a14:foregroundMark x1="17931" y1="50000" x2="16552" y2="3153"/>
                        <a14:foregroundMark x1="19310" y1="20270" x2="15172" y2="49550"/>
                        <a14:foregroundMark x1="16552" y1="22523" x2="15172" y2="38288"/>
                        <a14:foregroundMark x1="20000" y1="4955" x2="20000" y2="1351"/>
                        <a14:foregroundMark x1="38621" y1="4054" x2="6897" y2="2252"/>
                        <a14:foregroundMark x1="49655" y1="6306" x2="88966" y2="37387"/>
                        <a14:foregroundMark x1="71724" y1="18468" x2="84828" y2="37387"/>
                        <a14:foregroundMark x1="73793" y1="19820" x2="58621" y2="13964"/>
                        <a14:foregroundMark x1="92414" y1="39640" x2="64138" y2="8559"/>
                        <a14:foregroundMark x1="91034" y1="36486" x2="66207" y2="11261"/>
                        <a14:foregroundMark x1="91724" y1="38739" x2="58621" y2="12162"/>
                        <a14:foregroundMark x1="86207" y1="42793" x2="55172" y2="6757"/>
                        <a14:foregroundMark x1="91724" y1="36036" x2="5517" y2="56757"/>
                        <a14:foregroundMark x1="5517" y1="56757" x2="5517" y2="56757"/>
                        <a14:foregroundMark x1="15172" y1="58108" x2="15172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65841" y="5325402"/>
            <a:ext cx="640515" cy="980679"/>
          </a:xfrm>
          <a:prstGeom prst="rect">
            <a:avLst/>
          </a:prstGeom>
        </p:spPr>
      </p:pic>
      <p:pic>
        <p:nvPicPr>
          <p:cNvPr id="49" name="Picture 48" descr="A picture containing game, table  Description automatically generated">
            <a:extLst>
              <a:ext uri="{FF2B5EF4-FFF2-40B4-BE49-F238E27FC236}">
                <a16:creationId xmlns:a16="http://schemas.microsoft.com/office/drawing/2014/main" id="{BAEF24B1-DB71-4E6C-BA61-FC990BE1E9DE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34" t="38753" r="44234" b="41375"/>
          <a:stretch/>
        </p:blipFill>
        <p:spPr>
          <a:xfrm>
            <a:off x="3093501" y="3255822"/>
            <a:ext cx="1182507" cy="1187527"/>
          </a:xfrm>
          <a:prstGeom prst="rect">
            <a:avLst/>
          </a:prstGeom>
        </p:spPr>
      </p:pic>
      <p:pic>
        <p:nvPicPr>
          <p:cNvPr id="53" name="Picture 52" descr="A picture containing game, table  Description automatically generated">
            <a:extLst>
              <a:ext uri="{FF2B5EF4-FFF2-40B4-BE49-F238E27FC236}">
                <a16:creationId xmlns:a16="http://schemas.microsoft.com/office/drawing/2014/main" id="{F3208082-7EE4-4385-874F-2105BC13E0A0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50" t="39315" r="44565" b="40520"/>
          <a:stretch/>
        </p:blipFill>
        <p:spPr>
          <a:xfrm>
            <a:off x="1885359" y="3272244"/>
            <a:ext cx="1141637" cy="1205037"/>
          </a:xfrm>
          <a:prstGeom prst="rect">
            <a:avLst/>
          </a:prstGeom>
        </p:spPr>
      </p:pic>
      <p:pic>
        <p:nvPicPr>
          <p:cNvPr id="57" name="Picture 56" descr="A picture containing game, table  Description automatically generated">
            <a:extLst>
              <a:ext uri="{FF2B5EF4-FFF2-40B4-BE49-F238E27FC236}">
                <a16:creationId xmlns:a16="http://schemas.microsoft.com/office/drawing/2014/main" id="{BE45186D-C258-408B-92AF-308A953D6F16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38" t="38830" r="44203" b="41210"/>
          <a:stretch/>
        </p:blipFill>
        <p:spPr>
          <a:xfrm>
            <a:off x="693413" y="3224575"/>
            <a:ext cx="1130053" cy="1192827"/>
          </a:xfrm>
          <a:prstGeom prst="rect">
            <a:avLst/>
          </a:prstGeom>
        </p:spPr>
      </p:pic>
      <p:pic>
        <p:nvPicPr>
          <p:cNvPr id="59" name="Picture 58" descr="A picture containing game, table  Description automatically generated">
            <a:extLst>
              <a:ext uri="{FF2B5EF4-FFF2-40B4-BE49-F238E27FC236}">
                <a16:creationId xmlns:a16="http://schemas.microsoft.com/office/drawing/2014/main" id="{F0A271F9-6F49-4525-AA2D-6CDEFA3CE19A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39622" b="59338" l="43192" r="557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16" t="37157" r="42628" b="38197"/>
          <a:stretch/>
        </p:blipFill>
        <p:spPr>
          <a:xfrm>
            <a:off x="4290847" y="3138331"/>
            <a:ext cx="1440714" cy="14728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7B6D252-2311-4EF3-A0F8-F60A07980843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34096"/>
          <a:stretch/>
        </p:blipFill>
        <p:spPr>
          <a:xfrm>
            <a:off x="2413186" y="1688374"/>
            <a:ext cx="1449098" cy="54362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F1B2726-FA78-4E85-BDCD-28131813ABB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34096"/>
          <a:stretch/>
        </p:blipFill>
        <p:spPr>
          <a:xfrm>
            <a:off x="1173787" y="1680341"/>
            <a:ext cx="1449097" cy="54362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BE08BC3-FAA6-4D3A-81ED-734BEF33ADF1}"/>
              </a:ext>
            </a:extLst>
          </p:cNvPr>
          <p:cNvCxnSpPr>
            <a:cxnSpLocks/>
          </p:cNvCxnSpPr>
          <p:nvPr/>
        </p:nvCxnSpPr>
        <p:spPr bwMode="auto">
          <a:xfrm>
            <a:off x="106646" y="2468067"/>
            <a:ext cx="328134" cy="0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30705B-5140-4C1E-ACA4-603480553856}"/>
              </a:ext>
            </a:extLst>
          </p:cNvPr>
          <p:cNvCxnSpPr/>
          <p:nvPr/>
        </p:nvCxnSpPr>
        <p:spPr bwMode="auto">
          <a:xfrm>
            <a:off x="113582" y="2270770"/>
            <a:ext cx="0" cy="361797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128315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76 -0.11505 L -1.38889E-6 0.25 " pathEditMode="relative" rAng="0" ptsTypes="AA">
                                      <p:cBhvr>
                                        <p:cTn id="88" dur="2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72" y="1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4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F82498D-2F47-4102-AA82-6212340759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GB" dirty="0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F843AC9C-42F9-4143-AF2F-E12339E6C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0825" y="741596"/>
            <a:ext cx="1126389" cy="7202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ECE7E8-375A-4997-9527-D8FF0D98171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5497" y="2288461"/>
            <a:ext cx="1126389" cy="6743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8FAD4A-8057-490B-B370-09C6C2759642}"/>
                  </a:ext>
                </a:extLst>
              </p:cNvPr>
              <p:cNvSpPr/>
              <p:nvPr/>
            </p:nvSpPr>
            <p:spPr>
              <a:xfrm>
                <a:off x="2788790" y="2578709"/>
                <a:ext cx="390299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3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8FAD4A-8057-490B-B370-09C6C27596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8790" y="2578709"/>
                <a:ext cx="390299" cy="55399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F1E48F5D-D4C5-4563-B5FF-9D63089CBAED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8282" y="1365582"/>
            <a:ext cx="435863" cy="10315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B50FB9-A398-4293-AB55-D4BBCD7B66B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60203" y="1708864"/>
            <a:ext cx="257175" cy="266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421901-6268-49D7-9A75-6D3CAD511F2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97108" y="1477759"/>
            <a:ext cx="576821" cy="9169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F71C2AB-35D7-4881-BF44-8439D6ECDDC1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r="27721" b="6858"/>
          <a:stretch/>
        </p:blipFill>
        <p:spPr>
          <a:xfrm>
            <a:off x="230141" y="1346351"/>
            <a:ext cx="1803508" cy="10315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342BBB8-10EE-4D70-A5F8-B138F0BB5694}"/>
                  </a:ext>
                </a:extLst>
              </p:cNvPr>
              <p:cNvSpPr/>
              <p:nvPr/>
            </p:nvSpPr>
            <p:spPr>
              <a:xfrm>
                <a:off x="2733915" y="538204"/>
                <a:ext cx="458990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3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342BBB8-10EE-4D70-A5F8-B138F0BB56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3915" y="538204"/>
                <a:ext cx="458990" cy="55399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0BEF776-ECA7-46B7-8C6B-7A90BB91BCF8}"/>
                  </a:ext>
                </a:extLst>
              </p:cNvPr>
              <p:cNvSpPr txBox="1"/>
              <p:nvPr/>
            </p:nvSpPr>
            <p:spPr>
              <a:xfrm>
                <a:off x="443490" y="3986127"/>
                <a:ext cx="4461021" cy="6119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GB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0BEF776-ECA7-46B7-8C6B-7A90BB91BC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490" y="3986127"/>
                <a:ext cx="4461021" cy="611962"/>
              </a:xfrm>
              <a:prstGeom prst="rect">
                <a:avLst/>
              </a:prstGeom>
              <a:blipFill>
                <a:blip r:embed="rId16"/>
                <a:stretch>
                  <a:fillRect l="-137" t="-5000" b="-18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97257" y="3241606"/>
            <a:ext cx="1126389" cy="7202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69A01B0-DFB1-4EBC-8A73-9365C9D158A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8018" y="4690242"/>
            <a:ext cx="1126389" cy="6743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30B5852-A596-406F-BBF7-F289BE868ED8}"/>
                  </a:ext>
                </a:extLst>
              </p:cNvPr>
              <p:cNvSpPr/>
              <p:nvPr/>
            </p:nvSpPr>
            <p:spPr>
              <a:xfrm>
                <a:off x="3874359" y="5010742"/>
                <a:ext cx="390299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300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30B5852-A596-406F-BBF7-F289BE868E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4359" y="5010742"/>
                <a:ext cx="390299" cy="553998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4F7A680-269C-4185-9AB6-12ADCC925D0D}"/>
                  </a:ext>
                </a:extLst>
              </p:cNvPr>
              <p:cNvSpPr/>
              <p:nvPr/>
            </p:nvSpPr>
            <p:spPr>
              <a:xfrm>
                <a:off x="3874358" y="3017936"/>
                <a:ext cx="390299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3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4F7A680-269C-4185-9AB6-12ADCC925D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4358" y="3017936"/>
                <a:ext cx="390299" cy="553998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id="{E55FFBB9-8B45-4A96-A275-09C91A88DF2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830846" y="3356781"/>
            <a:ext cx="1668000" cy="187065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B82E5CDE-EB61-40F0-9FBD-65E613085569}"/>
                  </a:ext>
                </a:extLst>
              </p14:cNvPr>
              <p14:cNvContentPartPr/>
              <p14:nvPr/>
            </p14:nvContentPartPr>
            <p14:xfrm>
              <a:off x="7954400" y="3901380"/>
              <a:ext cx="7920" cy="1080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B82E5CDE-EB61-40F0-9FBD-65E613085569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945791" y="3892070"/>
                <a:ext cx="24793" cy="290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96E84B89-BD01-407B-852F-57AB005F2EC5}"/>
                  </a:ext>
                </a:extLst>
              </p14:cNvPr>
              <p14:cNvContentPartPr/>
              <p14:nvPr/>
            </p14:nvContentPartPr>
            <p14:xfrm>
              <a:off x="9504560" y="6138420"/>
              <a:ext cx="38880" cy="3564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96E84B89-BD01-407B-852F-57AB005F2EC5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9495560" y="6129420"/>
                <a:ext cx="56520" cy="53280"/>
              </a:xfrm>
              <a:prstGeom prst="rect">
                <a:avLst/>
              </a:prstGeom>
            </p:spPr>
          </p:pic>
        </mc:Fallback>
      </mc:AlternateContent>
      <p:pic>
        <p:nvPicPr>
          <p:cNvPr id="25" name="Picture 24">
            <a:extLst>
              <a:ext uri="{FF2B5EF4-FFF2-40B4-BE49-F238E27FC236}">
                <a16:creationId xmlns:a16="http://schemas.microsoft.com/office/drawing/2014/main" id="{21F81E06-B94D-43E4-97D3-26D56F6A2F8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7788" y="3540352"/>
            <a:ext cx="1057275" cy="1066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81A4AA3-A013-47A0-839D-20B07D2389CB}"/>
                  </a:ext>
                </a:extLst>
              </p:cNvPr>
              <p:cNvSpPr/>
              <p:nvPr/>
            </p:nvSpPr>
            <p:spPr>
              <a:xfrm>
                <a:off x="3179089" y="3919735"/>
                <a:ext cx="1725422" cy="7042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1">
                  <a:buNone/>
                </a:pP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/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81A4AA3-A013-47A0-839D-20B07D2389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9089" y="3919735"/>
                <a:ext cx="1725422" cy="704295"/>
              </a:xfrm>
              <a:prstGeom prst="rect">
                <a:avLst/>
              </a:prstGeom>
              <a:blipFill>
                <a:blip r:embed="rId27"/>
                <a:stretch>
                  <a:fillRect b="-86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0014C4A-4CEF-4F3F-81E6-E276557F390B}"/>
                  </a:ext>
                </a:extLst>
              </p:cNvPr>
              <p:cNvSpPr txBox="1"/>
              <p:nvPr/>
            </p:nvSpPr>
            <p:spPr>
              <a:xfrm>
                <a:off x="4678938" y="3919735"/>
                <a:ext cx="1024380" cy="889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0014C4A-4CEF-4F3F-81E6-E276557F39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8938" y="3919735"/>
                <a:ext cx="1024380" cy="889795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70552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4" grpId="0"/>
      <p:bldP spid="15" grpId="0"/>
      <p:bldP spid="18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3E4942A-B529-4D04-9FFB-F243245E8BBB}"/>
                  </a:ext>
                </a:extLst>
              </p:cNvPr>
              <p:cNvSpPr txBox="1"/>
              <p:nvPr/>
            </p:nvSpPr>
            <p:spPr>
              <a:xfrm>
                <a:off x="546100" y="1069975"/>
                <a:ext cx="1141338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3E4942A-B529-4D04-9FFB-F243245E8B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100" y="1069975"/>
                <a:ext cx="1141338" cy="52039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1354668-A955-4B85-83E1-BA65B26F1826}"/>
                  </a:ext>
                </a:extLst>
              </p:cNvPr>
              <p:cNvSpPr txBox="1"/>
              <p:nvPr/>
            </p:nvSpPr>
            <p:spPr>
              <a:xfrm>
                <a:off x="1687438" y="1095375"/>
                <a:ext cx="320601" cy="5241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1354668-A955-4B85-83E1-BA65B26F18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438" y="1095375"/>
                <a:ext cx="320601" cy="52418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F3C28ACC-6639-46BD-B135-AF18526C9748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584B80-6C90-4A98-958D-56CCA2007B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244" b="93277" l="1918" r="99405">
                        <a14:foregroundMark x1="2116" y1="54622" x2="2116" y2="54622"/>
                        <a14:foregroundMark x1="2116" y1="54622" x2="2116" y2="54622"/>
                        <a14:foregroundMark x1="2116" y1="56303" x2="2116" y2="56303"/>
                        <a14:foregroundMark x1="3836" y1="52101" x2="3836" y2="52101"/>
                        <a14:foregroundMark x1="8267" y1="58824" x2="8267" y2="58824"/>
                        <a14:foregroundMark x1="8862" y1="47899" x2="8862" y2="47899"/>
                        <a14:foregroundMark x1="8532" y1="45378" x2="8532" y2="45378"/>
                        <a14:foregroundMark x1="8532" y1="78151" x2="8532" y2="78151"/>
                        <a14:foregroundMark x1="3836" y1="39496" x2="3836" y2="39496"/>
                        <a14:foregroundMark x1="3836" y1="39496" x2="4299" y2="31092"/>
                        <a14:foregroundMark x1="3704" y1="64706" x2="3704" y2="64706"/>
                        <a14:foregroundMark x1="12169" y1="41176" x2="12169" y2="41176"/>
                        <a14:foregroundMark x1="12698" y1="57983" x2="12698" y2="57983"/>
                        <a14:foregroundMark x1="17394" y1="42857" x2="17394" y2="42857"/>
                        <a14:foregroundMark x1="17394" y1="42857" x2="17923" y2="54622"/>
                        <a14:foregroundMark x1="5093" y1="61345" x2="5093" y2="61345"/>
                        <a14:foregroundMark x1="2579" y1="51261" x2="8003" y2="66387"/>
                        <a14:foregroundMark x1="8003" y1="66387" x2="31151" y2="51261"/>
                        <a14:foregroundMark x1="31151" y1="51261" x2="43254" y2="57983"/>
                        <a14:foregroundMark x1="43254" y1="57983" x2="49339" y2="52941"/>
                        <a14:foregroundMark x1="49339" y1="52941" x2="61111" y2="57983"/>
                        <a14:foregroundMark x1="61111" y1="57983" x2="78571" y2="52101"/>
                        <a14:foregroundMark x1="78571" y1="52101" x2="95106" y2="56303"/>
                        <a14:foregroundMark x1="95106" y1="56303" x2="98082" y2="53782"/>
                        <a14:foregroundMark x1="89352" y1="47899" x2="99405" y2="52941"/>
                        <a14:foregroundMark x1="26521" y1="42017" x2="26852" y2="73109"/>
                        <a14:foregroundMark x1="31481" y1="31933" x2="30820" y2="73950"/>
                        <a14:foregroundMark x1="35979" y1="25210" x2="35979" y2="79832"/>
                        <a14:foregroundMark x1="39947" y1="28571" x2="41138" y2="78151"/>
                        <a14:foregroundMark x1="45304" y1="37815" x2="45106" y2="84874"/>
                        <a14:foregroundMark x1="49405" y1="30252" x2="49934" y2="93277"/>
                        <a14:foregroundMark x1="54101" y1="30252" x2="54960" y2="80672"/>
                        <a14:foregroundMark x1="58003" y1="39496" x2="59325" y2="84874"/>
                        <a14:foregroundMark x1="63294" y1="36134" x2="63161" y2="91597"/>
                        <a14:foregroundMark x1="67791" y1="38655" x2="67923" y2="82353"/>
                        <a14:foregroundMark x1="73214" y1="29412" x2="72024" y2="86555"/>
                        <a14:foregroundMark x1="77579" y1="32773" x2="76587" y2="88235"/>
                        <a14:foregroundMark x1="81944" y1="31092" x2="81548" y2="84034"/>
                        <a14:foregroundMark x1="86442" y1="35294" x2="86442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46" y="2625169"/>
            <a:ext cx="8940800" cy="703674"/>
          </a:xfrm>
          <a:prstGeom prst="rect">
            <a:avLst/>
          </a:prstGeom>
        </p:spPr>
      </p:pic>
      <p:sp>
        <p:nvSpPr>
          <p:cNvPr id="2" name="Arrow: Curved Down 1">
            <a:extLst>
              <a:ext uri="{FF2B5EF4-FFF2-40B4-BE49-F238E27FC236}">
                <a16:creationId xmlns:a16="http://schemas.microsoft.com/office/drawing/2014/main" id="{2A39C9A7-E199-4B46-A162-41FE61258B09}"/>
              </a:ext>
            </a:extLst>
          </p:cNvPr>
          <p:cNvSpPr/>
          <p:nvPr/>
        </p:nvSpPr>
        <p:spPr bwMode="auto">
          <a:xfrm>
            <a:off x="2763223" y="1928917"/>
            <a:ext cx="3377273" cy="754213"/>
          </a:xfrm>
          <a:prstGeom prst="curvedDown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8F1F45E-93FA-4673-8CCA-222D58837B70}"/>
                  </a:ext>
                </a:extLst>
              </p:cNvPr>
              <p:cNvSpPr/>
              <p:nvPr/>
            </p:nvSpPr>
            <p:spPr>
              <a:xfrm>
                <a:off x="2534653" y="3223721"/>
                <a:ext cx="505267" cy="6108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8F1F45E-93FA-4673-8CCA-222D58837B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653" y="3223721"/>
                <a:ext cx="505267" cy="61087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EBEE394-4AF7-4108-B4BD-EF33400774D9}"/>
                  </a:ext>
                </a:extLst>
              </p:cNvPr>
              <p:cNvSpPr/>
              <p:nvPr/>
            </p:nvSpPr>
            <p:spPr>
              <a:xfrm>
                <a:off x="3902323" y="1396962"/>
                <a:ext cx="716863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EBEE394-4AF7-4108-B4BD-EF33400774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2323" y="1396962"/>
                <a:ext cx="716863" cy="6127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3757252-C405-4E12-BB31-CA0038719289}"/>
                  </a:ext>
                </a:extLst>
              </p:cNvPr>
              <p:cNvSpPr txBox="1"/>
              <p:nvPr/>
            </p:nvSpPr>
            <p:spPr>
              <a:xfrm>
                <a:off x="5891231" y="3223721"/>
                <a:ext cx="320601" cy="5241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3757252-C405-4E12-BB31-CA00387192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1231" y="3223721"/>
                <a:ext cx="320601" cy="52418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966B732-0E46-4078-B7B9-3345A7DD5A19}"/>
                  </a:ext>
                </a:extLst>
              </p:cNvPr>
              <p:cNvSpPr txBox="1"/>
              <p:nvPr/>
            </p:nvSpPr>
            <p:spPr>
              <a:xfrm>
                <a:off x="468669" y="4358943"/>
                <a:ext cx="1212032" cy="52988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=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966B732-0E46-4078-B7B9-3345A7DD5A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69" y="4358943"/>
                <a:ext cx="1212032" cy="529889"/>
              </a:xfrm>
              <a:prstGeom prst="rect">
                <a:avLst/>
              </a:prstGeom>
              <a:blipFill>
                <a:blip r:embed="rId14"/>
                <a:stretch>
                  <a:fillRect l="-503" t="-3448" b="-183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F6561C-6F1E-455F-91AC-221B7B492C84}"/>
              </a:ext>
            </a:extLst>
          </p:cNvPr>
          <p:cNvCxnSpPr/>
          <p:nvPr/>
        </p:nvCxnSpPr>
        <p:spPr bwMode="auto">
          <a:xfrm>
            <a:off x="36096" y="2829721"/>
            <a:ext cx="0" cy="361797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A53952B-3F7A-40A4-8637-BC78137F6D7B}"/>
              </a:ext>
            </a:extLst>
          </p:cNvPr>
          <p:cNvCxnSpPr/>
          <p:nvPr/>
        </p:nvCxnSpPr>
        <p:spPr bwMode="auto">
          <a:xfrm>
            <a:off x="4010701" y="2861924"/>
            <a:ext cx="0" cy="361797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0114C290-E43E-4888-BB17-8FC589088500}"/>
              </a:ext>
            </a:extLst>
          </p:cNvPr>
          <p:cNvSpPr/>
          <p:nvPr/>
        </p:nvSpPr>
        <p:spPr>
          <a:xfrm>
            <a:off x="3863700" y="3298109"/>
            <a:ext cx="409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C000"/>
                </a:solidFill>
              </a:rPr>
              <a:t>1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407A6EE-6135-458F-AD83-3B0032C19661}"/>
              </a:ext>
            </a:extLst>
          </p:cNvPr>
          <p:cNvCxnSpPr/>
          <p:nvPr/>
        </p:nvCxnSpPr>
        <p:spPr bwMode="auto">
          <a:xfrm>
            <a:off x="8091254" y="2875116"/>
            <a:ext cx="0" cy="361797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B8DCD8E-05D8-4084-BD85-FAAF0EA7498F}"/>
              </a:ext>
            </a:extLst>
          </p:cNvPr>
          <p:cNvSpPr/>
          <p:nvPr/>
        </p:nvSpPr>
        <p:spPr>
          <a:xfrm>
            <a:off x="7933859" y="3344491"/>
            <a:ext cx="409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C000"/>
                </a:solidFill>
              </a:rPr>
              <a:t>2</a:t>
            </a: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43199" y="3636583"/>
            <a:ext cx="1126389" cy="7202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C87FB9F-8D67-480C-B7C6-AEC8F7E3E8B1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510" y="4866670"/>
            <a:ext cx="1126389" cy="6743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2ACBE8CC-3087-4188-BCF8-DB42AD0346EE}"/>
                  </a:ext>
                </a:extLst>
              </p:cNvPr>
              <p:cNvSpPr/>
              <p:nvPr/>
            </p:nvSpPr>
            <p:spPr>
              <a:xfrm>
                <a:off x="1166377" y="5208241"/>
                <a:ext cx="39029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GB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2ACBE8CC-3087-4188-BCF8-DB42AD034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6377" y="5208241"/>
                <a:ext cx="390299" cy="40011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A24E878-E8EF-4E0C-9F05-8FB4A9FE790A}"/>
                  </a:ext>
                </a:extLst>
              </p:cNvPr>
              <p:cNvSpPr/>
              <p:nvPr/>
            </p:nvSpPr>
            <p:spPr>
              <a:xfrm>
                <a:off x="1102975" y="3547848"/>
                <a:ext cx="39029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GB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A24E878-E8EF-4E0C-9F05-8FB4A9FE79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975" y="3547848"/>
                <a:ext cx="390299" cy="40011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D07E1D9-5FBA-4C67-AD93-A0B4F8A7B623}"/>
                  </a:ext>
                </a:extLst>
              </p:cNvPr>
              <p:cNvSpPr txBox="1"/>
              <p:nvPr/>
            </p:nvSpPr>
            <p:spPr>
              <a:xfrm>
                <a:off x="1634913" y="4356861"/>
                <a:ext cx="479180" cy="7993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0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endParaRPr lang="en-GB" sz="24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D07E1D9-5FBA-4C67-AD93-A0B4F8A7B6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4913" y="4356861"/>
                <a:ext cx="479180" cy="799321"/>
              </a:xfrm>
              <a:prstGeom prst="rect">
                <a:avLst/>
              </a:prstGeom>
              <a:blipFill>
                <a:blip r:embed="rId20"/>
                <a:stretch>
                  <a:fillRect t="-3817" r="-3038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>
            <a:extLst>
              <a:ext uri="{FF2B5EF4-FFF2-40B4-BE49-F238E27FC236}">
                <a16:creationId xmlns:a16="http://schemas.microsoft.com/office/drawing/2014/main" id="{7E99DEB6-70C7-47D7-A1FE-9DECF5F108B8}"/>
              </a:ext>
            </a:extLst>
          </p:cNvPr>
          <p:cNvSpPr/>
          <p:nvPr/>
        </p:nvSpPr>
        <p:spPr>
          <a:xfrm>
            <a:off x="-93042" y="3187625"/>
            <a:ext cx="409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C000"/>
                </a:solidFill>
              </a:rPr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72DA21B-C68B-40DD-88EB-14BF312D56A0}"/>
                  </a:ext>
                </a:extLst>
              </p:cNvPr>
              <p:cNvSpPr/>
              <p:nvPr/>
            </p:nvSpPr>
            <p:spPr>
              <a:xfrm>
                <a:off x="2032103" y="4319620"/>
                <a:ext cx="570990" cy="613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GB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72DA21B-C68B-40DD-88EB-14BF312D56A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2103" y="4319620"/>
                <a:ext cx="570990" cy="613886"/>
              </a:xfrm>
              <a:prstGeom prst="rect">
                <a:avLst/>
              </a:prstGeom>
              <a:blipFill>
                <a:blip r:embed="rId21"/>
                <a:stretch>
                  <a:fillRect l="-15957" b="-9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Arrow: Curved Down 9">
            <a:extLst>
              <a:ext uri="{FF2B5EF4-FFF2-40B4-BE49-F238E27FC236}">
                <a16:creationId xmlns:a16="http://schemas.microsoft.com/office/drawing/2014/main" id="{F0C77213-9828-4A54-813C-28952C281C4A}"/>
              </a:ext>
            </a:extLst>
          </p:cNvPr>
          <p:cNvSpPr/>
          <p:nvPr/>
        </p:nvSpPr>
        <p:spPr bwMode="auto">
          <a:xfrm>
            <a:off x="2726355" y="2075508"/>
            <a:ext cx="3593977" cy="754213"/>
          </a:xfrm>
          <a:prstGeom prst="curvedDownArrow">
            <a:avLst>
              <a:gd name="adj1" fmla="val 27428"/>
              <a:gd name="adj2" fmla="val 67528"/>
              <a:gd name="adj3" fmla="val 25000"/>
            </a:avLst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FFBEB6E-2118-4DED-9134-9B8EBE31E9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E14BFFC0-21CF-4C34-8AD7-4695684CF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444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7" grpId="0"/>
      <p:bldP spid="18" grpId="0"/>
      <p:bldP spid="22" grpId="0"/>
      <p:bldP spid="24" grpId="0"/>
      <p:bldP spid="27" grpId="0"/>
      <p:bldP spid="28" grpId="0"/>
      <p:bldP spid="30" grpId="0"/>
      <p:bldP spid="29" grpId="0"/>
      <p:bldP spid="5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D7C5173-B5D5-4091-9828-E3BB3C6AC7DB}"/>
                  </a:ext>
                </a:extLst>
              </p:cNvPr>
              <p:cNvSpPr txBox="1"/>
              <p:nvPr/>
            </p:nvSpPr>
            <p:spPr>
              <a:xfrm>
                <a:off x="278544" y="902913"/>
                <a:ext cx="1568956" cy="8182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27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en-GB" sz="28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D7C5173-B5D5-4091-9828-E3BB3C6AC7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544" y="902913"/>
                <a:ext cx="1568956" cy="81823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FF8B14C-E671-4B98-BBCC-431EEADE9994}"/>
                  </a:ext>
                </a:extLst>
              </p:cNvPr>
              <p:cNvSpPr txBox="1"/>
              <p:nvPr/>
            </p:nvSpPr>
            <p:spPr>
              <a:xfrm>
                <a:off x="1913558" y="911698"/>
                <a:ext cx="496931" cy="8094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FF8B14C-E671-4B98-BBCC-431EEADE99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558" y="911698"/>
                <a:ext cx="496931" cy="80945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DC73DD97-D352-40D0-965C-88BAAFEFFCF2}"/>
              </a:ext>
            </a:extLst>
          </p:cNvPr>
          <p:cNvSpPr txBox="1">
            <a:spLocks/>
          </p:cNvSpPr>
          <p:nvPr/>
        </p:nvSpPr>
        <p:spPr>
          <a:xfrm>
            <a:off x="0" y="-40481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C10BF-323C-4197-87FC-E684479A32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244" b="93277" l="1918" r="99405">
                        <a14:foregroundMark x1="2116" y1="54622" x2="2116" y2="54622"/>
                        <a14:foregroundMark x1="2116" y1="54622" x2="2116" y2="54622"/>
                        <a14:foregroundMark x1="2116" y1="56303" x2="2116" y2="56303"/>
                        <a14:foregroundMark x1="3836" y1="52101" x2="3836" y2="52101"/>
                        <a14:foregroundMark x1="8267" y1="58824" x2="8267" y2="58824"/>
                        <a14:foregroundMark x1="8862" y1="47899" x2="8862" y2="47899"/>
                        <a14:foregroundMark x1="8532" y1="45378" x2="8532" y2="45378"/>
                        <a14:foregroundMark x1="8532" y1="78151" x2="8532" y2="78151"/>
                        <a14:foregroundMark x1="3836" y1="39496" x2="3836" y2="39496"/>
                        <a14:foregroundMark x1="3836" y1="39496" x2="4299" y2="31092"/>
                        <a14:foregroundMark x1="3704" y1="64706" x2="3704" y2="64706"/>
                        <a14:foregroundMark x1="12169" y1="41176" x2="12169" y2="41176"/>
                        <a14:foregroundMark x1="12698" y1="57983" x2="12698" y2="57983"/>
                        <a14:foregroundMark x1="17394" y1="42857" x2="17394" y2="42857"/>
                        <a14:foregroundMark x1="17394" y1="42857" x2="17923" y2="54622"/>
                        <a14:foregroundMark x1="5093" y1="61345" x2="5093" y2="61345"/>
                        <a14:foregroundMark x1="2579" y1="51261" x2="8003" y2="66387"/>
                        <a14:foregroundMark x1="8003" y1="66387" x2="31151" y2="51261"/>
                        <a14:foregroundMark x1="31151" y1="51261" x2="43254" y2="57983"/>
                        <a14:foregroundMark x1="43254" y1="57983" x2="49339" y2="52941"/>
                        <a14:foregroundMark x1="49339" y1="52941" x2="61111" y2="57983"/>
                        <a14:foregroundMark x1="61111" y1="57983" x2="78571" y2="52101"/>
                        <a14:foregroundMark x1="78571" y1="52101" x2="95106" y2="56303"/>
                        <a14:foregroundMark x1="95106" y1="56303" x2="98082" y2="53782"/>
                        <a14:foregroundMark x1="89352" y1="47899" x2="99405" y2="52941"/>
                        <a14:foregroundMark x1="26521" y1="42017" x2="26852" y2="73109"/>
                        <a14:foregroundMark x1="31481" y1="31933" x2="30820" y2="73950"/>
                        <a14:foregroundMark x1="35979" y1="25210" x2="35979" y2="79832"/>
                        <a14:foregroundMark x1="39947" y1="28571" x2="41138" y2="78151"/>
                        <a14:foregroundMark x1="45304" y1="37815" x2="45106" y2="84874"/>
                        <a14:foregroundMark x1="49405" y1="30252" x2="49934" y2="93277"/>
                        <a14:foregroundMark x1="54101" y1="30252" x2="54960" y2="80672"/>
                        <a14:foregroundMark x1="58003" y1="39496" x2="59325" y2="84874"/>
                        <a14:foregroundMark x1="63294" y1="36134" x2="63161" y2="91597"/>
                        <a14:foregroundMark x1="67791" y1="38655" x2="67923" y2="82353"/>
                        <a14:foregroundMark x1="73214" y1="29412" x2="72024" y2="86555"/>
                        <a14:foregroundMark x1="77579" y1="32773" x2="76587" y2="88235"/>
                        <a14:foregroundMark x1="81944" y1="31092" x2="81548" y2="84034"/>
                        <a14:foregroundMark x1="86442" y1="35294" x2="86442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600" y="2329645"/>
            <a:ext cx="8940800" cy="7036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D845F325-6445-4D9A-AD55-219EAC25BF16}"/>
                  </a:ext>
                </a:extLst>
              </p:cNvPr>
              <p:cNvSpPr/>
              <p:nvPr/>
            </p:nvSpPr>
            <p:spPr>
              <a:xfrm>
                <a:off x="8407134" y="2881464"/>
                <a:ext cx="505267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27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D845F325-6445-4D9A-AD55-219EAC25BF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7134" y="2881464"/>
                <a:ext cx="505267" cy="6127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224442C-FB3D-4311-A7B7-078BB65FE9DB}"/>
              </a:ext>
            </a:extLst>
          </p:cNvPr>
          <p:cNvCxnSpPr/>
          <p:nvPr/>
        </p:nvCxnSpPr>
        <p:spPr bwMode="auto">
          <a:xfrm>
            <a:off x="7387457" y="2581648"/>
            <a:ext cx="0" cy="361797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D4687CB-D62F-4E58-ADA0-07653F19104C}"/>
              </a:ext>
            </a:extLst>
          </p:cNvPr>
          <p:cNvSpPr/>
          <p:nvPr/>
        </p:nvSpPr>
        <p:spPr>
          <a:xfrm>
            <a:off x="7267410" y="2973719"/>
            <a:ext cx="409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C000"/>
                </a:solidFill>
              </a:rPr>
              <a:t>4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D7D1A47-B67C-4E7E-BE70-39A281C2ADB4}"/>
              </a:ext>
            </a:extLst>
          </p:cNvPr>
          <p:cNvCxnSpPr/>
          <p:nvPr/>
        </p:nvCxnSpPr>
        <p:spPr bwMode="auto">
          <a:xfrm>
            <a:off x="4948767" y="2547991"/>
            <a:ext cx="0" cy="361797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A6121F5-4603-424F-AB73-6F5C554B2C3E}"/>
              </a:ext>
            </a:extLst>
          </p:cNvPr>
          <p:cNvSpPr/>
          <p:nvPr/>
        </p:nvSpPr>
        <p:spPr>
          <a:xfrm>
            <a:off x="4787773" y="2875002"/>
            <a:ext cx="409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C000"/>
                </a:solidFill>
              </a:rPr>
              <a:t>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07600BC-4081-4B09-8D2E-9BA272E37EC4}"/>
              </a:ext>
            </a:extLst>
          </p:cNvPr>
          <p:cNvCxnSpPr/>
          <p:nvPr/>
        </p:nvCxnSpPr>
        <p:spPr bwMode="auto">
          <a:xfrm>
            <a:off x="2497155" y="2547991"/>
            <a:ext cx="0" cy="361797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5513E02-A89B-4B8C-BCEB-8D986507F52F}"/>
              </a:ext>
            </a:extLst>
          </p:cNvPr>
          <p:cNvSpPr/>
          <p:nvPr/>
        </p:nvSpPr>
        <p:spPr>
          <a:xfrm>
            <a:off x="2338113" y="2943445"/>
            <a:ext cx="409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C000"/>
                </a:solidFill>
              </a:rPr>
              <a:t>2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E845A2A-7731-4714-B1CD-5284D3E1DBAE}"/>
              </a:ext>
            </a:extLst>
          </p:cNvPr>
          <p:cNvCxnSpPr/>
          <p:nvPr/>
        </p:nvCxnSpPr>
        <p:spPr bwMode="auto">
          <a:xfrm>
            <a:off x="166658" y="2540017"/>
            <a:ext cx="0" cy="361797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06D30786-8E32-41B6-BC66-8A0EFD7007C7}"/>
              </a:ext>
            </a:extLst>
          </p:cNvPr>
          <p:cNvSpPr/>
          <p:nvPr/>
        </p:nvSpPr>
        <p:spPr>
          <a:xfrm>
            <a:off x="39845" y="2964099"/>
            <a:ext cx="409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C000"/>
                </a:solidFill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E71ED4E-EE2A-4032-8CA7-F2A8276B6EE3}"/>
                  </a:ext>
                </a:extLst>
              </p:cNvPr>
              <p:cNvSpPr/>
              <p:nvPr/>
            </p:nvSpPr>
            <p:spPr>
              <a:xfrm>
                <a:off x="7267410" y="1020543"/>
                <a:ext cx="588623" cy="6183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E71ED4E-EE2A-4032-8CA7-F2A8276B6E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7410" y="1020543"/>
                <a:ext cx="588623" cy="61831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18857489-9DF1-40C2-91C8-4F717CD6BFF5}"/>
                  </a:ext>
                </a:extLst>
              </p:cNvPr>
              <p:cNvSpPr/>
              <p:nvPr/>
            </p:nvSpPr>
            <p:spPr>
              <a:xfrm>
                <a:off x="6366345" y="2890370"/>
                <a:ext cx="505267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22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18857489-9DF1-40C2-91C8-4F717CD6BF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6345" y="2890370"/>
                <a:ext cx="505267" cy="6127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4A8CF9F-3699-48D4-9633-E29C040C23C2}"/>
                  </a:ext>
                </a:extLst>
              </p:cNvPr>
              <p:cNvSpPr/>
              <p:nvPr/>
            </p:nvSpPr>
            <p:spPr>
              <a:xfrm>
                <a:off x="4731079" y="3196736"/>
                <a:ext cx="505267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4A8CF9F-3699-48D4-9633-E29C040C23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1079" y="3196736"/>
                <a:ext cx="505267" cy="6127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C085AFC-678C-47B0-A353-6BEF8044EB3C}"/>
                  </a:ext>
                </a:extLst>
              </p:cNvPr>
              <p:cNvSpPr/>
              <p:nvPr/>
            </p:nvSpPr>
            <p:spPr>
              <a:xfrm>
                <a:off x="7120585" y="3209064"/>
                <a:ext cx="505267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C085AFC-678C-47B0-A353-6BEF8044EB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0585" y="3209064"/>
                <a:ext cx="505267" cy="6127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D827E7F-B750-4BAE-9B38-A2DC623034F8}"/>
                  </a:ext>
                </a:extLst>
              </p:cNvPr>
              <p:cNvSpPr txBox="1"/>
              <p:nvPr/>
            </p:nvSpPr>
            <p:spPr>
              <a:xfrm>
                <a:off x="365314" y="4154146"/>
                <a:ext cx="1212032" cy="524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22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/>
                  <a:t>        =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D827E7F-B750-4BAE-9B38-A2DC623034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314" y="4154146"/>
                <a:ext cx="1212032" cy="524631"/>
              </a:xfrm>
              <a:prstGeom prst="rect">
                <a:avLst/>
              </a:prstGeom>
              <a:blipFill>
                <a:blip r:embed="rId16"/>
                <a:stretch>
                  <a:fillRect l="-503" t="-3448" r="-6030" b="-183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Image 21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566155" y="3433870"/>
            <a:ext cx="1126389" cy="72027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30B01E5-21AF-4908-B9C1-8613803C0B23}"/>
              </a:ext>
            </a:extLst>
          </p:cNvPr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155" y="4661873"/>
            <a:ext cx="1126389" cy="6743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BB18DC1-1645-49AB-A942-837FF8CA5B16}"/>
                  </a:ext>
                </a:extLst>
              </p:cNvPr>
              <p:cNvSpPr/>
              <p:nvPr/>
            </p:nvSpPr>
            <p:spPr>
              <a:xfrm>
                <a:off x="1063022" y="5003444"/>
                <a:ext cx="39029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BB18DC1-1645-49AB-A942-837FF8CA5B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022" y="5003444"/>
                <a:ext cx="390299" cy="40011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BCB742-3022-4433-A9A8-CA49A5F8DE9E}"/>
                  </a:ext>
                </a:extLst>
              </p:cNvPr>
              <p:cNvSpPr/>
              <p:nvPr/>
            </p:nvSpPr>
            <p:spPr>
              <a:xfrm>
                <a:off x="999620" y="3343051"/>
                <a:ext cx="39029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BCB742-3022-4433-A9A8-CA49A5F8DE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9620" y="3343051"/>
                <a:ext cx="390299" cy="40011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E7CB097-2B3B-4435-8194-F4483BBCC036}"/>
                  </a:ext>
                </a:extLst>
              </p:cNvPr>
              <p:cNvSpPr txBox="1"/>
              <p:nvPr/>
            </p:nvSpPr>
            <p:spPr>
              <a:xfrm>
                <a:off x="1563029" y="4115968"/>
                <a:ext cx="602270" cy="7993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0" smtClean="0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GB" sz="2400" b="0" i="0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/>
                  <a:t> =</a:t>
                </a:r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E7CB097-2B3B-4435-8194-F4483BBCC0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3029" y="4115968"/>
                <a:ext cx="602270" cy="799321"/>
              </a:xfrm>
              <a:prstGeom prst="rect">
                <a:avLst/>
              </a:prstGeom>
              <a:blipFill>
                <a:blip r:embed="rId22"/>
                <a:stretch>
                  <a:fillRect t="-2290" r="-171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6FAC02C-3748-4328-99AC-8D17823F86B1}"/>
              </a:ext>
            </a:extLst>
          </p:cNvPr>
          <p:cNvCxnSpPr/>
          <p:nvPr/>
        </p:nvCxnSpPr>
        <p:spPr bwMode="auto">
          <a:xfrm flipH="1">
            <a:off x="10080651" y="6236148"/>
            <a:ext cx="814321" cy="0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79390A6-F988-471A-AF35-259E8ADBC1DD}"/>
              </a:ext>
            </a:extLst>
          </p:cNvPr>
          <p:cNvCxnSpPr/>
          <p:nvPr/>
        </p:nvCxnSpPr>
        <p:spPr bwMode="auto">
          <a:xfrm flipH="1">
            <a:off x="10436605" y="5203499"/>
            <a:ext cx="814321" cy="0"/>
          </a:xfrm>
          <a:prstGeom prst="line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C1D9606C-EC8E-44DE-B667-4D0CD85D12B0}"/>
                  </a:ext>
                </a:extLst>
              </p:cNvPr>
              <p:cNvSpPr/>
              <p:nvPr/>
            </p:nvSpPr>
            <p:spPr>
              <a:xfrm>
                <a:off x="9709530" y="5203499"/>
                <a:ext cx="505267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C1D9606C-EC8E-44DE-B667-4D0CD85D12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09530" y="5203499"/>
                <a:ext cx="505267" cy="612732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Arrow: U-Turn 31">
            <a:extLst>
              <a:ext uri="{FF2B5EF4-FFF2-40B4-BE49-F238E27FC236}">
                <a16:creationId xmlns:a16="http://schemas.microsoft.com/office/drawing/2014/main" id="{D35FF367-A5C1-428F-A96F-563FB58F26BD}"/>
              </a:ext>
            </a:extLst>
          </p:cNvPr>
          <p:cNvSpPr/>
          <p:nvPr/>
        </p:nvSpPr>
        <p:spPr bwMode="auto">
          <a:xfrm>
            <a:off x="6627578" y="2430092"/>
            <a:ext cx="2032189" cy="57076"/>
          </a:xfrm>
          <a:prstGeom prst="uturn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A1E9D627-A6B4-471C-9116-934D9D23A8C2}"/>
              </a:ext>
            </a:extLst>
          </p:cNvPr>
          <p:cNvSpPr/>
          <p:nvPr/>
        </p:nvSpPr>
        <p:spPr bwMode="auto">
          <a:xfrm rot="10800000">
            <a:off x="6366345" y="1685520"/>
            <a:ext cx="2293422" cy="809453"/>
          </a:xfrm>
          <a:prstGeom prst="curvedUp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8A653A05-6AD3-4CEE-B478-CCA3D2C2B278}"/>
                  </a:ext>
                </a:extLst>
              </p:cNvPr>
              <p:cNvSpPr/>
              <p:nvPr/>
            </p:nvSpPr>
            <p:spPr>
              <a:xfrm>
                <a:off x="2112969" y="4066786"/>
                <a:ext cx="570990" cy="616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dirty="0">
                    <a:solidFill>
                      <a:srgbClr val="000000"/>
                    </a:solidFill>
                  </a:rPr>
                  <a:t>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8A653A05-6AD3-4CEE-B478-CCA3D2C2B2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2969" y="4066786"/>
                <a:ext cx="570990" cy="616515"/>
              </a:xfrm>
              <a:prstGeom prst="rect">
                <a:avLst/>
              </a:prstGeom>
              <a:blipFill>
                <a:blip r:embed="rId24"/>
                <a:stretch>
                  <a:fillRect l="-17204" b="-8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C258762D-39EA-48A7-8D7B-236BCF5D43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4CEFA061-47C4-4FDB-8830-EBF968D47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279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-0.36372 -0.33727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94" y="-1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76 0.05648 L -0.56094 -0.5113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-2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84 -0.00695 L -0.51232 -0.3618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33" y="-1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9" grpId="0"/>
      <p:bldP spid="11" grpId="0"/>
      <p:bldP spid="13" grpId="0"/>
      <p:bldP spid="15" grpId="0"/>
      <p:bldP spid="17" grpId="0"/>
      <p:bldP spid="18" grpId="0"/>
      <p:bldP spid="18" grpId="1"/>
      <p:bldP spid="19" grpId="0"/>
      <p:bldP spid="20" grpId="0"/>
      <p:bldP spid="21" grpId="0"/>
      <p:bldP spid="24" grpId="0"/>
      <p:bldP spid="25" grpId="0"/>
      <p:bldP spid="26" grpId="0"/>
      <p:bldP spid="41" grpId="0"/>
      <p:bldP spid="34" grpId="0" animBg="1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40E430-6B3E-4B07-9C0A-FCF6255ED5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F8A29A-8708-499A-9DFA-9B1C80842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03DDC4-E0EE-4760-9DC5-AA397EF8EAAE}"/>
              </a:ext>
            </a:extLst>
          </p:cNvPr>
          <p:cNvSpPr/>
          <p:nvPr/>
        </p:nvSpPr>
        <p:spPr>
          <a:xfrm>
            <a:off x="248108" y="1362746"/>
            <a:ext cx="8624757" cy="427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Solve and simplify these calculations involving improper fractions.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B6074B3-A8E7-4250-93FA-BD3C2D32DC95}"/>
                  </a:ext>
                </a:extLst>
              </p:cNvPr>
              <p:cNvSpPr txBox="1"/>
              <p:nvPr/>
            </p:nvSpPr>
            <p:spPr>
              <a:xfrm>
                <a:off x="540870" y="2388372"/>
                <a:ext cx="1589891" cy="4371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B6074B3-A8E7-4250-93FA-BD3C2D32D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870" y="2388372"/>
                <a:ext cx="1589891" cy="437171"/>
              </a:xfrm>
              <a:prstGeom prst="rect">
                <a:avLst/>
              </a:prstGeom>
              <a:blipFill>
                <a:blip r:embed="rId6"/>
                <a:stretch>
                  <a:fillRect l="-383" t="-5556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BD6EC9D-B0FC-4CD9-80AD-B2A0D3BE984D}"/>
                  </a:ext>
                </a:extLst>
              </p:cNvPr>
              <p:cNvSpPr txBox="1"/>
              <p:nvPr/>
            </p:nvSpPr>
            <p:spPr>
              <a:xfrm>
                <a:off x="515598" y="3590862"/>
                <a:ext cx="2508589" cy="441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BD6EC9D-B0FC-4CD9-80AD-B2A0D3BE9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598" y="3590862"/>
                <a:ext cx="2508589" cy="441596"/>
              </a:xfrm>
              <a:prstGeom prst="rect">
                <a:avLst/>
              </a:prstGeom>
              <a:blipFill>
                <a:blip r:embed="rId7"/>
                <a:stretch>
                  <a:fillRect l="-243" t="-5556" b="-180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E5660B0-FEA5-4687-B250-C5E37593EBA9}"/>
                  </a:ext>
                </a:extLst>
              </p:cNvPr>
              <p:cNvSpPr txBox="1"/>
              <p:nvPr/>
            </p:nvSpPr>
            <p:spPr>
              <a:xfrm>
                <a:off x="515598" y="5329210"/>
                <a:ext cx="1200615" cy="441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32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E5660B0-FEA5-4687-B250-C5E37593EB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598" y="5329210"/>
                <a:ext cx="1200615" cy="441596"/>
              </a:xfrm>
              <a:prstGeom prst="rect">
                <a:avLst/>
              </a:prstGeom>
              <a:blipFill>
                <a:blip r:embed="rId8"/>
                <a:stretch>
                  <a:fillRect l="-508" t="-5479" b="-164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7623D3D1-5544-475A-94E4-184D232886E0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873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F8F44-26DB-43F7-B9F6-7B2DFB7C05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66979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|10|11.7|57.4|9.1|14.7|11.3|44|4.8|8.6|9.8|31.5|6.4|16.1|1.3|19.1|17.8|7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2|13.6|6.9|18.9|0.8|30.3|17|10.7|63.2|14.3|37.9|48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34.3|4.6|20.3|0.8|0.8|5.9|39.2|1.2|0.4|5.1|31.9|2.8|1.2|17|5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8.4|8.9|2.9|21|22.6|6.5|8.7|7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33.1|1.9|2|23.2|1.6|4.1|15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37.7|28.7|2.1|4.6|13.2|0.7|12.5|37.2|17|0.5|0.9|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2271028d-ccd4-470e-b3a6-2ee8809238b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6972138-A075-4F6A-BB70-C48E526425E6}"/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271</Words>
  <Application>Microsoft Office PowerPoint</Application>
  <PresentationFormat>On-screen Show (4:3)</PresentationFormat>
  <Paragraphs>91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14</cp:revision>
  <dcterms:created xsi:type="dcterms:W3CDTF">2020-04-15T07:07:39Z</dcterms:created>
  <dcterms:modified xsi:type="dcterms:W3CDTF">2020-08-27T09:53:44Z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