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5"/>
  </p:notesMasterIdLst>
  <p:sldIdLst>
    <p:sldId id="377" r:id="rId5"/>
    <p:sldId id="367" r:id="rId6"/>
    <p:sldId id="375" r:id="rId7"/>
    <p:sldId id="369" r:id="rId8"/>
    <p:sldId id="373" r:id="rId9"/>
    <p:sldId id="371" r:id="rId10"/>
    <p:sldId id="372" r:id="rId11"/>
    <p:sldId id="376" r:id="rId12"/>
    <p:sldId id="374" r:id="rId13"/>
    <p:sldId id="37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294029-B13D-4136-A9D0-BF498E25B845}" v="2" dt="2020-04-27T08:49:42.913"/>
    <p1510:client id="{6A1B9F60-2B86-443A-A0A4-BC06B2162DF0}" v="7" dt="2020-04-27T12:50:32.2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9" autoAdjust="0"/>
    <p:restoredTop sz="86792" autoAdjust="0"/>
  </p:normalViewPr>
  <p:slideViewPr>
    <p:cSldViewPr snapToGrid="0">
      <p:cViewPr varScale="1">
        <p:scale>
          <a:sx n="62" d="100"/>
          <a:sy n="62" d="100"/>
        </p:scale>
        <p:origin x="16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048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4617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745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6281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96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2982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1007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128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967029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7806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883179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920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11" Type="http://schemas.openxmlformats.org/officeDocument/2006/relationships/image" Target="../media/image9.png"/><Relationship Id="rId15" Type="http://schemas.openxmlformats.org/officeDocument/2006/relationships/image" Target="../media/image4.png"/><Relationship Id="rId9" Type="http://schemas.openxmlformats.org/officeDocument/2006/relationships/image" Target="../media/image2.wmf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18" Type="http://schemas.openxmlformats.org/officeDocument/2006/relationships/image" Target="../media/image1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12" Type="http://schemas.openxmlformats.org/officeDocument/2006/relationships/image" Target="../media/image3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png"/><Relationship Id="rId1" Type="http://schemas.openxmlformats.org/officeDocument/2006/relationships/tags" Target="../tags/tag2.xml"/><Relationship Id="rId11" Type="http://schemas.openxmlformats.org/officeDocument/2006/relationships/image" Target="../media/image9.png"/><Relationship Id="rId19" Type="http://schemas.openxmlformats.org/officeDocument/2006/relationships/image" Target="../media/image4.png"/><Relationship Id="rId9" Type="http://schemas.openxmlformats.org/officeDocument/2006/relationships/image" Target="../media/image2.wmf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3.png"/><Relationship Id="rId12" Type="http://schemas.openxmlformats.org/officeDocument/2006/relationships/image" Target="../media/image44.png"/><Relationship Id="rId17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6.png"/><Relationship Id="rId1" Type="http://schemas.openxmlformats.org/officeDocument/2006/relationships/tags" Target="../tags/tag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15" Type="http://schemas.openxmlformats.org/officeDocument/2006/relationships/image" Target="../media/image45.png"/><Relationship Id="rId10" Type="http://schemas.openxmlformats.org/officeDocument/2006/relationships/image" Target="../media/image43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A4D1487-311E-4716-98F1-EB00090144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 Lesson 14</a:t>
            </a:r>
          </a:p>
        </p:txBody>
      </p:sp>
    </p:spTree>
    <p:extLst>
      <p:ext uri="{BB962C8B-B14F-4D97-AF65-F5344CB8AC3E}">
        <p14:creationId xmlns:p14="http://schemas.microsoft.com/office/powerpoint/2010/main" val="2811145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3F11AD-54B2-4C48-B5DB-776E07B094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3616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523D0A-B781-457A-879C-1337C36C57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57B052-64C3-4292-9E06-3303299AE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ABCF756-FFDA-4E3A-9AF9-DB9DBCB7A7D6}"/>
                  </a:ext>
                </a:extLst>
              </p:cNvPr>
              <p:cNvSpPr txBox="1"/>
              <p:nvPr/>
            </p:nvSpPr>
            <p:spPr>
              <a:xfrm>
                <a:off x="735996" y="2806314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ABCF756-FFDA-4E3A-9AF9-DB9DBCB7A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996" y="2806314"/>
                <a:ext cx="1014608" cy="16107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2FB6C47-49DD-4B0E-811E-75C3AA120C28}"/>
                  </a:ext>
                </a:extLst>
              </p:cNvPr>
              <p:cNvSpPr txBox="1"/>
              <p:nvPr/>
            </p:nvSpPr>
            <p:spPr>
              <a:xfrm>
                <a:off x="3491551" y="27641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2FB6C47-49DD-4B0E-811E-75C3AA120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551" y="2764119"/>
                <a:ext cx="1014608" cy="16107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89228" y="2035690"/>
            <a:ext cx="1322751" cy="8458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3278185-DE3E-43CC-87B6-E858BDBFDC68}"/>
                  </a:ext>
                </a:extLst>
              </p:cNvPr>
              <p:cNvSpPr/>
              <p:nvPr/>
            </p:nvSpPr>
            <p:spPr>
              <a:xfrm>
                <a:off x="1614236" y="1880989"/>
                <a:ext cx="522900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GB" sz="3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3278185-DE3E-43CC-87B6-E858BDBFDC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236" y="1880989"/>
                <a:ext cx="522900" cy="55399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781CCD53-2E09-44ED-BE01-D10DC6195813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9228" y="3841586"/>
            <a:ext cx="1322751" cy="7918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5EE79B9-197D-4B41-8437-929C0401EB7F}"/>
                  </a:ext>
                </a:extLst>
              </p:cNvPr>
              <p:cNvSpPr/>
              <p:nvPr/>
            </p:nvSpPr>
            <p:spPr>
              <a:xfrm>
                <a:off x="1650820" y="4240685"/>
                <a:ext cx="522900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GB" sz="3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5EE79B9-197D-4B41-8437-929C0401EB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0820" y="4240685"/>
                <a:ext cx="522900" cy="55399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1925C50-1A0E-4A88-85C2-45E6BF5DB9DD}"/>
                  </a:ext>
                </a:extLst>
              </p:cNvPr>
              <p:cNvSpPr txBox="1"/>
              <p:nvPr/>
            </p:nvSpPr>
            <p:spPr>
              <a:xfrm>
                <a:off x="1816444" y="27641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1925C50-1A0E-4A88-85C2-45E6BF5DB9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6444" y="2764119"/>
                <a:ext cx="1014608" cy="161076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079F666E-0630-4D9A-9565-79D0895B6F7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47208" y="3099238"/>
            <a:ext cx="485863" cy="503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2BD3256-93FD-427D-848D-ECC4CAA8D9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A688F7-B615-4EA4-95D5-C6E18F9FC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ABCF756-FFDA-4E3A-9AF9-DB9DBCB7A7D6}"/>
                  </a:ext>
                </a:extLst>
              </p:cNvPr>
              <p:cNvSpPr txBox="1"/>
              <p:nvPr/>
            </p:nvSpPr>
            <p:spPr>
              <a:xfrm>
                <a:off x="735996" y="2806314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ABCF756-FFDA-4E3A-9AF9-DB9DBCB7A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996" y="2806314"/>
                <a:ext cx="1014608" cy="16107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2FB6C47-49DD-4B0E-811E-75C3AA120C28}"/>
                  </a:ext>
                </a:extLst>
              </p:cNvPr>
              <p:cNvSpPr txBox="1"/>
              <p:nvPr/>
            </p:nvSpPr>
            <p:spPr>
              <a:xfrm>
                <a:off x="3491551" y="27641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2FB6C47-49DD-4B0E-811E-75C3AA120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551" y="2764119"/>
                <a:ext cx="1014608" cy="16107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89228" y="2035690"/>
            <a:ext cx="1322751" cy="8458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3278185-DE3E-43CC-87B6-E858BDBFDC68}"/>
                  </a:ext>
                </a:extLst>
              </p:cNvPr>
              <p:cNvSpPr/>
              <p:nvPr/>
            </p:nvSpPr>
            <p:spPr>
              <a:xfrm>
                <a:off x="1614236" y="1880989"/>
                <a:ext cx="522900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GB" sz="3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3278185-DE3E-43CC-87B6-E858BDBFDC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236" y="1880989"/>
                <a:ext cx="522900" cy="55399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781CCD53-2E09-44ED-BE01-D10DC6195813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9228" y="3841586"/>
            <a:ext cx="1322751" cy="7918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5EE79B9-197D-4B41-8437-929C0401EB7F}"/>
                  </a:ext>
                </a:extLst>
              </p:cNvPr>
              <p:cNvSpPr/>
              <p:nvPr/>
            </p:nvSpPr>
            <p:spPr>
              <a:xfrm>
                <a:off x="1650820" y="4240685"/>
                <a:ext cx="522900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GB" sz="3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5EE79B9-197D-4B41-8437-929C0401EB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0820" y="4240685"/>
                <a:ext cx="522900" cy="55399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1925C50-1A0E-4A88-85C2-45E6BF5DB9DD}"/>
                  </a:ext>
                </a:extLst>
              </p:cNvPr>
              <p:cNvSpPr txBox="1"/>
              <p:nvPr/>
            </p:nvSpPr>
            <p:spPr>
              <a:xfrm>
                <a:off x="1816444" y="27641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1925C50-1A0E-4A88-85C2-45E6BF5DB9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6444" y="2764119"/>
                <a:ext cx="1014608" cy="161076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Image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10624" y="1960473"/>
            <a:ext cx="1322751" cy="8458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8A9C679-FBB1-499B-8B29-2EFFE0DCC278}"/>
                  </a:ext>
                </a:extLst>
              </p:cNvPr>
              <p:cNvSpPr/>
              <p:nvPr/>
            </p:nvSpPr>
            <p:spPr>
              <a:xfrm>
                <a:off x="4424008" y="1799227"/>
                <a:ext cx="505267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3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8A9C679-FBB1-499B-8B29-2EFFE0DCC2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4008" y="1799227"/>
                <a:ext cx="505267" cy="55399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00A68A0E-4987-4D82-87AF-4B76E8DAF993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167" y="3853466"/>
            <a:ext cx="1322751" cy="7918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F680FCD-58BD-4B6B-9FEC-B0E2A3CA9D2B}"/>
                  </a:ext>
                </a:extLst>
              </p:cNvPr>
              <p:cNvSpPr/>
              <p:nvPr/>
            </p:nvSpPr>
            <p:spPr>
              <a:xfrm>
                <a:off x="4489242" y="4249391"/>
                <a:ext cx="505267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3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F680FCD-58BD-4B6B-9FEC-B0E2A3CA9D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9242" y="4249391"/>
                <a:ext cx="505267" cy="553998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C88A790-37F5-44AC-A30A-BB293B9D9606}"/>
                  </a:ext>
                </a:extLst>
              </p:cNvPr>
              <p:cNvSpPr txBox="1"/>
              <p:nvPr/>
            </p:nvSpPr>
            <p:spPr>
              <a:xfrm>
                <a:off x="4667825" y="274420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C88A790-37F5-44AC-A30A-BB293B9D9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825" y="2744209"/>
                <a:ext cx="1014608" cy="161076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>
            <a:extLst>
              <a:ext uri="{FF2B5EF4-FFF2-40B4-BE49-F238E27FC236}">
                <a16:creationId xmlns:a16="http://schemas.microsoft.com/office/drawing/2014/main" id="{CA0F7CFA-7DAB-4C69-9D7E-B3C91C58F5A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394911" y="3065642"/>
            <a:ext cx="485863" cy="5038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DC483A4-5995-428E-99DE-5A7CE511A12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547208" y="3099238"/>
            <a:ext cx="485863" cy="503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813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7487E36-2EF9-4986-9370-DBE636F015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AA4953-5DFB-4782-9F90-4EE665C1E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94B9FB-5507-4881-8275-F962F437AE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5259"/>
            <a:ext cx="6135088" cy="38082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C4D2AD-C8C7-4D06-A1CE-A4C53AF3C92D}"/>
                  </a:ext>
                </a:extLst>
              </p:cNvPr>
              <p:cNvSpPr txBox="1"/>
              <p:nvPr/>
            </p:nvSpPr>
            <p:spPr>
              <a:xfrm>
                <a:off x="860704" y="103449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C4D2AD-C8C7-4D06-A1CE-A4C53AF3C9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704" y="1034497"/>
                <a:ext cx="1014608" cy="16107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46395AC-5274-4878-8D29-0AC0FF5A4933}"/>
                  </a:ext>
                </a:extLst>
              </p:cNvPr>
              <p:cNvSpPr txBox="1"/>
              <p:nvPr/>
            </p:nvSpPr>
            <p:spPr>
              <a:xfrm>
                <a:off x="2374481" y="103449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46395AC-5274-4878-8D29-0AC0FF5A4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481" y="1034497"/>
                <a:ext cx="1014608" cy="16107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AE33584-CC8B-4130-8372-8796412A5CAA}"/>
                  </a:ext>
                </a:extLst>
              </p:cNvPr>
              <p:cNvSpPr txBox="1"/>
              <p:nvPr/>
            </p:nvSpPr>
            <p:spPr>
              <a:xfrm>
                <a:off x="4064696" y="103449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AE33584-CC8B-4130-8372-8796412A5C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696" y="1034497"/>
                <a:ext cx="1014608" cy="16107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1431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0.3717 0.4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76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-0.11094 0.390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56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0.14271 0.448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5" y="2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2E04846-D8AC-410C-805F-433975122D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517246-8E7E-4AF5-956D-6FE5D7CBE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94B9FB-5507-4881-8275-F962F437AE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5259"/>
            <a:ext cx="6135088" cy="38082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C4D2AD-C8C7-4D06-A1CE-A4C53AF3C92D}"/>
                  </a:ext>
                </a:extLst>
              </p:cNvPr>
              <p:cNvSpPr txBox="1"/>
              <p:nvPr/>
            </p:nvSpPr>
            <p:spPr>
              <a:xfrm>
                <a:off x="209056" y="103449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C4D2AD-C8C7-4D06-A1CE-A4C53AF3C9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056" y="1034497"/>
                <a:ext cx="1014608" cy="16107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46395AC-5274-4878-8D29-0AC0FF5A4933}"/>
                  </a:ext>
                </a:extLst>
              </p:cNvPr>
              <p:cNvSpPr txBox="1"/>
              <p:nvPr/>
            </p:nvSpPr>
            <p:spPr>
              <a:xfrm>
                <a:off x="1847356" y="103449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28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46395AC-5274-4878-8D29-0AC0FF5A4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356" y="1034497"/>
                <a:ext cx="1014608" cy="16107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AE33584-CC8B-4130-8372-8796412A5CAA}"/>
                  </a:ext>
                </a:extLst>
              </p:cNvPr>
              <p:cNvSpPr txBox="1"/>
              <p:nvPr/>
            </p:nvSpPr>
            <p:spPr>
              <a:xfrm>
                <a:off x="3483918" y="103449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AE33584-CC8B-4130-8372-8796412A5C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918" y="1034497"/>
                <a:ext cx="1014608" cy="16107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844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0.3717 0.4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76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0.31545 0.437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4" y="2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-0.27969 0.411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93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E8CD96E-2791-457E-9CD3-26EF965CDF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29B3CC-10F6-42CE-8835-DECC9D029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94B9FB-5507-4881-8275-F962F437AE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5368"/>
            <a:ext cx="6135088" cy="38082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F9642F5-286C-43F7-AE89-24BCF0C69BDC}"/>
                  </a:ext>
                </a:extLst>
              </p:cNvPr>
              <p:cNvSpPr txBox="1"/>
              <p:nvPr/>
            </p:nvSpPr>
            <p:spPr>
              <a:xfrm>
                <a:off x="3557392" y="402534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45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F9642F5-286C-43F7-AE89-24BCF0C69B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7392" y="4025347"/>
                <a:ext cx="1014608" cy="16107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AC720DA-ABCE-4D00-97CB-85E2020ADA83}"/>
                  </a:ext>
                </a:extLst>
              </p:cNvPr>
              <p:cNvSpPr txBox="1"/>
              <p:nvPr/>
            </p:nvSpPr>
            <p:spPr>
              <a:xfrm>
                <a:off x="4840238" y="402534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AC720DA-ABCE-4D00-97CB-85E2020ADA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0238" y="4025347"/>
                <a:ext cx="1014608" cy="16107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2FEC33-B1EE-4B01-A13C-11153DD8C0AE}"/>
                  </a:ext>
                </a:extLst>
              </p:cNvPr>
              <p:cNvSpPr txBox="1"/>
              <p:nvPr/>
            </p:nvSpPr>
            <p:spPr>
              <a:xfrm>
                <a:off x="934550" y="402534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2FEC33-B1EE-4B01-A13C-11153DD8C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550" y="4025347"/>
                <a:ext cx="1014608" cy="16107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DAC6031B-FEDD-4D19-BC98-42BD7220087F}"/>
              </a:ext>
            </a:extLst>
          </p:cNvPr>
          <p:cNvSpPr/>
          <p:nvPr/>
        </p:nvSpPr>
        <p:spPr>
          <a:xfrm>
            <a:off x="347793" y="1586005"/>
            <a:ext cx="8624757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 is not in its simplest form because ________________.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098B08-18E2-4C48-8CF5-71536EC3105B}"/>
              </a:ext>
            </a:extLst>
          </p:cNvPr>
          <p:cNvSpPr/>
          <p:nvPr/>
        </p:nvSpPr>
        <p:spPr>
          <a:xfrm>
            <a:off x="347793" y="961212"/>
            <a:ext cx="8624757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 is in its simplest form because ________________.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183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L 0.3717 0.1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76" y="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E23922D-AEC0-4CE2-9DA6-841366EA5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AA206BA-6E25-408E-838A-6B6E862CD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59E8F2E-0288-4BA3-BA9B-D7EF62A0BE9A}"/>
                  </a:ext>
                </a:extLst>
              </p:cNvPr>
              <p:cNvSpPr txBox="1"/>
              <p:nvPr/>
            </p:nvSpPr>
            <p:spPr>
              <a:xfrm>
                <a:off x="337942" y="26236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59E8F2E-0288-4BA3-BA9B-D7EF62A0B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42" y="2623619"/>
                <a:ext cx="1014608" cy="16107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B32AD06-1C57-48E0-B20D-DB90F82D117A}"/>
                  </a:ext>
                </a:extLst>
              </p:cNvPr>
              <p:cNvSpPr txBox="1"/>
              <p:nvPr/>
            </p:nvSpPr>
            <p:spPr>
              <a:xfrm>
                <a:off x="1352550" y="26236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/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B32AD06-1C57-48E0-B20D-DB90F82D11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2550" y="2623619"/>
                <a:ext cx="1014608" cy="16107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FA5B602-666F-45D1-8318-8208F6D3AF1D}"/>
                  </a:ext>
                </a:extLst>
              </p:cNvPr>
              <p:cNvSpPr/>
              <p:nvPr/>
            </p:nvSpPr>
            <p:spPr>
              <a:xfrm>
                <a:off x="1063047" y="2875002"/>
                <a:ext cx="57900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0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FA5B602-666F-45D1-8318-8208F6D3AF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047" y="2875002"/>
                <a:ext cx="579005" cy="5539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ECEA65C-D152-494F-AA73-530C1F4BA5A1}"/>
                  </a:ext>
                </a:extLst>
              </p:cNvPr>
              <p:cNvSpPr txBox="1"/>
              <p:nvPr/>
            </p:nvSpPr>
            <p:spPr>
              <a:xfrm>
                <a:off x="3381766" y="26236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28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ECEA65C-D152-494F-AA73-530C1F4BA5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1766" y="2623619"/>
                <a:ext cx="1014608" cy="16107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57EB252-8C26-4142-A220-95C854F932DB}"/>
                  </a:ext>
                </a:extLst>
              </p:cNvPr>
              <p:cNvSpPr txBox="1"/>
              <p:nvPr/>
            </p:nvSpPr>
            <p:spPr>
              <a:xfrm>
                <a:off x="4396373" y="2583427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57EB252-8C26-4142-A220-95C854F93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6373" y="2583427"/>
                <a:ext cx="1014608" cy="16107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B9A770B-585F-4B5C-BFE5-45FD77639CD9}"/>
                  </a:ext>
                </a:extLst>
              </p:cNvPr>
              <p:cNvSpPr/>
              <p:nvPr/>
            </p:nvSpPr>
            <p:spPr>
              <a:xfrm>
                <a:off x="4106871" y="2875002"/>
                <a:ext cx="57900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0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B9A770B-585F-4B5C-BFE5-45FD77639C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871" y="2875002"/>
                <a:ext cx="579005" cy="55399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EA77008-ECB6-4D31-8AE1-A9BE4FA906A4}"/>
                  </a:ext>
                </a:extLst>
              </p:cNvPr>
              <p:cNvSpPr txBox="1"/>
              <p:nvPr/>
            </p:nvSpPr>
            <p:spPr>
              <a:xfrm>
                <a:off x="1859854" y="4631734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EA77008-ECB6-4D31-8AE1-A9BE4FA906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854" y="4631734"/>
                <a:ext cx="1014608" cy="161076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47414F4-9C1C-4032-840F-001314278017}"/>
                  </a:ext>
                </a:extLst>
              </p:cNvPr>
              <p:cNvSpPr txBox="1"/>
              <p:nvPr/>
            </p:nvSpPr>
            <p:spPr>
              <a:xfrm>
                <a:off x="2874462" y="4681974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47414F4-9C1C-4032-840F-0013142780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4462" y="4681974"/>
                <a:ext cx="1014608" cy="161076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32ADAA5-3E08-4D5C-84BB-34571F2DA67D}"/>
                  </a:ext>
                </a:extLst>
              </p:cNvPr>
              <p:cNvSpPr/>
              <p:nvPr/>
            </p:nvSpPr>
            <p:spPr>
              <a:xfrm>
                <a:off x="2584959" y="4933357"/>
                <a:ext cx="57900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0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32ADAA5-3E08-4D5C-84BB-34571F2DA6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4959" y="4933357"/>
                <a:ext cx="579005" cy="55399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8CB5429-744E-430D-AAC0-11DB20B6F95A}"/>
                  </a:ext>
                </a:extLst>
              </p:cNvPr>
              <p:cNvSpPr/>
              <p:nvPr/>
            </p:nvSpPr>
            <p:spPr>
              <a:xfrm>
                <a:off x="1642052" y="3251626"/>
                <a:ext cx="526106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8CB5429-744E-430D-AAC0-11DB20B6F9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052" y="3251626"/>
                <a:ext cx="526106" cy="58477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5FA9AD06-A429-4862-B29F-05BEFF9B28F0}"/>
              </a:ext>
            </a:extLst>
          </p:cNvPr>
          <p:cNvSpPr txBox="1"/>
          <p:nvPr/>
        </p:nvSpPr>
        <p:spPr>
          <a:xfrm>
            <a:off x="380604" y="1566138"/>
            <a:ext cx="803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following fractions have been simplified. Fill in the missing numbers.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29CA91-BA26-4FF5-BE01-BA8BA16C0E39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649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4EE88FE-9B04-4B4A-BCA0-8D28E55D37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AF211DA-955F-4D4D-9F4A-5025B25AF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59E8F2E-0288-4BA3-BA9B-D7EF62A0BE9A}"/>
                  </a:ext>
                </a:extLst>
              </p:cNvPr>
              <p:cNvSpPr txBox="1"/>
              <p:nvPr/>
            </p:nvSpPr>
            <p:spPr>
              <a:xfrm>
                <a:off x="337942" y="26236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59E8F2E-0288-4BA3-BA9B-D7EF62A0B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42" y="2623619"/>
                <a:ext cx="1014608" cy="16107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B32AD06-1C57-48E0-B20D-DB90F82D117A}"/>
                  </a:ext>
                </a:extLst>
              </p:cNvPr>
              <p:cNvSpPr txBox="1"/>
              <p:nvPr/>
            </p:nvSpPr>
            <p:spPr>
              <a:xfrm>
                <a:off x="1352550" y="26236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/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B32AD06-1C57-48E0-B20D-DB90F82D11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2550" y="2623619"/>
                <a:ext cx="1014608" cy="16107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FA5B602-666F-45D1-8318-8208F6D3AF1D}"/>
                  </a:ext>
                </a:extLst>
              </p:cNvPr>
              <p:cNvSpPr/>
              <p:nvPr/>
            </p:nvSpPr>
            <p:spPr>
              <a:xfrm>
                <a:off x="1063047" y="2875002"/>
                <a:ext cx="57900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0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FA5B602-666F-45D1-8318-8208F6D3AF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047" y="2875002"/>
                <a:ext cx="579005" cy="5539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ECEA65C-D152-494F-AA73-530C1F4BA5A1}"/>
                  </a:ext>
                </a:extLst>
              </p:cNvPr>
              <p:cNvSpPr txBox="1"/>
              <p:nvPr/>
            </p:nvSpPr>
            <p:spPr>
              <a:xfrm>
                <a:off x="3381766" y="26236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28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ECEA65C-D152-494F-AA73-530C1F4BA5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1766" y="2623619"/>
                <a:ext cx="1014608" cy="16107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57EB252-8C26-4142-A220-95C854F932DB}"/>
                  </a:ext>
                </a:extLst>
              </p:cNvPr>
              <p:cNvSpPr txBox="1"/>
              <p:nvPr/>
            </p:nvSpPr>
            <p:spPr>
              <a:xfrm>
                <a:off x="4396374" y="2623619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57EB252-8C26-4142-A220-95C854F93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6374" y="2623619"/>
                <a:ext cx="1014608" cy="16107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B9A770B-585F-4B5C-BFE5-45FD77639CD9}"/>
                  </a:ext>
                </a:extLst>
              </p:cNvPr>
              <p:cNvSpPr/>
              <p:nvPr/>
            </p:nvSpPr>
            <p:spPr>
              <a:xfrm>
                <a:off x="4106871" y="2875002"/>
                <a:ext cx="57900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0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B9A770B-585F-4B5C-BFE5-45FD77639C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871" y="2875002"/>
                <a:ext cx="579005" cy="55399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EA77008-ECB6-4D31-8AE1-A9BE4FA906A4}"/>
                  </a:ext>
                </a:extLst>
              </p:cNvPr>
              <p:cNvSpPr txBox="1"/>
              <p:nvPr/>
            </p:nvSpPr>
            <p:spPr>
              <a:xfrm>
                <a:off x="1859854" y="4641782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EA77008-ECB6-4D31-8AE1-A9BE4FA906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854" y="4641782"/>
                <a:ext cx="1014608" cy="161076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47414F4-9C1C-4032-840F-001314278017}"/>
                  </a:ext>
                </a:extLst>
              </p:cNvPr>
              <p:cNvSpPr txBox="1"/>
              <p:nvPr/>
            </p:nvSpPr>
            <p:spPr>
              <a:xfrm>
                <a:off x="2874462" y="4681974"/>
                <a:ext cx="1014608" cy="16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200" b="0" dirty="0"/>
              </a:p>
              <a:p>
                <a:endParaRPr lang="en-US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47414F4-9C1C-4032-840F-0013142780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4462" y="4681974"/>
                <a:ext cx="1014608" cy="161076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32ADAA5-3E08-4D5C-84BB-34571F2DA67D}"/>
                  </a:ext>
                </a:extLst>
              </p:cNvPr>
              <p:cNvSpPr/>
              <p:nvPr/>
            </p:nvSpPr>
            <p:spPr>
              <a:xfrm>
                <a:off x="2584959" y="4933357"/>
                <a:ext cx="57900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0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32ADAA5-3E08-4D5C-84BB-34571F2DA6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4959" y="4933357"/>
                <a:ext cx="579005" cy="55399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8CB5429-744E-430D-AAC0-11DB20B6F95A}"/>
                  </a:ext>
                </a:extLst>
              </p:cNvPr>
              <p:cNvSpPr/>
              <p:nvPr/>
            </p:nvSpPr>
            <p:spPr>
              <a:xfrm>
                <a:off x="1642052" y="3241578"/>
                <a:ext cx="526106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8CB5429-744E-430D-AAC0-11DB20B6F9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052" y="3241578"/>
                <a:ext cx="526106" cy="58477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DC6D78C-9336-4A40-91BC-DD67C299503D}"/>
                  </a:ext>
                </a:extLst>
              </p:cNvPr>
              <p:cNvSpPr/>
              <p:nvPr/>
            </p:nvSpPr>
            <p:spPr>
              <a:xfrm>
                <a:off x="4635636" y="2590460"/>
                <a:ext cx="526106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DC6D78C-9336-4A40-91BC-DD67C29950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636" y="2590460"/>
                <a:ext cx="526106" cy="58477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816F641E-68CA-4B17-85EA-35B2CD91F0C1}"/>
                  </a:ext>
                </a:extLst>
              </p:cNvPr>
              <p:cNvSpPr/>
              <p:nvPr/>
            </p:nvSpPr>
            <p:spPr>
              <a:xfrm>
                <a:off x="2104105" y="4610192"/>
                <a:ext cx="526105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816F641E-68CA-4B17-85EA-35B2CD91F0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4105" y="4610192"/>
                <a:ext cx="526105" cy="58477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689DB363-203B-4CE0-A79D-26DF9A15919B}"/>
              </a:ext>
            </a:extLst>
          </p:cNvPr>
          <p:cNvSpPr txBox="1"/>
          <p:nvPr/>
        </p:nvSpPr>
        <p:spPr>
          <a:xfrm>
            <a:off x="380604" y="1566138"/>
            <a:ext cx="803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following fractions have been simplified. Fill in the missing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660205-7543-471A-BE84-9A0E91C06DE6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993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107A762-1BE5-4E9A-93EC-DFDFEAA8DD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E6A8624F-7F45-4665-A992-4EF3007E9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1C7C8D-2C20-4F72-BFAD-E4EB5B59F7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4044"/>
          <a:stretch/>
        </p:blipFill>
        <p:spPr>
          <a:xfrm>
            <a:off x="195393" y="5817996"/>
            <a:ext cx="5220312" cy="6883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22FA7C-91FB-469A-A875-B1FC1CAB1D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329"/>
          <a:stretch/>
        </p:blipFill>
        <p:spPr>
          <a:xfrm>
            <a:off x="195394" y="1919235"/>
            <a:ext cx="5512908" cy="2334143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036810C7-0D2E-44AC-BC09-9E0CC61D9783}"/>
              </a:ext>
            </a:extLst>
          </p:cNvPr>
          <p:cNvSpPr/>
          <p:nvPr/>
        </p:nvSpPr>
        <p:spPr bwMode="auto">
          <a:xfrm>
            <a:off x="5937250" y="1150070"/>
            <a:ext cx="2604956" cy="1572662"/>
          </a:xfrm>
          <a:prstGeom prst="wedgeEllipseCallou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CCE406-C211-4145-A611-8C785A7853DE}"/>
              </a:ext>
            </a:extLst>
          </p:cNvPr>
          <p:cNvSpPr txBox="1"/>
          <p:nvPr/>
        </p:nvSpPr>
        <p:spPr>
          <a:xfrm>
            <a:off x="6032500" y="1417339"/>
            <a:ext cx="2414456" cy="157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yriad Pro" panose="020B0503030403020204"/>
              </a:rPr>
              <a:t>Remember to keep the proportional relationships the same.</a:t>
            </a:r>
          </a:p>
          <a:p>
            <a:pPr algn="ctr"/>
            <a:endParaRPr lang="en-GB" sz="1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7E05A5-6E5D-4781-B686-9826049864D9}"/>
              </a:ext>
            </a:extLst>
          </p:cNvPr>
          <p:cNvSpPr txBox="1"/>
          <p:nvPr/>
        </p:nvSpPr>
        <p:spPr>
          <a:xfrm>
            <a:off x="163333" y="1248221"/>
            <a:ext cx="4901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following fractions have been simplified. Fill in the missing numbers.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800599-B4DB-441A-86E8-5BFE8ACF7F4A}"/>
              </a:ext>
            </a:extLst>
          </p:cNvPr>
          <p:cNvSpPr txBox="1"/>
          <p:nvPr/>
        </p:nvSpPr>
        <p:spPr>
          <a:xfrm>
            <a:off x="146376" y="5082734"/>
            <a:ext cx="4901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Order these fractions from smallest to largest by simplifying them to unit fractions.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5B0E77-4252-468B-A228-2CA3301DC26B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E78E47-403A-40E6-B4B0-7570015B7D0A}"/>
              </a:ext>
            </a:extLst>
          </p:cNvPr>
          <p:cNvSpPr txBox="1"/>
          <p:nvPr/>
        </p:nvSpPr>
        <p:spPr>
          <a:xfrm>
            <a:off x="0" y="456946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19087947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9|6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.2|22.7|2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6|26.3|4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7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9|28.8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192722-2F24-467F-B2F9-1C7F7E00B177}"/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2271028d-ccd4-470e-b3a6-2ee8809238b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163</Words>
  <Application>Microsoft Office PowerPoint</Application>
  <PresentationFormat>On-screen Show (4:3)</PresentationFormat>
  <Paragraphs>66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100</cp:revision>
  <dcterms:created xsi:type="dcterms:W3CDTF">2020-04-15T07:07:39Z</dcterms:created>
  <dcterms:modified xsi:type="dcterms:W3CDTF">2020-08-27T09:52:23Z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