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5"/>
  </p:notesMasterIdLst>
  <p:sldIdLst>
    <p:sldId id="385" r:id="rId5"/>
    <p:sldId id="376" r:id="rId6"/>
    <p:sldId id="377" r:id="rId7"/>
    <p:sldId id="379" r:id="rId8"/>
    <p:sldId id="381" r:id="rId9"/>
    <p:sldId id="382" r:id="rId10"/>
    <p:sldId id="383" r:id="rId11"/>
    <p:sldId id="384" r:id="rId12"/>
    <p:sldId id="380" r:id="rId13"/>
    <p:sldId id="38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1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>
        <p:guide orient="horz" pos="36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3409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1684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650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995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777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67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595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22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827752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2176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410839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555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5.png"/><Relationship Id="rId10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3.wmf"/><Relationship Id="rId11" Type="http://schemas.openxmlformats.org/officeDocument/2006/relationships/image" Target="../media/image28.png"/><Relationship Id="rId5" Type="http://schemas.openxmlformats.org/officeDocument/2006/relationships/image" Target="../media/image22.wmf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3" Type="http://schemas.openxmlformats.org/officeDocument/2006/relationships/notesSlide" Target="../notesSlides/notesSlide6.xml"/><Relationship Id="rId12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11" Type="http://schemas.openxmlformats.org/officeDocument/2006/relationships/image" Target="../media/image38.png"/><Relationship Id="rId5" Type="http://schemas.openxmlformats.org/officeDocument/2006/relationships/image" Target="../media/image33.wmf"/><Relationship Id="rId15" Type="http://schemas.openxmlformats.org/officeDocument/2006/relationships/image" Target="../media/image52.png"/><Relationship Id="rId10" Type="http://schemas.openxmlformats.org/officeDocument/2006/relationships/image" Target="../media/image4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4E89AF-AD32-4561-AB30-151D61EECC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 Lesson 15</a:t>
            </a:r>
          </a:p>
        </p:txBody>
      </p:sp>
    </p:spTree>
    <p:extLst>
      <p:ext uri="{BB962C8B-B14F-4D97-AF65-F5344CB8AC3E}">
        <p14:creationId xmlns:p14="http://schemas.microsoft.com/office/powerpoint/2010/main" val="2578994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7957F7-50FA-4203-8BD5-95C75A1152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655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02A799A-7252-4398-8C75-1BFD8A92B8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80517D-0D45-4CF0-AB59-B2E194134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839B59-D6F4-4303-BC72-3B89D7405C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478"/>
          <a:stretch/>
        </p:blipFill>
        <p:spPr>
          <a:xfrm>
            <a:off x="259621" y="2354317"/>
            <a:ext cx="7006034" cy="29606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7B3E8FC-7FC1-4AF0-9247-690F82023FEA}"/>
                  </a:ext>
                </a:extLst>
              </p:cNvPr>
              <p:cNvSpPr/>
              <p:nvPr/>
            </p:nvSpPr>
            <p:spPr>
              <a:xfrm>
                <a:off x="1347130" y="2491718"/>
                <a:ext cx="409086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000" b="1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7B3E8FC-7FC1-4AF0-9247-690F82023F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7130" y="2491718"/>
                <a:ext cx="40908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E08FCBE-6511-496D-B26A-70FB2C228542}"/>
                  </a:ext>
                </a:extLst>
              </p:cNvPr>
              <p:cNvSpPr/>
              <p:nvPr/>
            </p:nvSpPr>
            <p:spPr>
              <a:xfrm>
                <a:off x="4373066" y="3053663"/>
                <a:ext cx="409086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�</m:t>
                      </m:r>
                    </m:oMath>
                  </m:oMathPara>
                </a14:m>
                <a:endParaRPr lang="en-GB" sz="2000" b="1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E08FCBE-6511-496D-B26A-70FB2C2285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3066" y="3053663"/>
                <a:ext cx="40908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4311C59-970E-4490-8B1C-CFDB8A6D45EA}"/>
                  </a:ext>
                </a:extLst>
              </p:cNvPr>
              <p:cNvSpPr/>
              <p:nvPr/>
            </p:nvSpPr>
            <p:spPr>
              <a:xfrm>
                <a:off x="355473" y="4120463"/>
                <a:ext cx="562975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��</m:t>
                      </m:r>
                    </m:oMath>
                  </m:oMathPara>
                </a14:m>
                <a:endParaRPr lang="en-GB" sz="2000" b="1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4311C59-970E-4490-8B1C-CFDB8A6D45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473" y="4120463"/>
                <a:ext cx="562975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7E00A5E-06F6-4BBC-8E0E-824D6AC82D5B}"/>
                  </a:ext>
                </a:extLst>
              </p:cNvPr>
              <p:cNvSpPr/>
              <p:nvPr/>
            </p:nvSpPr>
            <p:spPr>
              <a:xfrm>
                <a:off x="3373204" y="4711013"/>
                <a:ext cx="5629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��</m:t>
                      </m:r>
                    </m:oMath>
                  </m:oMathPara>
                </a14:m>
                <a:endParaRPr lang="en-GB" sz="2000" b="1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7E00A5E-06F6-4BBC-8E0E-824D6AC82D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3204" y="4711013"/>
                <a:ext cx="562975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12EE49B6-71D7-4AD1-8E36-7D9185C231C8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B33088-27B5-4401-A819-1EFCD5DC9F2B}"/>
              </a:ext>
            </a:extLst>
          </p:cNvPr>
          <p:cNvSpPr txBox="1"/>
          <p:nvPr/>
        </p:nvSpPr>
        <p:spPr>
          <a:xfrm>
            <a:off x="259621" y="1522154"/>
            <a:ext cx="7833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following fractions have been simplified.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Fill in the missing numbers.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96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AFBDF3F5-3126-4B36-B30C-4221385815A1}"/>
              </a:ext>
            </a:extLst>
          </p:cNvPr>
          <p:cNvSpPr/>
          <p:nvPr/>
        </p:nvSpPr>
        <p:spPr>
          <a:xfrm>
            <a:off x="853250" y="3830535"/>
            <a:ext cx="7121345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GB" sz="240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en-GB" sz="200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A27957B-D930-4F8B-BC84-90A790F960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9973604-644D-4E7C-A345-B873428F7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1C7C8D-2C20-4F72-BFAD-E4EB5B59F7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3187"/>
          <a:stretch/>
        </p:blipFill>
        <p:spPr>
          <a:xfrm>
            <a:off x="414297" y="1866202"/>
            <a:ext cx="6357807" cy="812801"/>
          </a:xfrm>
          <a:prstGeom prst="rect">
            <a:avLst/>
          </a:prstGeom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0A00DC5-89DB-4A85-992E-581C59B55735}"/>
                  </a:ext>
                </a:extLst>
              </p:cNvPr>
              <p:cNvSpPr txBox="1"/>
              <p:nvPr/>
            </p:nvSpPr>
            <p:spPr>
              <a:xfrm>
                <a:off x="1143983" y="2631794"/>
                <a:ext cx="1014608" cy="14054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GB" sz="220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0A00DC5-89DB-4A85-992E-581C59B55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983" y="2631794"/>
                <a:ext cx="1014608" cy="140544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7508452-5238-48AE-BBBF-6472B81B2BD6}"/>
                  </a:ext>
                </a:extLst>
              </p:cNvPr>
              <p:cNvSpPr txBox="1"/>
              <p:nvPr/>
            </p:nvSpPr>
            <p:spPr>
              <a:xfrm>
                <a:off x="2110471" y="2638928"/>
                <a:ext cx="1014608" cy="14346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GB" sz="220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7508452-5238-48AE-BBBF-6472B81B2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0471" y="2638928"/>
                <a:ext cx="1014608" cy="143462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CB3AF1-0D31-429C-A54A-E853F6A00CDB}"/>
                  </a:ext>
                </a:extLst>
              </p:cNvPr>
              <p:cNvSpPr txBox="1"/>
              <p:nvPr/>
            </p:nvSpPr>
            <p:spPr>
              <a:xfrm>
                <a:off x="3026041" y="2645949"/>
                <a:ext cx="1014608" cy="14054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GB" sz="220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CB3AF1-0D31-429C-A54A-E853F6A00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6041" y="2645949"/>
                <a:ext cx="1014608" cy="140544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C116698-27E4-4A15-A997-58518375BC52}"/>
                  </a:ext>
                </a:extLst>
              </p:cNvPr>
              <p:cNvSpPr txBox="1"/>
              <p:nvPr/>
            </p:nvSpPr>
            <p:spPr>
              <a:xfrm>
                <a:off x="4043493" y="2668103"/>
                <a:ext cx="1014608" cy="14054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GB" sz="220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C116698-27E4-4A15-A997-58518375BC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3493" y="2668103"/>
                <a:ext cx="1014608" cy="140544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1135C45-1FE0-499C-AEAE-A477F0694A4D}"/>
                  </a:ext>
                </a:extLst>
              </p:cNvPr>
              <p:cNvSpPr txBox="1"/>
              <p:nvPr/>
            </p:nvSpPr>
            <p:spPr>
              <a:xfrm>
                <a:off x="4984874" y="2684791"/>
                <a:ext cx="1014608" cy="14054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GB" sz="220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1135C45-1FE0-499C-AEAE-A477F0694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4874" y="2684791"/>
                <a:ext cx="1014608" cy="140544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3A5024F-2410-4148-AFC6-5D66A30D0DD1}"/>
                  </a:ext>
                </a:extLst>
              </p:cNvPr>
              <p:cNvSpPr txBox="1"/>
              <p:nvPr/>
            </p:nvSpPr>
            <p:spPr>
              <a:xfrm>
                <a:off x="5965722" y="2674758"/>
                <a:ext cx="1014608" cy="14054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US" sz="2200" b="0">
                  <a:solidFill>
                    <a:srgbClr val="FF0000"/>
                  </a:solidFill>
                </a:endParaRPr>
              </a:p>
              <a:p>
                <a:endParaRPr lang="en-GB" sz="220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3A5024F-2410-4148-AFC6-5D66A30D0D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5722" y="2674758"/>
                <a:ext cx="1014608" cy="140544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5913BED-8EE6-4F2E-90B1-6BC57C0CD397}"/>
              </a:ext>
            </a:extLst>
          </p:cNvPr>
          <p:cNvCxnSpPr/>
          <p:nvPr/>
        </p:nvCxnSpPr>
        <p:spPr bwMode="auto">
          <a:xfrm>
            <a:off x="1017152" y="3478504"/>
            <a:ext cx="6648450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434578-4121-4E84-ADB3-948FD39B350A}"/>
              </a:ext>
            </a:extLst>
          </p:cNvPr>
          <p:cNvCxnSpPr/>
          <p:nvPr/>
        </p:nvCxnSpPr>
        <p:spPr bwMode="auto">
          <a:xfrm flipV="1">
            <a:off x="1020688" y="3478504"/>
            <a:ext cx="0" cy="3048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F5A595-0209-44A9-B160-9D532D9D8648}"/>
              </a:ext>
            </a:extLst>
          </p:cNvPr>
          <p:cNvCxnSpPr/>
          <p:nvPr/>
        </p:nvCxnSpPr>
        <p:spPr bwMode="auto">
          <a:xfrm flipV="1">
            <a:off x="7646200" y="3478504"/>
            <a:ext cx="0" cy="3048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9525D2DA-D5C6-4E45-AAC6-7A78CBFDEB04}"/>
              </a:ext>
            </a:extLst>
          </p:cNvPr>
          <p:cNvSpPr txBox="1"/>
          <p:nvPr/>
        </p:nvSpPr>
        <p:spPr>
          <a:xfrm>
            <a:off x="1017152" y="1227081"/>
            <a:ext cx="66484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Order these fractions from smallest to largest by simplifying them to unit fractions.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82D0AA-49E5-4534-9FCC-C28D11AD133E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58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-0.54427 0.15649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22" y="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-0.2967 0.15463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44" y="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573 0.15463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0.02657 0.15578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407E-6 L -0.2441 0.15463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L 0.06805 0.15371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3" y="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31E1F5C-D178-4224-8642-E7A486671C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AEFAAB-13CC-4C0B-94D8-A9DF3EC8B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40F803-7BDE-421B-8AFB-55C39228C6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763" y="4920530"/>
            <a:ext cx="5112573" cy="7309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C0BA45-9EEB-4A3C-82E2-D5AE4920FBB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764" y="1083856"/>
            <a:ext cx="5112573" cy="35191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815772-7E11-40E7-9370-66794885CA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763" y="1084434"/>
            <a:ext cx="1929331" cy="18226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3111AC-90E9-4341-81A7-8AD7F99981E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597"/>
          <a:stretch/>
        </p:blipFill>
        <p:spPr>
          <a:xfrm>
            <a:off x="509969" y="2996871"/>
            <a:ext cx="5404262" cy="13556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6C979C-3CE5-47AE-94CB-CB41305513E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764" y="4916435"/>
            <a:ext cx="1929331" cy="1909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3690A3-339E-4D40-BF6F-C57AD910496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764" y="4501789"/>
            <a:ext cx="1929331" cy="4170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1D87070-CD55-42A1-A4FF-130726529D7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40094" y="4916436"/>
            <a:ext cx="1259210" cy="1878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5BE158-46E2-4B3F-98E9-B5553BDCE8E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9000" y="4501789"/>
            <a:ext cx="548255" cy="4170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258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F3A8739-0C3F-4B24-8180-AEB4A07735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65973" y="3351291"/>
            <a:ext cx="6544787" cy="87621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EE8955-D99A-4CD0-B41B-92A7D6552D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6C68D1C-F49D-4BF8-85A7-5C2490FC1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41BA001-D884-4426-A8B9-837D743473A2}"/>
              </a:ext>
            </a:extLst>
          </p:cNvPr>
          <p:cNvSpPr/>
          <p:nvPr/>
        </p:nvSpPr>
        <p:spPr>
          <a:xfrm>
            <a:off x="319559" y="5009891"/>
            <a:ext cx="5613928" cy="735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When adding fractions with the same denominators, just add the numerators.</a:t>
            </a:r>
            <a:endParaRPr lang="en-GB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24578" y="994221"/>
            <a:ext cx="241300" cy="7366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37560" y="994221"/>
            <a:ext cx="241300" cy="7366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81069" y="994221"/>
            <a:ext cx="241300" cy="7366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48703" y="1254571"/>
            <a:ext cx="203200" cy="2159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71850" y="1276361"/>
            <a:ext cx="215900" cy="177800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ABCD406A-2FC5-4F1F-A3D0-CA96023537B0}"/>
              </a:ext>
            </a:extLst>
          </p:cNvPr>
          <p:cNvSpPr/>
          <p:nvPr/>
        </p:nvSpPr>
        <p:spPr>
          <a:xfrm flipH="1">
            <a:off x="1995619" y="3573391"/>
            <a:ext cx="585450" cy="575438"/>
          </a:xfrm>
          <a:prstGeom prst="ellipse">
            <a:avLst/>
          </a:prstGeom>
          <a:noFill/>
          <a:ln w="28575">
            <a:solidFill>
              <a:srgbClr val="0462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9D5369D-FDF6-47DB-8C83-4CE0A7C38D1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65973" y="2709882"/>
            <a:ext cx="6544787" cy="47056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2665D94-0DE8-4CD4-A216-5D9CA3464AB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2"/>
          <a:stretch/>
        </p:blipFill>
        <p:spPr>
          <a:xfrm>
            <a:off x="-365973" y="2062182"/>
            <a:ext cx="6544787" cy="521435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1184598B-8DC3-4B38-B644-FCC2B8C15691}"/>
              </a:ext>
            </a:extLst>
          </p:cNvPr>
          <p:cNvSpPr/>
          <p:nvPr/>
        </p:nvSpPr>
        <p:spPr>
          <a:xfrm>
            <a:off x="3295024" y="3578926"/>
            <a:ext cx="585451" cy="569903"/>
          </a:xfrm>
          <a:prstGeom prst="ellipse">
            <a:avLst/>
          </a:prstGeom>
          <a:noFill/>
          <a:ln w="28575">
            <a:solidFill>
              <a:srgbClr val="0462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459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99C813F-6126-4E69-84F6-860D9006A9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8EE1A68-121C-49BF-8CAC-7EFC1FFE4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347BDD-5878-49BA-874D-F88A01D01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245" y="732877"/>
            <a:ext cx="746417" cy="1277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22422B-2B48-4E0B-AE9F-6B9B0507E1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006" y="813896"/>
            <a:ext cx="1414096" cy="1229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E649CD-6A52-4645-92C3-62E60756B7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245" y="4224846"/>
            <a:ext cx="2530190" cy="1393438"/>
          </a:xfrm>
          <a:prstGeom prst="rect">
            <a:avLst/>
          </a:prstGeom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353BC881-4647-4AB4-9C75-A9D006FA7F0D}"/>
              </a:ext>
            </a:extLst>
          </p:cNvPr>
          <p:cNvSpPr/>
          <p:nvPr/>
        </p:nvSpPr>
        <p:spPr bwMode="auto">
          <a:xfrm>
            <a:off x="5763639" y="813896"/>
            <a:ext cx="3328391" cy="1821541"/>
          </a:xfrm>
          <a:prstGeom prst="wedgeEllipseCallou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6069AA-BFA2-428A-BF22-C5C0A53911AE}"/>
              </a:ext>
            </a:extLst>
          </p:cNvPr>
          <p:cNvSpPr txBox="1"/>
          <p:nvPr/>
        </p:nvSpPr>
        <p:spPr>
          <a:xfrm>
            <a:off x="5945078" y="1282909"/>
            <a:ext cx="296551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yriad Pro" panose="020B0503030403020204"/>
              </a:rPr>
              <a:t>When adding fractions with the same denominator, just add the numerators.</a:t>
            </a:r>
            <a:endParaRPr lang="en-GB" sz="19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20F858-D73F-4DED-8A9F-5189201C17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6785" y="4313742"/>
            <a:ext cx="725759" cy="121564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09684" y="3727278"/>
            <a:ext cx="1126389" cy="7202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F8312C-44DB-409E-B0B3-823303EF524F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5227" y="5620270"/>
            <a:ext cx="1126389" cy="6743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6F49EC9-C2E5-4DE2-AA32-790C3235CD58}"/>
              </a:ext>
            </a:extLst>
          </p:cNvPr>
          <p:cNvSpPr/>
          <p:nvPr/>
        </p:nvSpPr>
        <p:spPr>
          <a:xfrm>
            <a:off x="3728273" y="3524599"/>
            <a:ext cx="607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70C0"/>
                </a:solidFill>
              </a:rPr>
              <a:t>15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FAC152B-AD52-4A98-A5B6-66D2719AB3B7}"/>
              </a:ext>
            </a:extLst>
          </p:cNvPr>
          <p:cNvSpPr/>
          <p:nvPr/>
        </p:nvSpPr>
        <p:spPr>
          <a:xfrm>
            <a:off x="3703816" y="5957420"/>
            <a:ext cx="607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70C0"/>
                </a:solidFill>
              </a:rPr>
              <a:t>15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76FC5E-3D32-4253-BA70-060CEBF19A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84534" y="4614102"/>
            <a:ext cx="522410" cy="5417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040597-358F-4913-BBC0-C47B6D7E27AA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716" y="4310251"/>
            <a:ext cx="635832" cy="135644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73AD3D-9E3F-4DFE-9605-ED13D5125D1E}"/>
              </a:ext>
            </a:extLst>
          </p:cNvPr>
          <p:cNvSpPr/>
          <p:nvPr/>
        </p:nvSpPr>
        <p:spPr>
          <a:xfrm>
            <a:off x="0" y="2162968"/>
            <a:ext cx="61648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team of children are taking part in a relay race. The team must complete all the race’s legs within 60 minutes. Anushka takes 7 minutes to complete her leg. Joel takes 8 minutes to complete his leg. What fraction of the available time have Anushka and Joel used up?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85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AA0F60D-D9C4-4931-BF42-00D01B8233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A135D46-0F07-4435-9853-3FFA40586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40EAD80-A1B2-44E8-A07E-3219F15856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7721" b="6858"/>
          <a:stretch/>
        </p:blipFill>
        <p:spPr>
          <a:xfrm>
            <a:off x="638658" y="1850185"/>
            <a:ext cx="1803508" cy="103154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6824" y="1238181"/>
            <a:ext cx="1126389" cy="7202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4836C37-15AB-453E-A906-883A2C5CD637}"/>
                  </a:ext>
                </a:extLst>
              </p:cNvPr>
              <p:cNvSpPr/>
              <p:nvPr/>
            </p:nvSpPr>
            <p:spPr>
              <a:xfrm>
                <a:off x="3078972" y="1027034"/>
                <a:ext cx="390299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300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4836C37-15AB-453E-A906-883A2C5CD6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8972" y="1027034"/>
                <a:ext cx="390299" cy="55399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094DE527-B4D3-478C-9B4F-AD3AE49DDAE7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0125" y="1854412"/>
            <a:ext cx="435863" cy="10315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4BC3E4-A1D3-45B8-A9E5-E811CAB537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42165" y="1966589"/>
            <a:ext cx="576821" cy="91699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FC113EF-CCB0-43F3-B2D2-7B9BE4762B89}"/>
              </a:ext>
            </a:extLst>
          </p:cNvPr>
          <p:cNvGrpSpPr/>
          <p:nvPr/>
        </p:nvGrpSpPr>
        <p:grpSpPr>
          <a:xfrm>
            <a:off x="2573237" y="2917621"/>
            <a:ext cx="1126389" cy="1031543"/>
            <a:chOff x="2573237" y="2917621"/>
            <a:chExt cx="1322751" cy="94992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5BF7384-E0C1-47D4-9ED0-F175845145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3237" y="2917621"/>
              <a:ext cx="1322751" cy="791851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F1319032-0469-4057-992C-19A048CD07BB}"/>
                    </a:ext>
                  </a:extLst>
                </p:cNvPr>
                <p:cNvSpPr/>
                <p:nvPr/>
              </p:nvSpPr>
              <p:spPr>
                <a:xfrm>
                  <a:off x="3176312" y="3313546"/>
                  <a:ext cx="505267" cy="55399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3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en-GB" sz="300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F1319032-0469-4057-992C-19A048CD07B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76312" y="3313546"/>
                  <a:ext cx="505267" cy="553998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5DD4B62-48E1-407C-B860-852EB26ED06B}"/>
              </a:ext>
            </a:extLst>
          </p:cNvPr>
          <p:cNvSpPr txBox="1"/>
          <p:nvPr/>
        </p:nvSpPr>
        <p:spPr>
          <a:xfrm>
            <a:off x="3013505" y="2169604"/>
            <a:ext cx="576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/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870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BF52D3-0BE4-4B2D-B12C-B63739125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92274B4-EA32-4C34-8664-40C49C42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8CB34C59-D4F8-4DB3-913E-3DB3B862C037}"/>
              </a:ext>
            </a:extLst>
          </p:cNvPr>
          <p:cNvSpPr/>
          <p:nvPr/>
        </p:nvSpPr>
        <p:spPr bwMode="auto">
          <a:xfrm>
            <a:off x="5189967" y="1096614"/>
            <a:ext cx="3328391" cy="1821541"/>
          </a:xfrm>
          <a:prstGeom prst="wedgeEllipseCallou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038F18-5377-46DD-9EDF-C781AF19482D}"/>
              </a:ext>
            </a:extLst>
          </p:cNvPr>
          <p:cNvSpPr txBox="1"/>
          <p:nvPr/>
        </p:nvSpPr>
        <p:spPr>
          <a:xfrm>
            <a:off x="5409483" y="1495481"/>
            <a:ext cx="296551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yriad Pro" panose="020B0503030403020204"/>
              </a:rPr>
              <a:t>When adding fractions with the same denominator, just add the numerators.</a:t>
            </a:r>
            <a:endParaRPr lang="en-GB" sz="19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027AFB-AE9A-4347-B636-2C4F60248F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77" y="862940"/>
            <a:ext cx="2498338" cy="40978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7F71FD-1337-4827-84B2-B70159EC7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4272" y="834359"/>
            <a:ext cx="321968" cy="9659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4929FE-F5EB-41EC-80C7-9F47AE2F10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0845" y="795545"/>
            <a:ext cx="795686" cy="10662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70540A-2705-4C17-B01F-F6A8BABD38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4272" y="2201208"/>
            <a:ext cx="391992" cy="10662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D70E2F-44DF-4F5F-A44D-1B0A859D18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7506" y="2224256"/>
            <a:ext cx="795686" cy="10662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1B8B40-86C3-4B08-8363-02A5806E34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7002" y="3813937"/>
            <a:ext cx="587746" cy="9848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819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039B0D-AEC7-431B-A6F5-9203A4170E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134E095-7357-459F-9B24-0CB342CE0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03DDC4-E0EE-4760-9DC5-AA397EF8EAAE}"/>
              </a:ext>
            </a:extLst>
          </p:cNvPr>
          <p:cNvSpPr/>
          <p:nvPr/>
        </p:nvSpPr>
        <p:spPr>
          <a:xfrm>
            <a:off x="259621" y="1636583"/>
            <a:ext cx="8624757" cy="427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Solve the calculations. Give your answer in its simplest form.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AEB742-14A6-4AE9-838E-1F9E005DF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21" y="2338583"/>
            <a:ext cx="1933575" cy="38290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5B9DDA-A215-4433-9937-D4A9ABF13B54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 </a:t>
            </a:r>
          </a:p>
        </p:txBody>
      </p:sp>
    </p:spTree>
    <p:extLst>
      <p:ext uri="{BB962C8B-B14F-4D97-AF65-F5344CB8AC3E}">
        <p14:creationId xmlns:p14="http://schemas.microsoft.com/office/powerpoint/2010/main" val="36575794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1|23.8|27.2|16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9|12.4|12.7|11.8|11.3|14.8|45.4|2.1|4.8|4.7|3.4|2.8|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2|6.7|26.8|9.2|8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67.5|3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7|41.3|2.5|48.2|3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|16.8|24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4|1.7|1.7|2.1|1.6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2271028d-ccd4-470e-b3a6-2ee8809238b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91F5D7-3DBA-48DD-8A1B-F1BC812AF22A}"/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182</Words>
  <Application>Microsoft Office PowerPoint</Application>
  <PresentationFormat>On-screen Show (4:3)</PresentationFormat>
  <Paragraphs>37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8</cp:revision>
  <dcterms:created xsi:type="dcterms:W3CDTF">2020-04-15T07:07:39Z</dcterms:created>
  <dcterms:modified xsi:type="dcterms:W3CDTF">2020-08-27T09:53:07Z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