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3.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Override4.xml" ContentType="application/vnd.openxmlformats-officedocument.themeOverrid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60" r:id="rId5"/>
    <p:sldMasterId id="2147483676" r:id="rId6"/>
    <p:sldMasterId id="2147483689" r:id="rId7"/>
  </p:sldMasterIdLst>
  <p:notesMasterIdLst>
    <p:notesMasterId r:id="rId25"/>
  </p:notesMasterIdLst>
  <p:sldIdLst>
    <p:sldId id="378" r:id="rId8"/>
    <p:sldId id="379" r:id="rId9"/>
    <p:sldId id="381" r:id="rId10"/>
    <p:sldId id="382" r:id="rId11"/>
    <p:sldId id="383" r:id="rId12"/>
    <p:sldId id="376" r:id="rId13"/>
    <p:sldId id="377" r:id="rId14"/>
    <p:sldId id="258" r:id="rId15"/>
    <p:sldId id="259" r:id="rId16"/>
    <p:sldId id="260" r:id="rId17"/>
    <p:sldId id="261" r:id="rId18"/>
    <p:sldId id="262" r:id="rId19"/>
    <p:sldId id="264" r:id="rId20"/>
    <p:sldId id="266" r:id="rId21"/>
    <p:sldId id="267" r:id="rId22"/>
    <p:sldId id="268" r:id="rId23"/>
    <p:sldId id="399" r:id="rId24"/>
  </p:sldIdLst>
  <p:sldSz cx="9144000" cy="6858000" type="screen4x3"/>
  <p:notesSz cx="6888163" cy="10020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207C87-C811-4B13-9FED-DBD3B821352D}" v="4" dt="2020-08-27T10:53:35.6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249" autoAdjust="0"/>
  </p:normalViewPr>
  <p:slideViewPr>
    <p:cSldViewPr snapToGrid="0">
      <p:cViewPr varScale="1">
        <p:scale>
          <a:sx n="72" d="100"/>
          <a:sy n="72" d="100"/>
        </p:scale>
        <p:origin x="135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8A207C87-C811-4B13-9FED-DBD3B821352D}"/>
    <pc:docChg chg="custSel modSld">
      <pc:chgData name="Andrew Young" userId="3d7dab09-352b-4858-b937-4a4f8b94e613" providerId="ADAL" clId="{8A207C87-C811-4B13-9FED-DBD3B821352D}" dt="2020-08-27T10:53:35.633" v="5" actId="207"/>
      <pc:docMkLst>
        <pc:docMk/>
      </pc:docMkLst>
      <pc:sldChg chg="modSp">
        <pc:chgData name="Andrew Young" userId="3d7dab09-352b-4858-b937-4a4f8b94e613" providerId="ADAL" clId="{8A207C87-C811-4B13-9FED-DBD3B821352D}" dt="2020-08-27T10:52:56.704" v="2" actId="20577"/>
        <pc:sldMkLst>
          <pc:docMk/>
          <pc:sldMk cId="4172168693" sldId="260"/>
        </pc:sldMkLst>
        <pc:spChg chg="mod">
          <ac:chgData name="Andrew Young" userId="3d7dab09-352b-4858-b937-4a4f8b94e613" providerId="ADAL" clId="{8A207C87-C811-4B13-9FED-DBD3B821352D}" dt="2020-08-27T10:52:56.704" v="2" actId="20577"/>
          <ac:spMkLst>
            <pc:docMk/>
            <pc:sldMk cId="4172168693" sldId="260"/>
            <ac:spMk id="6" creationId="{C6256408-EDC7-4B51-AD82-9692D4FDB8C4}"/>
          </ac:spMkLst>
        </pc:spChg>
      </pc:sldChg>
      <pc:sldChg chg="modSp">
        <pc:chgData name="Andrew Young" userId="3d7dab09-352b-4858-b937-4a4f8b94e613" providerId="ADAL" clId="{8A207C87-C811-4B13-9FED-DBD3B821352D}" dt="2020-08-27T10:52:37.671" v="0" actId="20577"/>
        <pc:sldMkLst>
          <pc:docMk/>
          <pc:sldMk cId="2268882938" sldId="376"/>
        </pc:sldMkLst>
        <pc:spChg chg="mod">
          <ac:chgData name="Andrew Young" userId="3d7dab09-352b-4858-b937-4a4f8b94e613" providerId="ADAL" clId="{8A207C87-C811-4B13-9FED-DBD3B821352D}" dt="2020-08-27T10:52:37.671" v="0" actId="20577"/>
          <ac:spMkLst>
            <pc:docMk/>
            <pc:sldMk cId="2268882938" sldId="376"/>
            <ac:spMk id="3" creationId="{DA332579-73B0-4FB0-A055-1B6FD62EB4FE}"/>
          </ac:spMkLst>
        </pc:spChg>
      </pc:sldChg>
      <pc:sldChg chg="modSp mod">
        <pc:chgData name="Andrew Young" userId="3d7dab09-352b-4858-b937-4a4f8b94e613" providerId="ADAL" clId="{8A207C87-C811-4B13-9FED-DBD3B821352D}" dt="2020-08-27T10:53:35.633" v="5" actId="207"/>
        <pc:sldMkLst>
          <pc:docMk/>
          <pc:sldMk cId="3901315865" sldId="399"/>
        </pc:sldMkLst>
        <pc:spChg chg="mod">
          <ac:chgData name="Andrew Young" userId="3d7dab09-352b-4858-b937-4a4f8b94e613" providerId="ADAL" clId="{8A207C87-C811-4B13-9FED-DBD3B821352D}" dt="2020-08-27T10:53:35.633" v="5" actId="207"/>
          <ac:spMkLst>
            <pc:docMk/>
            <pc:sldMk cId="3901315865" sldId="399"/>
            <ac:spMk id="4" creationId="{541D8D91-2E42-4D3B-8C07-AEE5C4304AC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en-GB"/>
          </a:p>
        </p:txBody>
      </p:sp>
      <p:sp>
        <p:nvSpPr>
          <p:cNvPr id="3" name="Date Placeholder 2"/>
          <p:cNvSpPr>
            <a:spLocks noGrp="1"/>
          </p:cNvSpPr>
          <p:nvPr>
            <p:ph type="dt" idx="1"/>
          </p:nvPr>
        </p:nvSpPr>
        <p:spPr>
          <a:xfrm>
            <a:off x="3901698" y="0"/>
            <a:ext cx="2984871" cy="502755"/>
          </a:xfrm>
          <a:prstGeom prst="rect">
            <a:avLst/>
          </a:prstGeom>
        </p:spPr>
        <p:txBody>
          <a:bodyPr vert="horz" lIns="96616" tIns="48308" rIns="96616" bIns="48308" rtlCol="0"/>
          <a:lstStyle>
            <a:lvl1pPr algn="r">
              <a:defRPr sz="1300"/>
            </a:lvl1pPr>
          </a:lstStyle>
          <a:p>
            <a:fld id="{AB3750B9-662D-458D-B24D-22F72F6557C5}" type="datetimeFigureOut">
              <a:rPr lang="en-GB" smtClean="0"/>
              <a:t>27/08/2020</a:t>
            </a:fld>
            <a:endParaRPr lang="en-GB"/>
          </a:p>
        </p:txBody>
      </p:sp>
      <p:sp>
        <p:nvSpPr>
          <p:cNvPr id="4" name="Slide Image Placeholder 3"/>
          <p:cNvSpPr>
            <a:spLocks noGrp="1" noRot="1" noChangeAspect="1"/>
          </p:cNvSpPr>
          <p:nvPr>
            <p:ph type="sldImg" idx="2"/>
          </p:nvPr>
        </p:nvSpPr>
        <p:spPr>
          <a:xfrm>
            <a:off x="1189038" y="1252538"/>
            <a:ext cx="4510087" cy="3381375"/>
          </a:xfrm>
          <a:prstGeom prst="rect">
            <a:avLst/>
          </a:prstGeom>
          <a:noFill/>
          <a:ln w="12700">
            <a:solidFill>
              <a:prstClr val="black"/>
            </a:solidFill>
          </a:ln>
        </p:spPr>
        <p:txBody>
          <a:bodyPr vert="horz" lIns="96616" tIns="48308" rIns="96616" bIns="48308" rtlCol="0" anchor="ctr"/>
          <a:lstStyle/>
          <a:p>
            <a:endParaRPr lang="en-GB"/>
          </a:p>
        </p:txBody>
      </p:sp>
      <p:sp>
        <p:nvSpPr>
          <p:cNvPr id="5" name="Notes Placeholder 4"/>
          <p:cNvSpPr>
            <a:spLocks noGrp="1"/>
          </p:cNvSpPr>
          <p:nvPr>
            <p:ph type="body" sz="quarter" idx="3"/>
          </p:nvPr>
        </p:nvSpPr>
        <p:spPr>
          <a:xfrm>
            <a:off x="688817" y="4822269"/>
            <a:ext cx="5510530" cy="3945493"/>
          </a:xfrm>
          <a:prstGeom prst="rect">
            <a:avLst/>
          </a:prstGeom>
        </p:spPr>
        <p:txBody>
          <a:bodyPr vert="horz" lIns="96616" tIns="48308" rIns="96616" bIns="483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7547"/>
            <a:ext cx="2984871" cy="502754"/>
          </a:xfrm>
          <a:prstGeom prst="rect">
            <a:avLst/>
          </a:prstGeom>
        </p:spPr>
        <p:txBody>
          <a:bodyPr vert="horz" lIns="96616" tIns="48308" rIns="96616" bIns="48308" rtlCol="0" anchor="b"/>
          <a:lstStyle>
            <a:lvl1pPr algn="l">
              <a:defRPr sz="1300"/>
            </a:lvl1pPr>
          </a:lstStyle>
          <a:p>
            <a:endParaRPr lang="en-GB"/>
          </a:p>
        </p:txBody>
      </p:sp>
      <p:sp>
        <p:nvSpPr>
          <p:cNvPr id="7" name="Slide Number Placeholder 6"/>
          <p:cNvSpPr>
            <a:spLocks noGrp="1"/>
          </p:cNvSpPr>
          <p:nvPr>
            <p:ph type="sldNum" sz="quarter" idx="5"/>
          </p:nvPr>
        </p:nvSpPr>
        <p:spPr>
          <a:xfrm>
            <a:off x="3901698" y="9517547"/>
            <a:ext cx="2984871" cy="502754"/>
          </a:xfrm>
          <a:prstGeom prst="rect">
            <a:avLst/>
          </a:prstGeom>
        </p:spPr>
        <p:txBody>
          <a:bodyPr vert="horz" lIns="96616" tIns="48308" rIns="96616" bIns="48308" rtlCol="0" anchor="b"/>
          <a:lstStyle>
            <a:lvl1pPr algn="r">
              <a:defRPr sz="1300"/>
            </a:lvl1pPr>
          </a:lstStyle>
          <a:p>
            <a:fld id="{61D12C01-88FA-4A92-9716-D9035A083C4D}" type="slidenum">
              <a:rPr lang="en-GB" smtClean="0"/>
              <a:t>‹#›</a:t>
            </a:fld>
            <a:endParaRPr lang="en-GB"/>
          </a:p>
        </p:txBody>
      </p:sp>
    </p:spTree>
    <p:extLst>
      <p:ext uri="{BB962C8B-B14F-4D97-AF65-F5344CB8AC3E}">
        <p14:creationId xmlns:p14="http://schemas.microsoft.com/office/powerpoint/2010/main" val="2484589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defTabSz="966155">
              <a:defRPr/>
            </a:pPr>
            <a:fld id="{61D12C01-88FA-4A92-9716-D9035A083C4D}" type="slidenum">
              <a:rPr lang="en-GB">
                <a:solidFill>
                  <a:prstClr val="black"/>
                </a:solidFill>
                <a:latin typeface="Calibri" panose="020F0502020204030204"/>
              </a:rPr>
              <a:pPr defTabSz="966155">
                <a:defRPr/>
              </a:pPr>
              <a:t>1</a:t>
            </a:fld>
            <a:endParaRPr lang="en-GB">
              <a:solidFill>
                <a:prstClr val="black"/>
              </a:solidFill>
              <a:latin typeface="Calibri" panose="020F0502020204030204"/>
            </a:endParaRPr>
          </a:p>
        </p:txBody>
      </p:sp>
    </p:spTree>
    <p:extLst>
      <p:ext uri="{BB962C8B-B14F-4D97-AF65-F5344CB8AC3E}">
        <p14:creationId xmlns:p14="http://schemas.microsoft.com/office/powerpoint/2010/main" val="3445210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10</a:t>
            </a:fld>
            <a:endParaRPr lang="en-GB"/>
          </a:p>
        </p:txBody>
      </p:sp>
    </p:spTree>
    <p:extLst>
      <p:ext uri="{BB962C8B-B14F-4D97-AF65-F5344CB8AC3E}">
        <p14:creationId xmlns:p14="http://schemas.microsoft.com/office/powerpoint/2010/main" val="4090039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11</a:t>
            </a:fld>
            <a:endParaRPr lang="en-GB"/>
          </a:p>
        </p:txBody>
      </p:sp>
    </p:spTree>
    <p:extLst>
      <p:ext uri="{BB962C8B-B14F-4D97-AF65-F5344CB8AC3E}">
        <p14:creationId xmlns:p14="http://schemas.microsoft.com/office/powerpoint/2010/main" val="1880474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12</a:t>
            </a:fld>
            <a:endParaRPr lang="en-GB"/>
          </a:p>
        </p:txBody>
      </p:sp>
    </p:spTree>
    <p:extLst>
      <p:ext uri="{BB962C8B-B14F-4D97-AF65-F5344CB8AC3E}">
        <p14:creationId xmlns:p14="http://schemas.microsoft.com/office/powerpoint/2010/main" val="204038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13</a:t>
            </a:fld>
            <a:endParaRPr lang="en-GB"/>
          </a:p>
        </p:txBody>
      </p:sp>
    </p:spTree>
    <p:extLst>
      <p:ext uri="{BB962C8B-B14F-4D97-AF65-F5344CB8AC3E}">
        <p14:creationId xmlns:p14="http://schemas.microsoft.com/office/powerpoint/2010/main" val="3452717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14</a:t>
            </a:fld>
            <a:endParaRPr lang="en-GB"/>
          </a:p>
        </p:txBody>
      </p:sp>
    </p:spTree>
    <p:extLst>
      <p:ext uri="{BB962C8B-B14F-4D97-AF65-F5344CB8AC3E}">
        <p14:creationId xmlns:p14="http://schemas.microsoft.com/office/powerpoint/2010/main" val="3573877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15</a:t>
            </a:fld>
            <a:endParaRPr lang="en-GB"/>
          </a:p>
        </p:txBody>
      </p:sp>
    </p:spTree>
    <p:extLst>
      <p:ext uri="{BB962C8B-B14F-4D97-AF65-F5344CB8AC3E}">
        <p14:creationId xmlns:p14="http://schemas.microsoft.com/office/powerpoint/2010/main" val="218431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dirty="0"/>
              </a:p>
            </p:txBody>
          </p:sp>
        </mc:Choice>
        <mc:Fallback xmlns="">
          <p:sp>
            <p:nvSpPr>
              <p:cNvPr id="3" name="Notes Placeholder 2"/>
              <p:cNvSpPr>
                <a:spLocks noGrp="1"/>
              </p:cNvSpPr>
              <p:nvPr>
                <p:ph type="body" idx="1"/>
              </p:nvPr>
            </p:nvSpPr>
            <p:spPr/>
            <p:txBody>
              <a:bodyPr/>
              <a:lstStyle/>
              <a:p>
                <a:r>
                  <a:rPr lang="en-GB" baseline="0" dirty="0"/>
                  <a:t>This is the work we would like you to try at home. You do not need to solve the calculations. What I would like you to do is to look at all of the calculations really carefully and then order them from the ones that you think are the easiest to ones you think are the most difficult and explain why you chose to order them in this way. Thank you so much for working hard today. I hope you have enjoyed it. I know I have. </a:t>
                </a:r>
              </a:p>
              <a:p>
                <a:r>
                  <a:rPr lang="en-GB" baseline="0" dirty="0"/>
                  <a:t>Answers : a) 1</a:t>
                </a:r>
                <a:r>
                  <a:rPr lang="en-GB" b="0" i="0" baseline="0">
                    <a:latin typeface="Cambria Math" panose="02040503050406030204" pitchFamily="18" charset="0"/>
                  </a:rPr>
                  <a:t>1/2</a:t>
                </a:r>
                <a:r>
                  <a:rPr lang="en-GB" baseline="0" dirty="0"/>
                  <a:t> needed to simplify, b) 7</a:t>
                </a:r>
                <a:r>
                  <a:rPr lang="en-GB" b="0" i="0" baseline="0">
                    <a:latin typeface="Cambria Math" panose="02040503050406030204" pitchFamily="18" charset="0"/>
                  </a:rPr>
                  <a:t>4/9  (𝑛𝑜 𝑛𝑒𝑒𝑑 𝑡𝑜 𝑠𝑖𝑚𝑝𝑙𝑖𝑓𝑦)</a:t>
                </a:r>
                <a:r>
                  <a:rPr lang="en-GB" baseline="0" dirty="0"/>
                  <a:t> c) 1 ½  (needed to simplify – but equation easy) d) 5</a:t>
                </a:r>
                <a:r>
                  <a:rPr lang="en-GB" b="0" i="0" baseline="0">
                    <a:latin typeface="Cambria Math" panose="02040503050406030204" pitchFamily="18" charset="0"/>
                  </a:rPr>
                  <a:t>1/6</a:t>
                </a:r>
                <a:r>
                  <a:rPr lang="en-GB" baseline="0" dirty="0"/>
                  <a:t> (no simplifying) e) 3 ½ (needed to simplify)</a:t>
                </a:r>
              </a:p>
              <a:p>
                <a:r>
                  <a:rPr lang="en-GB" baseline="0" dirty="0"/>
                  <a:t>Easiest to hardest (in my opinion – of course this might vary depending on individual’s skills): </a:t>
                </a:r>
                <a:r>
                  <a:rPr lang="en-GB" b="1" baseline="0" dirty="0"/>
                  <a:t>c</a:t>
                </a:r>
                <a:r>
                  <a:rPr lang="en-GB" baseline="0" dirty="0"/>
                  <a:t> then </a:t>
                </a:r>
                <a:r>
                  <a:rPr lang="en-GB" b="1" baseline="0" dirty="0"/>
                  <a:t>d </a:t>
                </a:r>
                <a:r>
                  <a:rPr lang="en-GB" baseline="0" dirty="0"/>
                  <a:t>(although C needs simplifying it is easily recognisable as ½ whereas the conversion from </a:t>
                </a:r>
                <a:r>
                  <a:rPr lang="en-GB" b="0" i="0" baseline="0">
                    <a:latin typeface="Cambria Math" panose="02040503050406030204" pitchFamily="18" charset="0"/>
                  </a:rPr>
                  <a:t>31/6=5 1/6</a:t>
                </a:r>
                <a:r>
                  <a:rPr lang="en-GB" baseline="0" dirty="0"/>
                  <a:t> is slightly harder – but they are really on a par), ‘</a:t>
                </a:r>
                <a:r>
                  <a:rPr lang="en-GB" b="1" baseline="0" dirty="0"/>
                  <a:t>b</a:t>
                </a:r>
                <a:r>
                  <a:rPr lang="en-GB" baseline="0" dirty="0"/>
                  <a:t>’ next as  once we have added the fractions we need to convert to a mixed number – but no simplifying is required, ‘</a:t>
                </a:r>
                <a:r>
                  <a:rPr lang="en-GB" b="1" baseline="0" dirty="0"/>
                  <a:t>a’</a:t>
                </a:r>
                <a:r>
                  <a:rPr lang="en-GB" baseline="0" dirty="0"/>
                  <a:t> next as multiplication is easy and it is only by 2, the simplifying from 10  </a:t>
                </a:r>
                <a:r>
                  <a:rPr lang="en-GB" b="0" i="0" baseline="0">
                    <a:latin typeface="Cambria Math" panose="02040503050406030204" pitchFamily="18" charset="0"/>
                  </a:rPr>
                  <a:t>10/6  𝑡𝑜 10 5/3  </a:t>
                </a:r>
                <a:r>
                  <a:rPr lang="en-GB" baseline="0" dirty="0"/>
                  <a:t> to 11</a:t>
                </a:r>
                <a:r>
                  <a:rPr lang="en-GB" b="0" i="0" baseline="0">
                    <a:latin typeface="Cambria Math" panose="02040503050406030204" pitchFamily="18" charset="0"/>
                  </a:rPr>
                  <a:t>2/3</a:t>
                </a:r>
                <a:r>
                  <a:rPr lang="en-GB" baseline="0" dirty="0"/>
                  <a:t> takes a bit of working out, finally </a:t>
                </a:r>
                <a:r>
                  <a:rPr lang="en-GB" b="1" baseline="0" dirty="0"/>
                  <a:t>‘e’</a:t>
                </a:r>
                <a:r>
                  <a:rPr lang="en-GB" baseline="0" dirty="0"/>
                  <a:t> where the subtraction bridges and the simplifying is needed .</a:t>
                </a:r>
              </a:p>
            </p:txBody>
          </p:sp>
        </mc:Fallback>
      </mc:AlternateContent>
      <p:sp>
        <p:nvSpPr>
          <p:cNvPr id="4" name="Slide Number Placeholder 3"/>
          <p:cNvSpPr>
            <a:spLocks noGrp="1"/>
          </p:cNvSpPr>
          <p:nvPr>
            <p:ph type="sldNum" sz="quarter" idx="5"/>
          </p:nvPr>
        </p:nvSpPr>
        <p:spPr/>
        <p:txBody>
          <a:bodyPr/>
          <a:lstStyle/>
          <a:p>
            <a:fld id="{61D12C01-88FA-4A92-9716-D9035A083C4D}" type="slidenum">
              <a:rPr lang="en-GB" smtClean="0"/>
              <a:t>16</a:t>
            </a:fld>
            <a:endParaRPr lang="en-GB"/>
          </a:p>
        </p:txBody>
      </p:sp>
    </p:spTree>
    <p:extLst>
      <p:ext uri="{BB962C8B-B14F-4D97-AF65-F5344CB8AC3E}">
        <p14:creationId xmlns:p14="http://schemas.microsoft.com/office/powerpoint/2010/main" val="1735634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defTabSz="966155">
              <a:defRPr/>
            </a:pPr>
            <a:fld id="{61D12C01-88FA-4A92-9716-D9035A083C4D}" type="slidenum">
              <a:rPr lang="en-GB">
                <a:solidFill>
                  <a:prstClr val="black"/>
                </a:solidFill>
                <a:latin typeface="Calibri" panose="020F0502020204030204"/>
              </a:rPr>
              <a:pPr defTabSz="966155">
                <a:defRPr/>
              </a:pPr>
              <a:t>2</a:t>
            </a:fld>
            <a:endParaRPr lang="en-GB">
              <a:solidFill>
                <a:prstClr val="black"/>
              </a:solidFill>
              <a:latin typeface="Calibri" panose="020F0502020204030204"/>
            </a:endParaRPr>
          </a:p>
        </p:txBody>
      </p:sp>
    </p:spTree>
    <p:extLst>
      <p:ext uri="{BB962C8B-B14F-4D97-AF65-F5344CB8AC3E}">
        <p14:creationId xmlns:p14="http://schemas.microsoft.com/office/powerpoint/2010/main" val="533020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defTabSz="966155">
              <a:defRPr/>
            </a:pPr>
            <a:fld id="{61D12C01-88FA-4A92-9716-D9035A083C4D}" type="slidenum">
              <a:rPr lang="en-GB">
                <a:solidFill>
                  <a:prstClr val="black"/>
                </a:solidFill>
                <a:latin typeface="Calibri" panose="020F0502020204030204"/>
              </a:rPr>
              <a:pPr defTabSz="966155">
                <a:defRPr/>
              </a:pPr>
              <a:t>3</a:t>
            </a:fld>
            <a:endParaRPr lang="en-GB">
              <a:solidFill>
                <a:prstClr val="black"/>
              </a:solidFill>
              <a:latin typeface="Calibri" panose="020F0502020204030204"/>
            </a:endParaRPr>
          </a:p>
        </p:txBody>
      </p:sp>
    </p:spTree>
    <p:extLst>
      <p:ext uri="{BB962C8B-B14F-4D97-AF65-F5344CB8AC3E}">
        <p14:creationId xmlns:p14="http://schemas.microsoft.com/office/powerpoint/2010/main" val="622838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defTabSz="966155">
              <a:defRPr/>
            </a:pPr>
            <a:fld id="{61D12C01-88FA-4A92-9716-D9035A083C4D}" type="slidenum">
              <a:rPr lang="en-GB">
                <a:solidFill>
                  <a:prstClr val="black"/>
                </a:solidFill>
                <a:latin typeface="Calibri" panose="020F0502020204030204"/>
              </a:rPr>
              <a:pPr defTabSz="966155">
                <a:defRPr/>
              </a:pPr>
              <a:t>4</a:t>
            </a:fld>
            <a:endParaRPr lang="en-GB">
              <a:solidFill>
                <a:prstClr val="black"/>
              </a:solidFill>
              <a:latin typeface="Calibri" panose="020F0502020204030204"/>
            </a:endParaRPr>
          </a:p>
        </p:txBody>
      </p:sp>
    </p:spTree>
    <p:extLst>
      <p:ext uri="{BB962C8B-B14F-4D97-AF65-F5344CB8AC3E}">
        <p14:creationId xmlns:p14="http://schemas.microsoft.com/office/powerpoint/2010/main" val="3803433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defTabSz="966155">
              <a:defRPr/>
            </a:pPr>
            <a:fld id="{61D12C01-88FA-4A92-9716-D9035A083C4D}" type="slidenum">
              <a:rPr lang="en-GB">
                <a:solidFill>
                  <a:prstClr val="black"/>
                </a:solidFill>
                <a:latin typeface="Calibri" panose="020F0502020204030204"/>
              </a:rPr>
              <a:pPr defTabSz="966155">
                <a:defRPr/>
              </a:pPr>
              <a:t>5</a:t>
            </a:fld>
            <a:endParaRPr lang="en-GB">
              <a:solidFill>
                <a:prstClr val="black"/>
              </a:solidFill>
              <a:latin typeface="Calibri" panose="020F0502020204030204"/>
            </a:endParaRPr>
          </a:p>
        </p:txBody>
      </p:sp>
    </p:spTree>
    <p:extLst>
      <p:ext uri="{BB962C8B-B14F-4D97-AF65-F5344CB8AC3E}">
        <p14:creationId xmlns:p14="http://schemas.microsoft.com/office/powerpoint/2010/main" val="1879432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6</a:t>
            </a:fld>
            <a:endParaRPr lang="en-GB"/>
          </a:p>
        </p:txBody>
      </p:sp>
    </p:spTree>
    <p:extLst>
      <p:ext uri="{BB962C8B-B14F-4D97-AF65-F5344CB8AC3E}">
        <p14:creationId xmlns:p14="http://schemas.microsoft.com/office/powerpoint/2010/main" val="3887098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7</a:t>
            </a:fld>
            <a:endParaRPr lang="en-GB"/>
          </a:p>
        </p:txBody>
      </p:sp>
    </p:spTree>
    <p:extLst>
      <p:ext uri="{BB962C8B-B14F-4D97-AF65-F5344CB8AC3E}">
        <p14:creationId xmlns:p14="http://schemas.microsoft.com/office/powerpoint/2010/main" val="3489279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8</a:t>
            </a:fld>
            <a:endParaRPr lang="en-GB"/>
          </a:p>
        </p:txBody>
      </p:sp>
    </p:spTree>
    <p:extLst>
      <p:ext uri="{BB962C8B-B14F-4D97-AF65-F5344CB8AC3E}">
        <p14:creationId xmlns:p14="http://schemas.microsoft.com/office/powerpoint/2010/main" val="2373408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1252538"/>
            <a:ext cx="45100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1D12C01-88FA-4A92-9716-D9035A083C4D}" type="slidenum">
              <a:rPr lang="en-GB" smtClean="0"/>
              <a:t>9</a:t>
            </a:fld>
            <a:endParaRPr lang="en-GB"/>
          </a:p>
        </p:txBody>
      </p:sp>
    </p:spTree>
    <p:extLst>
      <p:ext uri="{BB962C8B-B14F-4D97-AF65-F5344CB8AC3E}">
        <p14:creationId xmlns:p14="http://schemas.microsoft.com/office/powerpoint/2010/main" val="7314748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3.xml"/><Relationship Id="rId1" Type="http://schemas.openxmlformats.org/officeDocument/2006/relationships/themeOverride" Target="../theme/themeOverride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4.xml"/><Relationship Id="rId1" Type="http://schemas.openxmlformats.org/officeDocument/2006/relationships/themeOverride" Target="../theme/themeOverride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4.xml"/><Relationship Id="rId1" Type="http://schemas.openxmlformats.org/officeDocument/2006/relationships/themeOverride" Target="../theme/themeOverride6.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hemeOverride" Target="../theme/themeOverride3.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0"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2" y="1237880"/>
            <a:ext cx="4546847" cy="3121056"/>
          </a:xfrm>
        </p:spPr>
        <p:txBody>
          <a:bodyPr/>
          <a:lstStyle>
            <a:lvl1pPr marL="0" indent="0">
              <a:buNone/>
              <a:defRPr sz="3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buClr>
                <a:srgbClr val="000000"/>
              </a:buClr>
              <a:defRPr/>
            </a:pPr>
            <a:endParaRPr lang="en-GB" kern="0">
              <a:solidFill>
                <a:srgbClr val="99CCCC"/>
              </a:solidFill>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5" y="6248400"/>
            <a:ext cx="6408737" cy="457200"/>
          </a:xfrm>
        </p:spPr>
        <p:txBody>
          <a:bodyPr/>
          <a:lstStyle>
            <a:lvl1pPr>
              <a:defRPr>
                <a:solidFill>
                  <a:schemeClr val="accent2"/>
                </a:solidFill>
              </a:defRPr>
            </a:lvl1pPr>
          </a:lstStyle>
          <a:p>
            <a:pPr>
              <a:buClr>
                <a:srgbClr val="000000"/>
              </a:buClr>
              <a:defRPr/>
            </a:pPr>
            <a:endParaRPr lang="en-GB" kern="0">
              <a:solidFill>
                <a:srgbClr val="99CCCC"/>
              </a:solidFill>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5" y="381101"/>
            <a:ext cx="4546847" cy="62324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1725"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1725"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950852272"/>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4" descr="C:\Users\mary.mackirdy\Documents\Maths hubs website\maths_hubs_logo.jpg">
            <a:extLst>
              <a:ext uri="{FF2B5EF4-FFF2-40B4-BE49-F238E27FC236}">
                <a16:creationId xmlns:a16="http://schemas.microsoft.com/office/drawing/2014/main" id="{5B5821F7-5821-4A0C-8182-6A595501B7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a:extLst>
              <a:ext uri="{FF2B5EF4-FFF2-40B4-BE49-F238E27FC236}">
                <a16:creationId xmlns:a16="http://schemas.microsoft.com/office/drawing/2014/main" id="{2743945F-FA24-4E98-AFC6-ACFD7A6D45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 y="5"/>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a:extLst>
              <a:ext uri="{FF2B5EF4-FFF2-40B4-BE49-F238E27FC236}">
                <a16:creationId xmlns:a16="http://schemas.microsoft.com/office/drawing/2014/main" id="{8ACD6FE3-CE9C-4CF1-A91B-0022C2981681}"/>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7">
            <a:extLst>
              <a:ext uri="{FF2B5EF4-FFF2-40B4-BE49-F238E27FC236}">
                <a16:creationId xmlns:a16="http://schemas.microsoft.com/office/drawing/2014/main" id="{7DC6CF66-2343-49AB-BA48-E455530CB64F}"/>
              </a:ext>
            </a:extLst>
          </p:cNvPr>
          <p:cNvSpPr>
            <a:spLocks noGrp="1" noChangeArrowheads="1"/>
          </p:cNvSpPr>
          <p:nvPr>
            <p:ph type="ftr" sz="quarter" idx="11"/>
          </p:nvPr>
        </p:nvSpPr>
        <p:spPr/>
        <p:txBody>
          <a:bodyPr/>
          <a:lstStyle>
            <a:lvl1pPr>
              <a:defRPr/>
            </a:lvl1pPr>
          </a:lstStyle>
          <a:p>
            <a:pPr>
              <a:defRPr/>
            </a:pPr>
            <a:endParaRPr lang="en-GB"/>
          </a:p>
        </p:txBody>
      </p:sp>
      <p:sp>
        <p:nvSpPr>
          <p:cNvPr id="6" name="Rectangle 8">
            <a:extLst>
              <a:ext uri="{FF2B5EF4-FFF2-40B4-BE49-F238E27FC236}">
                <a16:creationId xmlns:a16="http://schemas.microsoft.com/office/drawing/2014/main" id="{45852515-98CB-48FE-9590-E8596DBC1C76}"/>
              </a:ext>
            </a:extLst>
          </p:cNvPr>
          <p:cNvSpPr>
            <a:spLocks noGrp="1" noChangeArrowheads="1"/>
          </p:cNvSpPr>
          <p:nvPr>
            <p:ph type="sldNum" sz="quarter" idx="12"/>
          </p:nvPr>
        </p:nvSpPr>
        <p:spPr/>
        <p:txBody>
          <a:bodyPr/>
          <a:lstStyle>
            <a:lvl1pPr>
              <a:defRPr/>
            </a:lvl1pPr>
          </a:lstStyle>
          <a:p>
            <a:fld id="{06909F0B-F0CC-440D-BEB5-73503ED16CA8}" type="slidenum">
              <a:rPr lang="en-GB" altLang="en-US"/>
              <a:pPr/>
              <a:t>‹#›</a:t>
            </a:fld>
            <a:endParaRPr lang="en-GB" altLang="en-US"/>
          </a:p>
        </p:txBody>
      </p:sp>
    </p:spTree>
    <p:extLst>
      <p:ext uri="{BB962C8B-B14F-4D97-AF65-F5344CB8AC3E}">
        <p14:creationId xmlns:p14="http://schemas.microsoft.com/office/powerpoint/2010/main" val="1311115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9197052-732D-49F3-B6CB-B9ECE86CDD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9FB8382-20AD-4D68-BDBC-936644A6ED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5"/>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6" y="902192"/>
            <a:ext cx="3008313" cy="864096"/>
          </a:xfrm>
        </p:spPr>
        <p:txBody>
          <a:bodyPr/>
          <a:lstStyle>
            <a:lvl1pPr algn="l">
              <a:defRPr sz="1125" b="1"/>
            </a:lvl1pPr>
          </a:lstStyle>
          <a:p>
            <a:r>
              <a:rPr lang="en-US"/>
              <a:t>Click to edit Master title style</a:t>
            </a:r>
            <a:endParaRPr lang="en-GB"/>
          </a:p>
        </p:txBody>
      </p:sp>
      <p:sp>
        <p:nvSpPr>
          <p:cNvPr id="3" name="Content Placeholder 2"/>
          <p:cNvSpPr>
            <a:spLocks noGrp="1"/>
          </p:cNvSpPr>
          <p:nvPr>
            <p:ph idx="1"/>
          </p:nvPr>
        </p:nvSpPr>
        <p:spPr>
          <a:xfrm>
            <a:off x="3575050" y="908050"/>
            <a:ext cx="5111750" cy="5218113"/>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2" y="1772816"/>
            <a:ext cx="3008313" cy="435334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7" name="Date Placeholder 6">
            <a:extLst>
              <a:ext uri="{FF2B5EF4-FFF2-40B4-BE49-F238E27FC236}">
                <a16:creationId xmlns:a16="http://schemas.microsoft.com/office/drawing/2014/main" id="{23113FA6-B72C-4BF1-80F7-11CCDF93B5C2}"/>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93C46908-91DB-42AB-A8FC-C3AAA10FEDC6}"/>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8216BA5A-7A1D-4548-AF79-0ED5F07AE4B4}"/>
              </a:ext>
            </a:extLst>
          </p:cNvPr>
          <p:cNvSpPr>
            <a:spLocks noGrp="1" noChangeArrowheads="1"/>
          </p:cNvSpPr>
          <p:nvPr>
            <p:ph type="sldNum" sz="quarter" idx="12"/>
          </p:nvPr>
        </p:nvSpPr>
        <p:spPr/>
        <p:txBody>
          <a:bodyPr/>
          <a:lstStyle>
            <a:lvl1pPr>
              <a:defRPr/>
            </a:lvl1pPr>
          </a:lstStyle>
          <a:p>
            <a:fld id="{D45576BE-F8FF-44CC-9001-9F16A3BBEC63}" type="slidenum">
              <a:rPr lang="en-GB" altLang="en-US"/>
              <a:pPr/>
              <a:t>‹#›</a:t>
            </a:fld>
            <a:endParaRPr lang="en-GB" altLang="en-US"/>
          </a:p>
        </p:txBody>
      </p:sp>
    </p:spTree>
    <p:extLst>
      <p:ext uri="{BB962C8B-B14F-4D97-AF65-F5344CB8AC3E}">
        <p14:creationId xmlns:p14="http://schemas.microsoft.com/office/powerpoint/2010/main" val="789186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E93419B-185E-4F6C-8440-3B2C30B594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75402" y="1889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A5442E28-1A40-4653-B701-67D88759566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 y="44450"/>
            <a:ext cx="191611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941168"/>
            <a:ext cx="5486400" cy="426170"/>
          </a:xfrm>
        </p:spPr>
        <p:txBody>
          <a:bodyPr/>
          <a:lstStyle>
            <a:lvl1pPr algn="l">
              <a:defRPr sz="1125" b="1"/>
            </a:lvl1pPr>
          </a:lstStyle>
          <a:p>
            <a:r>
              <a:rPr lang="en-US"/>
              <a:t>Click to edit Master title style</a:t>
            </a:r>
            <a:endParaRPr lang="en-GB"/>
          </a:p>
        </p:txBody>
      </p:sp>
      <p:sp>
        <p:nvSpPr>
          <p:cNvPr id="3" name="Picture Placeholder 2"/>
          <p:cNvSpPr>
            <a:spLocks noGrp="1"/>
          </p:cNvSpPr>
          <p:nvPr>
            <p:ph type="pic" idx="1"/>
          </p:nvPr>
        </p:nvSpPr>
        <p:spPr>
          <a:xfrm>
            <a:off x="1792288" y="1027919"/>
            <a:ext cx="5486400" cy="3913255"/>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3682205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EFEFC5E6-CDCF-44BA-AE2D-031268470F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56327" y="873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970B0906-A6D3-466E-9F49-4014DD854A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 y="12704"/>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55586A8F-67F6-402E-9005-E1142CBFCE27}"/>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A27580F1-A6C5-469A-B619-32428D34725C}"/>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87E0CB71-FBCC-470B-9B6E-CF8813824C8D}"/>
              </a:ext>
            </a:extLst>
          </p:cNvPr>
          <p:cNvSpPr>
            <a:spLocks noGrp="1" noChangeArrowheads="1"/>
          </p:cNvSpPr>
          <p:nvPr>
            <p:ph type="sldNum" sz="quarter" idx="12"/>
          </p:nvPr>
        </p:nvSpPr>
        <p:spPr/>
        <p:txBody>
          <a:bodyPr/>
          <a:lstStyle>
            <a:lvl1pPr>
              <a:defRPr/>
            </a:lvl1pPr>
          </a:lstStyle>
          <a:p>
            <a:fld id="{9E52F321-0EC4-4314-93ED-4AB3167FBFCB}" type="slidenum">
              <a:rPr lang="en-GB" altLang="en-US"/>
              <a:pPr/>
              <a:t>‹#›</a:t>
            </a:fld>
            <a:endParaRPr lang="en-GB" altLang="en-US"/>
          </a:p>
        </p:txBody>
      </p:sp>
    </p:spTree>
    <p:extLst>
      <p:ext uri="{BB962C8B-B14F-4D97-AF65-F5344CB8AC3E}">
        <p14:creationId xmlns:p14="http://schemas.microsoft.com/office/powerpoint/2010/main" val="31528740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1575">
                <a:latin typeface="Myriad Pro" charset="0"/>
                <a:ea typeface="Myriad Pro" charset="0"/>
                <a:cs typeface="Myriad Pro" charset="0"/>
              </a:defRPr>
            </a:lvl1pPr>
          </a:lstStyle>
          <a:p>
            <a:pPr lvl="0"/>
            <a:r>
              <a:rPr lang="en-US"/>
              <a:t>Short Segment Title – Steps</a:t>
            </a:r>
          </a:p>
        </p:txBody>
      </p:sp>
    </p:spTree>
    <p:extLst>
      <p:ext uri="{BB962C8B-B14F-4D97-AF65-F5344CB8AC3E}">
        <p14:creationId xmlns:p14="http://schemas.microsoft.com/office/powerpoint/2010/main" val="18516375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5" name="Footer Placeholder 4"/>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6" name="Slide Number Placeholder 5"/>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19172658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5" name="Footer Placeholder 4"/>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6" name="Slide Number Placeholder 5"/>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10507118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5" name="Footer Placeholder 4"/>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6" name="Slide Number Placeholder 5"/>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3388794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6" name="Footer Placeholder 5"/>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7" name="Slide Number Placeholder 6"/>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31025181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8" name="Footer Placeholder 7"/>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9" name="Slide Number Placeholder 8"/>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660193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342900" lvl="0" indent="-171450" algn="r">
              <a:spcBef>
                <a:spcPts val="315"/>
              </a:spcBef>
              <a:spcAft>
                <a:spcPts val="0"/>
              </a:spcAft>
              <a:buSzPts val="1400"/>
              <a:buNone/>
              <a:defRPr sz="1575">
                <a:solidFill>
                  <a:srgbClr val="82CBDD"/>
                </a:solidFill>
                <a:latin typeface="Open Sans"/>
                <a:ea typeface="Open Sans"/>
                <a:cs typeface="Open Sans"/>
                <a:sym typeface="Open Sans"/>
              </a:defRPr>
            </a:lvl1pPr>
            <a:lvl2pPr marL="685800" lvl="1" indent="-257175" algn="l">
              <a:spcBef>
                <a:spcPts val="270"/>
              </a:spcBef>
              <a:spcAft>
                <a:spcPts val="0"/>
              </a:spcAft>
              <a:buSzPts val="1800"/>
              <a:buChar char="●"/>
              <a:defRPr/>
            </a:lvl2pPr>
            <a:lvl3pPr marL="1028700" lvl="2" indent="-257175" algn="l">
              <a:spcBef>
                <a:spcPts val="270"/>
              </a:spcBef>
              <a:spcAft>
                <a:spcPts val="0"/>
              </a:spcAft>
              <a:buSzPts val="1800"/>
              <a:buChar char="–"/>
              <a:defRPr/>
            </a:lvl3pPr>
            <a:lvl4pPr marL="1371600" lvl="3" indent="-257175" algn="l">
              <a:spcBef>
                <a:spcPts val="270"/>
              </a:spcBef>
              <a:spcAft>
                <a:spcPts val="0"/>
              </a:spcAft>
              <a:buSzPts val="1800"/>
              <a:buChar char="●"/>
              <a:defRPr/>
            </a:lvl4pPr>
            <a:lvl5pPr marL="1714500" lvl="4" indent="-257175" algn="l">
              <a:spcBef>
                <a:spcPts val="270"/>
              </a:spcBef>
              <a:spcAft>
                <a:spcPts val="0"/>
              </a:spcAft>
              <a:buSzPts val="1800"/>
              <a:buChar char="●"/>
              <a:defRPr/>
            </a:lvl5pPr>
            <a:lvl6pPr marL="2057400" lvl="5" indent="-257175" algn="l">
              <a:spcBef>
                <a:spcPts val="270"/>
              </a:spcBef>
              <a:spcAft>
                <a:spcPts val="0"/>
              </a:spcAft>
              <a:buSzPts val="1800"/>
              <a:buChar char="●"/>
              <a:defRPr/>
            </a:lvl6pPr>
            <a:lvl7pPr marL="2400300" lvl="6" indent="-257175" algn="l">
              <a:spcBef>
                <a:spcPts val="270"/>
              </a:spcBef>
              <a:spcAft>
                <a:spcPts val="0"/>
              </a:spcAft>
              <a:buSzPts val="1800"/>
              <a:buChar char="●"/>
              <a:defRPr/>
            </a:lvl7pPr>
            <a:lvl8pPr marL="2743200" lvl="7" indent="-257175" algn="l">
              <a:spcBef>
                <a:spcPts val="270"/>
              </a:spcBef>
              <a:spcAft>
                <a:spcPts val="0"/>
              </a:spcAft>
              <a:buSzPts val="1800"/>
              <a:buChar char="●"/>
              <a:defRPr/>
            </a:lvl8pPr>
            <a:lvl9pPr marL="3086100" lvl="8" indent="-257175" algn="l">
              <a:spcBef>
                <a:spcPts val="270"/>
              </a:spcBef>
              <a:spcAft>
                <a:spcPts val="0"/>
              </a:spcAft>
              <a:buSzPts val="1800"/>
              <a:buChar char="●"/>
              <a:defRPr/>
            </a:lvl9pPr>
          </a:lstStyle>
          <a:p>
            <a:pPr marL="342900" marR="0" lvl="0" indent="-171450" algn="r" defTabSz="685800" rtl="0" eaLnBrk="1" fontAlgn="auto" latinLnBrk="0" hangingPunct="1">
              <a:lnSpc>
                <a:spcPct val="100000"/>
              </a:lnSpc>
              <a:spcBef>
                <a:spcPts val="315"/>
              </a:spcBef>
              <a:spcAft>
                <a:spcPts val="0"/>
              </a:spcAft>
              <a:buClr>
                <a:srgbClr val="000000"/>
              </a:buClr>
              <a:buSzPts val="1400"/>
              <a:buFont typeface="Arial"/>
              <a:buNone/>
              <a:tabLst/>
              <a:defRPr/>
            </a:pPr>
            <a:endParaRPr lang="en-GB" sz="18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18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35250723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4" name="Footer Placeholder 3"/>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5" name="Slide Number Placeholder 4"/>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13016684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3" name="Footer Placeholder 2"/>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4" name="Slide Number Placeholder 3"/>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7205256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6" name="Footer Placeholder 5"/>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7" name="Slide Number Placeholder 6"/>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88395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6" name="Footer Placeholder 5"/>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7" name="Slide Number Placeholder 6"/>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6107875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5" name="Footer Placeholder 4"/>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6" name="Slide Number Placeholder 5"/>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0268818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5" name="Footer Placeholder 4"/>
          <p:cNvSpPr>
            <a:spLocks noGrp="1"/>
          </p:cNvSpPr>
          <p:nvPr>
            <p:ph type="ftr" sz="quarter" idx="11"/>
          </p:nvPr>
        </p:nvSpPr>
        <p:spPr/>
        <p:txBody>
          <a:bodyPr/>
          <a:lstStyle/>
          <a:p>
            <a:pPr>
              <a:buClr>
                <a:srgbClr val="000000"/>
              </a:buClr>
            </a:pPr>
            <a:endParaRPr lang="en-GB" kern="0">
              <a:solidFill>
                <a:prstClr val="black">
                  <a:tint val="75000"/>
                </a:prstClr>
              </a:solidFill>
              <a:latin typeface="Arial"/>
              <a:cs typeface="Arial"/>
              <a:sym typeface="Arial"/>
            </a:endParaRPr>
          </a:p>
        </p:txBody>
      </p:sp>
      <p:sp>
        <p:nvSpPr>
          <p:cNvPr id="6" name="Slide Number Placeholder 5"/>
          <p:cNvSpPr>
            <a:spLocks noGrp="1"/>
          </p:cNvSpPr>
          <p:nvPr>
            <p:ph type="sldNum" sz="quarter" idx="12"/>
          </p:nvPr>
        </p:nvSpPr>
        <p:spPr/>
        <p:txBody>
          <a:body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29290284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0"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2" y="1237880"/>
            <a:ext cx="4546847" cy="3121056"/>
          </a:xfrm>
        </p:spPr>
        <p:txBody>
          <a:bodyPr/>
          <a:lstStyle>
            <a:lvl1pPr marL="0" indent="0">
              <a:buNone/>
              <a:defRPr sz="3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buClr>
                <a:srgbClr val="000000"/>
              </a:buClr>
              <a:defRPr/>
            </a:pPr>
            <a:endParaRPr lang="en-GB" kern="0">
              <a:solidFill>
                <a:srgbClr val="99CCCC"/>
              </a:solidFill>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5" y="6248400"/>
            <a:ext cx="6408737" cy="457200"/>
          </a:xfrm>
        </p:spPr>
        <p:txBody>
          <a:bodyPr/>
          <a:lstStyle>
            <a:lvl1pPr>
              <a:defRPr>
                <a:solidFill>
                  <a:schemeClr val="accent2"/>
                </a:solidFill>
              </a:defRPr>
            </a:lvl1pPr>
          </a:lstStyle>
          <a:p>
            <a:pPr>
              <a:buClr>
                <a:srgbClr val="000000"/>
              </a:buClr>
              <a:defRPr/>
            </a:pPr>
            <a:endParaRPr lang="en-GB" kern="0">
              <a:solidFill>
                <a:srgbClr val="99CCCC"/>
              </a:solidFill>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5" y="381101"/>
            <a:ext cx="4546847" cy="62324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1725"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1725"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299631579"/>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138213868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38933299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348853216"/>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0"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12061" y="1995191"/>
            <a:ext cx="4213018" cy="70788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buClr>
                <a:srgbClr val="000000"/>
              </a:buClr>
              <a:defRPr/>
            </a:pPr>
            <a:endParaRPr lang="en-GB" kern="0">
              <a:solidFill>
                <a:srgbClr val="99CCCC"/>
              </a:solidFill>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5" y="6248400"/>
            <a:ext cx="6408737" cy="457200"/>
          </a:xfrm>
        </p:spPr>
        <p:txBody>
          <a:bodyPr/>
          <a:lstStyle>
            <a:lvl1pPr>
              <a:defRPr>
                <a:solidFill>
                  <a:schemeClr val="accent2"/>
                </a:solidFill>
              </a:defRPr>
            </a:lvl1pPr>
          </a:lstStyle>
          <a:p>
            <a:pPr>
              <a:buClr>
                <a:srgbClr val="000000"/>
              </a:buClr>
              <a:defRPr/>
            </a:pPr>
            <a:endParaRPr lang="en-GB" kern="0">
              <a:solidFill>
                <a:srgbClr val="99CCCC"/>
              </a:solidFill>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15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14193353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2063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C:\Users\mary.mackirdy\Documents\Maths hubs website\maths_hubs_logo.jpg">
            <a:extLst>
              <a:ext uri="{FF2B5EF4-FFF2-40B4-BE49-F238E27FC236}">
                <a16:creationId xmlns:a16="http://schemas.microsoft.com/office/drawing/2014/main" id="{E0FEF57C-8C68-4FB6-913A-20F7C62A687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03850" y="5564188"/>
            <a:ext cx="3733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14A343D4-4BE1-4345-8B2C-956B63DA041B}"/>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732588" y="4564063"/>
            <a:ext cx="228600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9"/>
            <a:ext cx="7239000" cy="758825"/>
          </a:xfrm>
        </p:spPr>
        <p:txBody>
          <a:bodyPr/>
          <a:lstStyle>
            <a:lvl1pPr>
              <a:defRPr>
                <a:solidFill>
                  <a:schemeClr val="bg1"/>
                </a:solidFill>
              </a:defRPr>
            </a:lvl1pPr>
          </a:lstStyle>
          <a:p>
            <a:pPr lvl="0"/>
            <a:r>
              <a:rPr lang="en-GB" noProof="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1969">
                <a:solidFill>
                  <a:schemeClr val="bg1"/>
                </a:solidFill>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6" y="6248400"/>
            <a:ext cx="6408737"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85355276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55576" y="692696"/>
            <a:ext cx="7924800" cy="1143000"/>
          </a:xfrm>
        </p:spPr>
        <p:txBody>
          <a:bodyPr/>
          <a:lstStyle>
            <a:lvl1pPr>
              <a:defRPr/>
            </a:lvl1p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pic>
        <p:nvPicPr>
          <p:cNvPr id="5" name="Picture 4">
            <a:extLst>
              <a:ext uri="{FF2B5EF4-FFF2-40B4-BE49-F238E27FC236}">
                <a16:creationId xmlns:a16="http://schemas.microsoft.com/office/drawing/2014/main" id="{AA62E055-05FF-4978-92D2-E028D5DB8AA1}"/>
              </a:ext>
            </a:extLst>
          </p:cNvPr>
          <p:cNvPicPr>
            <a:picLocks noChangeAspect="1"/>
          </p:cNvPicPr>
          <p:nvPr userDrawn="1"/>
        </p:nvPicPr>
        <p:blipFill>
          <a:blip r:embed="rId2"/>
          <a:stretch>
            <a:fillRect/>
          </a:stretch>
        </p:blipFill>
        <p:spPr>
          <a:xfrm>
            <a:off x="6521015" y="90373"/>
            <a:ext cx="2508239" cy="818349"/>
          </a:xfrm>
          <a:prstGeom prst="rect">
            <a:avLst/>
          </a:prstGeom>
        </p:spPr>
      </p:pic>
    </p:spTree>
    <p:extLst>
      <p:ext uri="{BB962C8B-B14F-4D97-AF65-F5344CB8AC3E}">
        <p14:creationId xmlns:p14="http://schemas.microsoft.com/office/powerpoint/2010/main" val="222870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221315CD-5A37-4A6D-A59B-55A3014A20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DE08FD37-B24E-44DA-AA90-3F5D4D1F685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5"/>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6"/>
            <a:ext cx="7772400" cy="1362075"/>
          </a:xfrm>
        </p:spPr>
        <p:txBody>
          <a:bodyPr anchor="t"/>
          <a:lstStyle>
            <a:lvl1pPr algn="l">
              <a:defRPr sz="225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125"/>
            </a:lvl1pPr>
            <a:lvl2pPr marL="257175" indent="0">
              <a:buNone/>
              <a:defRPr sz="1013"/>
            </a:lvl2pPr>
            <a:lvl3pPr marL="514350" indent="0">
              <a:buNone/>
              <a:defRPr sz="900"/>
            </a:lvl3pPr>
            <a:lvl4pPr marL="771525" indent="0">
              <a:buNone/>
              <a:defRPr sz="788"/>
            </a:lvl4pPr>
            <a:lvl5pPr marL="1028700" indent="0">
              <a:buNone/>
              <a:defRPr sz="788"/>
            </a:lvl5pPr>
            <a:lvl6pPr marL="1285875" indent="0">
              <a:buNone/>
              <a:defRPr sz="788"/>
            </a:lvl6pPr>
            <a:lvl7pPr marL="1543050" indent="0">
              <a:buNone/>
              <a:defRPr sz="788"/>
            </a:lvl7pPr>
            <a:lvl8pPr marL="1800225" indent="0">
              <a:buNone/>
              <a:defRPr sz="788"/>
            </a:lvl8pPr>
            <a:lvl9pPr marL="2057400" indent="0">
              <a:buNone/>
              <a:defRPr sz="788"/>
            </a:lvl9pPr>
          </a:lstStyle>
          <a:p>
            <a:pPr lvl="0"/>
            <a:r>
              <a:rPr lang="en-US"/>
              <a:t>Click to edit Master text styles</a:t>
            </a:r>
          </a:p>
        </p:txBody>
      </p:sp>
      <p:sp>
        <p:nvSpPr>
          <p:cNvPr id="6" name="Rectangle 6">
            <a:extLst>
              <a:ext uri="{FF2B5EF4-FFF2-40B4-BE49-F238E27FC236}">
                <a16:creationId xmlns:a16="http://schemas.microsoft.com/office/drawing/2014/main" id="{D90CC8FC-6C15-411F-8ECD-4908C682977E}"/>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CC0A7210-13E7-421B-9B1B-33A600A8111E}"/>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433D14ED-DC0B-407D-B856-CEA9B42DA366}"/>
              </a:ext>
            </a:extLst>
          </p:cNvPr>
          <p:cNvSpPr>
            <a:spLocks noGrp="1" noChangeArrowheads="1"/>
          </p:cNvSpPr>
          <p:nvPr>
            <p:ph type="sldNum" sz="quarter" idx="12"/>
          </p:nvPr>
        </p:nvSpPr>
        <p:spPr/>
        <p:txBody>
          <a:bodyPr/>
          <a:lstStyle>
            <a:lvl1pPr>
              <a:defRPr/>
            </a:lvl1pPr>
          </a:lstStyle>
          <a:p>
            <a:fld id="{A4471359-3147-44CE-9A0C-7C7D146DDE82}" type="slidenum">
              <a:rPr lang="en-GB" altLang="en-US"/>
              <a:pPr/>
              <a:t>‹#›</a:t>
            </a:fld>
            <a:endParaRPr lang="en-GB" altLang="en-US"/>
          </a:p>
        </p:txBody>
      </p:sp>
    </p:spTree>
    <p:extLst>
      <p:ext uri="{BB962C8B-B14F-4D97-AF65-F5344CB8AC3E}">
        <p14:creationId xmlns:p14="http://schemas.microsoft.com/office/powerpoint/2010/main" val="160570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BDD4A84-8B3F-4F94-B225-1F8714A01F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6842F4B-5054-40DA-A467-F73851BBA7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8" y="5"/>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a:t>Click to edit Master title style</a:t>
            </a:r>
            <a:endParaRPr lang="en-GB"/>
          </a:p>
        </p:txBody>
      </p:sp>
      <p:sp>
        <p:nvSpPr>
          <p:cNvPr id="3" name="Content Placeholder 2"/>
          <p:cNvSpPr>
            <a:spLocks noGrp="1"/>
          </p:cNvSpPr>
          <p:nvPr>
            <p:ph sz="half" idx="1"/>
          </p:nvPr>
        </p:nvSpPr>
        <p:spPr>
          <a:xfrm>
            <a:off x="762002" y="1827213"/>
            <a:ext cx="3884613" cy="4114800"/>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99014" y="1827213"/>
            <a:ext cx="3884612" cy="4114800"/>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Tree>
    <p:extLst>
      <p:ext uri="{BB962C8B-B14F-4D97-AF65-F5344CB8AC3E}">
        <p14:creationId xmlns:p14="http://schemas.microsoft.com/office/powerpoint/2010/main" val="2201832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C:\Users\mary.mackirdy\Documents\Maths hubs website\maths_hubs_logo.jpg">
            <a:extLst>
              <a:ext uri="{FF2B5EF4-FFF2-40B4-BE49-F238E27FC236}">
                <a16:creationId xmlns:a16="http://schemas.microsoft.com/office/drawing/2014/main" id="{B492B74C-788E-4EC6-B69B-CD96224B4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DBA34EAE-DE04-47BB-A633-9BF1CD115F9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5"/>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67069"/>
            <a:ext cx="8280920" cy="792088"/>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7544" y="1700808"/>
            <a:ext cx="4040188" cy="711770"/>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p:cNvSpPr>
            <a:spLocks noGrp="1"/>
          </p:cNvSpPr>
          <p:nvPr>
            <p:ph sz="half" idx="2"/>
          </p:nvPr>
        </p:nvSpPr>
        <p:spPr>
          <a:xfrm>
            <a:off x="457200" y="2420893"/>
            <a:ext cx="4040188" cy="3705275"/>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4011" y="1700808"/>
            <a:ext cx="4041775" cy="711770"/>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p:cNvSpPr>
            <a:spLocks noGrp="1"/>
          </p:cNvSpPr>
          <p:nvPr>
            <p:ph sz="quarter" idx="4"/>
          </p:nvPr>
        </p:nvSpPr>
        <p:spPr>
          <a:xfrm>
            <a:off x="4645028" y="2420893"/>
            <a:ext cx="4041775" cy="3705275"/>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Tree>
    <p:extLst>
      <p:ext uri="{BB962C8B-B14F-4D97-AF65-F5344CB8AC3E}">
        <p14:creationId xmlns:p14="http://schemas.microsoft.com/office/powerpoint/2010/main" val="772384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C:\Users\mary.mackirdy\Documents\Maths hubs website\maths_hubs_logo.jpg">
            <a:extLst>
              <a:ext uri="{FF2B5EF4-FFF2-40B4-BE49-F238E27FC236}">
                <a16:creationId xmlns:a16="http://schemas.microsoft.com/office/drawing/2014/main" id="{732806B7-4659-4F45-9635-92B6A0B2DD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5" y="84138"/>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a:extLst>
              <a:ext uri="{FF2B5EF4-FFF2-40B4-BE49-F238E27FC236}">
                <a16:creationId xmlns:a16="http://schemas.microsoft.com/office/drawing/2014/main" id="{C53AE0B1-E7EB-442A-89CA-4D46A1F8F05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 y="9526"/>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986814"/>
            <a:ext cx="7924800" cy="930018"/>
          </a:xfrm>
        </p:spPr>
        <p:txBody>
          <a:bodyPr/>
          <a:lstStyle/>
          <a:p>
            <a:r>
              <a:rPr lang="en-US"/>
              <a:t>Click to edit Master title style</a:t>
            </a:r>
            <a:endParaRPr lang="en-GB"/>
          </a:p>
        </p:txBody>
      </p:sp>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Tree>
    <p:extLst>
      <p:ext uri="{BB962C8B-B14F-4D97-AF65-F5344CB8AC3E}">
        <p14:creationId xmlns:p14="http://schemas.microsoft.com/office/powerpoint/2010/main" val="23845930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4"/>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buClr>
                <a:srgbClr val="000000"/>
              </a:buClr>
            </a:pPr>
            <a:fld id="{2C95C026-08C9-4B34-900E-A796AD91033C}" type="datetimeFigureOut">
              <a:rPr lang="en-GB" kern="0" smtClean="0">
                <a:solidFill>
                  <a:prstClr val="black">
                    <a:tint val="75000"/>
                  </a:prstClr>
                </a:solidFill>
                <a:latin typeface="Arial"/>
                <a:cs typeface="Arial"/>
                <a:sym typeface="Arial"/>
              </a:rPr>
              <a:pPr>
                <a:buClr>
                  <a:srgbClr val="000000"/>
                </a:buClr>
              </a:pPr>
              <a:t>27/08/2020</a:t>
            </a:fld>
            <a:endParaRPr lang="en-GB" kern="0">
              <a:solidFill>
                <a:prstClr val="black">
                  <a:tint val="75000"/>
                </a:prstClr>
              </a:solidFill>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4"/>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buClr>
                <a:srgbClr val="000000"/>
              </a:buClr>
            </a:pPr>
            <a:endParaRPr lang="en-GB" kern="0">
              <a:solidFill>
                <a:prstClr val="black">
                  <a:tint val="75000"/>
                </a:prstClr>
              </a:solidFill>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4"/>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buClr>
                <a:srgbClr val="000000"/>
              </a:buClr>
            </a:pPr>
            <a:fld id="{0C456067-5DCC-4FA4-963E-25DDD588CAA1}" type="slidenum">
              <a:rPr lang="en-GB" kern="0" smtClean="0">
                <a:solidFill>
                  <a:prstClr val="black">
                    <a:tint val="75000"/>
                  </a:prstClr>
                </a:solidFill>
                <a:latin typeface="Arial"/>
                <a:cs typeface="Arial"/>
                <a:sym typeface="Arial"/>
              </a:rPr>
              <a:pPr>
                <a:buClr>
                  <a:srgbClr val="000000"/>
                </a:buClr>
              </a:pPr>
              <a:t>‹#›</a:t>
            </a:fld>
            <a:endParaRPr lang="en-GB" kern="0">
              <a:solidFill>
                <a:prstClr val="black">
                  <a:tint val="75000"/>
                </a:prstClr>
              </a:solidFill>
              <a:latin typeface="Arial"/>
              <a:cs typeface="Arial"/>
              <a:sym typeface="Arial"/>
            </a:endParaRPr>
          </a:p>
        </p:txBody>
      </p:sp>
    </p:spTree>
    <p:extLst>
      <p:ext uri="{BB962C8B-B14F-4D97-AF65-F5344CB8AC3E}">
        <p14:creationId xmlns:p14="http://schemas.microsoft.com/office/powerpoint/2010/main" val="36268161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l" defTabSz="685800" rtl="0" eaLnBrk="1" latinLnBrk="0" hangingPunct="1">
        <a:lnSpc>
          <a:spcPct val="90000"/>
        </a:lnSpc>
        <a:spcBef>
          <a:spcPct val="0"/>
        </a:spcBef>
        <a:buNone/>
        <a:defRPr sz="2025" b="1" kern="1200">
          <a:solidFill>
            <a:srgbClr val="585858"/>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rgbClr val="585858"/>
        </a:buClr>
        <a:buFont typeface="Arial" panose="020B0604020202020204" pitchFamily="34" charset="0"/>
        <a:buChar char="•"/>
        <a:defRPr sz="1500" kern="1200">
          <a:solidFill>
            <a:srgbClr val="585858"/>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rgbClr val="585858"/>
        </a:buClr>
        <a:buFont typeface="Arial" panose="020B0604020202020204" pitchFamily="34" charset="0"/>
        <a:buChar char="•"/>
        <a:defRPr sz="1350" kern="1200">
          <a:solidFill>
            <a:srgbClr val="585858"/>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rgbClr val="585858"/>
        </a:buClr>
        <a:buFont typeface="Arial" panose="020B0604020202020204" pitchFamily="34" charset="0"/>
        <a:buChar char="•"/>
        <a:defRPr sz="1200" kern="1200">
          <a:solidFill>
            <a:srgbClr val="585858"/>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rgbClr val="585858"/>
        </a:buClr>
        <a:buFont typeface="Arial" panose="020B0604020202020204" pitchFamily="34" charset="0"/>
        <a:buChar char="•"/>
        <a:defRPr sz="1200" kern="1200">
          <a:solidFill>
            <a:srgbClr val="585858"/>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762003"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675">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675">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675"/>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20134705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2025" b="1">
          <a:solidFill>
            <a:srgbClr val="00628C"/>
          </a:solidFill>
          <a:latin typeface="+mj-lt"/>
          <a:ea typeface="+mj-ea"/>
          <a:cs typeface="+mj-cs"/>
        </a:defRPr>
      </a:lvl1pPr>
      <a:lvl2pPr algn="l" rtl="0" eaLnBrk="0" fontAlgn="base" hangingPunct="0">
        <a:spcBef>
          <a:spcPct val="0"/>
        </a:spcBef>
        <a:spcAft>
          <a:spcPct val="0"/>
        </a:spcAft>
        <a:defRPr sz="2025" b="1">
          <a:solidFill>
            <a:srgbClr val="00628C"/>
          </a:solidFill>
          <a:latin typeface="Arial" charset="0"/>
        </a:defRPr>
      </a:lvl2pPr>
      <a:lvl3pPr algn="l" rtl="0" eaLnBrk="0" fontAlgn="base" hangingPunct="0">
        <a:spcBef>
          <a:spcPct val="0"/>
        </a:spcBef>
        <a:spcAft>
          <a:spcPct val="0"/>
        </a:spcAft>
        <a:defRPr sz="2025" b="1">
          <a:solidFill>
            <a:srgbClr val="00628C"/>
          </a:solidFill>
          <a:latin typeface="Arial" charset="0"/>
        </a:defRPr>
      </a:lvl3pPr>
      <a:lvl4pPr algn="l" rtl="0" eaLnBrk="0" fontAlgn="base" hangingPunct="0">
        <a:spcBef>
          <a:spcPct val="0"/>
        </a:spcBef>
        <a:spcAft>
          <a:spcPct val="0"/>
        </a:spcAft>
        <a:defRPr sz="2025" b="1">
          <a:solidFill>
            <a:srgbClr val="00628C"/>
          </a:solidFill>
          <a:latin typeface="Arial" charset="0"/>
        </a:defRPr>
      </a:lvl4pPr>
      <a:lvl5pPr algn="l" rtl="0" eaLnBrk="0" fontAlgn="base" hangingPunct="0">
        <a:spcBef>
          <a:spcPct val="0"/>
        </a:spcBef>
        <a:spcAft>
          <a:spcPct val="0"/>
        </a:spcAft>
        <a:defRPr sz="2025" b="1">
          <a:solidFill>
            <a:srgbClr val="00628C"/>
          </a:solidFill>
          <a:latin typeface="Arial" charset="0"/>
        </a:defRPr>
      </a:lvl5pPr>
      <a:lvl6pPr marL="257175" algn="l" rtl="0" fontAlgn="base">
        <a:spcBef>
          <a:spcPct val="0"/>
        </a:spcBef>
        <a:spcAft>
          <a:spcPct val="0"/>
        </a:spcAft>
        <a:defRPr sz="2025" b="1">
          <a:solidFill>
            <a:srgbClr val="00628C"/>
          </a:solidFill>
          <a:latin typeface="Arial" charset="0"/>
        </a:defRPr>
      </a:lvl6pPr>
      <a:lvl7pPr marL="514350" algn="l" rtl="0" fontAlgn="base">
        <a:spcBef>
          <a:spcPct val="0"/>
        </a:spcBef>
        <a:spcAft>
          <a:spcPct val="0"/>
        </a:spcAft>
        <a:defRPr sz="2025" b="1">
          <a:solidFill>
            <a:srgbClr val="00628C"/>
          </a:solidFill>
          <a:latin typeface="Arial" charset="0"/>
        </a:defRPr>
      </a:lvl7pPr>
      <a:lvl8pPr marL="771525" algn="l" rtl="0" fontAlgn="base">
        <a:spcBef>
          <a:spcPct val="0"/>
        </a:spcBef>
        <a:spcAft>
          <a:spcPct val="0"/>
        </a:spcAft>
        <a:defRPr sz="2025" b="1">
          <a:solidFill>
            <a:srgbClr val="00628C"/>
          </a:solidFill>
          <a:latin typeface="Arial" charset="0"/>
        </a:defRPr>
      </a:lvl8pPr>
      <a:lvl9pPr marL="1028700" algn="l" rtl="0" fontAlgn="base">
        <a:spcBef>
          <a:spcPct val="0"/>
        </a:spcBef>
        <a:spcAft>
          <a:spcPct val="0"/>
        </a:spcAft>
        <a:defRPr sz="2025" b="1">
          <a:solidFill>
            <a:srgbClr val="00628C"/>
          </a:solidFill>
          <a:latin typeface="Arial" charset="0"/>
        </a:defRPr>
      </a:lvl9pPr>
    </p:titleStyle>
    <p:bodyStyle>
      <a:lvl1pPr marL="192881" indent="-192881" algn="l" rtl="0" eaLnBrk="0" fontAlgn="base" hangingPunct="0">
        <a:spcBef>
          <a:spcPct val="20000"/>
        </a:spcBef>
        <a:spcAft>
          <a:spcPct val="0"/>
        </a:spcAft>
        <a:buClr>
          <a:schemeClr val="tx2"/>
        </a:buClr>
        <a:buFont typeface="Arial" panose="020B0604020202020204" pitchFamily="34" charset="0"/>
        <a:defRPr sz="1800">
          <a:solidFill>
            <a:schemeClr val="tx1"/>
          </a:solidFill>
          <a:latin typeface="+mn-lt"/>
          <a:ea typeface="+mn-ea"/>
          <a:cs typeface="+mn-cs"/>
        </a:defRPr>
      </a:lvl1pPr>
      <a:lvl2pPr marL="417910" indent="-160735" algn="l" rtl="0" eaLnBrk="0" fontAlgn="base" hangingPunct="0">
        <a:spcBef>
          <a:spcPct val="20000"/>
        </a:spcBef>
        <a:spcAft>
          <a:spcPct val="0"/>
        </a:spcAft>
        <a:buClr>
          <a:srgbClr val="00628C"/>
        </a:buClr>
        <a:buFont typeface="Arial" panose="020B0604020202020204" pitchFamily="34" charset="0"/>
        <a:buChar char="●"/>
        <a:defRPr sz="1575">
          <a:solidFill>
            <a:schemeClr val="tx1"/>
          </a:solidFill>
          <a:latin typeface="+mn-lt"/>
        </a:defRPr>
      </a:lvl2pPr>
      <a:lvl3pPr marL="642938" indent="-128588" algn="l" rtl="0" eaLnBrk="0" fontAlgn="base" hangingPunct="0">
        <a:spcBef>
          <a:spcPct val="20000"/>
        </a:spcBef>
        <a:spcAft>
          <a:spcPct val="0"/>
        </a:spcAft>
        <a:buClr>
          <a:srgbClr val="00628C"/>
        </a:buClr>
        <a:buFont typeface="Arial" panose="020B0604020202020204" pitchFamily="34" charset="0"/>
        <a:buChar char="–"/>
        <a:defRPr sz="1350">
          <a:solidFill>
            <a:schemeClr val="tx1"/>
          </a:solidFill>
          <a:latin typeface="+mn-lt"/>
        </a:defRPr>
      </a:lvl3pPr>
      <a:lvl4pPr marL="900113" indent="-128588" algn="l" rtl="0" eaLnBrk="0" fontAlgn="base" hangingPunct="0">
        <a:spcBef>
          <a:spcPct val="20000"/>
        </a:spcBef>
        <a:spcAft>
          <a:spcPct val="0"/>
        </a:spcAft>
        <a:buClr>
          <a:schemeClr val="accent2"/>
        </a:buClr>
        <a:buFont typeface="Arial" panose="020B0604020202020204" pitchFamily="34" charset="0"/>
        <a:buChar char="●"/>
        <a:defRPr sz="1069">
          <a:solidFill>
            <a:schemeClr val="tx1"/>
          </a:solidFill>
          <a:latin typeface="+mn-lt"/>
        </a:defRPr>
      </a:lvl4pPr>
      <a:lvl5pPr marL="1157288" indent="-128588" algn="l" rtl="0" eaLnBrk="0" fontAlgn="base" hangingPunct="0">
        <a:spcBef>
          <a:spcPct val="20000"/>
        </a:spcBef>
        <a:spcAft>
          <a:spcPct val="0"/>
        </a:spcAft>
        <a:buClr>
          <a:schemeClr val="tx2"/>
        </a:buClr>
        <a:buFont typeface="Arial" panose="020B0604020202020204" pitchFamily="34" charset="0"/>
        <a:buChar char="●"/>
        <a:defRPr sz="1069">
          <a:solidFill>
            <a:schemeClr val="tx1"/>
          </a:solidFill>
          <a:latin typeface="+mn-lt"/>
        </a:defRPr>
      </a:lvl5pPr>
      <a:lvl6pPr marL="1414463" indent="-128588" algn="l" rtl="0" fontAlgn="base">
        <a:spcBef>
          <a:spcPct val="20000"/>
        </a:spcBef>
        <a:spcAft>
          <a:spcPct val="0"/>
        </a:spcAft>
        <a:buClr>
          <a:schemeClr val="tx2"/>
        </a:buClr>
        <a:buFont typeface="Arial" charset="0"/>
        <a:buChar char="●"/>
        <a:defRPr sz="1069">
          <a:solidFill>
            <a:schemeClr val="tx1"/>
          </a:solidFill>
          <a:latin typeface="+mn-lt"/>
        </a:defRPr>
      </a:lvl6pPr>
      <a:lvl7pPr marL="1671638" indent="-128588" algn="l" rtl="0" fontAlgn="base">
        <a:spcBef>
          <a:spcPct val="20000"/>
        </a:spcBef>
        <a:spcAft>
          <a:spcPct val="0"/>
        </a:spcAft>
        <a:buClr>
          <a:schemeClr val="tx2"/>
        </a:buClr>
        <a:buFont typeface="Arial" charset="0"/>
        <a:buChar char="●"/>
        <a:defRPr sz="1069">
          <a:solidFill>
            <a:schemeClr val="tx1"/>
          </a:solidFill>
          <a:latin typeface="+mn-lt"/>
        </a:defRPr>
      </a:lvl7pPr>
      <a:lvl8pPr marL="1928813" indent="-128588" algn="l" rtl="0" fontAlgn="base">
        <a:spcBef>
          <a:spcPct val="20000"/>
        </a:spcBef>
        <a:spcAft>
          <a:spcPct val="0"/>
        </a:spcAft>
        <a:buClr>
          <a:schemeClr val="tx2"/>
        </a:buClr>
        <a:buFont typeface="Arial" charset="0"/>
        <a:buChar char="●"/>
        <a:defRPr sz="1069">
          <a:solidFill>
            <a:schemeClr val="tx1"/>
          </a:solidFill>
          <a:latin typeface="+mn-lt"/>
        </a:defRPr>
      </a:lvl8pPr>
      <a:lvl9pPr marL="2185988" indent="-128588" algn="l" rtl="0" fontAlgn="base">
        <a:spcBef>
          <a:spcPct val="20000"/>
        </a:spcBef>
        <a:spcAft>
          <a:spcPct val="0"/>
        </a:spcAft>
        <a:buClr>
          <a:schemeClr val="tx2"/>
        </a:buClr>
        <a:buFont typeface="Arial" charset="0"/>
        <a:buChar char="●"/>
        <a:defRPr sz="1069">
          <a:solidFill>
            <a:schemeClr val="tx1"/>
          </a:solidFill>
          <a:latin typeface="+mn-lt"/>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CE2AEF-5B68-4A45-8E61-7D06A5587519}" type="datetimeFigureOut">
              <a:rPr lang="en-GB" smtClean="0"/>
              <a:t>27/08/2020</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FBF87-36DB-4D13-AEA0-76C9AA80B25F}" type="slidenum">
              <a:rPr lang="en-GB" smtClean="0"/>
              <a:t>‹#›</a:t>
            </a:fld>
            <a:endParaRPr lang="en-GB"/>
          </a:p>
        </p:txBody>
      </p:sp>
    </p:spTree>
    <p:extLst>
      <p:ext uri="{BB962C8B-B14F-4D97-AF65-F5344CB8AC3E}">
        <p14:creationId xmlns:p14="http://schemas.microsoft.com/office/powerpoint/2010/main" val="420716792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330898809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59.png"/><Relationship Id="rId3" Type="http://schemas.openxmlformats.org/officeDocument/2006/relationships/notesSlide" Target="../notesSlides/notesSlide10.xml"/><Relationship Id="rId7" Type="http://schemas.openxmlformats.org/officeDocument/2006/relationships/image" Target="../media/image35.svg"/><Relationship Id="rId12" Type="http://schemas.openxmlformats.org/officeDocument/2006/relationships/image" Target="../media/image58.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34.svg"/><Relationship Id="rId11" Type="http://schemas.openxmlformats.org/officeDocument/2006/relationships/image" Target="../media/image46.svg"/><Relationship Id="rId5" Type="http://schemas.openxmlformats.org/officeDocument/2006/relationships/image" Target="../media/image33.png"/><Relationship Id="rId15" Type="http://schemas.openxmlformats.org/officeDocument/2006/relationships/hyperlink" Target="http://insrchofpeace.blogspot.com/2009/07/pause-and-chill.html" TargetMode="External"/><Relationship Id="rId10" Type="http://schemas.openxmlformats.org/officeDocument/2006/relationships/image" Target="../media/image45.png"/><Relationship Id="rId4" Type="http://schemas.openxmlformats.org/officeDocument/2006/relationships/image" Target="../media/image50.png"/><Relationship Id="rId9" Type="http://schemas.openxmlformats.org/officeDocument/2006/relationships/image" Target="../media/image40.svg"/><Relationship Id="rId14" Type="http://schemas.openxmlformats.org/officeDocument/2006/relationships/image" Target="../media/image47.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67.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6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71.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4.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notesSlide" Target="../notesSlides/notesSlide14.xml"/><Relationship Id="rId7" Type="http://schemas.openxmlformats.org/officeDocument/2006/relationships/image" Target="../media/image75.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83.png"/><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ncetm.org.uk/classroom-resources/vl-upper-key-stage-2-fractions-video-lessons/" TargetMode="Externa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2.png"/><Relationship Id="rId5" Type="http://schemas.openxmlformats.org/officeDocument/2006/relationships/image" Target="../media/image8.jpe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4.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5.xml"/><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12.jpeg"/><Relationship Id="rId4" Type="http://schemas.openxmlformats.org/officeDocument/2006/relationships/image" Target="../media/image18.png"/><Relationship Id="rId9"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6.xml"/><Relationship Id="rId7" Type="http://schemas.openxmlformats.org/officeDocument/2006/relationships/image" Target="../media/image30.png"/><Relationship Id="rId12"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29.png"/><Relationship Id="rId11" Type="http://schemas.openxmlformats.org/officeDocument/2006/relationships/image" Target="../media/image23.png"/><Relationship Id="rId5" Type="http://schemas.openxmlformats.org/officeDocument/2006/relationships/image" Target="../media/image14.png"/><Relationship Id="rId10" Type="http://schemas.openxmlformats.org/officeDocument/2006/relationships/image" Target="../media/image15.png"/><Relationship Id="rId4" Type="http://schemas.openxmlformats.org/officeDocument/2006/relationships/image" Target="../media/image27.png"/><Relationship Id="rId9"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9.xml"/><Relationship Id="rId7"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7.jpeg"/><Relationship Id="rId5" Type="http://schemas.openxmlformats.org/officeDocument/2006/relationships/image" Target="../media/image26.jpg"/><Relationship Id="rId4" Type="http://schemas.openxmlformats.org/officeDocument/2006/relationships/image" Target="../media/image44.png"/><Relationship Id="rId9"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F5E123C-DD2E-423C-803A-3DADEAAB9938}"/>
              </a:ext>
            </a:extLst>
          </p:cNvPr>
          <p:cNvSpPr>
            <a:spLocks noGrp="1"/>
          </p:cNvSpPr>
          <p:nvPr>
            <p:ph type="subTitle" idx="1"/>
          </p:nvPr>
        </p:nvSpPr>
        <p:spPr/>
        <p:txBody>
          <a:bodyPr>
            <a:normAutofit/>
          </a:bodyPr>
          <a:lstStyle/>
          <a:p>
            <a:r>
              <a:rPr lang="en-GB" sz="4000" dirty="0">
                <a:latin typeface="Arial" panose="020B0604020202020204" pitchFamily="34" charset="0"/>
                <a:cs typeface="Arial" panose="020B0604020202020204" pitchFamily="34" charset="0"/>
              </a:rPr>
              <a:t>UKS2 Fractions </a:t>
            </a:r>
          </a:p>
          <a:p>
            <a:r>
              <a:rPr lang="en-GB" sz="4000" dirty="0">
                <a:latin typeface="Arial" panose="020B0604020202020204" pitchFamily="34" charset="0"/>
                <a:cs typeface="Arial" panose="020B0604020202020204" pitchFamily="34" charset="0"/>
              </a:rPr>
              <a:t>Lesson 19</a:t>
            </a:r>
          </a:p>
        </p:txBody>
      </p:sp>
    </p:spTree>
    <p:extLst>
      <p:ext uri="{BB962C8B-B14F-4D97-AF65-F5344CB8AC3E}">
        <p14:creationId xmlns:p14="http://schemas.microsoft.com/office/powerpoint/2010/main" val="2218917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23945D-674F-43D1-BFCF-19F3848FC572}"/>
              </a:ext>
            </a:extLst>
          </p:cNvPr>
          <p:cNvSpPr txBox="1"/>
          <p:nvPr/>
        </p:nvSpPr>
        <p:spPr>
          <a:xfrm>
            <a:off x="0" y="714972"/>
            <a:ext cx="9144000"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Correct or incorrect?</a:t>
            </a:r>
          </a:p>
        </p:txBody>
      </p:sp>
      <mc:AlternateContent xmlns:mc="http://schemas.openxmlformats.org/markup-compatibility/2006" xmlns:a14="http://schemas.microsoft.com/office/drawing/2010/main">
        <mc:Choice Requires="a14">
          <p:graphicFrame>
            <p:nvGraphicFramePr>
              <p:cNvPr id="3" name="Table 4">
                <a:extLst>
                  <a:ext uri="{FF2B5EF4-FFF2-40B4-BE49-F238E27FC236}">
                    <a16:creationId xmlns:a16="http://schemas.microsoft.com/office/drawing/2014/main" id="{494F1923-935C-4E9A-817D-AEA86BC5DA2F}"/>
                  </a:ext>
                </a:extLst>
              </p:cNvPr>
              <p:cNvGraphicFramePr>
                <a:graphicFrameLocks noGrp="1"/>
              </p:cNvGraphicFramePr>
              <p:nvPr>
                <p:extLst>
                  <p:ext uri="{D42A27DB-BD31-4B8C-83A1-F6EECF244321}">
                    <p14:modId xmlns:p14="http://schemas.microsoft.com/office/powerpoint/2010/main" val="130076311"/>
                  </p:ext>
                </p:extLst>
              </p:nvPr>
            </p:nvGraphicFramePr>
            <p:xfrm>
              <a:off x="424927" y="2867906"/>
              <a:ext cx="6729806" cy="2160000"/>
            </p:xfrm>
            <a:graphic>
              <a:graphicData uri="http://schemas.openxmlformats.org/drawingml/2006/table">
                <a:tbl>
                  <a:tblPr firstRow="1" bandRow="1">
                    <a:tableStyleId>{5C22544A-7EE6-4342-B048-85BDC9FD1C3A}</a:tableStyleId>
                  </a:tblPr>
                  <a:tblGrid>
                    <a:gridCol w="3364903">
                      <a:extLst>
                        <a:ext uri="{9D8B030D-6E8A-4147-A177-3AD203B41FA5}">
                          <a16:colId xmlns:a16="http://schemas.microsoft.com/office/drawing/2014/main" val="2407555792"/>
                        </a:ext>
                      </a:extLst>
                    </a:gridCol>
                    <a:gridCol w="3364903">
                      <a:extLst>
                        <a:ext uri="{9D8B030D-6E8A-4147-A177-3AD203B41FA5}">
                          <a16:colId xmlns:a16="http://schemas.microsoft.com/office/drawing/2014/main" val="3226633185"/>
                        </a:ext>
                      </a:extLst>
                    </a:gridCol>
                  </a:tblGrid>
                  <a:tr h="1080000">
                    <a:tc>
                      <a:txBody>
                        <a:bodyPr/>
                        <a:lstStyle/>
                        <a:p>
                          <a:pPr/>
                          <a14:m>
                            <m:oMathPara xmlns:m="http://schemas.openxmlformats.org/officeDocument/2006/math">
                              <m:oMathParaPr>
                                <m:jc m:val="centerGroup"/>
                              </m:oMathParaPr>
                              <m:oMath xmlns:m="http://schemas.openxmlformats.org/officeDocument/2006/math">
                                <m:r>
                                  <a:rPr lang="en-GB" sz="2100" b="1" i="1" smtClean="0">
                                    <a:solidFill>
                                      <a:schemeClr val="tx1"/>
                                    </a:solidFill>
                                    <a:latin typeface="Cambria Math" panose="02040503050406030204" pitchFamily="18" charset="0"/>
                                  </a:rPr>
                                  <m:t>�</m:t>
                                </m:r>
                                <m:f>
                                  <m:fPr>
                                    <m:ctrlPr>
                                      <a:rPr lang="en-GB" sz="2100"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r>
                                  <a:rPr lang="en-GB" sz="2100" b="1" i="1" smtClean="0">
                                    <a:solidFill>
                                      <a:schemeClr val="tx1"/>
                                    </a:solidFill>
                                    <a:latin typeface="Cambria Math" panose="02040503050406030204" pitchFamily="18" charset="0"/>
                                  </a:rPr>
                                  <m:t>+</m:t>
                                </m:r>
                                <m:r>
                                  <a:rPr lang="en-GB" sz="2100" b="1" i="1" smtClean="0">
                                    <a:solidFill>
                                      <a:schemeClr val="tx1"/>
                                    </a:solidFill>
                                    <a:latin typeface="Cambria Math" panose="02040503050406030204" pitchFamily="18" charset="0"/>
                                  </a:rPr>
                                  <m:t>�</m:t>
                                </m:r>
                                <m:f>
                                  <m:fPr>
                                    <m:ctrlPr>
                                      <a:rPr lang="en-GB" sz="2100" b="1"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r>
                                  <a:rPr lang="en-GB" sz="2100" b="1" i="1" smtClean="0">
                                    <a:solidFill>
                                      <a:schemeClr val="tx1"/>
                                    </a:solidFill>
                                    <a:latin typeface="Cambria Math" panose="02040503050406030204" pitchFamily="18" charset="0"/>
                                  </a:rPr>
                                  <m:t>=</m:t>
                                </m:r>
                                <m:r>
                                  <a:rPr lang="en-GB" sz="2100" b="1" i="1" smtClean="0">
                                    <a:solidFill>
                                      <a:schemeClr val="tx1"/>
                                    </a:solidFill>
                                    <a:latin typeface="Cambria Math" panose="02040503050406030204" pitchFamily="18" charset="0"/>
                                  </a:rPr>
                                  <m:t>�</m:t>
                                </m:r>
                                <m:f>
                                  <m:fPr>
                                    <m:ctrlPr>
                                      <a:rPr lang="en-GB" sz="2100" b="1"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oMath>
                            </m:oMathPara>
                          </a14:m>
                          <a:endParaRPr lang="en-GB" sz="2100"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2100" b="1" i="1" smtClean="0">
                                    <a:solidFill>
                                      <a:schemeClr val="tx1"/>
                                    </a:solidFill>
                                    <a:latin typeface="Cambria Math" panose="02040503050406030204" pitchFamily="18" charset="0"/>
                                  </a:rPr>
                                  <m:t>�</m:t>
                                </m:r>
                                <m:f>
                                  <m:fPr>
                                    <m:ctrlPr>
                                      <a:rPr lang="en-GB" sz="2100"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r>
                                  <a:rPr lang="en-GB" sz="2100" b="1" i="1" smtClean="0">
                                    <a:solidFill>
                                      <a:schemeClr val="tx1"/>
                                    </a:solidFill>
                                    <a:latin typeface="Cambria Math" panose="02040503050406030204" pitchFamily="18" charset="0"/>
                                  </a:rPr>
                                  <m:t>+</m:t>
                                </m:r>
                                <m:r>
                                  <a:rPr lang="en-GB" sz="2100" b="1" i="1" smtClean="0">
                                    <a:solidFill>
                                      <a:schemeClr val="tx1"/>
                                    </a:solidFill>
                                    <a:latin typeface="Cambria Math" panose="02040503050406030204" pitchFamily="18" charset="0"/>
                                  </a:rPr>
                                  <m:t>�</m:t>
                                </m:r>
                                <m:f>
                                  <m:fPr>
                                    <m:ctrlPr>
                                      <a:rPr lang="en-GB" sz="2100" b="1"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r>
                                  <a:rPr lang="en-GB" sz="2100" b="1" i="1" smtClean="0">
                                    <a:solidFill>
                                      <a:schemeClr val="tx1"/>
                                    </a:solidFill>
                                    <a:latin typeface="Cambria Math" panose="02040503050406030204" pitchFamily="18" charset="0"/>
                                  </a:rPr>
                                  <m:t>=</m:t>
                                </m:r>
                                <m:r>
                                  <a:rPr lang="en-GB" sz="2100" b="1" i="1" smtClean="0">
                                    <a:solidFill>
                                      <a:schemeClr val="tx1"/>
                                    </a:solidFill>
                                    <a:latin typeface="Cambria Math" panose="02040503050406030204" pitchFamily="18" charset="0"/>
                                  </a:rPr>
                                  <m:t>�</m:t>
                                </m:r>
                                <m:f>
                                  <m:fPr>
                                    <m:ctrlPr>
                                      <a:rPr lang="en-GB" sz="2100" b="1"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oMath>
                            </m:oMathPara>
                          </a14:m>
                          <a:endParaRPr lang="en-GB" sz="2100"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17269056"/>
                      </a:ext>
                    </a:extLst>
                  </a:tr>
                  <a:tr h="1080000">
                    <a:tc>
                      <a:txBody>
                        <a:bodyPr/>
                        <a:lstStyle/>
                        <a:p>
                          <a:pPr/>
                          <a14:m>
                            <m:oMathPara xmlns:m="http://schemas.openxmlformats.org/officeDocument/2006/math">
                              <m:oMathParaPr>
                                <m:jc m:val="centerGroup"/>
                              </m:oMathParaPr>
                              <m:oMath xmlns:m="http://schemas.openxmlformats.org/officeDocument/2006/math">
                                <m:r>
                                  <a:rPr lang="en-GB" sz="2100" b="1" i="1" smtClean="0">
                                    <a:solidFill>
                                      <a:schemeClr val="tx1"/>
                                    </a:solidFill>
                                    <a:latin typeface="Cambria Math" panose="02040503050406030204" pitchFamily="18" charset="0"/>
                                  </a:rPr>
                                  <m:t>�</m:t>
                                </m:r>
                                <m:f>
                                  <m:fPr>
                                    <m:ctrlPr>
                                      <a:rPr lang="en-GB" sz="2100"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r>
                                  <a:rPr lang="en-GB" sz="2100" b="1" i="1" smtClean="0">
                                    <a:solidFill>
                                      <a:schemeClr val="tx1"/>
                                    </a:solidFill>
                                    <a:latin typeface="Cambria Math" panose="02040503050406030204" pitchFamily="18" charset="0"/>
                                  </a:rPr>
                                  <m:t>+</m:t>
                                </m:r>
                                <m:r>
                                  <a:rPr lang="en-GB" sz="2100" b="1" i="1" smtClean="0">
                                    <a:solidFill>
                                      <a:schemeClr val="tx1"/>
                                    </a:solidFill>
                                    <a:latin typeface="Cambria Math" panose="02040503050406030204" pitchFamily="18" charset="0"/>
                                  </a:rPr>
                                  <m:t>�</m:t>
                                </m:r>
                                <m:f>
                                  <m:fPr>
                                    <m:ctrlPr>
                                      <a:rPr lang="en-GB" sz="2100" b="1"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r>
                                  <a:rPr lang="en-GB" sz="2100" b="1" i="1" smtClean="0">
                                    <a:solidFill>
                                      <a:schemeClr val="tx1"/>
                                    </a:solidFill>
                                    <a:latin typeface="Cambria Math" panose="02040503050406030204" pitchFamily="18" charset="0"/>
                                  </a:rPr>
                                  <m:t>=</m:t>
                                </m:r>
                                <m:r>
                                  <a:rPr lang="en-GB" sz="2100" b="1" i="1" smtClean="0">
                                    <a:solidFill>
                                      <a:schemeClr val="tx1"/>
                                    </a:solidFill>
                                    <a:latin typeface="Cambria Math" panose="02040503050406030204" pitchFamily="18" charset="0"/>
                                  </a:rPr>
                                  <m:t>�</m:t>
                                </m:r>
                              </m:oMath>
                            </m:oMathPara>
                          </a14:m>
                          <a:endParaRPr lang="en-GB" sz="2100"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14:m>
                            <m:oMathPara xmlns:m="http://schemas.openxmlformats.org/officeDocument/2006/math">
                              <m:oMathParaPr>
                                <m:jc m:val="centerGroup"/>
                              </m:oMathParaPr>
                              <m:oMath xmlns:m="http://schemas.openxmlformats.org/officeDocument/2006/math">
                                <m:r>
                                  <a:rPr lang="en-GB" sz="2100" b="1" i="1" smtClean="0">
                                    <a:solidFill>
                                      <a:schemeClr val="tx1"/>
                                    </a:solidFill>
                                    <a:latin typeface="Cambria Math" panose="02040503050406030204" pitchFamily="18" charset="0"/>
                                  </a:rPr>
                                  <m:t>�</m:t>
                                </m:r>
                                <m:f>
                                  <m:fPr>
                                    <m:ctrlPr>
                                      <a:rPr lang="en-GB" sz="2100"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r>
                                  <a:rPr lang="en-GB" sz="2100" b="1" i="1" smtClean="0">
                                    <a:solidFill>
                                      <a:schemeClr val="tx1"/>
                                    </a:solidFill>
                                    <a:latin typeface="Cambria Math" panose="02040503050406030204" pitchFamily="18" charset="0"/>
                                  </a:rPr>
                                  <m:t>+</m:t>
                                </m:r>
                                <m:r>
                                  <a:rPr lang="en-GB" sz="2100" b="1" i="1" smtClean="0">
                                    <a:solidFill>
                                      <a:schemeClr val="tx1"/>
                                    </a:solidFill>
                                    <a:latin typeface="Cambria Math" panose="02040503050406030204" pitchFamily="18" charset="0"/>
                                  </a:rPr>
                                  <m:t>�</m:t>
                                </m:r>
                                <m:f>
                                  <m:fPr>
                                    <m:ctrlPr>
                                      <a:rPr lang="en-GB" sz="2100" b="1"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r>
                                  <a:rPr lang="en-GB" sz="2100" b="1" i="1" smtClean="0">
                                    <a:solidFill>
                                      <a:schemeClr val="tx1"/>
                                    </a:solidFill>
                                    <a:latin typeface="Cambria Math" panose="02040503050406030204" pitchFamily="18" charset="0"/>
                                  </a:rPr>
                                  <m:t>=</m:t>
                                </m:r>
                                <m:r>
                                  <a:rPr lang="en-GB" sz="2100" b="1" i="1" smtClean="0">
                                    <a:solidFill>
                                      <a:schemeClr val="tx1"/>
                                    </a:solidFill>
                                    <a:latin typeface="Cambria Math" panose="02040503050406030204" pitchFamily="18" charset="0"/>
                                  </a:rPr>
                                  <m:t>�</m:t>
                                </m:r>
                                <m:f>
                                  <m:fPr>
                                    <m:ctrlPr>
                                      <a:rPr lang="en-GB" sz="2100" b="1" i="1" smtClean="0">
                                        <a:solidFill>
                                          <a:schemeClr val="tx1"/>
                                        </a:solidFill>
                                        <a:latin typeface="Cambria Math" panose="02040503050406030204" pitchFamily="18" charset="0"/>
                                      </a:rPr>
                                    </m:ctrlPr>
                                  </m:fPr>
                                  <m:num>
                                    <m:r>
                                      <a:rPr lang="en-GB" sz="2100" b="1" i="1" smtClean="0">
                                        <a:solidFill>
                                          <a:schemeClr val="tx1"/>
                                        </a:solidFill>
                                        <a:latin typeface="Cambria Math" panose="02040503050406030204" pitchFamily="18" charset="0"/>
                                      </a:rPr>
                                      <m:t>�</m:t>
                                    </m:r>
                                  </m:num>
                                  <m:den>
                                    <m:r>
                                      <a:rPr lang="en-GB" sz="2100" b="1" i="1" smtClean="0">
                                        <a:solidFill>
                                          <a:schemeClr val="tx1"/>
                                        </a:solidFill>
                                        <a:latin typeface="Cambria Math" panose="02040503050406030204" pitchFamily="18" charset="0"/>
                                      </a:rPr>
                                      <m:t>��</m:t>
                                    </m:r>
                                  </m:den>
                                </m:f>
                              </m:oMath>
                            </m:oMathPara>
                          </a14:m>
                          <a:endParaRPr lang="en-GB" sz="2100" dirty="0">
                            <a:solidFill>
                              <a:schemeClr val="tx1"/>
                            </a:solidFill>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93906562"/>
                      </a:ext>
                    </a:extLst>
                  </a:tr>
                </a:tbl>
              </a:graphicData>
            </a:graphic>
          </p:graphicFrame>
        </mc:Choice>
        <mc:Fallback xmlns="">
          <p:graphicFrame>
            <p:nvGraphicFramePr>
              <p:cNvPr id="3" name="Table 4">
                <a:extLst>
                  <a:ext uri="{FF2B5EF4-FFF2-40B4-BE49-F238E27FC236}">
                    <a16:creationId xmlns:a16="http://schemas.microsoft.com/office/drawing/2014/main" id="{494F1923-935C-4E9A-817D-AEA86BC5DA2F}"/>
                  </a:ext>
                </a:extLst>
              </p:cNvPr>
              <p:cNvGraphicFramePr>
                <a:graphicFrameLocks noGrp="1"/>
              </p:cNvGraphicFramePr>
              <p:nvPr>
                <p:extLst>
                  <p:ext uri="{D42A27DB-BD31-4B8C-83A1-F6EECF244321}">
                    <p14:modId xmlns:p14="http://schemas.microsoft.com/office/powerpoint/2010/main" val="130076311"/>
                  </p:ext>
                </p:extLst>
              </p:nvPr>
            </p:nvGraphicFramePr>
            <p:xfrm>
              <a:off x="424927" y="2867906"/>
              <a:ext cx="6729806" cy="2160000"/>
            </p:xfrm>
            <a:graphic>
              <a:graphicData uri="http://schemas.openxmlformats.org/drawingml/2006/table">
                <a:tbl>
                  <a:tblPr firstRow="1" bandRow="1">
                    <a:tableStyleId>{5C22544A-7EE6-4342-B048-85BDC9FD1C3A}</a:tableStyleId>
                  </a:tblPr>
                  <a:tblGrid>
                    <a:gridCol w="3364903">
                      <a:extLst>
                        <a:ext uri="{9D8B030D-6E8A-4147-A177-3AD203B41FA5}">
                          <a16:colId xmlns:a16="http://schemas.microsoft.com/office/drawing/2014/main" val="2407555792"/>
                        </a:ext>
                      </a:extLst>
                    </a:gridCol>
                    <a:gridCol w="3364903">
                      <a:extLst>
                        <a:ext uri="{9D8B030D-6E8A-4147-A177-3AD203B41FA5}">
                          <a16:colId xmlns:a16="http://schemas.microsoft.com/office/drawing/2014/main" val="3226633185"/>
                        </a:ext>
                      </a:extLst>
                    </a:gridCol>
                  </a:tblGrid>
                  <a:tr h="1080000">
                    <a:tc>
                      <a:txBody>
                        <a:bodyPr/>
                        <a:lstStyle/>
                        <a:p>
                          <a:endParaRPr lang="en-US"/>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181" t="-562" r="-100181" b="-100562"/>
                          </a:stretch>
                        </a:blipFill>
                      </a:tcPr>
                    </a:tc>
                    <a:tc>
                      <a:txBody>
                        <a:bodyPr/>
                        <a:lstStyle/>
                        <a:p>
                          <a:endParaRPr lang="en-US"/>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100362" t="-562" r="-362" b="-100562"/>
                          </a:stretch>
                        </a:blipFill>
                      </a:tcPr>
                    </a:tc>
                    <a:extLst>
                      <a:ext uri="{0D108BD9-81ED-4DB2-BD59-A6C34878D82A}">
                        <a16:rowId xmlns:a16="http://schemas.microsoft.com/office/drawing/2014/main" val="2217269056"/>
                      </a:ext>
                    </a:extLst>
                  </a:tr>
                  <a:tr h="1080000">
                    <a:tc>
                      <a:txBody>
                        <a:bodyPr/>
                        <a:lstStyle/>
                        <a:p>
                          <a:endParaRPr lang="en-US"/>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181" t="-101130" r="-100181" b="-1130"/>
                          </a:stretch>
                        </a:blipFill>
                      </a:tcPr>
                    </a:tc>
                    <a:tc>
                      <a:txBody>
                        <a:bodyPr/>
                        <a:lstStyle/>
                        <a:p>
                          <a:endParaRPr lang="en-US"/>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100362" t="-101130" r="-362" b="-1130"/>
                          </a:stretch>
                        </a:blipFill>
                      </a:tcPr>
                    </a:tc>
                    <a:extLst>
                      <a:ext uri="{0D108BD9-81ED-4DB2-BD59-A6C34878D82A}">
                        <a16:rowId xmlns:a16="http://schemas.microsoft.com/office/drawing/2014/main" val="293906562"/>
                      </a:ext>
                    </a:extLst>
                  </a:tr>
                </a:tbl>
              </a:graphicData>
            </a:graphic>
          </p:graphicFrame>
        </mc:Fallback>
      </mc:AlternateContent>
      <p:pic>
        <p:nvPicPr>
          <p:cNvPr id="7" name="Graphic 6" descr="Checkmark">
            <a:extLst>
              <a:ext uri="{FF2B5EF4-FFF2-40B4-BE49-F238E27FC236}">
                <a16:creationId xmlns:a16="http://schemas.microsoft.com/office/drawing/2014/main" id="{4BCAD25E-27A0-48C2-B1CC-20D57502350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31106" y="3183711"/>
            <a:ext cx="558725" cy="558725"/>
          </a:xfrm>
          <a:prstGeom prst="rect">
            <a:avLst/>
          </a:prstGeom>
        </p:spPr>
      </p:pic>
      <p:pic>
        <p:nvPicPr>
          <p:cNvPr id="8" name="Graphic 7" descr="Checkmark">
            <a:extLst>
              <a:ext uri="{FF2B5EF4-FFF2-40B4-BE49-F238E27FC236}">
                <a16:creationId xmlns:a16="http://schemas.microsoft.com/office/drawing/2014/main" id="{90BD1F9E-1D62-419A-ADC0-ED08340E89F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158268" y="4191786"/>
            <a:ext cx="558725" cy="558725"/>
          </a:xfrm>
          <a:prstGeom prst="rect">
            <a:avLst/>
          </a:prstGeom>
        </p:spPr>
      </p:pic>
      <p:pic>
        <p:nvPicPr>
          <p:cNvPr id="9" name="Graphic 8" descr="Checkmark">
            <a:extLst>
              <a:ext uri="{FF2B5EF4-FFF2-40B4-BE49-F238E27FC236}">
                <a16:creationId xmlns:a16="http://schemas.microsoft.com/office/drawing/2014/main" id="{4AF9387F-B137-42CB-99BE-CE10AE8D90A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52375" y="4217144"/>
            <a:ext cx="558725" cy="558725"/>
          </a:xfrm>
          <a:prstGeom prst="rect">
            <a:avLst/>
          </a:prstGeom>
        </p:spPr>
      </p:pic>
      <p:pic>
        <p:nvPicPr>
          <p:cNvPr id="11" name="Graphic 10" descr="Close">
            <a:extLst>
              <a:ext uri="{FF2B5EF4-FFF2-40B4-BE49-F238E27FC236}">
                <a16:creationId xmlns:a16="http://schemas.microsoft.com/office/drawing/2014/main" id="{715A7EF9-5E12-48D6-AB8C-1284D2A40B4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25298" y="3120171"/>
            <a:ext cx="685800" cy="685800"/>
          </a:xfrm>
          <a:prstGeom prst="rect">
            <a:avLst/>
          </a:prstGeom>
        </p:spPr>
      </p:pic>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C80C125A-4094-4AA3-9CA1-F0399DA5F283}"/>
                  </a:ext>
                </a:extLst>
              </p:cNvPr>
              <p:cNvSpPr/>
              <p:nvPr/>
            </p:nvSpPr>
            <p:spPr>
              <a:xfrm>
                <a:off x="7618173" y="2890023"/>
                <a:ext cx="474810" cy="625812"/>
              </a:xfrm>
              <a:prstGeom prst="rect">
                <a:avLst/>
              </a:prstGeom>
              <a:solidFill>
                <a:schemeClr val="accent4">
                  <a:lumMod val="20000"/>
                  <a:lumOff val="80000"/>
                </a:schemeClr>
              </a:solidFill>
            </p:spPr>
            <p:txBody>
              <a:bodyPr wrap="none">
                <a:spAutoFit/>
              </a:bodyPr>
              <a:lstStyle/>
              <a:p>
                <a:r>
                  <a:rPr lang="en-GB" sz="2400" b="1" dirty="0"/>
                  <a:t>4</a:t>
                </a:r>
                <a14:m>
                  <m:oMath xmlns:m="http://schemas.openxmlformats.org/officeDocument/2006/math">
                    <m:f>
                      <m:fPr>
                        <m:ctrlPr>
                          <a:rPr lang="en-GB" sz="2400" b="1" i="1">
                            <a:latin typeface="Cambria Math" panose="02040503050406030204" pitchFamily="18" charset="0"/>
                          </a:rPr>
                        </m:ctrlPr>
                      </m:fPr>
                      <m:num>
                        <m:r>
                          <a:rPr lang="en-GB" sz="2400" b="1" i="1">
                            <a:latin typeface="Cambria Math" panose="02040503050406030204" pitchFamily="18" charset="0"/>
                          </a:rPr>
                          <m:t>�</m:t>
                        </m:r>
                      </m:num>
                      <m:den>
                        <m:r>
                          <a:rPr lang="en-GB" sz="2400" b="1" i="1">
                            <a:latin typeface="Cambria Math" panose="02040503050406030204" pitchFamily="18" charset="0"/>
                          </a:rPr>
                          <m:t>�</m:t>
                        </m:r>
                      </m:den>
                    </m:f>
                  </m:oMath>
                </a14:m>
                <a:endParaRPr lang="en-GB" sz="1500" dirty="0"/>
              </a:p>
            </p:txBody>
          </p:sp>
        </mc:Choice>
        <mc:Fallback xmlns="">
          <p:sp>
            <p:nvSpPr>
              <p:cNvPr id="12" name="Rectangle 11">
                <a:extLst>
                  <a:ext uri="{FF2B5EF4-FFF2-40B4-BE49-F238E27FC236}">
                    <a16:creationId xmlns:a16="http://schemas.microsoft.com/office/drawing/2014/main" id="{C80C125A-4094-4AA3-9CA1-F0399DA5F283}"/>
                  </a:ext>
                </a:extLst>
              </p:cNvPr>
              <p:cNvSpPr>
                <a:spLocks noRot="1" noChangeAspect="1" noMove="1" noResize="1" noEditPoints="1" noAdjustHandles="1" noChangeArrowheads="1" noChangeShapeType="1" noTextEdit="1"/>
              </p:cNvSpPr>
              <p:nvPr/>
            </p:nvSpPr>
            <p:spPr>
              <a:xfrm>
                <a:off x="7618173" y="2890023"/>
                <a:ext cx="474810" cy="625812"/>
              </a:xfrm>
              <a:prstGeom prst="rect">
                <a:avLst/>
              </a:prstGeom>
              <a:blipFill>
                <a:blip r:embed="rId12"/>
                <a:stretch>
                  <a:fillRect l="-20513" b="-873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348E5EBF-02DE-4BA2-89F9-230CFCD765C7}"/>
                  </a:ext>
                </a:extLst>
              </p:cNvPr>
              <p:cNvSpPr/>
              <p:nvPr/>
            </p:nvSpPr>
            <p:spPr>
              <a:xfrm>
                <a:off x="7618174" y="3957249"/>
                <a:ext cx="474810" cy="625877"/>
              </a:xfrm>
              <a:prstGeom prst="rect">
                <a:avLst/>
              </a:prstGeom>
              <a:solidFill>
                <a:schemeClr val="bg2">
                  <a:lumMod val="90000"/>
                </a:schemeClr>
              </a:solidFill>
            </p:spPr>
            <p:txBody>
              <a:bodyPr wrap="none">
                <a:spAutoFit/>
              </a:bodyPr>
              <a:lstStyle/>
              <a:p>
                <a:r>
                  <a:rPr lang="en-GB" sz="2400" b="1" dirty="0"/>
                  <a:t>4</a:t>
                </a:r>
                <a14:m>
                  <m:oMath xmlns:m="http://schemas.openxmlformats.org/officeDocument/2006/math">
                    <m:f>
                      <m:fPr>
                        <m:ctrlPr>
                          <a:rPr lang="en-GB" sz="2400" b="1" i="1">
                            <a:latin typeface="Cambria Math" panose="02040503050406030204" pitchFamily="18" charset="0"/>
                          </a:rPr>
                        </m:ctrlPr>
                      </m:fPr>
                      <m:num>
                        <m:r>
                          <a:rPr lang="en-GB" sz="2400" b="1" i="1">
                            <a:latin typeface="Cambria Math" panose="02040503050406030204" pitchFamily="18" charset="0"/>
                          </a:rPr>
                          <m:t>�</m:t>
                        </m:r>
                      </m:num>
                      <m:den>
                        <m:r>
                          <a:rPr lang="en-GB" sz="2400" b="1" i="1">
                            <a:latin typeface="Cambria Math" panose="02040503050406030204" pitchFamily="18" charset="0"/>
                          </a:rPr>
                          <m:t>�</m:t>
                        </m:r>
                      </m:den>
                    </m:f>
                  </m:oMath>
                </a14:m>
                <a:endParaRPr lang="en-GB" sz="1500" dirty="0"/>
              </a:p>
            </p:txBody>
          </p:sp>
        </mc:Choice>
        <mc:Fallback xmlns="">
          <p:sp>
            <p:nvSpPr>
              <p:cNvPr id="13" name="Rectangle 12">
                <a:extLst>
                  <a:ext uri="{FF2B5EF4-FFF2-40B4-BE49-F238E27FC236}">
                    <a16:creationId xmlns:a16="http://schemas.microsoft.com/office/drawing/2014/main" id="{348E5EBF-02DE-4BA2-89F9-230CFCD765C7}"/>
                  </a:ext>
                </a:extLst>
              </p:cNvPr>
              <p:cNvSpPr>
                <a:spLocks noRot="1" noChangeAspect="1" noMove="1" noResize="1" noEditPoints="1" noAdjustHandles="1" noChangeArrowheads="1" noChangeShapeType="1" noTextEdit="1"/>
              </p:cNvSpPr>
              <p:nvPr/>
            </p:nvSpPr>
            <p:spPr>
              <a:xfrm>
                <a:off x="7618174" y="3957249"/>
                <a:ext cx="474810" cy="625877"/>
              </a:xfrm>
              <a:prstGeom prst="rect">
                <a:avLst/>
              </a:prstGeom>
              <a:blipFill>
                <a:blip r:embed="rId13"/>
                <a:stretch>
                  <a:fillRect l="-20513" b="-8738"/>
                </a:stretch>
              </a:blipFill>
            </p:spPr>
            <p:txBody>
              <a:bodyPr/>
              <a:lstStyle/>
              <a:p>
                <a:r>
                  <a:rPr lang="en-GB">
                    <a:noFill/>
                  </a:rPr>
                  <a:t> </a:t>
                </a:r>
              </a:p>
            </p:txBody>
          </p:sp>
        </mc:Fallback>
      </mc:AlternateContent>
      <p:sp>
        <p:nvSpPr>
          <p:cNvPr id="6" name="Thought Bubble: Cloud 5">
            <a:extLst>
              <a:ext uri="{FF2B5EF4-FFF2-40B4-BE49-F238E27FC236}">
                <a16:creationId xmlns:a16="http://schemas.microsoft.com/office/drawing/2014/main" id="{C6256408-EDC7-4B51-AD82-9692D4FDB8C4}"/>
              </a:ext>
            </a:extLst>
          </p:cNvPr>
          <p:cNvSpPr/>
          <p:nvPr/>
        </p:nvSpPr>
        <p:spPr>
          <a:xfrm>
            <a:off x="5277317" y="1328892"/>
            <a:ext cx="3517061" cy="1067226"/>
          </a:xfrm>
          <a:prstGeom prst="cloudCallout">
            <a:avLst>
              <a:gd name="adj1" fmla="val -34257"/>
              <a:gd name="adj2" fmla="val 662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dirty="0"/>
              <a:t>Mixed-number fractions are made up of whole numbers and proper fractions only.</a:t>
            </a:r>
          </a:p>
        </p:txBody>
      </p:sp>
      <p:pic>
        <p:nvPicPr>
          <p:cNvPr id="10" name="Picture 9" descr="A picture containing drawing  Description automatically generated">
            <a:extLst>
              <a:ext uri="{FF2B5EF4-FFF2-40B4-BE49-F238E27FC236}">
                <a16:creationId xmlns:a16="http://schemas.microsoft.com/office/drawing/2014/main" id="{D6023E21-2A55-470A-96CC-B6896026A94D}"/>
              </a:ext>
            </a:extLst>
          </p:cNvPr>
          <p:cNvPicPr>
            <a:picLocks noChangeAspect="1"/>
          </p:cNvPicPr>
          <p:nvPr/>
        </p:nvPicPr>
        <p:blipFill>
          <a:blip r:embed="rId14">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3716993" y="1402214"/>
            <a:ext cx="1210700" cy="1287123"/>
          </a:xfrm>
          <a:prstGeom prst="rect">
            <a:avLst/>
          </a:prstGeom>
        </p:spPr>
      </p:pic>
      <p:sp>
        <p:nvSpPr>
          <p:cNvPr id="16" name="Text Placeholder 15">
            <a:extLst>
              <a:ext uri="{FF2B5EF4-FFF2-40B4-BE49-F238E27FC236}">
                <a16:creationId xmlns:a16="http://schemas.microsoft.com/office/drawing/2014/main" id="{AC389B62-99DF-4334-9166-8CC617793E2F}"/>
              </a:ext>
            </a:extLst>
          </p:cNvPr>
          <p:cNvSpPr>
            <a:spLocks noGrp="1"/>
          </p:cNvSpPr>
          <p:nvPr>
            <p:ph type="body" idx="1"/>
          </p:nvPr>
        </p:nvSpPr>
        <p:spPr/>
        <p:txBody>
          <a:bodyPr/>
          <a:lstStyle/>
          <a:p>
            <a:endParaRPr lang="en-GB"/>
          </a:p>
        </p:txBody>
      </p:sp>
      <p:sp>
        <p:nvSpPr>
          <p:cNvPr id="15" name="Title 14">
            <a:extLst>
              <a:ext uri="{FF2B5EF4-FFF2-40B4-BE49-F238E27FC236}">
                <a16:creationId xmlns:a16="http://schemas.microsoft.com/office/drawing/2014/main" id="{32795093-8C84-458C-BDA4-888A7C598FD5}"/>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4172168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749"/>
                                          </p:stCondLst>
                                        </p:cTn>
                                        <p:tgtEl>
                                          <p:spTgt spid="7"/>
                                        </p:tgtEl>
                                        <p:attrNameLst>
                                          <p:attrName>style.visibility</p:attrName>
                                        </p:attrNameLst>
                                      </p:cBhvr>
                                      <p:to>
                                        <p:strVal val="visible"/>
                                      </p:to>
                                    </p:set>
                                  </p:childTnLst>
                                </p:cTn>
                              </p:par>
                            </p:childTnLst>
                          </p:cTn>
                        </p:par>
                        <p:par>
                          <p:cTn id="12" fill="hold">
                            <p:stCondLst>
                              <p:cond delay="750"/>
                            </p:stCondLst>
                            <p:childTnLst>
                              <p:par>
                                <p:cTn id="13" presetID="1" presetClass="entr" presetSubtype="0" fill="hold" nodeType="afterEffect">
                                  <p:stCondLst>
                                    <p:cond delay="0"/>
                                  </p:stCondLst>
                                  <p:childTnLst>
                                    <p:set>
                                      <p:cBhvr>
                                        <p:cTn id="14" dur="1" fill="hold">
                                          <p:stCondLst>
                                            <p:cond delay="749"/>
                                          </p:stCondLst>
                                        </p:cTn>
                                        <p:tgtEl>
                                          <p:spTgt spid="8"/>
                                        </p:tgtEl>
                                        <p:attrNameLst>
                                          <p:attrName>style.visibility</p:attrName>
                                        </p:attrNameLst>
                                      </p:cBhvr>
                                      <p:to>
                                        <p:strVal val="visible"/>
                                      </p:to>
                                    </p:set>
                                  </p:childTnLst>
                                </p:cTn>
                              </p:par>
                            </p:childTnLst>
                          </p:cTn>
                        </p:par>
                        <p:par>
                          <p:cTn id="15" fill="hold">
                            <p:stCondLst>
                              <p:cond delay="1500"/>
                            </p:stCondLst>
                            <p:childTnLst>
                              <p:par>
                                <p:cTn id="16" presetID="1" presetClass="entr" presetSubtype="0" fill="hold" nodeType="afterEffect">
                                  <p:stCondLst>
                                    <p:cond delay="0"/>
                                  </p:stCondLst>
                                  <p:childTnLst>
                                    <p:set>
                                      <p:cBhvr>
                                        <p:cTn id="17" dur="1" fill="hold">
                                          <p:stCondLst>
                                            <p:cond delay="749"/>
                                          </p:stCondLst>
                                        </p:cTn>
                                        <p:tgtEl>
                                          <p:spTgt spid="11"/>
                                        </p:tgtEl>
                                        <p:attrNameLst>
                                          <p:attrName>style.visibility</p:attrName>
                                        </p:attrNameLst>
                                      </p:cBhvr>
                                      <p:to>
                                        <p:strVal val="visible"/>
                                      </p:to>
                                    </p:set>
                                  </p:childTnLst>
                                </p:cTn>
                              </p:par>
                            </p:childTnLst>
                          </p:cTn>
                        </p:par>
                        <p:par>
                          <p:cTn id="18" fill="hold">
                            <p:stCondLst>
                              <p:cond delay="2250"/>
                            </p:stCondLst>
                            <p:childTnLst>
                              <p:par>
                                <p:cTn id="19" presetID="1" presetClass="entr" presetSubtype="0" fill="hold" nodeType="afterEffect">
                                  <p:stCondLst>
                                    <p:cond delay="0"/>
                                  </p:stCondLst>
                                  <p:childTnLst>
                                    <p:set>
                                      <p:cBhvr>
                                        <p:cTn id="20" dur="1" fill="hold">
                                          <p:stCondLst>
                                            <p:cond delay="749"/>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175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80">
                                          <p:stCondLst>
                                            <p:cond delay="0"/>
                                          </p:stCondLst>
                                        </p:cTn>
                                        <p:tgtEl>
                                          <p:spTgt spid="12"/>
                                        </p:tgtEl>
                                      </p:cBhvr>
                                    </p:animEffect>
                                    <p:anim calcmode="lin" valueType="num">
                                      <p:cBhvr>
                                        <p:cTn id="31"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6" dur="26">
                                          <p:stCondLst>
                                            <p:cond delay="650"/>
                                          </p:stCondLst>
                                        </p:cTn>
                                        <p:tgtEl>
                                          <p:spTgt spid="12"/>
                                        </p:tgtEl>
                                      </p:cBhvr>
                                      <p:to x="100000" y="60000"/>
                                    </p:animScale>
                                    <p:animScale>
                                      <p:cBhvr>
                                        <p:cTn id="37" dur="166" decel="50000">
                                          <p:stCondLst>
                                            <p:cond delay="676"/>
                                          </p:stCondLst>
                                        </p:cTn>
                                        <p:tgtEl>
                                          <p:spTgt spid="12"/>
                                        </p:tgtEl>
                                      </p:cBhvr>
                                      <p:to x="100000" y="100000"/>
                                    </p:animScale>
                                    <p:animScale>
                                      <p:cBhvr>
                                        <p:cTn id="38" dur="26">
                                          <p:stCondLst>
                                            <p:cond delay="1312"/>
                                          </p:stCondLst>
                                        </p:cTn>
                                        <p:tgtEl>
                                          <p:spTgt spid="12"/>
                                        </p:tgtEl>
                                      </p:cBhvr>
                                      <p:to x="100000" y="80000"/>
                                    </p:animScale>
                                    <p:animScale>
                                      <p:cBhvr>
                                        <p:cTn id="39" dur="166" decel="50000">
                                          <p:stCondLst>
                                            <p:cond delay="1338"/>
                                          </p:stCondLst>
                                        </p:cTn>
                                        <p:tgtEl>
                                          <p:spTgt spid="12"/>
                                        </p:tgtEl>
                                      </p:cBhvr>
                                      <p:to x="100000" y="100000"/>
                                    </p:animScale>
                                    <p:animScale>
                                      <p:cBhvr>
                                        <p:cTn id="40" dur="26">
                                          <p:stCondLst>
                                            <p:cond delay="1642"/>
                                          </p:stCondLst>
                                        </p:cTn>
                                        <p:tgtEl>
                                          <p:spTgt spid="12"/>
                                        </p:tgtEl>
                                      </p:cBhvr>
                                      <p:to x="100000" y="90000"/>
                                    </p:animScale>
                                    <p:animScale>
                                      <p:cBhvr>
                                        <p:cTn id="41" dur="166" decel="50000">
                                          <p:stCondLst>
                                            <p:cond delay="1668"/>
                                          </p:stCondLst>
                                        </p:cTn>
                                        <p:tgtEl>
                                          <p:spTgt spid="12"/>
                                        </p:tgtEl>
                                      </p:cBhvr>
                                      <p:to x="100000" y="100000"/>
                                    </p:animScale>
                                    <p:animScale>
                                      <p:cBhvr>
                                        <p:cTn id="42" dur="26">
                                          <p:stCondLst>
                                            <p:cond delay="1808"/>
                                          </p:stCondLst>
                                        </p:cTn>
                                        <p:tgtEl>
                                          <p:spTgt spid="12"/>
                                        </p:tgtEl>
                                      </p:cBhvr>
                                      <p:to x="100000" y="95000"/>
                                    </p:animScale>
                                    <p:animScale>
                                      <p:cBhvr>
                                        <p:cTn id="43" dur="166" decel="50000">
                                          <p:stCondLst>
                                            <p:cond delay="1834"/>
                                          </p:stCondLst>
                                        </p:cTn>
                                        <p:tgtEl>
                                          <p:spTgt spid="12"/>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80">
                                          <p:stCondLst>
                                            <p:cond delay="0"/>
                                          </p:stCondLst>
                                        </p:cTn>
                                        <p:tgtEl>
                                          <p:spTgt spid="13"/>
                                        </p:tgtEl>
                                      </p:cBhvr>
                                    </p:animEffect>
                                    <p:anim calcmode="lin" valueType="num">
                                      <p:cBhvr>
                                        <p:cTn id="4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4" dur="26">
                                          <p:stCondLst>
                                            <p:cond delay="650"/>
                                          </p:stCondLst>
                                        </p:cTn>
                                        <p:tgtEl>
                                          <p:spTgt spid="13"/>
                                        </p:tgtEl>
                                      </p:cBhvr>
                                      <p:to x="100000" y="60000"/>
                                    </p:animScale>
                                    <p:animScale>
                                      <p:cBhvr>
                                        <p:cTn id="55" dur="166" decel="50000">
                                          <p:stCondLst>
                                            <p:cond delay="676"/>
                                          </p:stCondLst>
                                        </p:cTn>
                                        <p:tgtEl>
                                          <p:spTgt spid="13"/>
                                        </p:tgtEl>
                                      </p:cBhvr>
                                      <p:to x="100000" y="100000"/>
                                    </p:animScale>
                                    <p:animScale>
                                      <p:cBhvr>
                                        <p:cTn id="56" dur="26">
                                          <p:stCondLst>
                                            <p:cond delay="1312"/>
                                          </p:stCondLst>
                                        </p:cTn>
                                        <p:tgtEl>
                                          <p:spTgt spid="13"/>
                                        </p:tgtEl>
                                      </p:cBhvr>
                                      <p:to x="100000" y="80000"/>
                                    </p:animScale>
                                    <p:animScale>
                                      <p:cBhvr>
                                        <p:cTn id="57" dur="166" decel="50000">
                                          <p:stCondLst>
                                            <p:cond delay="1338"/>
                                          </p:stCondLst>
                                        </p:cTn>
                                        <p:tgtEl>
                                          <p:spTgt spid="13"/>
                                        </p:tgtEl>
                                      </p:cBhvr>
                                      <p:to x="100000" y="100000"/>
                                    </p:animScale>
                                    <p:animScale>
                                      <p:cBhvr>
                                        <p:cTn id="58" dur="26">
                                          <p:stCondLst>
                                            <p:cond delay="1642"/>
                                          </p:stCondLst>
                                        </p:cTn>
                                        <p:tgtEl>
                                          <p:spTgt spid="13"/>
                                        </p:tgtEl>
                                      </p:cBhvr>
                                      <p:to x="100000" y="90000"/>
                                    </p:animScale>
                                    <p:animScale>
                                      <p:cBhvr>
                                        <p:cTn id="59" dur="166" decel="50000">
                                          <p:stCondLst>
                                            <p:cond delay="1668"/>
                                          </p:stCondLst>
                                        </p:cTn>
                                        <p:tgtEl>
                                          <p:spTgt spid="13"/>
                                        </p:tgtEl>
                                      </p:cBhvr>
                                      <p:to x="100000" y="100000"/>
                                    </p:animScale>
                                    <p:animScale>
                                      <p:cBhvr>
                                        <p:cTn id="60" dur="26">
                                          <p:stCondLst>
                                            <p:cond delay="1808"/>
                                          </p:stCondLst>
                                        </p:cTn>
                                        <p:tgtEl>
                                          <p:spTgt spid="13"/>
                                        </p:tgtEl>
                                      </p:cBhvr>
                                      <p:to x="100000" y="95000"/>
                                    </p:animScale>
                                    <p:animScale>
                                      <p:cBhvr>
                                        <p:cTn id="61"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C9A868E-AA42-4116-B02F-08BFFE2F4936}"/>
              </a:ext>
            </a:extLst>
          </p:cNvPr>
          <p:cNvSpPr txBox="1"/>
          <p:nvPr/>
        </p:nvSpPr>
        <p:spPr>
          <a:xfrm>
            <a:off x="435685" y="1551119"/>
            <a:ext cx="2073536" cy="369332"/>
          </a:xfrm>
          <a:prstGeom prst="rect">
            <a:avLst/>
          </a:prstGeom>
          <a:noFill/>
        </p:spPr>
        <p:txBody>
          <a:bodyPr wrap="square" rtlCol="0">
            <a:spAutoFit/>
          </a:bodyPr>
          <a:lstStyle/>
          <a:p>
            <a:r>
              <a:rPr lang="en-GB" dirty="0"/>
              <a:t>Example 3:</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2F481E7-85BD-45D0-9014-D886A05A7668}"/>
                  </a:ext>
                </a:extLst>
              </p:cNvPr>
              <p:cNvSpPr txBox="1"/>
              <p:nvPr/>
            </p:nvSpPr>
            <p:spPr>
              <a:xfrm>
                <a:off x="150743" y="2361881"/>
                <a:ext cx="2936081" cy="105676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17</m:t>
                          </m:r>
                        </m:num>
                        <m:den>
                          <m:r>
                            <a:rPr lang="en-GB" sz="3300" i="1">
                              <a:latin typeface="Cambria Math" panose="02040503050406030204" pitchFamily="18" charset="0"/>
                            </a:rPr>
                            <m:t>3</m:t>
                          </m:r>
                        </m:den>
                      </m:f>
                      <m:r>
                        <a:rPr lang="en-GB" sz="3300" i="1">
                          <a:latin typeface="Cambria Math" panose="02040503050406030204" pitchFamily="18" charset="0"/>
                        </a:rPr>
                        <m:t>−</m:t>
                      </m:r>
                      <m:f>
                        <m:fPr>
                          <m:ctrlPr>
                            <a:rPr lang="en-GB" sz="3300" i="1">
                              <a:latin typeface="Cambria Math" panose="02040503050406030204" pitchFamily="18" charset="0"/>
                            </a:rPr>
                          </m:ctrlPr>
                        </m:fPr>
                        <m:num>
                          <m:r>
                            <a:rPr lang="en-GB" sz="3300" i="1">
                              <a:latin typeface="Cambria Math" panose="02040503050406030204" pitchFamily="18" charset="0"/>
                            </a:rPr>
                            <m:t>5</m:t>
                          </m:r>
                        </m:num>
                        <m:den>
                          <m:r>
                            <a:rPr lang="en-GB" sz="3300" i="1">
                              <a:latin typeface="Cambria Math" panose="02040503050406030204" pitchFamily="18" charset="0"/>
                            </a:rPr>
                            <m:t>3</m:t>
                          </m:r>
                        </m:den>
                      </m:f>
                    </m:oMath>
                  </m:oMathPara>
                </a14:m>
                <a:endParaRPr lang="en-GB" sz="3300" dirty="0"/>
              </a:p>
            </p:txBody>
          </p:sp>
        </mc:Choice>
        <mc:Fallback xmlns="">
          <p:sp>
            <p:nvSpPr>
              <p:cNvPr id="6" name="TextBox 5">
                <a:extLst>
                  <a:ext uri="{FF2B5EF4-FFF2-40B4-BE49-F238E27FC236}">
                    <a16:creationId xmlns:a16="http://schemas.microsoft.com/office/drawing/2014/main" id="{02F481E7-85BD-45D0-9014-D886A05A7668}"/>
                  </a:ext>
                </a:extLst>
              </p:cNvPr>
              <p:cNvSpPr txBox="1">
                <a:spLocks noRot="1" noChangeAspect="1" noMove="1" noResize="1" noEditPoints="1" noAdjustHandles="1" noChangeArrowheads="1" noChangeShapeType="1" noTextEdit="1"/>
              </p:cNvSpPr>
              <p:nvPr/>
            </p:nvSpPr>
            <p:spPr>
              <a:xfrm>
                <a:off x="150743" y="2361881"/>
                <a:ext cx="2936081" cy="1056764"/>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0C34700-C7F1-4D67-BE68-7E8A0FAF7F8B}"/>
                  </a:ext>
                </a:extLst>
              </p:cNvPr>
              <p:cNvSpPr txBox="1"/>
              <p:nvPr/>
            </p:nvSpPr>
            <p:spPr>
              <a:xfrm>
                <a:off x="2568080" y="2347810"/>
                <a:ext cx="2936081" cy="104118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300" i="1">
                          <a:latin typeface="Cambria Math" panose="02040503050406030204" pitchFamily="18" charset="0"/>
                        </a:rPr>
                        <m:t>=</m:t>
                      </m:r>
                      <m:f>
                        <m:fPr>
                          <m:ctrlPr>
                            <a:rPr lang="en-GB" sz="3300" i="1">
                              <a:latin typeface="Cambria Math" panose="02040503050406030204" pitchFamily="18" charset="0"/>
                            </a:rPr>
                          </m:ctrlPr>
                        </m:fPr>
                        <m:num>
                          <m:r>
                            <a:rPr lang="en-GB" sz="3300" i="1">
                              <a:latin typeface="Cambria Math" panose="02040503050406030204" pitchFamily="18" charset="0"/>
                            </a:rPr>
                            <m:t>4</m:t>
                          </m:r>
                        </m:num>
                        <m:den>
                          <m:r>
                            <a:rPr lang="en-GB" sz="3300" i="1">
                              <a:latin typeface="Cambria Math" panose="02040503050406030204" pitchFamily="18" charset="0"/>
                            </a:rPr>
                            <m:t>1</m:t>
                          </m:r>
                        </m:den>
                      </m:f>
                    </m:oMath>
                  </m:oMathPara>
                </a14:m>
                <a:endParaRPr lang="en-GB" sz="3300" dirty="0"/>
              </a:p>
            </p:txBody>
          </p:sp>
        </mc:Choice>
        <mc:Fallback xmlns="">
          <p:sp>
            <p:nvSpPr>
              <p:cNvPr id="7" name="TextBox 6">
                <a:extLst>
                  <a:ext uri="{FF2B5EF4-FFF2-40B4-BE49-F238E27FC236}">
                    <a16:creationId xmlns:a16="http://schemas.microsoft.com/office/drawing/2014/main" id="{50C34700-C7F1-4D67-BE68-7E8A0FAF7F8B}"/>
                  </a:ext>
                </a:extLst>
              </p:cNvPr>
              <p:cNvSpPr txBox="1">
                <a:spLocks noRot="1" noChangeAspect="1" noMove="1" noResize="1" noEditPoints="1" noAdjustHandles="1" noChangeArrowheads="1" noChangeShapeType="1" noTextEdit="1"/>
              </p:cNvSpPr>
              <p:nvPr/>
            </p:nvSpPr>
            <p:spPr>
              <a:xfrm>
                <a:off x="2568080" y="2347810"/>
                <a:ext cx="2936081" cy="1041182"/>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8A2B76D-58EA-4009-8633-653A97370584}"/>
                  </a:ext>
                </a:extLst>
              </p:cNvPr>
              <p:cNvSpPr txBox="1"/>
              <p:nvPr/>
            </p:nvSpPr>
            <p:spPr>
              <a:xfrm>
                <a:off x="2049331" y="2347809"/>
                <a:ext cx="1831490" cy="10463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300" i="1">
                          <a:latin typeface="Cambria Math" panose="02040503050406030204" pitchFamily="18" charset="0"/>
                        </a:rPr>
                        <m:t>=</m:t>
                      </m:r>
                      <m:f>
                        <m:fPr>
                          <m:ctrlPr>
                            <a:rPr lang="en-GB" sz="3300" i="1">
                              <a:latin typeface="Cambria Math" panose="02040503050406030204" pitchFamily="18" charset="0"/>
                            </a:rPr>
                          </m:ctrlPr>
                        </m:fPr>
                        <m:num>
                          <m:r>
                            <a:rPr lang="en-GB" sz="3300" i="1">
                              <a:latin typeface="Cambria Math" panose="02040503050406030204" pitchFamily="18" charset="0"/>
                            </a:rPr>
                            <m:t>12</m:t>
                          </m:r>
                        </m:num>
                        <m:den>
                          <m:r>
                            <a:rPr lang="en-GB" sz="3300" i="1">
                              <a:latin typeface="Cambria Math" panose="02040503050406030204" pitchFamily="18" charset="0"/>
                            </a:rPr>
                            <m:t>3</m:t>
                          </m:r>
                        </m:den>
                      </m:f>
                    </m:oMath>
                  </m:oMathPara>
                </a14:m>
                <a:endParaRPr lang="en-GB" sz="3300" dirty="0"/>
              </a:p>
            </p:txBody>
          </p:sp>
        </mc:Choice>
        <mc:Fallback xmlns="">
          <p:sp>
            <p:nvSpPr>
              <p:cNvPr id="8" name="TextBox 7">
                <a:extLst>
                  <a:ext uri="{FF2B5EF4-FFF2-40B4-BE49-F238E27FC236}">
                    <a16:creationId xmlns:a16="http://schemas.microsoft.com/office/drawing/2014/main" id="{08A2B76D-58EA-4009-8633-653A97370584}"/>
                  </a:ext>
                </a:extLst>
              </p:cNvPr>
              <p:cNvSpPr txBox="1">
                <a:spLocks noRot="1" noChangeAspect="1" noMove="1" noResize="1" noEditPoints="1" noAdjustHandles="1" noChangeArrowheads="1" noChangeShapeType="1" noTextEdit="1"/>
              </p:cNvSpPr>
              <p:nvPr/>
            </p:nvSpPr>
            <p:spPr>
              <a:xfrm>
                <a:off x="2049331" y="2347809"/>
                <a:ext cx="1831490" cy="1046377"/>
              </a:xfrm>
              <a:prstGeom prst="rect">
                <a:avLst/>
              </a:prstGeom>
              <a:blipFill>
                <a:blip r:embed="rId6"/>
                <a:stretch>
                  <a:fillRect/>
                </a:stretch>
              </a:blipFill>
            </p:spPr>
            <p:txBody>
              <a:bodyPr/>
              <a:lstStyle/>
              <a:p>
                <a:r>
                  <a:rPr lang="en-GB">
                    <a:noFill/>
                  </a:rPr>
                  <a:t> </a:t>
                </a:r>
              </a:p>
            </p:txBody>
          </p:sp>
        </mc:Fallback>
      </mc:AlternateContent>
      <p:sp>
        <p:nvSpPr>
          <p:cNvPr id="9" name="Rectangle 8">
            <a:extLst>
              <a:ext uri="{FF2B5EF4-FFF2-40B4-BE49-F238E27FC236}">
                <a16:creationId xmlns:a16="http://schemas.microsoft.com/office/drawing/2014/main" id="{79BA35DB-88B3-4286-906E-C1D6F51ACC5D}"/>
              </a:ext>
            </a:extLst>
          </p:cNvPr>
          <p:cNvSpPr/>
          <p:nvPr/>
        </p:nvSpPr>
        <p:spPr>
          <a:xfrm>
            <a:off x="4399569" y="2235012"/>
            <a:ext cx="1077679" cy="1193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50" dirty="0">
                <a:solidFill>
                  <a:schemeClr val="tx1"/>
                </a:solidFill>
              </a:rPr>
              <a:t>= </a:t>
            </a:r>
            <a:r>
              <a:rPr lang="en-GB" sz="5400" dirty="0">
                <a:solidFill>
                  <a:schemeClr val="tx1"/>
                </a:solidFill>
              </a:rPr>
              <a:t>4</a:t>
            </a:r>
          </a:p>
        </p:txBody>
      </p:sp>
      <p:sp>
        <p:nvSpPr>
          <p:cNvPr id="11" name="Text Placeholder 10">
            <a:extLst>
              <a:ext uri="{FF2B5EF4-FFF2-40B4-BE49-F238E27FC236}">
                <a16:creationId xmlns:a16="http://schemas.microsoft.com/office/drawing/2014/main" id="{E86430FE-DF14-4135-9CD2-030F6C9AFA0F}"/>
              </a:ext>
            </a:extLst>
          </p:cNvPr>
          <p:cNvSpPr>
            <a:spLocks noGrp="1"/>
          </p:cNvSpPr>
          <p:nvPr>
            <p:ph type="body" idx="1"/>
          </p:nvPr>
        </p:nvSpPr>
        <p:spPr/>
        <p:txBody>
          <a:bodyPr/>
          <a:lstStyle/>
          <a:p>
            <a:endParaRPr lang="en-GB"/>
          </a:p>
        </p:txBody>
      </p:sp>
      <p:sp>
        <p:nvSpPr>
          <p:cNvPr id="10" name="Title 9">
            <a:extLst>
              <a:ext uri="{FF2B5EF4-FFF2-40B4-BE49-F238E27FC236}">
                <a16:creationId xmlns:a16="http://schemas.microsoft.com/office/drawing/2014/main" id="{BC131E6A-87A6-4B23-B953-0FC6041A2730}"/>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06829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06F650E6-71D8-45C3-98CF-423227C3A69B}"/>
                  </a:ext>
                </a:extLst>
              </p:cNvPr>
              <p:cNvSpPr txBox="1"/>
              <p:nvPr/>
            </p:nvSpPr>
            <p:spPr>
              <a:xfrm>
                <a:off x="1635921" y="1547641"/>
                <a:ext cx="2936081" cy="95968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000" i="1">
                          <a:latin typeface="Cambria Math" panose="02040503050406030204" pitchFamily="18" charset="0"/>
                        </a:rPr>
                        <m:t>7</m:t>
                      </m:r>
                      <m:f>
                        <m:fPr>
                          <m:ctrlPr>
                            <a:rPr lang="en-GB" sz="3000" i="1">
                              <a:latin typeface="Cambria Math" panose="02040503050406030204" pitchFamily="18" charset="0"/>
                            </a:rPr>
                          </m:ctrlPr>
                        </m:fPr>
                        <m:num>
                          <m:r>
                            <a:rPr lang="en-GB" sz="3000" i="1">
                              <a:latin typeface="Cambria Math" panose="02040503050406030204" pitchFamily="18" charset="0"/>
                            </a:rPr>
                            <m:t>1</m:t>
                          </m:r>
                        </m:num>
                        <m:den>
                          <m:r>
                            <a:rPr lang="en-GB" sz="3000" i="1">
                              <a:latin typeface="Cambria Math" panose="02040503050406030204" pitchFamily="18" charset="0"/>
                            </a:rPr>
                            <m:t>6</m:t>
                          </m:r>
                        </m:den>
                      </m:f>
                      <m:r>
                        <a:rPr lang="en-GB" sz="3000" i="1">
                          <a:latin typeface="Cambria Math" panose="02040503050406030204" pitchFamily="18" charset="0"/>
                        </a:rPr>
                        <m:t>−1</m:t>
                      </m:r>
                      <m:f>
                        <m:fPr>
                          <m:ctrlPr>
                            <a:rPr lang="en-GB" sz="3000" i="1">
                              <a:latin typeface="Cambria Math" panose="02040503050406030204" pitchFamily="18" charset="0"/>
                            </a:rPr>
                          </m:ctrlPr>
                        </m:fPr>
                        <m:num>
                          <m:r>
                            <a:rPr lang="en-GB" sz="3000" i="1">
                              <a:latin typeface="Cambria Math" panose="02040503050406030204" pitchFamily="18" charset="0"/>
                            </a:rPr>
                            <m:t>2</m:t>
                          </m:r>
                        </m:num>
                        <m:den>
                          <m:r>
                            <a:rPr lang="en-GB" sz="3000" i="1">
                              <a:latin typeface="Cambria Math" panose="02040503050406030204" pitchFamily="18" charset="0"/>
                            </a:rPr>
                            <m:t>6</m:t>
                          </m:r>
                        </m:den>
                      </m:f>
                    </m:oMath>
                  </m:oMathPara>
                </a14:m>
                <a:endParaRPr lang="en-GB" sz="3000" dirty="0"/>
              </a:p>
            </p:txBody>
          </p:sp>
        </mc:Choice>
        <mc:Fallback xmlns="">
          <p:sp>
            <p:nvSpPr>
              <p:cNvPr id="5" name="TextBox 4">
                <a:extLst>
                  <a:ext uri="{FF2B5EF4-FFF2-40B4-BE49-F238E27FC236}">
                    <a16:creationId xmlns:a16="http://schemas.microsoft.com/office/drawing/2014/main" id="{06F650E6-71D8-45C3-98CF-423227C3A69B}"/>
                  </a:ext>
                </a:extLst>
              </p:cNvPr>
              <p:cNvSpPr txBox="1">
                <a:spLocks noRot="1" noChangeAspect="1" noMove="1" noResize="1" noEditPoints="1" noAdjustHandles="1" noChangeArrowheads="1" noChangeShapeType="1" noTextEdit="1"/>
              </p:cNvSpPr>
              <p:nvPr/>
            </p:nvSpPr>
            <p:spPr>
              <a:xfrm>
                <a:off x="1635921" y="1547641"/>
                <a:ext cx="2936081" cy="959686"/>
              </a:xfrm>
              <a:prstGeom prst="rect">
                <a:avLst/>
              </a:prstGeom>
              <a:blipFill>
                <a:blip r:embed="rId4"/>
                <a:stretch>
                  <a:fillRect/>
                </a:stretch>
              </a:blipFill>
            </p:spPr>
            <p:txBody>
              <a:bodyPr/>
              <a:lstStyle/>
              <a:p>
                <a:r>
                  <a:rPr lang="en-GB">
                    <a:noFill/>
                  </a:rPr>
                  <a:t> </a:t>
                </a:r>
              </a:p>
            </p:txBody>
          </p:sp>
        </mc:Fallback>
      </mc:AlternateContent>
      <p:pic>
        <p:nvPicPr>
          <p:cNvPr id="2050" name="Picture 2" descr="Image preview">
            <a:extLst>
              <a:ext uri="{FF2B5EF4-FFF2-40B4-BE49-F238E27FC236}">
                <a16:creationId xmlns:a16="http://schemas.microsoft.com/office/drawing/2014/main" id="{02BF7BCF-E4A9-47CB-B8E7-9F9E48E1BF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27912" y="1484779"/>
            <a:ext cx="3483653" cy="3519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preview">
            <a:extLst>
              <a:ext uri="{FF2B5EF4-FFF2-40B4-BE49-F238E27FC236}">
                <a16:creationId xmlns:a16="http://schemas.microsoft.com/office/drawing/2014/main" id="{CE73C19E-FC1F-486E-93F6-4BDB83CB8D4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13698"/>
          <a:stretch/>
        </p:blipFill>
        <p:spPr bwMode="auto">
          <a:xfrm>
            <a:off x="286474" y="2454557"/>
            <a:ext cx="8385857" cy="310396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F08B87A-92D9-4386-A241-1D20BEC90BCB}"/>
                  </a:ext>
                </a:extLst>
              </p:cNvPr>
              <p:cNvSpPr txBox="1"/>
              <p:nvPr/>
            </p:nvSpPr>
            <p:spPr>
              <a:xfrm>
                <a:off x="3590241" y="1547641"/>
                <a:ext cx="1817225" cy="96904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000" i="1">
                          <a:latin typeface="Cambria Math" panose="02040503050406030204" pitchFamily="18" charset="0"/>
                        </a:rPr>
                        <m:t>=5</m:t>
                      </m:r>
                      <m:f>
                        <m:fPr>
                          <m:ctrlPr>
                            <a:rPr lang="en-GB" sz="3000" i="1">
                              <a:latin typeface="Cambria Math" panose="02040503050406030204" pitchFamily="18" charset="0"/>
                            </a:rPr>
                          </m:ctrlPr>
                        </m:fPr>
                        <m:num>
                          <m:r>
                            <a:rPr lang="en-GB" sz="3000" i="1">
                              <a:latin typeface="Cambria Math" panose="02040503050406030204" pitchFamily="18" charset="0"/>
                            </a:rPr>
                            <m:t>5</m:t>
                          </m:r>
                        </m:num>
                        <m:den>
                          <m:r>
                            <a:rPr lang="en-GB" sz="3000" i="1">
                              <a:latin typeface="Cambria Math" panose="02040503050406030204" pitchFamily="18" charset="0"/>
                            </a:rPr>
                            <m:t>6</m:t>
                          </m:r>
                        </m:den>
                      </m:f>
                    </m:oMath>
                  </m:oMathPara>
                </a14:m>
                <a:endParaRPr lang="en-GB" sz="3000" dirty="0"/>
              </a:p>
            </p:txBody>
          </p:sp>
        </mc:Choice>
        <mc:Fallback xmlns="">
          <p:sp>
            <p:nvSpPr>
              <p:cNvPr id="7" name="TextBox 6">
                <a:extLst>
                  <a:ext uri="{FF2B5EF4-FFF2-40B4-BE49-F238E27FC236}">
                    <a16:creationId xmlns:a16="http://schemas.microsoft.com/office/drawing/2014/main" id="{DF08B87A-92D9-4386-A241-1D20BEC90BCB}"/>
                  </a:ext>
                </a:extLst>
              </p:cNvPr>
              <p:cNvSpPr txBox="1">
                <a:spLocks noRot="1" noChangeAspect="1" noMove="1" noResize="1" noEditPoints="1" noAdjustHandles="1" noChangeArrowheads="1" noChangeShapeType="1" noTextEdit="1"/>
              </p:cNvSpPr>
              <p:nvPr/>
            </p:nvSpPr>
            <p:spPr>
              <a:xfrm>
                <a:off x="3590241" y="1547641"/>
                <a:ext cx="1817225" cy="969048"/>
              </a:xfrm>
              <a:prstGeom prst="rect">
                <a:avLst/>
              </a:prstGeom>
              <a:blipFill>
                <a:blip r:embed="rId7"/>
                <a:stretch>
                  <a:fillRect/>
                </a:stretch>
              </a:blipFill>
            </p:spPr>
            <p:txBody>
              <a:bodyPr/>
              <a:lstStyle/>
              <a:p>
                <a:r>
                  <a:rPr lang="en-GB">
                    <a:noFill/>
                  </a:rPr>
                  <a:t> </a:t>
                </a:r>
              </a:p>
            </p:txBody>
          </p:sp>
        </mc:Fallback>
      </mc:AlternateContent>
      <p:sp>
        <p:nvSpPr>
          <p:cNvPr id="9" name="Text Placeholder 8">
            <a:extLst>
              <a:ext uri="{FF2B5EF4-FFF2-40B4-BE49-F238E27FC236}">
                <a16:creationId xmlns:a16="http://schemas.microsoft.com/office/drawing/2014/main" id="{CF81588B-2F6F-46EF-8ADE-1EF20AC5CBD1}"/>
              </a:ext>
            </a:extLst>
          </p:cNvPr>
          <p:cNvSpPr>
            <a:spLocks noGrp="1"/>
          </p:cNvSpPr>
          <p:nvPr>
            <p:ph type="body" idx="1"/>
          </p:nvPr>
        </p:nvSpPr>
        <p:spPr/>
        <p:txBody>
          <a:bodyPr/>
          <a:lstStyle/>
          <a:p>
            <a:endParaRPr lang="en-GB"/>
          </a:p>
        </p:txBody>
      </p:sp>
      <p:sp>
        <p:nvSpPr>
          <p:cNvPr id="8" name="Title 7">
            <a:extLst>
              <a:ext uri="{FF2B5EF4-FFF2-40B4-BE49-F238E27FC236}">
                <a16:creationId xmlns:a16="http://schemas.microsoft.com/office/drawing/2014/main" id="{1487A8D3-E082-464F-9286-1C58AF20D77E}"/>
              </a:ext>
            </a:extLst>
          </p:cNvPr>
          <p:cNvSpPr>
            <a:spLocks noGrp="1"/>
          </p:cNvSpPr>
          <p:nvPr>
            <p:ph type="title"/>
          </p:nvPr>
        </p:nvSpPr>
        <p:spPr/>
        <p:txBody>
          <a:bodyPr/>
          <a:lstStyle/>
          <a:p>
            <a:endParaRPr lang="en-GB"/>
          </a:p>
        </p:txBody>
      </p:sp>
      <p:sp>
        <p:nvSpPr>
          <p:cNvPr id="10" name="TextBox 9">
            <a:extLst>
              <a:ext uri="{FF2B5EF4-FFF2-40B4-BE49-F238E27FC236}">
                <a16:creationId xmlns:a16="http://schemas.microsoft.com/office/drawing/2014/main" id="{52DF0FDA-07F6-4FA0-8310-AEC4A7FCC9B8}"/>
              </a:ext>
            </a:extLst>
          </p:cNvPr>
          <p:cNvSpPr txBox="1"/>
          <p:nvPr/>
        </p:nvSpPr>
        <p:spPr>
          <a:xfrm>
            <a:off x="435685" y="1551119"/>
            <a:ext cx="2073536" cy="369332"/>
          </a:xfrm>
          <a:prstGeom prst="rect">
            <a:avLst/>
          </a:prstGeom>
          <a:noFill/>
        </p:spPr>
        <p:txBody>
          <a:bodyPr wrap="square" rtlCol="0">
            <a:spAutoFit/>
          </a:bodyPr>
          <a:lstStyle/>
          <a:p>
            <a:r>
              <a:rPr lang="en-GB" dirty="0"/>
              <a:t>Example 4:</a:t>
            </a:r>
          </a:p>
        </p:txBody>
      </p:sp>
    </p:spTree>
    <p:custDataLst>
      <p:tags r:id="rId1"/>
    </p:custDataLst>
    <p:extLst>
      <p:ext uri="{BB962C8B-B14F-4D97-AF65-F5344CB8AC3E}">
        <p14:creationId xmlns:p14="http://schemas.microsoft.com/office/powerpoint/2010/main" val="216425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50"/>
                                        </p:tgtEl>
                                      </p:cBhvr>
                                    </p:animEffect>
                                    <p:set>
                                      <p:cBhvr>
                                        <p:cTn id="12" dur="1" fill="hold">
                                          <p:stCondLst>
                                            <p:cond delay="499"/>
                                          </p:stCondLst>
                                        </p:cTn>
                                        <p:tgtEl>
                                          <p:spTgt spid="205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 calcmode="lin" valueType="num">
                                      <p:cBhvr additive="base">
                                        <p:cTn id="17" dur="500" fill="hold"/>
                                        <p:tgtEl>
                                          <p:spTgt spid="2052"/>
                                        </p:tgtEl>
                                        <p:attrNameLst>
                                          <p:attrName>ppt_x</p:attrName>
                                        </p:attrNameLst>
                                      </p:cBhvr>
                                      <p:tavLst>
                                        <p:tav tm="0">
                                          <p:val>
                                            <p:strVal val="#ppt_x"/>
                                          </p:val>
                                        </p:tav>
                                        <p:tav tm="100000">
                                          <p:val>
                                            <p:strVal val="#ppt_x"/>
                                          </p:val>
                                        </p:tav>
                                      </p:tavLst>
                                    </p:anim>
                                    <p:anim calcmode="lin" valueType="num">
                                      <p:cBhvr additive="base">
                                        <p:cTn id="1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5F63DC6-DA29-4DBB-870A-258A4C103330}"/>
              </a:ext>
            </a:extLst>
          </p:cNvPr>
          <p:cNvSpPr txBox="1"/>
          <p:nvPr/>
        </p:nvSpPr>
        <p:spPr>
          <a:xfrm>
            <a:off x="435685" y="1551119"/>
            <a:ext cx="2073536" cy="369332"/>
          </a:xfrm>
          <a:prstGeom prst="rect">
            <a:avLst/>
          </a:prstGeom>
          <a:noFill/>
        </p:spPr>
        <p:txBody>
          <a:bodyPr wrap="square" rtlCol="0">
            <a:spAutoFit/>
          </a:bodyPr>
          <a:lstStyle/>
          <a:p>
            <a:r>
              <a:rPr lang="en-GB" dirty="0"/>
              <a:t>Example 4:</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06F650E6-71D8-45C3-98CF-423227C3A69B}"/>
                  </a:ext>
                </a:extLst>
              </p:cNvPr>
              <p:cNvSpPr txBox="1"/>
              <p:nvPr/>
            </p:nvSpPr>
            <p:spPr>
              <a:xfrm>
                <a:off x="1635921" y="1547641"/>
                <a:ext cx="2936081" cy="95968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000" i="1">
                          <a:solidFill>
                            <a:schemeClr val="accent1"/>
                          </a:solidFill>
                          <a:latin typeface="Cambria Math" panose="02040503050406030204" pitchFamily="18" charset="0"/>
                        </a:rPr>
                        <m:t>7</m:t>
                      </m:r>
                      <m:f>
                        <m:fPr>
                          <m:ctrlPr>
                            <a:rPr lang="en-GB" sz="3000" i="1">
                              <a:solidFill>
                                <a:schemeClr val="accent1"/>
                              </a:solidFill>
                              <a:latin typeface="Cambria Math" panose="02040503050406030204" pitchFamily="18" charset="0"/>
                            </a:rPr>
                          </m:ctrlPr>
                        </m:fPr>
                        <m:num>
                          <m:r>
                            <a:rPr lang="en-GB" sz="3000" i="1">
                              <a:solidFill>
                                <a:schemeClr val="accent1"/>
                              </a:solidFill>
                              <a:latin typeface="Cambria Math" panose="02040503050406030204" pitchFamily="18" charset="0"/>
                            </a:rPr>
                            <m:t>1</m:t>
                          </m:r>
                        </m:num>
                        <m:den>
                          <m:r>
                            <a:rPr lang="en-GB" sz="3000" i="1">
                              <a:solidFill>
                                <a:schemeClr val="accent1"/>
                              </a:solidFill>
                              <a:latin typeface="Cambria Math" panose="02040503050406030204" pitchFamily="18" charset="0"/>
                            </a:rPr>
                            <m:t>6</m:t>
                          </m:r>
                        </m:den>
                      </m:f>
                      <m:r>
                        <a:rPr lang="en-GB" sz="3000" i="1">
                          <a:latin typeface="Cambria Math" panose="02040503050406030204" pitchFamily="18" charset="0"/>
                        </a:rPr>
                        <m:t>−</m:t>
                      </m:r>
                      <m:r>
                        <a:rPr lang="en-GB" sz="3000" i="1">
                          <a:solidFill>
                            <a:schemeClr val="accent6"/>
                          </a:solidFill>
                          <a:latin typeface="Cambria Math" panose="02040503050406030204" pitchFamily="18" charset="0"/>
                        </a:rPr>
                        <m:t>1</m:t>
                      </m:r>
                      <m:f>
                        <m:fPr>
                          <m:ctrlPr>
                            <a:rPr lang="en-GB" sz="3000" i="1">
                              <a:solidFill>
                                <a:schemeClr val="accent6"/>
                              </a:solidFill>
                              <a:latin typeface="Cambria Math" panose="02040503050406030204" pitchFamily="18" charset="0"/>
                            </a:rPr>
                          </m:ctrlPr>
                        </m:fPr>
                        <m:num>
                          <m:r>
                            <a:rPr lang="en-GB" sz="3000" i="1">
                              <a:solidFill>
                                <a:schemeClr val="accent6"/>
                              </a:solidFill>
                              <a:latin typeface="Cambria Math" panose="02040503050406030204" pitchFamily="18" charset="0"/>
                            </a:rPr>
                            <m:t>2</m:t>
                          </m:r>
                        </m:num>
                        <m:den>
                          <m:r>
                            <a:rPr lang="en-GB" sz="3000" i="1">
                              <a:solidFill>
                                <a:schemeClr val="accent6"/>
                              </a:solidFill>
                              <a:latin typeface="Cambria Math" panose="02040503050406030204" pitchFamily="18" charset="0"/>
                            </a:rPr>
                            <m:t>6</m:t>
                          </m:r>
                        </m:den>
                      </m:f>
                    </m:oMath>
                  </m:oMathPara>
                </a14:m>
                <a:endParaRPr lang="en-GB" sz="3000" dirty="0"/>
              </a:p>
            </p:txBody>
          </p:sp>
        </mc:Choice>
        <mc:Fallback xmlns="">
          <p:sp>
            <p:nvSpPr>
              <p:cNvPr id="5" name="TextBox 4">
                <a:extLst>
                  <a:ext uri="{FF2B5EF4-FFF2-40B4-BE49-F238E27FC236}">
                    <a16:creationId xmlns:a16="http://schemas.microsoft.com/office/drawing/2014/main" id="{06F650E6-71D8-45C3-98CF-423227C3A69B}"/>
                  </a:ext>
                </a:extLst>
              </p:cNvPr>
              <p:cNvSpPr txBox="1">
                <a:spLocks noRot="1" noChangeAspect="1" noMove="1" noResize="1" noEditPoints="1" noAdjustHandles="1" noChangeArrowheads="1" noChangeShapeType="1" noTextEdit="1"/>
              </p:cNvSpPr>
              <p:nvPr/>
            </p:nvSpPr>
            <p:spPr>
              <a:xfrm>
                <a:off x="1635921" y="1547641"/>
                <a:ext cx="2936081" cy="959686"/>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9148F77-8031-4F2A-B170-1E502C00F2F8}"/>
                  </a:ext>
                </a:extLst>
              </p:cNvPr>
              <p:cNvSpPr txBox="1"/>
              <p:nvPr/>
            </p:nvSpPr>
            <p:spPr>
              <a:xfrm>
                <a:off x="1635920" y="3563317"/>
                <a:ext cx="2936081" cy="95968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3000" i="1">
                              <a:solidFill>
                                <a:schemeClr val="accent1"/>
                              </a:solidFill>
                              <a:latin typeface="Cambria Math" panose="02040503050406030204" pitchFamily="18" charset="0"/>
                            </a:rPr>
                          </m:ctrlPr>
                        </m:fPr>
                        <m:num>
                          <m:r>
                            <a:rPr lang="en-GB" sz="3000" i="1">
                              <a:solidFill>
                                <a:schemeClr val="accent1"/>
                              </a:solidFill>
                              <a:latin typeface="Cambria Math" panose="02040503050406030204" pitchFamily="18" charset="0"/>
                            </a:rPr>
                            <m:t>43</m:t>
                          </m:r>
                        </m:num>
                        <m:den>
                          <m:r>
                            <a:rPr lang="en-GB" sz="3000" i="1">
                              <a:solidFill>
                                <a:schemeClr val="accent1"/>
                              </a:solidFill>
                              <a:latin typeface="Cambria Math" panose="02040503050406030204" pitchFamily="18" charset="0"/>
                            </a:rPr>
                            <m:t>6</m:t>
                          </m:r>
                        </m:den>
                      </m:f>
                      <m:r>
                        <a:rPr lang="en-GB" sz="3000" i="1">
                          <a:latin typeface="Cambria Math" panose="02040503050406030204" pitchFamily="18" charset="0"/>
                        </a:rPr>
                        <m:t>−</m:t>
                      </m:r>
                      <m:f>
                        <m:fPr>
                          <m:ctrlPr>
                            <a:rPr lang="en-GB" sz="3000" i="1">
                              <a:solidFill>
                                <a:schemeClr val="accent6"/>
                              </a:solidFill>
                              <a:latin typeface="Cambria Math" panose="02040503050406030204" pitchFamily="18" charset="0"/>
                            </a:rPr>
                          </m:ctrlPr>
                        </m:fPr>
                        <m:num>
                          <m:r>
                            <a:rPr lang="en-GB" sz="3000" i="1">
                              <a:solidFill>
                                <a:schemeClr val="accent6"/>
                              </a:solidFill>
                              <a:latin typeface="Cambria Math" panose="02040503050406030204" pitchFamily="18" charset="0"/>
                            </a:rPr>
                            <m:t>8</m:t>
                          </m:r>
                        </m:num>
                        <m:den>
                          <m:r>
                            <a:rPr lang="en-GB" sz="3000" i="1">
                              <a:solidFill>
                                <a:schemeClr val="accent6"/>
                              </a:solidFill>
                              <a:latin typeface="Cambria Math" panose="02040503050406030204" pitchFamily="18" charset="0"/>
                            </a:rPr>
                            <m:t>6</m:t>
                          </m:r>
                        </m:den>
                      </m:f>
                    </m:oMath>
                  </m:oMathPara>
                </a14:m>
                <a:endParaRPr lang="en-GB" sz="3000" dirty="0"/>
              </a:p>
            </p:txBody>
          </p:sp>
        </mc:Choice>
        <mc:Fallback xmlns="">
          <p:sp>
            <p:nvSpPr>
              <p:cNvPr id="7" name="TextBox 6">
                <a:extLst>
                  <a:ext uri="{FF2B5EF4-FFF2-40B4-BE49-F238E27FC236}">
                    <a16:creationId xmlns:a16="http://schemas.microsoft.com/office/drawing/2014/main" id="{39148F77-8031-4F2A-B170-1E502C00F2F8}"/>
                  </a:ext>
                </a:extLst>
              </p:cNvPr>
              <p:cNvSpPr txBox="1">
                <a:spLocks noRot="1" noChangeAspect="1" noMove="1" noResize="1" noEditPoints="1" noAdjustHandles="1" noChangeArrowheads="1" noChangeShapeType="1" noTextEdit="1"/>
              </p:cNvSpPr>
              <p:nvPr/>
            </p:nvSpPr>
            <p:spPr>
              <a:xfrm>
                <a:off x="1635920" y="3563317"/>
                <a:ext cx="2936081" cy="959686"/>
              </a:xfrm>
              <a:prstGeom prst="rect">
                <a:avLst/>
              </a:prstGeom>
              <a:blipFill>
                <a:blip r:embed="rId5"/>
                <a:stretch>
                  <a:fillRect/>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A079AFFD-A871-4187-8B45-ECF2D4ADF48C}"/>
              </a:ext>
            </a:extLst>
          </p:cNvPr>
          <p:cNvSpPr txBox="1"/>
          <p:nvPr/>
        </p:nvSpPr>
        <p:spPr>
          <a:xfrm>
            <a:off x="435685" y="2957332"/>
            <a:ext cx="3501614" cy="369332"/>
          </a:xfrm>
          <a:prstGeom prst="rect">
            <a:avLst/>
          </a:prstGeom>
          <a:noFill/>
        </p:spPr>
        <p:txBody>
          <a:bodyPr wrap="square" rtlCol="0">
            <a:spAutoFit/>
          </a:bodyPr>
          <a:lstStyle/>
          <a:p>
            <a:r>
              <a:rPr lang="en-GB" dirty="0"/>
              <a:t>Expressed as improper fractions:</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1EF44BC9-E5C1-44A1-BE1B-5CF8BE05AB4A}"/>
                  </a:ext>
                </a:extLst>
              </p:cNvPr>
              <p:cNvSpPr txBox="1"/>
              <p:nvPr/>
            </p:nvSpPr>
            <p:spPr>
              <a:xfrm>
                <a:off x="3186366" y="3554422"/>
                <a:ext cx="2936081" cy="96904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000" i="1">
                          <a:latin typeface="Cambria Math" panose="02040503050406030204" pitchFamily="18" charset="0"/>
                        </a:rPr>
                        <m:t>=</m:t>
                      </m:r>
                      <m:f>
                        <m:fPr>
                          <m:ctrlPr>
                            <a:rPr lang="en-GB" sz="3000" i="1">
                              <a:latin typeface="Cambria Math" panose="02040503050406030204" pitchFamily="18" charset="0"/>
                            </a:rPr>
                          </m:ctrlPr>
                        </m:fPr>
                        <m:num>
                          <m:r>
                            <a:rPr lang="en-GB" sz="3000" i="1">
                              <a:latin typeface="Cambria Math" panose="02040503050406030204" pitchFamily="18" charset="0"/>
                            </a:rPr>
                            <m:t>35</m:t>
                          </m:r>
                        </m:num>
                        <m:den>
                          <m:r>
                            <a:rPr lang="en-GB" sz="3000" i="1">
                              <a:latin typeface="Cambria Math" panose="02040503050406030204" pitchFamily="18" charset="0"/>
                            </a:rPr>
                            <m:t>6</m:t>
                          </m:r>
                        </m:den>
                      </m:f>
                    </m:oMath>
                  </m:oMathPara>
                </a14:m>
                <a:endParaRPr lang="en-GB" sz="3000" dirty="0"/>
              </a:p>
            </p:txBody>
          </p:sp>
        </mc:Choice>
        <mc:Fallback xmlns="">
          <p:sp>
            <p:nvSpPr>
              <p:cNvPr id="11" name="TextBox 10">
                <a:extLst>
                  <a:ext uri="{FF2B5EF4-FFF2-40B4-BE49-F238E27FC236}">
                    <a16:creationId xmlns:a16="http://schemas.microsoft.com/office/drawing/2014/main" id="{1EF44BC9-E5C1-44A1-BE1B-5CF8BE05AB4A}"/>
                  </a:ext>
                </a:extLst>
              </p:cNvPr>
              <p:cNvSpPr txBox="1">
                <a:spLocks noRot="1" noChangeAspect="1" noMove="1" noResize="1" noEditPoints="1" noAdjustHandles="1" noChangeArrowheads="1" noChangeShapeType="1" noTextEdit="1"/>
              </p:cNvSpPr>
              <p:nvPr/>
            </p:nvSpPr>
            <p:spPr>
              <a:xfrm>
                <a:off x="3186366" y="3554422"/>
                <a:ext cx="2936081" cy="969048"/>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57D82DF5-9270-470A-9151-8452780C48A6}"/>
                  </a:ext>
                </a:extLst>
              </p:cNvPr>
              <p:cNvSpPr txBox="1"/>
              <p:nvPr/>
            </p:nvSpPr>
            <p:spPr>
              <a:xfrm>
                <a:off x="4341469" y="3554422"/>
                <a:ext cx="2936081" cy="96904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000" i="1">
                          <a:latin typeface="Cambria Math" panose="02040503050406030204" pitchFamily="18" charset="0"/>
                        </a:rPr>
                        <m:t>=5</m:t>
                      </m:r>
                      <m:f>
                        <m:fPr>
                          <m:ctrlPr>
                            <a:rPr lang="en-GB" sz="3000" i="1">
                              <a:latin typeface="Cambria Math" panose="02040503050406030204" pitchFamily="18" charset="0"/>
                            </a:rPr>
                          </m:ctrlPr>
                        </m:fPr>
                        <m:num>
                          <m:r>
                            <a:rPr lang="en-GB" sz="3000" i="1">
                              <a:latin typeface="Cambria Math" panose="02040503050406030204" pitchFamily="18" charset="0"/>
                            </a:rPr>
                            <m:t>5</m:t>
                          </m:r>
                        </m:num>
                        <m:den>
                          <m:r>
                            <a:rPr lang="en-GB" sz="3000" i="1">
                              <a:latin typeface="Cambria Math" panose="02040503050406030204" pitchFamily="18" charset="0"/>
                            </a:rPr>
                            <m:t>6</m:t>
                          </m:r>
                        </m:den>
                      </m:f>
                    </m:oMath>
                  </m:oMathPara>
                </a14:m>
                <a:endParaRPr lang="en-GB" sz="3000" dirty="0"/>
              </a:p>
            </p:txBody>
          </p:sp>
        </mc:Choice>
        <mc:Fallback xmlns="">
          <p:sp>
            <p:nvSpPr>
              <p:cNvPr id="13" name="TextBox 12">
                <a:extLst>
                  <a:ext uri="{FF2B5EF4-FFF2-40B4-BE49-F238E27FC236}">
                    <a16:creationId xmlns:a16="http://schemas.microsoft.com/office/drawing/2014/main" id="{57D82DF5-9270-470A-9151-8452780C48A6}"/>
                  </a:ext>
                </a:extLst>
              </p:cNvPr>
              <p:cNvSpPr txBox="1">
                <a:spLocks noRot="1" noChangeAspect="1" noMove="1" noResize="1" noEditPoints="1" noAdjustHandles="1" noChangeArrowheads="1" noChangeShapeType="1" noTextEdit="1"/>
              </p:cNvSpPr>
              <p:nvPr/>
            </p:nvSpPr>
            <p:spPr>
              <a:xfrm>
                <a:off x="4341469" y="3554422"/>
                <a:ext cx="2936081" cy="969048"/>
              </a:xfrm>
              <a:prstGeom prst="rect">
                <a:avLst/>
              </a:prstGeom>
              <a:blipFill>
                <a:blip r:embed="rId7"/>
                <a:stretch>
                  <a:fillRect/>
                </a:stretch>
              </a:blipFill>
            </p:spPr>
            <p:txBody>
              <a:bodyPr/>
              <a:lstStyle/>
              <a:p>
                <a:r>
                  <a:rPr lang="en-GB">
                    <a:noFill/>
                  </a:rPr>
                  <a:t> </a:t>
                </a:r>
              </a:p>
            </p:txBody>
          </p:sp>
        </mc:Fallback>
      </mc:AlternateContent>
      <p:sp>
        <p:nvSpPr>
          <p:cNvPr id="10" name="Text Placeholder 9">
            <a:extLst>
              <a:ext uri="{FF2B5EF4-FFF2-40B4-BE49-F238E27FC236}">
                <a16:creationId xmlns:a16="http://schemas.microsoft.com/office/drawing/2014/main" id="{4DC98AC5-3994-4B80-8D12-53EDAA597BC7}"/>
              </a:ext>
            </a:extLst>
          </p:cNvPr>
          <p:cNvSpPr>
            <a:spLocks noGrp="1"/>
          </p:cNvSpPr>
          <p:nvPr>
            <p:ph type="body" idx="1"/>
          </p:nvPr>
        </p:nvSpPr>
        <p:spPr/>
        <p:txBody>
          <a:bodyPr/>
          <a:lstStyle/>
          <a:p>
            <a:endParaRPr lang="en-GB"/>
          </a:p>
        </p:txBody>
      </p:sp>
      <p:sp>
        <p:nvSpPr>
          <p:cNvPr id="8" name="Title 7">
            <a:extLst>
              <a:ext uri="{FF2B5EF4-FFF2-40B4-BE49-F238E27FC236}">
                <a16:creationId xmlns:a16="http://schemas.microsoft.com/office/drawing/2014/main" id="{66CD5A50-698A-4246-9625-265A2BDC1B72}"/>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9817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174DECE4-229E-4600-A0B1-BDC15BF7DAE4}"/>
              </a:ext>
            </a:extLst>
          </p:cNvPr>
          <p:cNvSpPr/>
          <p:nvPr/>
        </p:nvSpPr>
        <p:spPr>
          <a:xfrm>
            <a:off x="2412735" y="4082311"/>
            <a:ext cx="935713" cy="865694"/>
          </a:xfrm>
          <a:prstGeom prst="ellipse">
            <a:avLst/>
          </a:prstGeom>
          <a:solidFill>
            <a:srgbClr val="4472C4">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1" name="Oval 20">
            <a:extLst>
              <a:ext uri="{FF2B5EF4-FFF2-40B4-BE49-F238E27FC236}">
                <a16:creationId xmlns:a16="http://schemas.microsoft.com/office/drawing/2014/main" id="{7CFE048B-23BF-4BAD-AB66-59FCD2AE9E3C}"/>
              </a:ext>
            </a:extLst>
          </p:cNvPr>
          <p:cNvSpPr/>
          <p:nvPr/>
        </p:nvSpPr>
        <p:spPr>
          <a:xfrm>
            <a:off x="701808" y="4082310"/>
            <a:ext cx="935713" cy="865694"/>
          </a:xfrm>
          <a:prstGeom prst="ellipse">
            <a:avLst/>
          </a:prstGeom>
          <a:solidFill>
            <a:srgbClr val="4472C4">
              <a:alpha val="3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5" name="Oval 4">
            <a:extLst>
              <a:ext uri="{FF2B5EF4-FFF2-40B4-BE49-F238E27FC236}">
                <a16:creationId xmlns:a16="http://schemas.microsoft.com/office/drawing/2014/main" id="{565A5360-78C7-4E57-B931-CA458AF12A8B}"/>
              </a:ext>
            </a:extLst>
          </p:cNvPr>
          <p:cNvSpPr/>
          <p:nvPr/>
        </p:nvSpPr>
        <p:spPr>
          <a:xfrm>
            <a:off x="1283517" y="2354150"/>
            <a:ext cx="828073" cy="909179"/>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 name="TextBox 9">
            <a:extLst>
              <a:ext uri="{FF2B5EF4-FFF2-40B4-BE49-F238E27FC236}">
                <a16:creationId xmlns:a16="http://schemas.microsoft.com/office/drawing/2014/main" id="{2D0D54BD-DABD-4316-830E-D2B1EFB4A7A4}"/>
              </a:ext>
            </a:extLst>
          </p:cNvPr>
          <p:cNvSpPr txBox="1"/>
          <p:nvPr/>
        </p:nvSpPr>
        <p:spPr>
          <a:xfrm>
            <a:off x="435685" y="1551119"/>
            <a:ext cx="2073536" cy="369332"/>
          </a:xfrm>
          <a:prstGeom prst="rect">
            <a:avLst/>
          </a:prstGeom>
          <a:noFill/>
        </p:spPr>
        <p:txBody>
          <a:bodyPr wrap="square" rtlCol="0">
            <a:spAutoFit/>
          </a:bodyPr>
          <a:lstStyle/>
          <a:p>
            <a:r>
              <a:rPr lang="en-GB" dirty="0"/>
              <a:t>Example 5:</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3245263-9134-4701-A131-BF712911D08E}"/>
                  </a:ext>
                </a:extLst>
              </p:cNvPr>
              <p:cNvSpPr txBox="1"/>
              <p:nvPr/>
            </p:nvSpPr>
            <p:spPr>
              <a:xfrm>
                <a:off x="548431" y="2307686"/>
                <a:ext cx="2936081" cy="95968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000" i="1">
                          <a:latin typeface="Cambria Math" panose="02040503050406030204" pitchFamily="18" charset="0"/>
                        </a:rPr>
                        <m:t>4</m:t>
                      </m:r>
                      <m:f>
                        <m:fPr>
                          <m:ctrlPr>
                            <a:rPr lang="en-GB" sz="3000" i="1">
                              <a:latin typeface="Cambria Math" panose="02040503050406030204" pitchFamily="18" charset="0"/>
                            </a:rPr>
                          </m:ctrlPr>
                        </m:fPr>
                        <m:num>
                          <m:r>
                            <a:rPr lang="en-GB" sz="3000" i="1">
                              <a:latin typeface="Cambria Math" panose="02040503050406030204" pitchFamily="18" charset="0"/>
                            </a:rPr>
                            <m:t>1</m:t>
                          </m:r>
                        </m:num>
                        <m:den>
                          <m:r>
                            <a:rPr lang="en-GB" sz="3000" i="1">
                              <a:latin typeface="Cambria Math" panose="02040503050406030204" pitchFamily="18" charset="0"/>
                            </a:rPr>
                            <m:t>9</m:t>
                          </m:r>
                        </m:den>
                      </m:f>
                      <m:r>
                        <a:rPr lang="en-GB" sz="3000" i="1">
                          <a:latin typeface="Cambria Math" panose="02040503050406030204" pitchFamily="18" charset="0"/>
                        </a:rPr>
                        <m:t>  </m:t>
                      </m:r>
                      <m:r>
                        <a:rPr lang="en-GB" sz="3000" i="1">
                          <a:solidFill>
                            <a:schemeClr val="accent1"/>
                          </a:solidFill>
                          <a:latin typeface="Cambria Math" panose="02040503050406030204" pitchFamily="18" charset="0"/>
                          <a:ea typeface="Cambria Math" panose="02040503050406030204" pitchFamily="18" charset="0"/>
                        </a:rPr>
                        <m:t>×3</m:t>
                      </m:r>
                    </m:oMath>
                  </m:oMathPara>
                </a14:m>
                <a:endParaRPr lang="en-GB" sz="3000" dirty="0"/>
              </a:p>
            </p:txBody>
          </p:sp>
        </mc:Choice>
        <mc:Fallback xmlns="">
          <p:sp>
            <p:nvSpPr>
              <p:cNvPr id="12" name="TextBox 11">
                <a:extLst>
                  <a:ext uri="{FF2B5EF4-FFF2-40B4-BE49-F238E27FC236}">
                    <a16:creationId xmlns:a16="http://schemas.microsoft.com/office/drawing/2014/main" id="{93245263-9134-4701-A131-BF712911D08E}"/>
                  </a:ext>
                </a:extLst>
              </p:cNvPr>
              <p:cNvSpPr txBox="1">
                <a:spLocks noRot="1" noChangeAspect="1" noMove="1" noResize="1" noEditPoints="1" noAdjustHandles="1" noChangeArrowheads="1" noChangeShapeType="1" noTextEdit="1"/>
              </p:cNvSpPr>
              <p:nvPr/>
            </p:nvSpPr>
            <p:spPr>
              <a:xfrm>
                <a:off x="548431" y="2307686"/>
                <a:ext cx="2936081" cy="959686"/>
              </a:xfrm>
              <a:prstGeom prst="rect">
                <a:avLst/>
              </a:prstGeom>
              <a:blipFill>
                <a:blip r:embed="rId4"/>
                <a:stretch>
                  <a:fillRect/>
                </a:stretch>
              </a:blipFill>
            </p:spPr>
            <p:txBody>
              <a:bodyPr/>
              <a:lstStyle/>
              <a:p>
                <a:r>
                  <a:rPr lang="en-GB">
                    <a:noFill/>
                  </a:rPr>
                  <a:t> </a:t>
                </a:r>
              </a:p>
            </p:txBody>
          </p:sp>
        </mc:Fallback>
      </mc:AlternateContent>
      <p:cxnSp>
        <p:nvCxnSpPr>
          <p:cNvPr id="6" name="Straight Connector 5">
            <a:extLst>
              <a:ext uri="{FF2B5EF4-FFF2-40B4-BE49-F238E27FC236}">
                <a16:creationId xmlns:a16="http://schemas.microsoft.com/office/drawing/2014/main" id="{3BDF8D61-C0E6-4A71-9131-076D4472D67D}"/>
              </a:ext>
            </a:extLst>
          </p:cNvPr>
          <p:cNvCxnSpPr>
            <a:cxnSpLocks/>
            <a:endCxn id="21" idx="0"/>
          </p:cNvCxnSpPr>
          <p:nvPr/>
        </p:nvCxnSpPr>
        <p:spPr>
          <a:xfrm flipH="1">
            <a:off x="1169667" y="3199190"/>
            <a:ext cx="290854" cy="883119"/>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8F3DC7F-4A4A-4EF6-8B7B-94D020DB0B82}"/>
              </a:ext>
            </a:extLst>
          </p:cNvPr>
          <p:cNvCxnSpPr>
            <a:cxnSpLocks/>
            <a:endCxn id="22" idx="1"/>
          </p:cNvCxnSpPr>
          <p:nvPr/>
        </p:nvCxnSpPr>
        <p:spPr>
          <a:xfrm>
            <a:off x="1911039" y="3199192"/>
            <a:ext cx="638728" cy="1009897"/>
          </a:xfrm>
          <a:prstGeom prst="line">
            <a:avLst/>
          </a:prstGeom>
          <a:ln w="158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CC23E399-AEBF-48B7-B38B-23FF03F3F8A7}"/>
                  </a:ext>
                </a:extLst>
              </p:cNvPr>
              <p:cNvSpPr/>
              <p:nvPr/>
            </p:nvSpPr>
            <p:spPr>
              <a:xfrm>
                <a:off x="965761" y="4272783"/>
                <a:ext cx="455574" cy="5078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2700" i="1">
                          <a:latin typeface="Cambria Math" panose="02040503050406030204" pitchFamily="18" charset="0"/>
                        </a:rPr>
                        <m:t>4</m:t>
                      </m:r>
                    </m:oMath>
                  </m:oMathPara>
                </a14:m>
                <a:endParaRPr lang="en-GB" sz="2700" dirty="0"/>
              </a:p>
            </p:txBody>
          </p:sp>
        </mc:Choice>
        <mc:Fallback xmlns="">
          <p:sp>
            <p:nvSpPr>
              <p:cNvPr id="15" name="Rectangle 14">
                <a:extLst>
                  <a:ext uri="{FF2B5EF4-FFF2-40B4-BE49-F238E27FC236}">
                    <a16:creationId xmlns:a16="http://schemas.microsoft.com/office/drawing/2014/main" id="{CC23E399-AEBF-48B7-B38B-23FF03F3F8A7}"/>
                  </a:ext>
                </a:extLst>
              </p:cNvPr>
              <p:cNvSpPr>
                <a:spLocks noRot="1" noChangeAspect="1" noMove="1" noResize="1" noEditPoints="1" noAdjustHandles="1" noChangeArrowheads="1" noChangeShapeType="1" noTextEdit="1"/>
              </p:cNvSpPr>
              <p:nvPr/>
            </p:nvSpPr>
            <p:spPr>
              <a:xfrm>
                <a:off x="965761" y="4272783"/>
                <a:ext cx="455574" cy="507831"/>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83140CF7-1F44-4164-8105-3D450D46220D}"/>
                  </a:ext>
                </a:extLst>
              </p:cNvPr>
              <p:cNvSpPr/>
              <p:nvPr/>
            </p:nvSpPr>
            <p:spPr>
              <a:xfrm>
                <a:off x="2687462" y="4133586"/>
                <a:ext cx="423514" cy="786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i="1">
                              <a:latin typeface="Cambria Math" panose="02040503050406030204" pitchFamily="18" charset="0"/>
                            </a:rPr>
                            <m:t>9</m:t>
                          </m:r>
                        </m:den>
                      </m:f>
                    </m:oMath>
                  </m:oMathPara>
                </a14:m>
                <a:endParaRPr lang="en-GB" sz="2400" dirty="0"/>
              </a:p>
            </p:txBody>
          </p:sp>
        </mc:Choice>
        <mc:Fallback xmlns="">
          <p:sp>
            <p:nvSpPr>
              <p:cNvPr id="16" name="Rectangle 15">
                <a:extLst>
                  <a:ext uri="{FF2B5EF4-FFF2-40B4-BE49-F238E27FC236}">
                    <a16:creationId xmlns:a16="http://schemas.microsoft.com/office/drawing/2014/main" id="{83140CF7-1F44-4164-8105-3D450D46220D}"/>
                  </a:ext>
                </a:extLst>
              </p:cNvPr>
              <p:cNvSpPr>
                <a:spLocks noRot="1" noChangeAspect="1" noMove="1" noResize="1" noEditPoints="1" noAdjustHandles="1" noChangeArrowheads="1" noChangeShapeType="1" noTextEdit="1"/>
              </p:cNvSpPr>
              <p:nvPr/>
            </p:nvSpPr>
            <p:spPr>
              <a:xfrm>
                <a:off x="2687462" y="4133586"/>
                <a:ext cx="423514" cy="786177"/>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155D89A3-2EDD-4E5B-BFA0-C3BBB587F0D7}"/>
                  </a:ext>
                </a:extLst>
              </p:cNvPr>
              <p:cNvSpPr/>
              <p:nvPr/>
            </p:nvSpPr>
            <p:spPr>
              <a:xfrm>
                <a:off x="1612290" y="4437876"/>
                <a:ext cx="481222" cy="30008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1350" i="1">
                          <a:solidFill>
                            <a:schemeClr val="accent1"/>
                          </a:solidFill>
                          <a:latin typeface="Cambria Math" panose="02040503050406030204" pitchFamily="18" charset="0"/>
                          <a:ea typeface="Cambria Math" panose="02040503050406030204" pitchFamily="18" charset="0"/>
                        </a:rPr>
                        <m:t>×3</m:t>
                      </m:r>
                    </m:oMath>
                  </m:oMathPara>
                </a14:m>
                <a:endParaRPr lang="en-GB" sz="1350" dirty="0"/>
              </a:p>
            </p:txBody>
          </p:sp>
        </mc:Choice>
        <mc:Fallback xmlns="">
          <p:sp>
            <p:nvSpPr>
              <p:cNvPr id="17" name="Rectangle 16">
                <a:extLst>
                  <a:ext uri="{FF2B5EF4-FFF2-40B4-BE49-F238E27FC236}">
                    <a16:creationId xmlns:a16="http://schemas.microsoft.com/office/drawing/2014/main" id="{155D89A3-2EDD-4E5B-BFA0-C3BBB587F0D7}"/>
                  </a:ext>
                </a:extLst>
              </p:cNvPr>
              <p:cNvSpPr>
                <a:spLocks noRot="1" noChangeAspect="1" noMove="1" noResize="1" noEditPoints="1" noAdjustHandles="1" noChangeArrowheads="1" noChangeShapeType="1" noTextEdit="1"/>
              </p:cNvSpPr>
              <p:nvPr/>
            </p:nvSpPr>
            <p:spPr>
              <a:xfrm>
                <a:off x="1612290" y="4437876"/>
                <a:ext cx="481222" cy="300082"/>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19001EE8-9A45-4444-B778-3A0B6ACCE1B7}"/>
                  </a:ext>
                </a:extLst>
              </p:cNvPr>
              <p:cNvSpPr/>
              <p:nvPr/>
            </p:nvSpPr>
            <p:spPr>
              <a:xfrm>
                <a:off x="3341140" y="4437876"/>
                <a:ext cx="481222" cy="30008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1350" i="1">
                          <a:solidFill>
                            <a:schemeClr val="accent1"/>
                          </a:solidFill>
                          <a:latin typeface="Cambria Math" panose="02040503050406030204" pitchFamily="18" charset="0"/>
                          <a:ea typeface="Cambria Math" panose="02040503050406030204" pitchFamily="18" charset="0"/>
                        </a:rPr>
                        <m:t>×3</m:t>
                      </m:r>
                    </m:oMath>
                  </m:oMathPara>
                </a14:m>
                <a:endParaRPr lang="en-GB" sz="1350" dirty="0"/>
              </a:p>
            </p:txBody>
          </p:sp>
        </mc:Choice>
        <mc:Fallback xmlns="">
          <p:sp>
            <p:nvSpPr>
              <p:cNvPr id="18" name="Rectangle 17">
                <a:extLst>
                  <a:ext uri="{FF2B5EF4-FFF2-40B4-BE49-F238E27FC236}">
                    <a16:creationId xmlns:a16="http://schemas.microsoft.com/office/drawing/2014/main" id="{19001EE8-9A45-4444-B778-3A0B6ACCE1B7}"/>
                  </a:ext>
                </a:extLst>
              </p:cNvPr>
              <p:cNvSpPr>
                <a:spLocks noRot="1" noChangeAspect="1" noMove="1" noResize="1" noEditPoints="1" noAdjustHandles="1" noChangeArrowheads="1" noChangeShapeType="1" noTextEdit="1"/>
              </p:cNvSpPr>
              <p:nvPr/>
            </p:nvSpPr>
            <p:spPr>
              <a:xfrm>
                <a:off x="3341140" y="4437876"/>
                <a:ext cx="481222" cy="300082"/>
              </a:xfrm>
              <a:prstGeom prst="rect">
                <a:avLst/>
              </a:prstGeom>
              <a:blipFill>
                <a:blip r:embed="rId8"/>
                <a:stretch>
                  <a:fillRect/>
                </a:stretch>
              </a:blipFill>
            </p:spPr>
            <p:txBody>
              <a:bodyPr/>
              <a:lstStyle/>
              <a:p>
                <a:r>
                  <a:rPr lang="en-GB">
                    <a:noFill/>
                  </a:rPr>
                  <a:t> </a:t>
                </a:r>
              </a:p>
            </p:txBody>
          </p:sp>
        </mc:Fallback>
      </mc:AlternateContent>
      <p:sp>
        <p:nvSpPr>
          <p:cNvPr id="19" name="TextBox 18">
            <a:extLst>
              <a:ext uri="{FF2B5EF4-FFF2-40B4-BE49-F238E27FC236}">
                <a16:creationId xmlns:a16="http://schemas.microsoft.com/office/drawing/2014/main" id="{35A771FF-AC85-4E4D-AE8A-BC52A5150CFA}"/>
              </a:ext>
            </a:extLst>
          </p:cNvPr>
          <p:cNvSpPr txBox="1"/>
          <p:nvPr/>
        </p:nvSpPr>
        <p:spPr>
          <a:xfrm>
            <a:off x="810628" y="4968619"/>
            <a:ext cx="718073" cy="553998"/>
          </a:xfrm>
          <a:prstGeom prst="rect">
            <a:avLst/>
          </a:prstGeom>
          <a:noFill/>
        </p:spPr>
        <p:txBody>
          <a:bodyPr wrap="square" rtlCol="0">
            <a:spAutoFit/>
          </a:bodyPr>
          <a:lstStyle/>
          <a:p>
            <a:r>
              <a:rPr lang="en-GB" sz="3000" dirty="0"/>
              <a:t>12</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DC22274B-26D5-4D3E-AF01-AF480CFF5FD0}"/>
                  </a:ext>
                </a:extLst>
              </p:cNvPr>
              <p:cNvSpPr txBox="1"/>
              <p:nvPr/>
            </p:nvSpPr>
            <p:spPr>
              <a:xfrm>
                <a:off x="2514600" y="4985162"/>
                <a:ext cx="1064448" cy="87286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2700" i="1">
                              <a:latin typeface="Cambria Math" panose="02040503050406030204" pitchFamily="18" charset="0"/>
                            </a:rPr>
                          </m:ctrlPr>
                        </m:fPr>
                        <m:num>
                          <m:r>
                            <a:rPr lang="en-GB" sz="2700" i="1">
                              <a:latin typeface="Cambria Math" panose="02040503050406030204" pitchFamily="18" charset="0"/>
                            </a:rPr>
                            <m:t>3</m:t>
                          </m:r>
                        </m:num>
                        <m:den>
                          <m:r>
                            <a:rPr lang="en-GB" sz="2700" i="1">
                              <a:latin typeface="Cambria Math" panose="02040503050406030204" pitchFamily="18" charset="0"/>
                            </a:rPr>
                            <m:t>9</m:t>
                          </m:r>
                        </m:den>
                      </m:f>
                    </m:oMath>
                  </m:oMathPara>
                </a14:m>
                <a:endParaRPr lang="en-GB" sz="2700" dirty="0"/>
              </a:p>
            </p:txBody>
          </p:sp>
        </mc:Choice>
        <mc:Fallback xmlns="">
          <p:sp>
            <p:nvSpPr>
              <p:cNvPr id="20" name="TextBox 19">
                <a:extLst>
                  <a:ext uri="{FF2B5EF4-FFF2-40B4-BE49-F238E27FC236}">
                    <a16:creationId xmlns:a16="http://schemas.microsoft.com/office/drawing/2014/main" id="{DC22274B-26D5-4D3E-AF01-AF480CFF5FD0}"/>
                  </a:ext>
                </a:extLst>
              </p:cNvPr>
              <p:cNvSpPr txBox="1">
                <a:spLocks noRot="1" noChangeAspect="1" noMove="1" noResize="1" noEditPoints="1" noAdjustHandles="1" noChangeArrowheads="1" noChangeShapeType="1" noTextEdit="1"/>
              </p:cNvSpPr>
              <p:nvPr/>
            </p:nvSpPr>
            <p:spPr>
              <a:xfrm>
                <a:off x="2514600" y="4985162"/>
                <a:ext cx="1064448" cy="872868"/>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256D60C7-1E73-435D-8309-167BEE8FE481}"/>
                  </a:ext>
                </a:extLst>
              </p:cNvPr>
              <p:cNvSpPr txBox="1"/>
              <p:nvPr/>
            </p:nvSpPr>
            <p:spPr>
              <a:xfrm>
                <a:off x="3908475" y="2323792"/>
                <a:ext cx="1728535" cy="959686"/>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000" i="1">
                          <a:latin typeface="Cambria Math" panose="02040503050406030204" pitchFamily="18" charset="0"/>
                        </a:rPr>
                        <m:t>=12</m:t>
                      </m:r>
                      <m:f>
                        <m:fPr>
                          <m:ctrlPr>
                            <a:rPr lang="en-GB" sz="3000" i="1">
                              <a:latin typeface="Cambria Math" panose="02040503050406030204" pitchFamily="18" charset="0"/>
                            </a:rPr>
                          </m:ctrlPr>
                        </m:fPr>
                        <m:num>
                          <m:r>
                            <a:rPr lang="en-GB" sz="3000" i="1">
                              <a:latin typeface="Cambria Math" panose="02040503050406030204" pitchFamily="18" charset="0"/>
                            </a:rPr>
                            <m:t>1</m:t>
                          </m:r>
                        </m:num>
                        <m:den>
                          <m:r>
                            <a:rPr lang="en-GB" sz="3000" i="1">
                              <a:latin typeface="Cambria Math" panose="02040503050406030204" pitchFamily="18" charset="0"/>
                            </a:rPr>
                            <m:t>3</m:t>
                          </m:r>
                        </m:den>
                      </m:f>
                    </m:oMath>
                  </m:oMathPara>
                </a14:m>
                <a:endParaRPr lang="en-GB" sz="3000" dirty="0"/>
              </a:p>
            </p:txBody>
          </p:sp>
        </mc:Choice>
        <mc:Fallback xmlns="">
          <p:sp>
            <p:nvSpPr>
              <p:cNvPr id="24" name="TextBox 23">
                <a:extLst>
                  <a:ext uri="{FF2B5EF4-FFF2-40B4-BE49-F238E27FC236}">
                    <a16:creationId xmlns:a16="http://schemas.microsoft.com/office/drawing/2014/main" id="{256D60C7-1E73-435D-8309-167BEE8FE481}"/>
                  </a:ext>
                </a:extLst>
              </p:cNvPr>
              <p:cNvSpPr txBox="1">
                <a:spLocks noRot="1" noChangeAspect="1" noMove="1" noResize="1" noEditPoints="1" noAdjustHandles="1" noChangeArrowheads="1" noChangeShapeType="1" noTextEdit="1"/>
              </p:cNvSpPr>
              <p:nvPr/>
            </p:nvSpPr>
            <p:spPr>
              <a:xfrm>
                <a:off x="3908475" y="2323792"/>
                <a:ext cx="1728535" cy="959686"/>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76E4F08F-EC5D-450F-81AB-59AED4A73A75}"/>
                  </a:ext>
                </a:extLst>
              </p:cNvPr>
              <p:cNvSpPr/>
              <p:nvPr/>
            </p:nvSpPr>
            <p:spPr>
              <a:xfrm>
                <a:off x="2687463" y="2549720"/>
                <a:ext cx="521297" cy="5078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2700" i="1">
                          <a:latin typeface="Cambria Math" panose="02040503050406030204" pitchFamily="18" charset="0"/>
                        </a:rPr>
                        <m:t>=</m:t>
                      </m:r>
                    </m:oMath>
                  </m:oMathPara>
                </a14:m>
                <a:endParaRPr lang="en-GB" sz="2700" dirty="0"/>
              </a:p>
            </p:txBody>
          </p:sp>
        </mc:Choice>
        <mc:Fallback xmlns="">
          <p:sp>
            <p:nvSpPr>
              <p:cNvPr id="25" name="Rectangle 24">
                <a:extLst>
                  <a:ext uri="{FF2B5EF4-FFF2-40B4-BE49-F238E27FC236}">
                    <a16:creationId xmlns:a16="http://schemas.microsoft.com/office/drawing/2014/main" id="{76E4F08F-EC5D-450F-81AB-59AED4A73A75}"/>
                  </a:ext>
                </a:extLst>
              </p:cNvPr>
              <p:cNvSpPr>
                <a:spLocks noRot="1" noChangeAspect="1" noMove="1" noResize="1" noEditPoints="1" noAdjustHandles="1" noChangeArrowheads="1" noChangeShapeType="1" noTextEdit="1"/>
              </p:cNvSpPr>
              <p:nvPr/>
            </p:nvSpPr>
            <p:spPr>
              <a:xfrm>
                <a:off x="2687463" y="2549720"/>
                <a:ext cx="521297" cy="507831"/>
              </a:xfrm>
              <a:prstGeom prst="rect">
                <a:avLst/>
              </a:prstGeom>
              <a:blipFill>
                <a:blip r:embed="rId11"/>
                <a:stretch>
                  <a:fillRect/>
                </a:stretch>
              </a:blipFill>
            </p:spPr>
            <p:txBody>
              <a:bodyPr/>
              <a:lstStyle/>
              <a:p>
                <a:r>
                  <a:rPr lang="en-GB">
                    <a:noFill/>
                  </a:rPr>
                  <a:t> </a:t>
                </a:r>
              </a:p>
            </p:txBody>
          </p:sp>
        </mc:Fallback>
      </mc:AlternateContent>
      <p:sp>
        <p:nvSpPr>
          <p:cNvPr id="23" name="Rectangle 22">
            <a:extLst>
              <a:ext uri="{FF2B5EF4-FFF2-40B4-BE49-F238E27FC236}">
                <a16:creationId xmlns:a16="http://schemas.microsoft.com/office/drawing/2014/main" id="{90ABD1B3-6A4D-477C-869D-17BF6914914A}"/>
              </a:ext>
            </a:extLst>
          </p:cNvPr>
          <p:cNvSpPr/>
          <p:nvPr/>
        </p:nvSpPr>
        <p:spPr>
          <a:xfrm>
            <a:off x="4136315" y="1528611"/>
            <a:ext cx="4572000" cy="553998"/>
          </a:xfrm>
          <a:prstGeom prst="rect">
            <a:avLst/>
          </a:prstGeom>
        </p:spPr>
        <p:txBody>
          <a:bodyPr>
            <a:spAutoFit/>
          </a:bodyPr>
          <a:lstStyle/>
          <a:p>
            <a:r>
              <a:rPr lang="en-GB" sz="1500" dirty="0"/>
              <a:t>‘The numerator of the fraction is multiplied by the whole number and the denominator remains the same.’</a:t>
            </a:r>
          </a:p>
        </p:txBody>
      </p:sp>
      <p:sp>
        <p:nvSpPr>
          <p:cNvPr id="8" name="Text Placeholder 7">
            <a:extLst>
              <a:ext uri="{FF2B5EF4-FFF2-40B4-BE49-F238E27FC236}">
                <a16:creationId xmlns:a16="http://schemas.microsoft.com/office/drawing/2014/main" id="{92EE93EE-9090-4E1C-A45A-A4271BE25396}"/>
              </a:ext>
            </a:extLst>
          </p:cNvPr>
          <p:cNvSpPr>
            <a:spLocks noGrp="1"/>
          </p:cNvSpPr>
          <p:nvPr>
            <p:ph type="body" idx="1"/>
          </p:nvPr>
        </p:nvSpPr>
        <p:spPr/>
        <p:txBody>
          <a:bodyPr/>
          <a:lstStyle/>
          <a:p>
            <a:endParaRPr lang="en-GB"/>
          </a:p>
        </p:txBody>
      </p:sp>
      <p:sp>
        <p:nvSpPr>
          <p:cNvPr id="7" name="Title 6">
            <a:extLst>
              <a:ext uri="{FF2B5EF4-FFF2-40B4-BE49-F238E27FC236}">
                <a16:creationId xmlns:a16="http://schemas.microsoft.com/office/drawing/2014/main" id="{2733B9E7-84F4-45CE-867F-93841BEB9C1E}"/>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36595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up)">
                                      <p:cBhvr>
                                        <p:cTn id="13" dur="500"/>
                                        <p:tgtEl>
                                          <p:spTgt spid="1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500"/>
                                        <p:tgtEl>
                                          <p:spTgt spid="18"/>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barn(inVertical)">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56" presetClass="path" presetSubtype="0" accel="50000" decel="50000" fill="hold" grpId="1" nodeType="clickEffect">
                                  <p:stCondLst>
                                    <p:cond delay="0"/>
                                  </p:stCondLst>
                                  <p:childTnLst>
                                    <p:animMotion origin="layout" path="M -4.58333E-6 4.07407E-6 L 0.25573 -0.46204 " pathEditMode="relative" rAng="0" ptsTypes="AA">
                                      <p:cBhvr>
                                        <p:cTn id="48" dur="1500" fill="hold"/>
                                        <p:tgtEl>
                                          <p:spTgt spid="19"/>
                                        </p:tgtEl>
                                        <p:attrNameLst>
                                          <p:attrName>ppt_x</p:attrName>
                                          <p:attrName>ppt_y</p:attrName>
                                        </p:attrNameLst>
                                      </p:cBhvr>
                                      <p:rCtr x="12786" y="-23102"/>
                                    </p:animMotion>
                                  </p:childTnLst>
                                </p:cTn>
                              </p:par>
                            </p:childTnLst>
                          </p:cTn>
                        </p:par>
                        <p:par>
                          <p:cTn id="49" fill="hold">
                            <p:stCondLst>
                              <p:cond delay="1500"/>
                            </p:stCondLst>
                            <p:childTnLst>
                              <p:par>
                                <p:cTn id="50" presetID="56" presetClass="path" presetSubtype="0" accel="50000" decel="50000" fill="hold" grpId="1" nodeType="afterEffect">
                                  <p:stCondLst>
                                    <p:cond delay="0"/>
                                  </p:stCondLst>
                                  <p:childTnLst>
                                    <p:animMotion origin="layout" path="M -0.02591 -0.00163 L 0.07631 -0.49538 " pathEditMode="relative" rAng="0" ptsTypes="AA">
                                      <p:cBhvr>
                                        <p:cTn id="51" dur="1500" fill="hold"/>
                                        <p:tgtEl>
                                          <p:spTgt spid="20"/>
                                        </p:tgtEl>
                                        <p:attrNameLst>
                                          <p:attrName>ppt_x</p:attrName>
                                          <p:attrName>ppt_y</p:attrName>
                                        </p:attrNameLst>
                                      </p:cBhvr>
                                      <p:rCtr x="5104" y="-24699"/>
                                    </p:animMotion>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5" grpId="0" animBg="1"/>
      <p:bldP spid="15" grpId="0"/>
      <p:bldP spid="16" grpId="0"/>
      <p:bldP spid="17" grpId="0"/>
      <p:bldP spid="18" grpId="0"/>
      <p:bldP spid="19" grpId="0"/>
      <p:bldP spid="19" grpId="1"/>
      <p:bldP spid="20" grpId="0"/>
      <p:bldP spid="20" grpId="1"/>
      <p:bldP spid="24" grpId="0"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D0D54BD-DABD-4316-830E-D2B1EFB4A7A4}"/>
              </a:ext>
            </a:extLst>
          </p:cNvPr>
          <p:cNvSpPr txBox="1"/>
          <p:nvPr/>
        </p:nvSpPr>
        <p:spPr>
          <a:xfrm>
            <a:off x="435685" y="1551119"/>
            <a:ext cx="2073536" cy="369332"/>
          </a:xfrm>
          <a:prstGeom prst="rect">
            <a:avLst/>
          </a:prstGeom>
          <a:noFill/>
        </p:spPr>
        <p:txBody>
          <a:bodyPr wrap="square" rtlCol="0">
            <a:spAutoFit/>
          </a:bodyPr>
          <a:lstStyle/>
          <a:p>
            <a:r>
              <a:rPr lang="en-GB" dirty="0"/>
              <a:t>Example 6:</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448E808-D574-4A1F-BD75-D63E4468D455}"/>
                  </a:ext>
                </a:extLst>
              </p:cNvPr>
              <p:cNvSpPr txBox="1"/>
              <p:nvPr/>
            </p:nvSpPr>
            <p:spPr>
              <a:xfrm>
                <a:off x="-108543" y="2324399"/>
                <a:ext cx="2936081" cy="96738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000" i="1">
                          <a:latin typeface="Cambria Math" panose="02040503050406030204" pitchFamily="18" charset="0"/>
                        </a:rPr>
                        <m:t>10 </m:t>
                      </m:r>
                      <m:r>
                        <a:rPr lang="en-GB" sz="3000" i="1">
                          <a:latin typeface="Cambria Math" panose="02040503050406030204" pitchFamily="18" charset="0"/>
                          <a:ea typeface="Cambria Math" panose="02040503050406030204" pitchFamily="18" charset="0"/>
                        </a:rPr>
                        <m:t>×</m:t>
                      </m:r>
                      <m:f>
                        <m:fPr>
                          <m:ctrlPr>
                            <a:rPr lang="en-GB" sz="3000" i="1">
                              <a:latin typeface="Cambria Math" panose="02040503050406030204" pitchFamily="18" charset="0"/>
                            </a:rPr>
                          </m:ctrlPr>
                        </m:fPr>
                        <m:num>
                          <m:r>
                            <a:rPr lang="en-GB" sz="3000" i="1">
                              <a:latin typeface="Cambria Math" panose="02040503050406030204" pitchFamily="18" charset="0"/>
                            </a:rPr>
                            <m:t>5</m:t>
                          </m:r>
                        </m:num>
                        <m:den>
                          <m:r>
                            <a:rPr lang="en-GB" sz="3000" i="1">
                              <a:latin typeface="Cambria Math" panose="02040503050406030204" pitchFamily="18" charset="0"/>
                            </a:rPr>
                            <m:t>7</m:t>
                          </m:r>
                        </m:den>
                      </m:f>
                    </m:oMath>
                  </m:oMathPara>
                </a14:m>
                <a:endParaRPr lang="en-GB" sz="3000" dirty="0"/>
              </a:p>
            </p:txBody>
          </p:sp>
        </mc:Choice>
        <mc:Fallback xmlns="">
          <p:sp>
            <p:nvSpPr>
              <p:cNvPr id="23" name="TextBox 22">
                <a:extLst>
                  <a:ext uri="{FF2B5EF4-FFF2-40B4-BE49-F238E27FC236}">
                    <a16:creationId xmlns:a16="http://schemas.microsoft.com/office/drawing/2014/main" id="{2448E808-D574-4A1F-BD75-D63E4468D455}"/>
                  </a:ext>
                </a:extLst>
              </p:cNvPr>
              <p:cNvSpPr txBox="1">
                <a:spLocks noRot="1" noChangeAspect="1" noMove="1" noResize="1" noEditPoints="1" noAdjustHandles="1" noChangeArrowheads="1" noChangeShapeType="1" noTextEdit="1"/>
              </p:cNvSpPr>
              <p:nvPr/>
            </p:nvSpPr>
            <p:spPr>
              <a:xfrm>
                <a:off x="-108543" y="2324399"/>
                <a:ext cx="2936081" cy="967381"/>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3EB14D17-4BCB-41D5-9D2E-E3CF79CF82F8}"/>
                  </a:ext>
                </a:extLst>
              </p:cNvPr>
              <p:cNvSpPr txBox="1"/>
              <p:nvPr/>
            </p:nvSpPr>
            <p:spPr>
              <a:xfrm>
                <a:off x="3537741" y="2324399"/>
                <a:ext cx="1728535" cy="958019"/>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000" i="1">
                          <a:latin typeface="Cambria Math" panose="02040503050406030204" pitchFamily="18" charset="0"/>
                        </a:rPr>
                        <m:t>=7</m:t>
                      </m:r>
                      <m:f>
                        <m:fPr>
                          <m:ctrlPr>
                            <a:rPr lang="en-GB" sz="3000" i="1">
                              <a:latin typeface="Cambria Math" panose="02040503050406030204" pitchFamily="18" charset="0"/>
                            </a:rPr>
                          </m:ctrlPr>
                        </m:fPr>
                        <m:num>
                          <m:r>
                            <a:rPr lang="en-GB" sz="3000" i="1">
                              <a:latin typeface="Cambria Math" panose="02040503050406030204" pitchFamily="18" charset="0"/>
                            </a:rPr>
                            <m:t>1</m:t>
                          </m:r>
                        </m:num>
                        <m:den>
                          <m:r>
                            <a:rPr lang="en-GB" sz="3000" i="1">
                              <a:latin typeface="Cambria Math" panose="02040503050406030204" pitchFamily="18" charset="0"/>
                            </a:rPr>
                            <m:t>7</m:t>
                          </m:r>
                        </m:den>
                      </m:f>
                    </m:oMath>
                  </m:oMathPara>
                </a14:m>
                <a:endParaRPr lang="en-GB" sz="3000" dirty="0"/>
              </a:p>
            </p:txBody>
          </p:sp>
        </mc:Choice>
        <mc:Fallback xmlns="">
          <p:sp>
            <p:nvSpPr>
              <p:cNvPr id="36" name="TextBox 35">
                <a:extLst>
                  <a:ext uri="{FF2B5EF4-FFF2-40B4-BE49-F238E27FC236}">
                    <a16:creationId xmlns:a16="http://schemas.microsoft.com/office/drawing/2014/main" id="{3EB14D17-4BCB-41D5-9D2E-E3CF79CF82F8}"/>
                  </a:ext>
                </a:extLst>
              </p:cNvPr>
              <p:cNvSpPr txBox="1">
                <a:spLocks noRot="1" noChangeAspect="1" noMove="1" noResize="1" noEditPoints="1" noAdjustHandles="1" noChangeArrowheads="1" noChangeShapeType="1" noTextEdit="1"/>
              </p:cNvSpPr>
              <p:nvPr/>
            </p:nvSpPr>
            <p:spPr>
              <a:xfrm>
                <a:off x="3537741" y="2324399"/>
                <a:ext cx="1728535" cy="958019"/>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7" name="Rectangle 36">
                <a:extLst>
                  <a:ext uri="{FF2B5EF4-FFF2-40B4-BE49-F238E27FC236}">
                    <a16:creationId xmlns:a16="http://schemas.microsoft.com/office/drawing/2014/main" id="{04620518-505B-4443-9827-E62503262D05}"/>
                  </a:ext>
                </a:extLst>
              </p:cNvPr>
              <p:cNvSpPr/>
              <p:nvPr/>
            </p:nvSpPr>
            <p:spPr>
              <a:xfrm>
                <a:off x="2211437" y="2570236"/>
                <a:ext cx="521297" cy="5078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2700" i="1">
                          <a:latin typeface="Cambria Math" panose="02040503050406030204" pitchFamily="18" charset="0"/>
                        </a:rPr>
                        <m:t>=</m:t>
                      </m:r>
                    </m:oMath>
                  </m:oMathPara>
                </a14:m>
                <a:endParaRPr lang="en-GB" sz="2700" dirty="0"/>
              </a:p>
            </p:txBody>
          </p:sp>
        </mc:Choice>
        <mc:Fallback xmlns="">
          <p:sp>
            <p:nvSpPr>
              <p:cNvPr id="37" name="Rectangle 36">
                <a:extLst>
                  <a:ext uri="{FF2B5EF4-FFF2-40B4-BE49-F238E27FC236}">
                    <a16:creationId xmlns:a16="http://schemas.microsoft.com/office/drawing/2014/main" id="{04620518-505B-4443-9827-E62503262D05}"/>
                  </a:ext>
                </a:extLst>
              </p:cNvPr>
              <p:cNvSpPr>
                <a:spLocks noRot="1" noChangeAspect="1" noMove="1" noResize="1" noEditPoints="1" noAdjustHandles="1" noChangeArrowheads="1" noChangeShapeType="1" noTextEdit="1"/>
              </p:cNvSpPr>
              <p:nvPr/>
            </p:nvSpPr>
            <p:spPr>
              <a:xfrm>
                <a:off x="2211437" y="2570236"/>
                <a:ext cx="521297" cy="507831"/>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C1AFEF19-E561-4963-A9B5-087D3987BBBB}"/>
                  </a:ext>
                </a:extLst>
              </p:cNvPr>
              <p:cNvSpPr txBox="1"/>
              <p:nvPr/>
            </p:nvSpPr>
            <p:spPr>
              <a:xfrm>
                <a:off x="2686565" y="2324400"/>
                <a:ext cx="1308830" cy="967381"/>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3000" i="1">
                              <a:latin typeface="Cambria Math" panose="02040503050406030204" pitchFamily="18" charset="0"/>
                            </a:rPr>
                          </m:ctrlPr>
                        </m:fPr>
                        <m:num>
                          <m:r>
                            <a:rPr lang="en-GB" sz="3000" i="1">
                              <a:latin typeface="Cambria Math" panose="02040503050406030204" pitchFamily="18" charset="0"/>
                            </a:rPr>
                            <m:t>50</m:t>
                          </m:r>
                        </m:num>
                        <m:den>
                          <m:r>
                            <a:rPr lang="en-GB" sz="3000" i="1">
                              <a:latin typeface="Cambria Math" panose="02040503050406030204" pitchFamily="18" charset="0"/>
                            </a:rPr>
                            <m:t>7</m:t>
                          </m:r>
                        </m:den>
                      </m:f>
                    </m:oMath>
                  </m:oMathPara>
                </a14:m>
                <a:endParaRPr lang="en-GB" sz="3000" dirty="0"/>
              </a:p>
            </p:txBody>
          </p:sp>
        </mc:Choice>
        <mc:Fallback xmlns="">
          <p:sp>
            <p:nvSpPr>
              <p:cNvPr id="51" name="TextBox 50">
                <a:extLst>
                  <a:ext uri="{FF2B5EF4-FFF2-40B4-BE49-F238E27FC236}">
                    <a16:creationId xmlns:a16="http://schemas.microsoft.com/office/drawing/2014/main" id="{C1AFEF19-E561-4963-A9B5-087D3987BBBB}"/>
                  </a:ext>
                </a:extLst>
              </p:cNvPr>
              <p:cNvSpPr txBox="1">
                <a:spLocks noRot="1" noChangeAspect="1" noMove="1" noResize="1" noEditPoints="1" noAdjustHandles="1" noChangeArrowheads="1" noChangeShapeType="1" noTextEdit="1"/>
              </p:cNvSpPr>
              <p:nvPr/>
            </p:nvSpPr>
            <p:spPr>
              <a:xfrm>
                <a:off x="2686565" y="2324400"/>
                <a:ext cx="1308830" cy="967381"/>
              </a:xfrm>
              <a:prstGeom prst="rect">
                <a:avLst/>
              </a:prstGeom>
              <a:blipFill>
                <a:blip r:embed="rId7"/>
                <a:stretch>
                  <a:fillRect/>
                </a:stretch>
              </a:blipFill>
            </p:spPr>
            <p:txBody>
              <a:bodyPr/>
              <a:lstStyle/>
              <a:p>
                <a:r>
                  <a:rPr lang="en-GB">
                    <a:noFill/>
                  </a:rPr>
                  <a:t> </a:t>
                </a:r>
              </a:p>
            </p:txBody>
          </p:sp>
        </mc:Fallback>
      </mc:AlternateContent>
      <p:sp>
        <p:nvSpPr>
          <p:cNvPr id="8" name="Rectangle 7">
            <a:extLst>
              <a:ext uri="{FF2B5EF4-FFF2-40B4-BE49-F238E27FC236}">
                <a16:creationId xmlns:a16="http://schemas.microsoft.com/office/drawing/2014/main" id="{B425527B-DA68-42E9-A787-68B068DB5FE7}"/>
              </a:ext>
            </a:extLst>
          </p:cNvPr>
          <p:cNvSpPr/>
          <p:nvPr/>
        </p:nvSpPr>
        <p:spPr>
          <a:xfrm>
            <a:off x="4136315" y="1528611"/>
            <a:ext cx="4572000" cy="553998"/>
          </a:xfrm>
          <a:prstGeom prst="rect">
            <a:avLst/>
          </a:prstGeom>
        </p:spPr>
        <p:txBody>
          <a:bodyPr>
            <a:spAutoFit/>
          </a:bodyPr>
          <a:lstStyle/>
          <a:p>
            <a:r>
              <a:rPr lang="en-GB" sz="1500" dirty="0"/>
              <a:t>‘The numerator of the fraction is multiplied by the whole number and the denominator remains the same.’</a:t>
            </a:r>
          </a:p>
        </p:txBody>
      </p:sp>
      <p:sp>
        <p:nvSpPr>
          <p:cNvPr id="6" name="Text Placeholder 5">
            <a:extLst>
              <a:ext uri="{FF2B5EF4-FFF2-40B4-BE49-F238E27FC236}">
                <a16:creationId xmlns:a16="http://schemas.microsoft.com/office/drawing/2014/main" id="{C2A03788-0F2C-448F-8EB2-B935D63DC425}"/>
              </a:ext>
            </a:extLst>
          </p:cNvPr>
          <p:cNvSpPr>
            <a:spLocks noGrp="1"/>
          </p:cNvSpPr>
          <p:nvPr>
            <p:ph type="body" idx="1"/>
          </p:nvPr>
        </p:nvSpPr>
        <p:spPr/>
        <p:txBody>
          <a:bodyPr/>
          <a:lstStyle/>
          <a:p>
            <a:endParaRPr lang="en-GB"/>
          </a:p>
        </p:txBody>
      </p:sp>
      <p:sp>
        <p:nvSpPr>
          <p:cNvPr id="5" name="Title 4">
            <a:extLst>
              <a:ext uri="{FF2B5EF4-FFF2-40B4-BE49-F238E27FC236}">
                <a16:creationId xmlns:a16="http://schemas.microsoft.com/office/drawing/2014/main" id="{DD911999-F9C9-44D4-BF2E-E34BCA593453}"/>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113583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5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D0D54BD-DABD-4316-830E-D2B1EFB4A7A4}"/>
              </a:ext>
            </a:extLst>
          </p:cNvPr>
          <p:cNvSpPr txBox="1"/>
          <p:nvPr/>
        </p:nvSpPr>
        <p:spPr>
          <a:xfrm>
            <a:off x="298524" y="1328892"/>
            <a:ext cx="8253806" cy="923330"/>
          </a:xfrm>
          <a:prstGeom prst="rect">
            <a:avLst/>
          </a:prstGeom>
          <a:noFill/>
        </p:spPr>
        <p:txBody>
          <a:bodyPr wrap="square" rtlCol="0">
            <a:spAutoFit/>
          </a:bodyPr>
          <a:lstStyle/>
          <a:p>
            <a:r>
              <a:rPr lang="en-GB" dirty="0"/>
              <a:t>Here are 5 calculations. Solve them – remember to express each answer as a mixed number in its simplest form. After this, order the calculations from easiest to hardest. Justify your order with an explanation.</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448E808-D574-4A1F-BD75-D63E4468D455}"/>
                  </a:ext>
                </a:extLst>
              </p:cNvPr>
              <p:cNvSpPr txBox="1"/>
              <p:nvPr/>
            </p:nvSpPr>
            <p:spPr>
              <a:xfrm>
                <a:off x="891917" y="2319595"/>
                <a:ext cx="4013570" cy="3494996"/>
              </a:xfrm>
              <a:prstGeom prst="rect">
                <a:avLst/>
              </a:prstGeom>
              <a:noFill/>
            </p:spPr>
            <p:txBody>
              <a:bodyPr wrap="square" rtlCol="0">
                <a:spAutoFit/>
              </a:bodyPr>
              <a:lstStyle/>
              <a:p>
                <a:pPr marL="557213" indent="-557213">
                  <a:lnSpc>
                    <a:spcPct val="150000"/>
                  </a:lnSpc>
                  <a:buFont typeface="+mj-lt"/>
                  <a:buAutoNum type="alphaLcParenR"/>
                </a:pPr>
                <a14:m>
                  <m:oMath xmlns:m="http://schemas.openxmlformats.org/officeDocument/2006/math">
                    <m:r>
                      <a:rPr lang="en-GB" sz="2100" i="1">
                        <a:latin typeface="Cambria Math" panose="02040503050406030204" pitchFamily="18" charset="0"/>
                      </a:rPr>
                      <m:t>5</m:t>
                    </m:r>
                    <m:f>
                      <m:fPr>
                        <m:ctrlPr>
                          <a:rPr lang="en-GB" sz="2100" i="1">
                            <a:latin typeface="Cambria Math" panose="02040503050406030204" pitchFamily="18" charset="0"/>
                          </a:rPr>
                        </m:ctrlPr>
                      </m:fPr>
                      <m:num>
                        <m:r>
                          <a:rPr lang="en-GB" sz="2100" i="1">
                            <a:latin typeface="Cambria Math" panose="02040503050406030204" pitchFamily="18" charset="0"/>
                          </a:rPr>
                          <m:t>5</m:t>
                        </m:r>
                      </m:num>
                      <m:den>
                        <m:r>
                          <a:rPr lang="en-GB" sz="2100" i="1">
                            <a:latin typeface="Cambria Math" panose="02040503050406030204" pitchFamily="18" charset="0"/>
                          </a:rPr>
                          <m:t>6</m:t>
                        </m:r>
                      </m:den>
                    </m:f>
                    <m:r>
                      <a:rPr lang="en-GB" sz="2100" i="1">
                        <a:latin typeface="Cambria Math" panose="02040503050406030204" pitchFamily="18" charset="0"/>
                      </a:rPr>
                      <m:t> </m:t>
                    </m:r>
                    <m:r>
                      <a:rPr lang="en-GB" sz="2100" i="1">
                        <a:latin typeface="Cambria Math" panose="02040503050406030204" pitchFamily="18" charset="0"/>
                        <a:ea typeface="Cambria Math" panose="02040503050406030204" pitchFamily="18" charset="0"/>
                      </a:rPr>
                      <m:t>×2</m:t>
                    </m:r>
                  </m:oMath>
                </a14:m>
                <a:endParaRPr lang="en-GB" sz="2100" dirty="0">
                  <a:ea typeface="Cambria Math" panose="02040503050406030204" pitchFamily="18" charset="0"/>
                </a:endParaRPr>
              </a:p>
              <a:p>
                <a:pPr marL="557213" indent="-557213">
                  <a:lnSpc>
                    <a:spcPct val="150000"/>
                  </a:lnSpc>
                  <a:buFont typeface="+mj-lt"/>
                  <a:buAutoNum type="alphaLcParenR"/>
                </a:pPr>
                <a14:m>
                  <m:oMath xmlns:m="http://schemas.openxmlformats.org/officeDocument/2006/math">
                    <m:r>
                      <a:rPr lang="en-GB" sz="2100" i="1">
                        <a:latin typeface="Cambria Math" panose="02040503050406030204" pitchFamily="18" charset="0"/>
                      </a:rPr>
                      <m:t>4</m:t>
                    </m:r>
                    <m:f>
                      <m:fPr>
                        <m:ctrlPr>
                          <a:rPr lang="en-GB" sz="2100" i="1">
                            <a:latin typeface="Cambria Math" panose="02040503050406030204" pitchFamily="18" charset="0"/>
                          </a:rPr>
                        </m:ctrlPr>
                      </m:fPr>
                      <m:num>
                        <m:r>
                          <a:rPr lang="en-GB" sz="2100" i="1">
                            <a:latin typeface="Cambria Math" panose="02040503050406030204" pitchFamily="18" charset="0"/>
                          </a:rPr>
                          <m:t>8</m:t>
                        </m:r>
                      </m:num>
                      <m:den>
                        <m:r>
                          <a:rPr lang="en-GB" sz="2100" i="1">
                            <a:latin typeface="Cambria Math" panose="02040503050406030204" pitchFamily="18" charset="0"/>
                          </a:rPr>
                          <m:t>9</m:t>
                        </m:r>
                      </m:den>
                    </m:f>
                    <m:r>
                      <a:rPr lang="en-GB" sz="2100" i="1">
                        <a:latin typeface="Cambria Math" panose="02040503050406030204" pitchFamily="18" charset="0"/>
                      </a:rPr>
                      <m:t>+</m:t>
                    </m:r>
                    <m:r>
                      <a:rPr lang="en-GB" sz="2100" i="1">
                        <a:latin typeface="Cambria Math" panose="02040503050406030204" pitchFamily="18" charset="0"/>
                        <a:ea typeface="Cambria Math" panose="02040503050406030204" pitchFamily="18" charset="0"/>
                      </a:rPr>
                      <m:t>2</m:t>
                    </m:r>
                    <m:f>
                      <m:fPr>
                        <m:ctrlPr>
                          <a:rPr lang="en-GB" sz="2100" i="1">
                            <a:latin typeface="Cambria Math" panose="02040503050406030204" pitchFamily="18" charset="0"/>
                            <a:ea typeface="Cambria Math" panose="02040503050406030204" pitchFamily="18" charset="0"/>
                          </a:rPr>
                        </m:ctrlPr>
                      </m:fPr>
                      <m:num>
                        <m:r>
                          <a:rPr lang="en-GB" sz="2100" i="1">
                            <a:latin typeface="Cambria Math" panose="02040503050406030204" pitchFamily="18" charset="0"/>
                            <a:ea typeface="Cambria Math" panose="02040503050406030204" pitchFamily="18" charset="0"/>
                          </a:rPr>
                          <m:t>5</m:t>
                        </m:r>
                      </m:num>
                      <m:den>
                        <m:r>
                          <a:rPr lang="en-GB" sz="2100" i="1">
                            <a:latin typeface="Cambria Math" panose="02040503050406030204" pitchFamily="18" charset="0"/>
                            <a:ea typeface="Cambria Math" panose="02040503050406030204" pitchFamily="18" charset="0"/>
                          </a:rPr>
                          <m:t>9</m:t>
                        </m:r>
                      </m:den>
                    </m:f>
                  </m:oMath>
                </a14:m>
                <a:endParaRPr lang="en-GB" sz="2100" dirty="0">
                  <a:ea typeface="Cambria Math" panose="02040503050406030204" pitchFamily="18" charset="0"/>
                </a:endParaRPr>
              </a:p>
              <a:p>
                <a:pPr marL="557213" indent="-557213">
                  <a:lnSpc>
                    <a:spcPct val="150000"/>
                  </a:lnSpc>
                  <a:buFont typeface="+mj-lt"/>
                  <a:buAutoNum type="alphaLcParenR"/>
                </a:pPr>
                <a14:m>
                  <m:oMath xmlns:m="http://schemas.openxmlformats.org/officeDocument/2006/math">
                    <m:f>
                      <m:fPr>
                        <m:ctrlPr>
                          <a:rPr lang="en-GB" sz="2100" i="1">
                            <a:latin typeface="Cambria Math" panose="02040503050406030204" pitchFamily="18" charset="0"/>
                          </a:rPr>
                        </m:ctrlPr>
                      </m:fPr>
                      <m:num>
                        <m:r>
                          <a:rPr lang="en-GB" sz="2100" i="1">
                            <a:latin typeface="Cambria Math" panose="02040503050406030204" pitchFamily="18" charset="0"/>
                          </a:rPr>
                          <m:t>15</m:t>
                        </m:r>
                      </m:num>
                      <m:den>
                        <m:r>
                          <a:rPr lang="en-GB" sz="2100" i="1">
                            <a:latin typeface="Cambria Math" panose="02040503050406030204" pitchFamily="18" charset="0"/>
                          </a:rPr>
                          <m:t>4</m:t>
                        </m:r>
                      </m:den>
                    </m:f>
                    <m:r>
                      <a:rPr lang="en-GB" sz="2100" i="1">
                        <a:latin typeface="Cambria Math" panose="02040503050406030204" pitchFamily="18" charset="0"/>
                      </a:rPr>
                      <m:t> −</m:t>
                    </m:r>
                  </m:oMath>
                </a14:m>
                <a:r>
                  <a:rPr lang="en-GB" sz="2100" dirty="0">
                    <a:ea typeface="Cambria Math" panose="02040503050406030204" pitchFamily="18" charset="0"/>
                  </a:rPr>
                  <a:t> </a:t>
                </a:r>
                <a14:m>
                  <m:oMath xmlns:m="http://schemas.openxmlformats.org/officeDocument/2006/math">
                    <m:f>
                      <m:fPr>
                        <m:ctrlPr>
                          <a:rPr lang="en-GB" sz="2100" i="1" dirty="0">
                            <a:latin typeface="Cambria Math" panose="02040503050406030204" pitchFamily="18" charset="0"/>
                            <a:ea typeface="Cambria Math" panose="02040503050406030204" pitchFamily="18" charset="0"/>
                          </a:rPr>
                        </m:ctrlPr>
                      </m:fPr>
                      <m:num>
                        <m:r>
                          <a:rPr lang="en-GB" sz="2100" i="1" dirty="0">
                            <a:latin typeface="Cambria Math" panose="02040503050406030204" pitchFamily="18" charset="0"/>
                            <a:ea typeface="Cambria Math" panose="02040503050406030204" pitchFamily="18" charset="0"/>
                          </a:rPr>
                          <m:t>9</m:t>
                        </m:r>
                      </m:num>
                      <m:den>
                        <m:r>
                          <a:rPr lang="en-GB" sz="2100" i="1" dirty="0">
                            <a:latin typeface="Cambria Math" panose="02040503050406030204" pitchFamily="18" charset="0"/>
                            <a:ea typeface="Cambria Math" panose="02040503050406030204" pitchFamily="18" charset="0"/>
                          </a:rPr>
                          <m:t>4</m:t>
                        </m:r>
                      </m:den>
                    </m:f>
                  </m:oMath>
                </a14:m>
                <a:endParaRPr lang="en-GB" sz="2100" dirty="0">
                  <a:ea typeface="Cambria Math" panose="02040503050406030204" pitchFamily="18" charset="0"/>
                </a:endParaRPr>
              </a:p>
              <a:p>
                <a:pPr marL="557213" indent="-557213">
                  <a:lnSpc>
                    <a:spcPct val="150000"/>
                  </a:lnSpc>
                  <a:buFont typeface="+mj-lt"/>
                  <a:buAutoNum type="alphaLcParenR"/>
                </a:pPr>
                <a14:m>
                  <m:oMath xmlns:m="http://schemas.openxmlformats.org/officeDocument/2006/math">
                    <m:f>
                      <m:fPr>
                        <m:ctrlPr>
                          <a:rPr lang="en-GB" sz="2100" i="1">
                            <a:latin typeface="Cambria Math" panose="02040503050406030204" pitchFamily="18" charset="0"/>
                          </a:rPr>
                        </m:ctrlPr>
                      </m:fPr>
                      <m:num>
                        <m:r>
                          <a:rPr lang="en-GB" sz="2100" i="1">
                            <a:latin typeface="Cambria Math" panose="02040503050406030204" pitchFamily="18" charset="0"/>
                          </a:rPr>
                          <m:t>7</m:t>
                        </m:r>
                      </m:num>
                      <m:den>
                        <m:r>
                          <a:rPr lang="en-GB" sz="2100" i="1">
                            <a:latin typeface="Cambria Math" panose="02040503050406030204" pitchFamily="18" charset="0"/>
                          </a:rPr>
                          <m:t>6</m:t>
                        </m:r>
                      </m:den>
                    </m:f>
                    <m:r>
                      <a:rPr lang="en-GB" sz="2100" i="1">
                        <a:latin typeface="Cambria Math" panose="02040503050406030204" pitchFamily="18" charset="0"/>
                      </a:rPr>
                      <m:t>+</m:t>
                    </m:r>
                    <m:f>
                      <m:fPr>
                        <m:ctrlPr>
                          <a:rPr lang="en-GB" sz="2100" i="1">
                            <a:latin typeface="Cambria Math" panose="02040503050406030204" pitchFamily="18" charset="0"/>
                          </a:rPr>
                        </m:ctrlPr>
                      </m:fPr>
                      <m:num>
                        <m:r>
                          <a:rPr lang="en-GB" sz="2100" i="1">
                            <a:latin typeface="Cambria Math" panose="02040503050406030204" pitchFamily="18" charset="0"/>
                          </a:rPr>
                          <m:t>14</m:t>
                        </m:r>
                      </m:num>
                      <m:den>
                        <m:r>
                          <a:rPr lang="en-GB" sz="2100" i="1">
                            <a:latin typeface="Cambria Math" panose="02040503050406030204" pitchFamily="18" charset="0"/>
                          </a:rPr>
                          <m:t>6</m:t>
                        </m:r>
                      </m:den>
                    </m:f>
                    <m:r>
                      <a:rPr lang="en-GB" sz="2100" i="1">
                        <a:latin typeface="Cambria Math" panose="02040503050406030204" pitchFamily="18" charset="0"/>
                      </a:rPr>
                      <m:t>+</m:t>
                    </m:r>
                    <m:f>
                      <m:fPr>
                        <m:ctrlPr>
                          <a:rPr lang="en-GB" sz="2100" i="1">
                            <a:latin typeface="Cambria Math" panose="02040503050406030204" pitchFamily="18" charset="0"/>
                          </a:rPr>
                        </m:ctrlPr>
                      </m:fPr>
                      <m:num>
                        <m:r>
                          <a:rPr lang="en-GB" sz="2100" i="1">
                            <a:latin typeface="Cambria Math" panose="02040503050406030204" pitchFamily="18" charset="0"/>
                          </a:rPr>
                          <m:t>10</m:t>
                        </m:r>
                      </m:num>
                      <m:den>
                        <m:r>
                          <a:rPr lang="en-GB" sz="2100" i="1">
                            <a:latin typeface="Cambria Math" panose="02040503050406030204" pitchFamily="18" charset="0"/>
                          </a:rPr>
                          <m:t>6</m:t>
                        </m:r>
                      </m:den>
                    </m:f>
                  </m:oMath>
                </a14:m>
                <a:r>
                  <a:rPr lang="en-GB" sz="2100" dirty="0">
                    <a:ea typeface="Cambria Math" panose="02040503050406030204" pitchFamily="18" charset="0"/>
                  </a:rPr>
                  <a:t> </a:t>
                </a:r>
              </a:p>
              <a:p>
                <a:pPr marL="557213" indent="-557213">
                  <a:lnSpc>
                    <a:spcPct val="150000"/>
                  </a:lnSpc>
                  <a:buFont typeface="+mj-lt"/>
                  <a:buAutoNum type="alphaLcParenR"/>
                </a:pPr>
                <a14:m>
                  <m:oMath xmlns:m="http://schemas.openxmlformats.org/officeDocument/2006/math">
                    <m:r>
                      <a:rPr lang="en-GB" sz="2100" i="1">
                        <a:latin typeface="Cambria Math" panose="02040503050406030204" pitchFamily="18" charset="0"/>
                      </a:rPr>
                      <m:t>6</m:t>
                    </m:r>
                    <m:f>
                      <m:fPr>
                        <m:ctrlPr>
                          <a:rPr lang="en-GB" sz="2100" i="1">
                            <a:latin typeface="Cambria Math" panose="02040503050406030204" pitchFamily="18" charset="0"/>
                          </a:rPr>
                        </m:ctrlPr>
                      </m:fPr>
                      <m:num>
                        <m:r>
                          <a:rPr lang="en-GB" sz="2100" i="1">
                            <a:latin typeface="Cambria Math" panose="02040503050406030204" pitchFamily="18" charset="0"/>
                          </a:rPr>
                          <m:t>3</m:t>
                        </m:r>
                      </m:num>
                      <m:den>
                        <m:r>
                          <a:rPr lang="en-GB" sz="2100" i="1">
                            <a:latin typeface="Cambria Math" panose="02040503050406030204" pitchFamily="18" charset="0"/>
                          </a:rPr>
                          <m:t>8</m:t>
                        </m:r>
                      </m:den>
                    </m:f>
                    <m:r>
                      <a:rPr lang="en-GB" sz="2100" i="1">
                        <a:latin typeface="Cambria Math" panose="02040503050406030204" pitchFamily="18" charset="0"/>
                      </a:rPr>
                      <m:t> −</m:t>
                    </m:r>
                    <m:r>
                      <a:rPr lang="en-GB" sz="2100" i="1">
                        <a:latin typeface="Cambria Math" panose="02040503050406030204" pitchFamily="18" charset="0"/>
                        <a:ea typeface="Cambria Math" panose="02040503050406030204" pitchFamily="18" charset="0"/>
                      </a:rPr>
                      <m:t>2</m:t>
                    </m:r>
                    <m:f>
                      <m:fPr>
                        <m:ctrlPr>
                          <a:rPr lang="en-GB" sz="2100" i="1">
                            <a:latin typeface="Cambria Math" panose="02040503050406030204" pitchFamily="18" charset="0"/>
                            <a:ea typeface="Cambria Math" panose="02040503050406030204" pitchFamily="18" charset="0"/>
                          </a:rPr>
                        </m:ctrlPr>
                      </m:fPr>
                      <m:num>
                        <m:r>
                          <a:rPr lang="en-GB" sz="2100" i="1">
                            <a:latin typeface="Cambria Math" panose="02040503050406030204" pitchFamily="18" charset="0"/>
                            <a:ea typeface="Cambria Math" panose="02040503050406030204" pitchFamily="18" charset="0"/>
                          </a:rPr>
                          <m:t>7</m:t>
                        </m:r>
                      </m:num>
                      <m:den>
                        <m:r>
                          <a:rPr lang="en-GB" sz="2100" i="1">
                            <a:latin typeface="Cambria Math" panose="02040503050406030204" pitchFamily="18" charset="0"/>
                            <a:ea typeface="Cambria Math" panose="02040503050406030204" pitchFamily="18" charset="0"/>
                          </a:rPr>
                          <m:t>8</m:t>
                        </m:r>
                      </m:den>
                    </m:f>
                  </m:oMath>
                </a14:m>
                <a:endParaRPr lang="en-GB" sz="2100" dirty="0">
                  <a:ea typeface="Cambria Math" panose="02040503050406030204" pitchFamily="18" charset="0"/>
                </a:endParaRPr>
              </a:p>
            </p:txBody>
          </p:sp>
        </mc:Choice>
        <mc:Fallback xmlns="">
          <p:sp>
            <p:nvSpPr>
              <p:cNvPr id="23" name="TextBox 22">
                <a:extLst>
                  <a:ext uri="{FF2B5EF4-FFF2-40B4-BE49-F238E27FC236}">
                    <a16:creationId xmlns:a16="http://schemas.microsoft.com/office/drawing/2014/main" id="{2448E808-D574-4A1F-BD75-D63E4468D455}"/>
                  </a:ext>
                </a:extLst>
              </p:cNvPr>
              <p:cNvSpPr txBox="1">
                <a:spLocks noRot="1" noChangeAspect="1" noMove="1" noResize="1" noEditPoints="1" noAdjustHandles="1" noChangeArrowheads="1" noChangeShapeType="1" noTextEdit="1"/>
              </p:cNvSpPr>
              <p:nvPr/>
            </p:nvSpPr>
            <p:spPr>
              <a:xfrm>
                <a:off x="891917" y="2319595"/>
                <a:ext cx="4013570" cy="3494996"/>
              </a:xfrm>
              <a:prstGeom prst="rect">
                <a:avLst/>
              </a:prstGeom>
              <a:blipFill>
                <a:blip r:embed="rId3"/>
                <a:stretch>
                  <a:fillRect/>
                </a:stretch>
              </a:blipFill>
            </p:spPr>
            <p:txBody>
              <a:bodyPr/>
              <a:lstStyle/>
              <a:p>
                <a:r>
                  <a:rPr lang="en-GB">
                    <a:noFill/>
                  </a:rPr>
                  <a:t> </a:t>
                </a:r>
              </a:p>
            </p:txBody>
          </p:sp>
        </mc:Fallback>
      </mc:AlternateContent>
      <p:sp>
        <p:nvSpPr>
          <p:cNvPr id="7" name="TextBox 6">
            <a:extLst>
              <a:ext uri="{FF2B5EF4-FFF2-40B4-BE49-F238E27FC236}">
                <a16:creationId xmlns:a16="http://schemas.microsoft.com/office/drawing/2014/main" id="{0FD606F2-984A-4BEE-9E21-C2C87AA62A79}"/>
              </a:ext>
            </a:extLst>
          </p:cNvPr>
          <p:cNvSpPr txBox="1"/>
          <p:nvPr/>
        </p:nvSpPr>
        <p:spPr>
          <a:xfrm>
            <a:off x="0" y="785210"/>
            <a:ext cx="9144000" cy="461665"/>
          </a:xfrm>
          <a:prstGeom prst="rect">
            <a:avLst/>
          </a:prstGeom>
          <a:noFill/>
        </p:spPr>
        <p:txBody>
          <a:bodyPr wrap="square" rtlCol="0">
            <a:spAutoFit/>
          </a:bodyPr>
          <a:lstStyle/>
          <a:p>
            <a:pPr algn="ctr">
              <a:buClr>
                <a:srgbClr val="000000"/>
              </a:buClr>
              <a:buFont typeface="Arial"/>
              <a:buNone/>
            </a:pPr>
            <a:r>
              <a:rPr lang="en-GB" sz="2400" b="1" kern="0" dirty="0">
                <a:solidFill>
                  <a:srgbClr val="000000"/>
                </a:solidFill>
                <a:latin typeface="Arial"/>
                <a:cs typeface="Arial"/>
                <a:sym typeface="Arial"/>
              </a:rPr>
              <a:t>Practice activity </a:t>
            </a:r>
          </a:p>
        </p:txBody>
      </p:sp>
      <p:sp>
        <p:nvSpPr>
          <p:cNvPr id="6" name="Text Placeholder 5">
            <a:extLst>
              <a:ext uri="{FF2B5EF4-FFF2-40B4-BE49-F238E27FC236}">
                <a16:creationId xmlns:a16="http://schemas.microsoft.com/office/drawing/2014/main" id="{49561009-E46D-4CA3-B969-CB96CFFC27C9}"/>
              </a:ext>
            </a:extLst>
          </p:cNvPr>
          <p:cNvSpPr>
            <a:spLocks noGrp="1"/>
          </p:cNvSpPr>
          <p:nvPr>
            <p:ph type="body" idx="1"/>
          </p:nvPr>
        </p:nvSpPr>
        <p:spPr/>
        <p:txBody>
          <a:bodyPr/>
          <a:lstStyle/>
          <a:p>
            <a:endParaRPr lang="en-GB"/>
          </a:p>
        </p:txBody>
      </p:sp>
      <p:sp>
        <p:nvSpPr>
          <p:cNvPr id="5" name="Title 4">
            <a:extLst>
              <a:ext uri="{FF2B5EF4-FFF2-40B4-BE49-F238E27FC236}">
                <a16:creationId xmlns:a16="http://schemas.microsoft.com/office/drawing/2014/main" id="{CB336E17-92E9-41C9-945D-F934F8B9928D}"/>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41614405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1D8D91-2E42-4D3B-8C07-AEE5C4304AC6}"/>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https://www.ncetm.org.uk/classroom-resources/vl-upper-key-stage-2-fractions-video-lessons/</a:t>
            </a:r>
            <a:endParaRPr lang="en-GB" dirty="0"/>
          </a:p>
        </p:txBody>
      </p:sp>
    </p:spTree>
    <p:extLst>
      <p:ext uri="{BB962C8B-B14F-4D97-AF65-F5344CB8AC3E}">
        <p14:creationId xmlns:p14="http://schemas.microsoft.com/office/powerpoint/2010/main" val="3901315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A2C720-32C7-4BBC-AAEF-67E2E6D230E4}"/>
              </a:ext>
            </a:extLst>
          </p:cNvPr>
          <p:cNvSpPr>
            <a:spLocks noGrp="1"/>
          </p:cNvSpPr>
          <p:nvPr>
            <p:ph type="body" idx="1"/>
          </p:nvPr>
        </p:nvSpPr>
        <p:spPr/>
        <p:txBody>
          <a:bodyPr anchor="ctr">
            <a:normAutofit/>
          </a:bodyPr>
          <a:lstStyle/>
          <a:p>
            <a:pPr marL="0" indent="0">
              <a:buNone/>
            </a:pPr>
            <a:endParaRPr lang="en-GB" sz="3000" dirty="0"/>
          </a:p>
        </p:txBody>
      </p:sp>
      <p:sp>
        <p:nvSpPr>
          <p:cNvPr id="2" name="Title 1">
            <a:extLst>
              <a:ext uri="{FF2B5EF4-FFF2-40B4-BE49-F238E27FC236}">
                <a16:creationId xmlns:a16="http://schemas.microsoft.com/office/drawing/2014/main" id="{ED5DC6A8-7DD1-4C59-B2B0-3A2BF680088C}"/>
              </a:ext>
            </a:extLst>
          </p:cNvPr>
          <p:cNvSpPr>
            <a:spLocks noGrp="1"/>
          </p:cNvSpPr>
          <p:nvPr>
            <p:ph type="title"/>
          </p:nvPr>
        </p:nvSpPr>
        <p:spPr>
          <a:xfrm>
            <a:off x="0" y="788265"/>
            <a:ext cx="9144000" cy="582526"/>
          </a:xfrm>
        </p:spPr>
        <p:txBody>
          <a:bodyPr>
            <a:normAutofit/>
          </a:bodyPr>
          <a:lstStyle/>
          <a:p>
            <a:pPr algn="ctr"/>
            <a:r>
              <a:rPr lang="en-GB" sz="2400" b="1" dirty="0">
                <a:latin typeface="Arial" panose="020B0604020202020204" pitchFamily="34" charset="0"/>
                <a:cs typeface="Arial" panose="020B0604020202020204" pitchFamily="34" charset="0"/>
              </a:rPr>
              <a:t>Practice</a:t>
            </a:r>
          </a:p>
        </p:txBody>
      </p:sp>
      <p:sp>
        <p:nvSpPr>
          <p:cNvPr id="5" name="Rectangle 4">
            <a:extLst>
              <a:ext uri="{FF2B5EF4-FFF2-40B4-BE49-F238E27FC236}">
                <a16:creationId xmlns:a16="http://schemas.microsoft.com/office/drawing/2014/main" id="{1562CE2D-A0BD-4411-9FB8-3BFD6F8DCAE6}"/>
              </a:ext>
            </a:extLst>
          </p:cNvPr>
          <p:cNvSpPr/>
          <p:nvPr/>
        </p:nvSpPr>
        <p:spPr>
          <a:xfrm>
            <a:off x="3365126" y="1603594"/>
            <a:ext cx="4572000" cy="553998"/>
          </a:xfrm>
          <a:prstGeom prst="rect">
            <a:avLst/>
          </a:prstGeom>
        </p:spPr>
        <p:txBody>
          <a:bodyPr>
            <a:spAutoFit/>
          </a:bodyPr>
          <a:lstStyle/>
          <a:p>
            <a:r>
              <a:rPr lang="en-GB" sz="1500" dirty="0"/>
              <a:t>‘The </a:t>
            </a:r>
            <a:r>
              <a:rPr lang="en-GB" sz="1500" dirty="0">
                <a:solidFill>
                  <a:schemeClr val="accent1"/>
                </a:solidFill>
              </a:rPr>
              <a:t>numerator</a:t>
            </a:r>
            <a:r>
              <a:rPr lang="en-GB" sz="1500" dirty="0"/>
              <a:t> of the fraction is multiplied by </a:t>
            </a:r>
            <a:r>
              <a:rPr lang="en-GB" sz="1500" dirty="0">
                <a:solidFill>
                  <a:schemeClr val="accent1"/>
                </a:solidFill>
              </a:rPr>
              <a:t>the whole number</a:t>
            </a:r>
            <a:r>
              <a:rPr lang="en-GB" sz="1500" dirty="0"/>
              <a:t> and the </a:t>
            </a:r>
            <a:r>
              <a:rPr lang="en-GB" sz="1500" dirty="0">
                <a:solidFill>
                  <a:srgbClr val="7030A0"/>
                </a:solidFill>
              </a:rPr>
              <a:t>denominator</a:t>
            </a:r>
            <a:r>
              <a:rPr lang="en-GB" sz="1500" dirty="0"/>
              <a:t> remains the same.’</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54843F0B-A984-4B47-A02F-C5FE1A38703C}"/>
                  </a:ext>
                </a:extLst>
              </p:cNvPr>
              <p:cNvSpPr/>
              <p:nvPr/>
            </p:nvSpPr>
            <p:spPr>
              <a:xfrm>
                <a:off x="2184200" y="3454810"/>
                <a:ext cx="670376" cy="810478"/>
              </a:xfrm>
              <a:prstGeom prst="rect">
                <a:avLst/>
              </a:prstGeom>
            </p:spPr>
            <p:txBody>
              <a:bodyPr wrap="none">
                <a:spAutoFit/>
              </a:bodyPr>
              <a:lstStyle/>
              <a:p>
                <a:r>
                  <a:rPr lang="en-GB" sz="3300" dirty="0"/>
                  <a:t>= </a:t>
                </a:r>
                <a14:m>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3</m:t>
                        </m:r>
                      </m:num>
                      <m:den>
                        <m:r>
                          <a:rPr lang="en-GB" sz="3300" i="1">
                            <a:latin typeface="Cambria Math" panose="02040503050406030204" pitchFamily="18" charset="0"/>
                          </a:rPr>
                          <m:t>4</m:t>
                        </m:r>
                      </m:den>
                    </m:f>
                  </m:oMath>
                </a14:m>
                <a:endParaRPr lang="en-GB" sz="3300" dirty="0"/>
              </a:p>
            </p:txBody>
          </p:sp>
        </mc:Choice>
        <mc:Fallback xmlns="">
          <p:sp>
            <p:nvSpPr>
              <p:cNvPr id="9" name="Rectangle 8">
                <a:extLst>
                  <a:ext uri="{FF2B5EF4-FFF2-40B4-BE49-F238E27FC236}">
                    <a16:creationId xmlns:a16="http://schemas.microsoft.com/office/drawing/2014/main" id="{54843F0B-A984-4B47-A02F-C5FE1A38703C}"/>
                  </a:ext>
                </a:extLst>
              </p:cNvPr>
              <p:cNvSpPr>
                <a:spLocks noRot="1" noChangeAspect="1" noMove="1" noResize="1" noEditPoints="1" noAdjustHandles="1" noChangeArrowheads="1" noChangeShapeType="1" noTextEdit="1"/>
              </p:cNvSpPr>
              <p:nvPr/>
            </p:nvSpPr>
            <p:spPr>
              <a:xfrm>
                <a:off x="2184200" y="3454810"/>
                <a:ext cx="670376" cy="810478"/>
              </a:xfrm>
              <a:prstGeom prst="rect">
                <a:avLst/>
              </a:prstGeom>
              <a:blipFill>
                <a:blip r:embed="rId4"/>
                <a:stretch>
                  <a:fillRect l="-24545" b="-12782"/>
                </a:stretch>
              </a:blipFill>
            </p:spPr>
            <p:txBody>
              <a:bodyPr/>
              <a:lstStyle/>
              <a:p>
                <a:r>
                  <a:rPr lang="en-GB">
                    <a:noFill/>
                  </a:rPr>
                  <a:t> </a:t>
                </a:r>
              </a:p>
            </p:txBody>
          </p:sp>
        </mc:Fallback>
      </mc:AlternateContent>
      <p:pic>
        <p:nvPicPr>
          <p:cNvPr id="1026" name="Picture 2" descr="Image preview">
            <a:extLst>
              <a:ext uri="{FF2B5EF4-FFF2-40B4-BE49-F238E27FC236}">
                <a16:creationId xmlns:a16="http://schemas.microsoft.com/office/drawing/2014/main" id="{C0B90D2E-C31A-4ADD-8DEA-2A8ECEE79CF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8463" r="39880" b="20040"/>
          <a:stretch/>
        </p:blipFill>
        <p:spPr bwMode="auto">
          <a:xfrm>
            <a:off x="3365126" y="2751152"/>
            <a:ext cx="2728962" cy="16291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preview">
            <a:extLst>
              <a:ext uri="{FF2B5EF4-FFF2-40B4-BE49-F238E27FC236}">
                <a16:creationId xmlns:a16="http://schemas.microsoft.com/office/drawing/2014/main" id="{1A80740D-D3DC-47DC-A2BA-E34B5FF49CC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0582" t="5190" r="2916" b="27856"/>
          <a:stretch/>
        </p:blipFill>
        <p:spPr bwMode="auto">
          <a:xfrm>
            <a:off x="6637074" y="2464138"/>
            <a:ext cx="1686316" cy="1805267"/>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a:extLst>
              <a:ext uri="{FF2B5EF4-FFF2-40B4-BE49-F238E27FC236}">
                <a16:creationId xmlns:a16="http://schemas.microsoft.com/office/drawing/2014/main" id="{D608F4A4-29FD-4A34-A9BC-53C04ACDAB82}"/>
              </a:ext>
            </a:extLst>
          </p:cNvPr>
          <p:cNvCxnSpPr/>
          <p:nvPr/>
        </p:nvCxnSpPr>
        <p:spPr>
          <a:xfrm>
            <a:off x="6094088" y="3463176"/>
            <a:ext cx="54298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Partial Circle 6">
            <a:extLst>
              <a:ext uri="{FF2B5EF4-FFF2-40B4-BE49-F238E27FC236}">
                <a16:creationId xmlns:a16="http://schemas.microsoft.com/office/drawing/2014/main" id="{192F5756-E907-44C1-B1C0-DE4C97658887}"/>
              </a:ext>
            </a:extLst>
          </p:cNvPr>
          <p:cNvSpPr/>
          <p:nvPr/>
        </p:nvSpPr>
        <p:spPr>
          <a:xfrm rot="4123059">
            <a:off x="6801641" y="2631190"/>
            <a:ext cx="1498964" cy="1498964"/>
          </a:xfrm>
          <a:prstGeom prst="pie">
            <a:avLst/>
          </a:prstGeom>
          <a:solidFill>
            <a:schemeClr val="accent1">
              <a:lumMod val="40000"/>
              <a:lumOff val="60000"/>
              <a:alpha val="92000"/>
            </a:schemeClr>
          </a:solidFill>
          <a:ln>
            <a:solidFill>
              <a:schemeClr val="accent1">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solidFill>
            </a:endParaRPr>
          </a:p>
        </p:txBody>
      </p:sp>
      <p:cxnSp>
        <p:nvCxnSpPr>
          <p:cNvPr id="10" name="Straight Connector 9">
            <a:extLst>
              <a:ext uri="{FF2B5EF4-FFF2-40B4-BE49-F238E27FC236}">
                <a16:creationId xmlns:a16="http://schemas.microsoft.com/office/drawing/2014/main" id="{27D72EC3-E1A5-45ED-A0B0-826B7234784F}"/>
              </a:ext>
            </a:extLst>
          </p:cNvPr>
          <p:cNvCxnSpPr>
            <a:cxnSpLocks/>
          </p:cNvCxnSpPr>
          <p:nvPr/>
        </p:nvCxnSpPr>
        <p:spPr>
          <a:xfrm flipH="1" flipV="1">
            <a:off x="7269291" y="2682303"/>
            <a:ext cx="274509" cy="684467"/>
          </a:xfrm>
          <a:prstGeom prst="line">
            <a:avLst/>
          </a:prstGeom>
          <a:ln w="31750">
            <a:solidFill>
              <a:schemeClr val="accent1">
                <a:alpha val="49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3B281C4-1365-46D8-871B-C88F6AB5DDF1}"/>
              </a:ext>
            </a:extLst>
          </p:cNvPr>
          <p:cNvCxnSpPr>
            <a:cxnSpLocks/>
          </p:cNvCxnSpPr>
          <p:nvPr/>
        </p:nvCxnSpPr>
        <p:spPr>
          <a:xfrm flipH="1">
            <a:off x="6852756" y="3370877"/>
            <a:ext cx="698369" cy="272035"/>
          </a:xfrm>
          <a:prstGeom prst="line">
            <a:avLst/>
          </a:prstGeom>
          <a:ln w="31750">
            <a:solidFill>
              <a:schemeClr val="accent1">
                <a:alpha val="49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56096AE4-8120-4076-890C-5AC38129369B}"/>
                  </a:ext>
                </a:extLst>
              </p:cNvPr>
              <p:cNvSpPr txBox="1"/>
              <p:nvPr/>
            </p:nvSpPr>
            <p:spPr>
              <a:xfrm>
                <a:off x="855408" y="3523251"/>
                <a:ext cx="4808120" cy="704552"/>
              </a:xfrm>
              <a:prstGeom prst="rect">
                <a:avLst/>
              </a:prstGeom>
              <a:noFill/>
            </p:spPr>
            <p:txBody>
              <a:bodyPr wrap="square">
                <a:spAutoFit/>
              </a:bodyPr>
              <a:lstStyle/>
              <a:p>
                <a14:m>
                  <m:oMath xmlns:m="http://schemas.openxmlformats.org/officeDocument/2006/math">
                    <m:f>
                      <m:fPr>
                        <m:ctrlPr>
                          <a:rPr lang="en-GB" sz="2800" i="1" smtClean="0">
                            <a:latin typeface="Cambria Math" panose="02040503050406030204" pitchFamily="18" charset="0"/>
                          </a:rPr>
                        </m:ctrlPr>
                      </m:fPr>
                      <m:num>
                        <m:r>
                          <a:rPr lang="en-GB" sz="2800" i="1">
                            <a:solidFill>
                              <a:schemeClr val="accent1"/>
                            </a:solidFill>
                            <a:latin typeface="Cambria Math" panose="02040503050406030204" pitchFamily="18" charset="0"/>
                          </a:rPr>
                          <m:t>3</m:t>
                        </m:r>
                      </m:num>
                      <m:den>
                        <m:r>
                          <a:rPr lang="en-GB" sz="2800" i="1">
                            <a:solidFill>
                              <a:srgbClr val="7030A0"/>
                            </a:solidFill>
                            <a:latin typeface="Cambria Math" panose="02040503050406030204" pitchFamily="18" charset="0"/>
                          </a:rPr>
                          <m:t>8</m:t>
                        </m:r>
                      </m:den>
                    </m:f>
                    <m:r>
                      <a:rPr lang="en-GB" sz="2800" i="1">
                        <a:latin typeface="Cambria Math" panose="02040503050406030204" pitchFamily="18" charset="0"/>
                        <a:ea typeface="Cambria Math" panose="02040503050406030204" pitchFamily="18" charset="0"/>
                      </a:rPr>
                      <m:t>×</m:t>
                    </m:r>
                    <m:r>
                      <a:rPr lang="en-GB" sz="2800" i="1">
                        <a:solidFill>
                          <a:schemeClr val="accent1"/>
                        </a:solidFill>
                        <a:latin typeface="Cambria Math" panose="02040503050406030204" pitchFamily="18" charset="0"/>
                        <a:ea typeface="Cambria Math" panose="02040503050406030204" pitchFamily="18" charset="0"/>
                      </a:rPr>
                      <m:t>2</m:t>
                    </m:r>
                  </m:oMath>
                </a14:m>
                <a:r>
                  <a:rPr lang="en-GB" sz="2800" dirty="0"/>
                  <a:t> = </a:t>
                </a:r>
                <a14:m>
                  <m:oMath xmlns:m="http://schemas.openxmlformats.org/officeDocument/2006/math">
                    <m:f>
                      <m:fPr>
                        <m:ctrlPr>
                          <a:rPr lang="en-GB" sz="2800" i="1">
                            <a:latin typeface="Cambria Math" panose="02040503050406030204" pitchFamily="18" charset="0"/>
                          </a:rPr>
                        </m:ctrlPr>
                      </m:fPr>
                      <m:num>
                        <m:r>
                          <a:rPr lang="en-GB" sz="2800" i="1">
                            <a:solidFill>
                              <a:schemeClr val="accent1"/>
                            </a:solidFill>
                            <a:latin typeface="Cambria Math" panose="02040503050406030204" pitchFamily="18" charset="0"/>
                          </a:rPr>
                          <m:t>6</m:t>
                        </m:r>
                      </m:num>
                      <m:den>
                        <m:r>
                          <a:rPr lang="en-GB" sz="2800" i="1">
                            <a:solidFill>
                              <a:srgbClr val="7030A0"/>
                            </a:solidFill>
                            <a:latin typeface="Cambria Math" panose="02040503050406030204" pitchFamily="18" charset="0"/>
                          </a:rPr>
                          <m:t>8</m:t>
                        </m:r>
                      </m:den>
                    </m:f>
                  </m:oMath>
                </a14:m>
                <a:endParaRPr lang="en-GB" sz="2800" dirty="0"/>
              </a:p>
            </p:txBody>
          </p:sp>
        </mc:Choice>
        <mc:Fallback xmlns="">
          <p:sp>
            <p:nvSpPr>
              <p:cNvPr id="17" name="TextBox 16">
                <a:extLst>
                  <a:ext uri="{FF2B5EF4-FFF2-40B4-BE49-F238E27FC236}">
                    <a16:creationId xmlns:a16="http://schemas.microsoft.com/office/drawing/2014/main" id="{56096AE4-8120-4076-890C-5AC38129369B}"/>
                  </a:ext>
                </a:extLst>
              </p:cNvPr>
              <p:cNvSpPr txBox="1">
                <a:spLocks noRot="1" noChangeAspect="1" noMove="1" noResize="1" noEditPoints="1" noAdjustHandles="1" noChangeArrowheads="1" noChangeShapeType="1" noTextEdit="1"/>
              </p:cNvSpPr>
              <p:nvPr/>
            </p:nvSpPr>
            <p:spPr>
              <a:xfrm>
                <a:off x="855408" y="3523251"/>
                <a:ext cx="4808120" cy="704552"/>
              </a:xfrm>
              <a:prstGeom prst="rect">
                <a:avLst/>
              </a:prstGeom>
              <a:blipFill>
                <a:blip r:embed="rId6"/>
                <a:stretch>
                  <a:fillRect b="-11207"/>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157635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wipe(down)">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500"/>
                            </p:stCondLst>
                            <p:childTnLst>
                              <p:par>
                                <p:cTn id="19" presetID="10" presetClass="entr" presetSubtype="0" fill="hold" grpId="0" nodeType="afterEffect">
                                  <p:stCondLst>
                                    <p:cond delay="30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 presetClass="entr" presetSubtype="0" fill="hold" nodeType="withEffect">
                                  <p:stCondLst>
                                    <p:cond delay="100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A2C720-32C7-4BBC-AAEF-67E2E6D230E4}"/>
              </a:ext>
            </a:extLst>
          </p:cNvPr>
          <p:cNvSpPr>
            <a:spLocks noGrp="1"/>
          </p:cNvSpPr>
          <p:nvPr>
            <p:ph type="body" idx="1"/>
          </p:nvPr>
        </p:nvSpPr>
        <p:spPr/>
        <p:txBody>
          <a:bodyPr anchor="ctr">
            <a:normAutofit/>
          </a:bodyPr>
          <a:lstStyle/>
          <a:p>
            <a:pPr marL="0" indent="0">
              <a:buNone/>
            </a:pPr>
            <a:endParaRPr lang="en-GB" sz="3000" dirty="0"/>
          </a:p>
        </p:txBody>
      </p:sp>
      <p:sp>
        <p:nvSpPr>
          <p:cNvPr id="5" name="Rectangle 4">
            <a:extLst>
              <a:ext uri="{FF2B5EF4-FFF2-40B4-BE49-F238E27FC236}">
                <a16:creationId xmlns:a16="http://schemas.microsoft.com/office/drawing/2014/main" id="{1562CE2D-A0BD-4411-9FB8-3BFD6F8DCAE6}"/>
              </a:ext>
            </a:extLst>
          </p:cNvPr>
          <p:cNvSpPr/>
          <p:nvPr/>
        </p:nvSpPr>
        <p:spPr>
          <a:xfrm>
            <a:off x="3365126" y="1603594"/>
            <a:ext cx="4572000" cy="553998"/>
          </a:xfrm>
          <a:prstGeom prst="rect">
            <a:avLst/>
          </a:prstGeom>
        </p:spPr>
        <p:txBody>
          <a:bodyPr>
            <a:spAutoFit/>
          </a:bodyPr>
          <a:lstStyle/>
          <a:p>
            <a:r>
              <a:rPr lang="en-GB" sz="1500" dirty="0"/>
              <a:t>‘The </a:t>
            </a:r>
            <a:r>
              <a:rPr lang="en-GB" sz="1500" dirty="0">
                <a:solidFill>
                  <a:schemeClr val="accent1"/>
                </a:solidFill>
              </a:rPr>
              <a:t>numerator</a:t>
            </a:r>
            <a:r>
              <a:rPr lang="en-GB" sz="1500" dirty="0"/>
              <a:t> of the fraction is multiplied by </a:t>
            </a:r>
            <a:r>
              <a:rPr lang="en-GB" sz="1500" dirty="0">
                <a:solidFill>
                  <a:schemeClr val="accent1"/>
                </a:solidFill>
              </a:rPr>
              <a:t>the whole number</a:t>
            </a:r>
            <a:r>
              <a:rPr lang="en-GB" sz="1500" dirty="0"/>
              <a:t> and the </a:t>
            </a:r>
            <a:r>
              <a:rPr lang="en-GB" sz="1500" dirty="0">
                <a:solidFill>
                  <a:srgbClr val="7030A0"/>
                </a:solidFill>
              </a:rPr>
              <a:t>denominator</a:t>
            </a:r>
            <a:r>
              <a:rPr lang="en-GB" sz="1500" dirty="0"/>
              <a:t> remains the same.’</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54843F0B-A984-4B47-A02F-C5FE1A38703C}"/>
                  </a:ext>
                </a:extLst>
              </p:cNvPr>
              <p:cNvSpPr/>
              <p:nvPr/>
            </p:nvSpPr>
            <p:spPr>
              <a:xfrm>
                <a:off x="2184200" y="3454811"/>
                <a:ext cx="670376" cy="813043"/>
              </a:xfrm>
              <a:prstGeom prst="rect">
                <a:avLst/>
              </a:prstGeom>
            </p:spPr>
            <p:txBody>
              <a:bodyPr wrap="none">
                <a:spAutoFit/>
              </a:bodyPr>
              <a:lstStyle/>
              <a:p>
                <a:r>
                  <a:rPr lang="en-GB" sz="3300" dirty="0"/>
                  <a:t>= </a:t>
                </a:r>
                <a14:m>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2</m:t>
                        </m:r>
                      </m:num>
                      <m:den>
                        <m:r>
                          <a:rPr lang="en-GB" sz="3300" i="1">
                            <a:latin typeface="Cambria Math" panose="02040503050406030204" pitchFamily="18" charset="0"/>
                          </a:rPr>
                          <m:t>3</m:t>
                        </m:r>
                      </m:den>
                    </m:f>
                  </m:oMath>
                </a14:m>
                <a:endParaRPr lang="en-GB" sz="3300" dirty="0"/>
              </a:p>
            </p:txBody>
          </p:sp>
        </mc:Choice>
        <mc:Fallback xmlns="">
          <p:sp>
            <p:nvSpPr>
              <p:cNvPr id="9" name="Rectangle 8">
                <a:extLst>
                  <a:ext uri="{FF2B5EF4-FFF2-40B4-BE49-F238E27FC236}">
                    <a16:creationId xmlns:a16="http://schemas.microsoft.com/office/drawing/2014/main" id="{54843F0B-A984-4B47-A02F-C5FE1A38703C}"/>
                  </a:ext>
                </a:extLst>
              </p:cNvPr>
              <p:cNvSpPr>
                <a:spLocks noRot="1" noChangeAspect="1" noMove="1" noResize="1" noEditPoints="1" noAdjustHandles="1" noChangeArrowheads="1" noChangeShapeType="1" noTextEdit="1"/>
              </p:cNvSpPr>
              <p:nvPr/>
            </p:nvSpPr>
            <p:spPr>
              <a:xfrm>
                <a:off x="2184200" y="3454811"/>
                <a:ext cx="670376" cy="813043"/>
              </a:xfrm>
              <a:prstGeom prst="rect">
                <a:avLst/>
              </a:prstGeom>
              <a:blipFill>
                <a:blip r:embed="rId4"/>
                <a:stretch>
                  <a:fillRect l="-24545" b="-12782"/>
                </a:stretch>
              </a:blipFill>
            </p:spPr>
            <p:txBody>
              <a:bodyPr/>
              <a:lstStyle/>
              <a:p>
                <a:r>
                  <a:rPr lang="en-GB">
                    <a:noFill/>
                  </a:rPr>
                  <a:t> </a:t>
                </a:r>
              </a:p>
            </p:txBody>
          </p:sp>
        </mc:Fallback>
      </mc:AlternateContent>
      <p:pic>
        <p:nvPicPr>
          <p:cNvPr id="2050" name="Picture 2" descr="Image preview">
            <a:extLst>
              <a:ext uri="{FF2B5EF4-FFF2-40B4-BE49-F238E27FC236}">
                <a16:creationId xmlns:a16="http://schemas.microsoft.com/office/drawing/2014/main" id="{AD8F7EED-BE74-49D0-BDC8-8113134F9C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3508" y="2705356"/>
            <a:ext cx="5683826" cy="190497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7E59C37-F599-4462-814A-ED592C43337E}"/>
                  </a:ext>
                </a:extLst>
              </p:cNvPr>
              <p:cNvSpPr txBox="1"/>
              <p:nvPr/>
            </p:nvSpPr>
            <p:spPr>
              <a:xfrm>
                <a:off x="877676" y="3523546"/>
                <a:ext cx="4572000" cy="703911"/>
              </a:xfrm>
              <a:prstGeom prst="rect">
                <a:avLst/>
              </a:prstGeom>
              <a:noFill/>
            </p:spPr>
            <p:txBody>
              <a:bodyPr wrap="square">
                <a:spAutoFit/>
              </a:bodyPr>
              <a:lstStyle/>
              <a:p>
                <a:pPr marL="0" indent="0">
                  <a:buNone/>
                </a:pPr>
                <a14:m>
                  <m:oMath xmlns:m="http://schemas.openxmlformats.org/officeDocument/2006/math">
                    <m:r>
                      <a:rPr lang="en-GB" sz="2800" i="1" smtClean="0">
                        <a:solidFill>
                          <a:schemeClr val="accent1"/>
                        </a:solidFill>
                        <a:latin typeface="Cambria Math" panose="02040503050406030204" pitchFamily="18" charset="0"/>
                        <a:ea typeface="Cambria Math" panose="02040503050406030204" pitchFamily="18" charset="0"/>
                      </a:rPr>
                      <m:t>3</m:t>
                    </m:r>
                    <m:r>
                      <a:rPr lang="en-GB" sz="2800" i="1">
                        <a:latin typeface="Cambria Math" panose="02040503050406030204" pitchFamily="18" charset="0"/>
                        <a:ea typeface="Cambria Math" panose="02040503050406030204" pitchFamily="18" charset="0"/>
                      </a:rPr>
                      <m:t>×</m:t>
                    </m:r>
                    <m:f>
                      <m:fPr>
                        <m:ctrlPr>
                          <a:rPr lang="en-GB" sz="2800" i="1">
                            <a:latin typeface="Cambria Math" panose="02040503050406030204" pitchFamily="18" charset="0"/>
                          </a:rPr>
                        </m:ctrlPr>
                      </m:fPr>
                      <m:num>
                        <m:r>
                          <a:rPr lang="en-GB" sz="2800" i="1">
                            <a:solidFill>
                              <a:schemeClr val="accent1"/>
                            </a:solidFill>
                            <a:latin typeface="Cambria Math" panose="02040503050406030204" pitchFamily="18" charset="0"/>
                          </a:rPr>
                          <m:t>2</m:t>
                        </m:r>
                      </m:num>
                      <m:den>
                        <m:r>
                          <a:rPr lang="en-GB" sz="2800" i="1">
                            <a:solidFill>
                              <a:srgbClr val="7030A0"/>
                            </a:solidFill>
                            <a:latin typeface="Cambria Math" panose="02040503050406030204" pitchFamily="18" charset="0"/>
                          </a:rPr>
                          <m:t>9</m:t>
                        </m:r>
                      </m:den>
                    </m:f>
                    <m:r>
                      <a:rPr lang="en-GB" sz="2800" i="1">
                        <a:latin typeface="Cambria Math" panose="02040503050406030204" pitchFamily="18" charset="0"/>
                      </a:rPr>
                      <m:t> </m:t>
                    </m:r>
                  </m:oMath>
                </a14:m>
                <a:r>
                  <a:rPr lang="en-GB" sz="2800" dirty="0"/>
                  <a:t>= </a:t>
                </a:r>
                <a14:m>
                  <m:oMath xmlns:m="http://schemas.openxmlformats.org/officeDocument/2006/math">
                    <m:f>
                      <m:fPr>
                        <m:ctrlPr>
                          <a:rPr lang="en-GB" sz="2800" i="1">
                            <a:latin typeface="Cambria Math" panose="02040503050406030204" pitchFamily="18" charset="0"/>
                          </a:rPr>
                        </m:ctrlPr>
                      </m:fPr>
                      <m:num>
                        <m:r>
                          <a:rPr lang="en-GB" sz="2800" i="1">
                            <a:solidFill>
                              <a:schemeClr val="accent1"/>
                            </a:solidFill>
                            <a:latin typeface="Cambria Math" panose="02040503050406030204" pitchFamily="18" charset="0"/>
                          </a:rPr>
                          <m:t>6</m:t>
                        </m:r>
                      </m:num>
                      <m:den>
                        <m:r>
                          <a:rPr lang="en-GB" sz="2800" i="1">
                            <a:solidFill>
                              <a:srgbClr val="7030A0"/>
                            </a:solidFill>
                            <a:latin typeface="Cambria Math" panose="02040503050406030204" pitchFamily="18" charset="0"/>
                          </a:rPr>
                          <m:t>9</m:t>
                        </m:r>
                      </m:den>
                    </m:f>
                  </m:oMath>
                </a14:m>
                <a:endParaRPr lang="en-GB" sz="2800" dirty="0"/>
              </a:p>
            </p:txBody>
          </p:sp>
        </mc:Choice>
        <mc:Fallback xmlns="">
          <p:sp>
            <p:nvSpPr>
              <p:cNvPr id="12" name="TextBox 11">
                <a:extLst>
                  <a:ext uri="{FF2B5EF4-FFF2-40B4-BE49-F238E27FC236}">
                    <a16:creationId xmlns:a16="http://schemas.microsoft.com/office/drawing/2014/main" id="{A7E59C37-F599-4462-814A-ED592C43337E}"/>
                  </a:ext>
                </a:extLst>
              </p:cNvPr>
              <p:cNvSpPr txBox="1">
                <a:spLocks noRot="1" noChangeAspect="1" noMove="1" noResize="1" noEditPoints="1" noAdjustHandles="1" noChangeArrowheads="1" noChangeShapeType="1" noTextEdit="1"/>
              </p:cNvSpPr>
              <p:nvPr/>
            </p:nvSpPr>
            <p:spPr>
              <a:xfrm>
                <a:off x="877676" y="3523546"/>
                <a:ext cx="4572000" cy="703911"/>
              </a:xfrm>
              <a:prstGeom prst="rect">
                <a:avLst/>
              </a:prstGeom>
              <a:blipFill>
                <a:blip r:embed="rId6"/>
                <a:stretch>
                  <a:fillRect b="-12174"/>
                </a:stretch>
              </a:blipFill>
            </p:spPr>
            <p:txBody>
              <a:bodyPr/>
              <a:lstStyle/>
              <a:p>
                <a:r>
                  <a:rPr lang="en-GB">
                    <a:noFill/>
                  </a:rPr>
                  <a:t> </a:t>
                </a:r>
              </a:p>
            </p:txBody>
          </p:sp>
        </mc:Fallback>
      </mc:AlternateContent>
      <p:sp>
        <p:nvSpPr>
          <p:cNvPr id="13" name="Title 1">
            <a:extLst>
              <a:ext uri="{FF2B5EF4-FFF2-40B4-BE49-F238E27FC236}">
                <a16:creationId xmlns:a16="http://schemas.microsoft.com/office/drawing/2014/main" id="{5F76FAFF-7398-417C-B1A6-7330237346CE}"/>
              </a:ext>
            </a:extLst>
          </p:cNvPr>
          <p:cNvSpPr>
            <a:spLocks noGrp="1"/>
          </p:cNvSpPr>
          <p:nvPr>
            <p:ph type="title"/>
          </p:nvPr>
        </p:nvSpPr>
        <p:spPr>
          <a:xfrm>
            <a:off x="0" y="788265"/>
            <a:ext cx="9144000" cy="582526"/>
          </a:xfrm>
        </p:spPr>
        <p:txBody>
          <a:bodyPr>
            <a:normAutofit/>
          </a:bodyPr>
          <a:lstStyle/>
          <a:p>
            <a:pPr algn="ctr"/>
            <a:r>
              <a:rPr lang="en-GB" sz="2400" b="1" dirty="0">
                <a:latin typeface="Arial" panose="020B0604020202020204" pitchFamily="34" charset="0"/>
                <a:cs typeface="Arial" panose="020B0604020202020204" pitchFamily="34" charset="0"/>
              </a:rPr>
              <a:t>Practice</a:t>
            </a:r>
          </a:p>
        </p:txBody>
      </p:sp>
    </p:spTree>
    <p:custDataLst>
      <p:tags r:id="rId1"/>
    </p:custDataLst>
    <p:extLst>
      <p:ext uri="{BB962C8B-B14F-4D97-AF65-F5344CB8AC3E}">
        <p14:creationId xmlns:p14="http://schemas.microsoft.com/office/powerpoint/2010/main" val="126923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A2C720-32C7-4BBC-AAEF-67E2E6D230E4}"/>
              </a:ext>
            </a:extLst>
          </p:cNvPr>
          <p:cNvSpPr>
            <a:spLocks noGrp="1"/>
          </p:cNvSpPr>
          <p:nvPr>
            <p:ph type="body" idx="1"/>
          </p:nvPr>
        </p:nvSpPr>
        <p:spPr/>
        <p:txBody>
          <a:bodyPr anchor="ctr">
            <a:normAutofit/>
          </a:bodyPr>
          <a:lstStyle/>
          <a:p>
            <a:pPr marL="0" indent="0">
              <a:buNone/>
            </a:pPr>
            <a:endParaRPr lang="en-GB" sz="3000" dirty="0"/>
          </a:p>
        </p:txBody>
      </p:sp>
      <p:sp>
        <p:nvSpPr>
          <p:cNvPr id="5" name="Rectangle 4">
            <a:extLst>
              <a:ext uri="{FF2B5EF4-FFF2-40B4-BE49-F238E27FC236}">
                <a16:creationId xmlns:a16="http://schemas.microsoft.com/office/drawing/2014/main" id="{1562CE2D-A0BD-4411-9FB8-3BFD6F8DCAE6}"/>
              </a:ext>
            </a:extLst>
          </p:cNvPr>
          <p:cNvSpPr/>
          <p:nvPr/>
        </p:nvSpPr>
        <p:spPr>
          <a:xfrm>
            <a:off x="3365126" y="1603594"/>
            <a:ext cx="4572000" cy="553998"/>
          </a:xfrm>
          <a:prstGeom prst="rect">
            <a:avLst/>
          </a:prstGeom>
        </p:spPr>
        <p:txBody>
          <a:bodyPr>
            <a:spAutoFit/>
          </a:bodyPr>
          <a:lstStyle/>
          <a:p>
            <a:r>
              <a:rPr lang="en-GB" sz="1500" dirty="0"/>
              <a:t>‘The </a:t>
            </a:r>
            <a:r>
              <a:rPr lang="en-GB" sz="1500" dirty="0">
                <a:solidFill>
                  <a:schemeClr val="accent1"/>
                </a:solidFill>
              </a:rPr>
              <a:t>numerator</a:t>
            </a:r>
            <a:r>
              <a:rPr lang="en-GB" sz="1500" dirty="0"/>
              <a:t> of the fraction is multiplied by </a:t>
            </a:r>
            <a:r>
              <a:rPr lang="en-GB" sz="1500" dirty="0">
                <a:solidFill>
                  <a:schemeClr val="accent1"/>
                </a:solidFill>
              </a:rPr>
              <a:t>the whole number</a:t>
            </a:r>
            <a:r>
              <a:rPr lang="en-GB" sz="1500" dirty="0"/>
              <a:t> and the </a:t>
            </a:r>
            <a:r>
              <a:rPr lang="en-GB" sz="1500" dirty="0">
                <a:solidFill>
                  <a:srgbClr val="7030A0"/>
                </a:solidFill>
              </a:rPr>
              <a:t>denominator</a:t>
            </a:r>
            <a:r>
              <a:rPr lang="en-GB" sz="1500" dirty="0"/>
              <a:t> remains the same.’</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54843F0B-A984-4B47-A02F-C5FE1A38703C}"/>
                  </a:ext>
                </a:extLst>
              </p:cNvPr>
              <p:cNvSpPr/>
              <p:nvPr/>
            </p:nvSpPr>
            <p:spPr>
              <a:xfrm>
                <a:off x="2698549" y="3465061"/>
                <a:ext cx="981359" cy="809389"/>
              </a:xfrm>
              <a:prstGeom prst="rect">
                <a:avLst/>
              </a:prstGeom>
            </p:spPr>
            <p:txBody>
              <a:bodyPr wrap="none">
                <a:spAutoFit/>
              </a:bodyPr>
              <a:lstStyle/>
              <a:p>
                <a:r>
                  <a:rPr lang="en-GB" sz="3300" dirty="0"/>
                  <a:t>= 4 </a:t>
                </a:r>
                <a14:m>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1</m:t>
                        </m:r>
                      </m:num>
                      <m:den>
                        <m:r>
                          <a:rPr lang="en-GB" sz="3300" i="1">
                            <a:latin typeface="Cambria Math" panose="02040503050406030204" pitchFamily="18" charset="0"/>
                          </a:rPr>
                          <m:t>2</m:t>
                        </m:r>
                      </m:den>
                    </m:f>
                  </m:oMath>
                </a14:m>
                <a:endParaRPr lang="en-GB" sz="3300" dirty="0"/>
              </a:p>
            </p:txBody>
          </p:sp>
        </mc:Choice>
        <mc:Fallback xmlns="">
          <p:sp>
            <p:nvSpPr>
              <p:cNvPr id="9" name="Rectangle 8">
                <a:extLst>
                  <a:ext uri="{FF2B5EF4-FFF2-40B4-BE49-F238E27FC236}">
                    <a16:creationId xmlns:a16="http://schemas.microsoft.com/office/drawing/2014/main" id="{54843F0B-A984-4B47-A02F-C5FE1A38703C}"/>
                  </a:ext>
                </a:extLst>
              </p:cNvPr>
              <p:cNvSpPr>
                <a:spLocks noRot="1" noChangeAspect="1" noMove="1" noResize="1" noEditPoints="1" noAdjustHandles="1" noChangeArrowheads="1" noChangeShapeType="1" noTextEdit="1"/>
              </p:cNvSpPr>
              <p:nvPr/>
            </p:nvSpPr>
            <p:spPr>
              <a:xfrm>
                <a:off x="2698549" y="3465061"/>
                <a:ext cx="981359" cy="809389"/>
              </a:xfrm>
              <a:prstGeom prst="rect">
                <a:avLst/>
              </a:prstGeom>
              <a:blipFill>
                <a:blip r:embed="rId4"/>
                <a:stretch>
                  <a:fillRect l="-16770" b="-13534"/>
                </a:stretch>
              </a:blipFill>
            </p:spPr>
            <p:txBody>
              <a:bodyPr/>
              <a:lstStyle/>
              <a:p>
                <a:r>
                  <a:rPr lang="en-GB">
                    <a:noFill/>
                  </a:rPr>
                  <a:t> </a:t>
                </a:r>
              </a:p>
            </p:txBody>
          </p:sp>
        </mc:Fallback>
      </mc:AlternateContent>
      <p:pic>
        <p:nvPicPr>
          <p:cNvPr id="3074" name="Picture 2" descr="Image preview">
            <a:extLst>
              <a:ext uri="{FF2B5EF4-FFF2-40B4-BE49-F238E27FC236}">
                <a16:creationId xmlns:a16="http://schemas.microsoft.com/office/drawing/2014/main" id="{843AC9F3-3D1C-45EA-B183-B582C0452A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7452" y="2541136"/>
            <a:ext cx="2366563" cy="2713256"/>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C1AC9D55-8275-4E04-8F99-4005784AEDE5}"/>
              </a:ext>
            </a:extLst>
          </p:cNvPr>
          <p:cNvCxnSpPr/>
          <p:nvPr/>
        </p:nvCxnSpPr>
        <p:spPr>
          <a:xfrm>
            <a:off x="5809068" y="3676685"/>
            <a:ext cx="58494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076" name="Picture 4" descr="Image preview">
            <a:extLst>
              <a:ext uri="{FF2B5EF4-FFF2-40B4-BE49-F238E27FC236}">
                <a16:creationId xmlns:a16="http://schemas.microsoft.com/office/drawing/2014/main" id="{7EE6FFB0-B841-4822-945C-7E5A0DD574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1950" y="2667609"/>
            <a:ext cx="2482050" cy="201815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E8764842-3CA7-4484-8400-E31C10EBDF3C}"/>
                  </a:ext>
                </a:extLst>
              </p:cNvPr>
              <p:cNvSpPr/>
              <p:nvPr/>
            </p:nvSpPr>
            <p:spPr>
              <a:xfrm>
                <a:off x="2140239" y="3465060"/>
                <a:ext cx="710451" cy="745269"/>
              </a:xfrm>
              <a:prstGeom prst="rect">
                <a:avLst/>
              </a:prstGeom>
            </p:spPr>
            <p:txBody>
              <a:bodyPr wrap="none">
                <a:spAutoFit/>
              </a:bodyPr>
              <a:lstStyle/>
              <a:p>
                <a14:m>
                  <m:oMath xmlns:m="http://schemas.openxmlformats.org/officeDocument/2006/math">
                    <m:r>
                      <a:rPr lang="en-GB" sz="3000">
                        <a:solidFill>
                          <a:schemeClr val="accent1"/>
                        </a:solidFill>
                        <a:latin typeface="Cambria Math" panose="02040503050406030204" pitchFamily="18" charset="0"/>
                      </a:rPr>
                      <m:t>4</m:t>
                    </m:r>
                    <m:f>
                      <m:fPr>
                        <m:ctrlPr>
                          <a:rPr lang="en-GB" sz="3000" i="1">
                            <a:latin typeface="Cambria Math" panose="02040503050406030204" pitchFamily="18" charset="0"/>
                          </a:rPr>
                        </m:ctrlPr>
                      </m:fPr>
                      <m:num>
                        <m:r>
                          <a:rPr lang="en-GB" sz="3000" i="1">
                            <a:solidFill>
                              <a:schemeClr val="accent1"/>
                            </a:solidFill>
                            <a:latin typeface="Cambria Math" panose="02040503050406030204" pitchFamily="18" charset="0"/>
                          </a:rPr>
                          <m:t>2</m:t>
                        </m:r>
                      </m:num>
                      <m:den>
                        <m:r>
                          <a:rPr lang="en-GB" sz="3000" i="1">
                            <a:solidFill>
                              <a:srgbClr val="7030A0"/>
                            </a:solidFill>
                            <a:latin typeface="Cambria Math" panose="02040503050406030204" pitchFamily="18" charset="0"/>
                          </a:rPr>
                          <m:t>4</m:t>
                        </m:r>
                      </m:den>
                    </m:f>
                  </m:oMath>
                </a14:m>
                <a:r>
                  <a:rPr lang="en-GB" sz="3000" dirty="0"/>
                  <a:t> </a:t>
                </a:r>
              </a:p>
            </p:txBody>
          </p:sp>
        </mc:Choice>
        <mc:Fallback xmlns="">
          <p:sp>
            <p:nvSpPr>
              <p:cNvPr id="8" name="Rectangle 7">
                <a:extLst>
                  <a:ext uri="{FF2B5EF4-FFF2-40B4-BE49-F238E27FC236}">
                    <a16:creationId xmlns:a16="http://schemas.microsoft.com/office/drawing/2014/main" id="{E8764842-3CA7-4484-8400-E31C10EBDF3C}"/>
                  </a:ext>
                </a:extLst>
              </p:cNvPr>
              <p:cNvSpPr>
                <a:spLocks noRot="1" noChangeAspect="1" noMove="1" noResize="1" noEditPoints="1" noAdjustHandles="1" noChangeArrowheads="1" noChangeShapeType="1" noTextEdit="1"/>
              </p:cNvSpPr>
              <p:nvPr/>
            </p:nvSpPr>
            <p:spPr>
              <a:xfrm>
                <a:off x="2140239" y="3465060"/>
                <a:ext cx="710451" cy="745269"/>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045FCFAA-408A-454E-9E6C-67F0C1C24975}"/>
                  </a:ext>
                </a:extLst>
              </p:cNvPr>
              <p:cNvSpPr txBox="1"/>
              <p:nvPr/>
            </p:nvSpPr>
            <p:spPr>
              <a:xfrm>
                <a:off x="744133" y="3519402"/>
                <a:ext cx="4591664" cy="700705"/>
              </a:xfrm>
              <a:prstGeom prst="rect">
                <a:avLst/>
              </a:prstGeom>
              <a:noFill/>
            </p:spPr>
            <p:txBody>
              <a:bodyPr wrap="square">
                <a:spAutoFit/>
              </a:bodyPr>
              <a:lstStyle/>
              <a:p>
                <a:pPr marL="0" indent="0">
                  <a:buNone/>
                </a:pPr>
                <a14:m>
                  <m:oMath xmlns:m="http://schemas.openxmlformats.org/officeDocument/2006/math">
                    <m:r>
                      <a:rPr lang="en-GB" sz="2800" i="1" smtClean="0">
                        <a:solidFill>
                          <a:schemeClr val="accent1"/>
                        </a:solidFill>
                        <a:latin typeface="Cambria Math" panose="02040503050406030204" pitchFamily="18" charset="0"/>
                        <a:ea typeface="Cambria Math" panose="02040503050406030204" pitchFamily="18" charset="0"/>
                      </a:rPr>
                      <m:t>2</m:t>
                    </m:r>
                    <m:f>
                      <m:fPr>
                        <m:ctrlPr>
                          <a:rPr lang="en-GB" sz="2800" i="1">
                            <a:latin typeface="Cambria Math" panose="02040503050406030204" pitchFamily="18" charset="0"/>
                          </a:rPr>
                        </m:ctrlPr>
                      </m:fPr>
                      <m:num>
                        <m:r>
                          <a:rPr lang="en-GB" sz="2800" i="1">
                            <a:solidFill>
                              <a:schemeClr val="accent1"/>
                            </a:solidFill>
                            <a:latin typeface="Cambria Math" panose="02040503050406030204" pitchFamily="18" charset="0"/>
                          </a:rPr>
                          <m:t>1</m:t>
                        </m:r>
                      </m:num>
                      <m:den>
                        <m:r>
                          <a:rPr lang="en-GB" sz="2800" i="1">
                            <a:solidFill>
                              <a:srgbClr val="7030A0"/>
                            </a:solidFill>
                            <a:latin typeface="Cambria Math" panose="02040503050406030204" pitchFamily="18" charset="0"/>
                          </a:rPr>
                          <m:t>4</m:t>
                        </m:r>
                      </m:den>
                    </m:f>
                    <m:r>
                      <a:rPr lang="en-GB" sz="2800" i="1">
                        <a:latin typeface="Cambria Math" panose="02040503050406030204" pitchFamily="18" charset="0"/>
                        <a:ea typeface="Cambria Math" panose="02040503050406030204" pitchFamily="18" charset="0"/>
                      </a:rPr>
                      <m:t>×</m:t>
                    </m:r>
                    <m:r>
                      <a:rPr lang="en-GB" sz="2800" i="1">
                        <a:solidFill>
                          <a:schemeClr val="accent1"/>
                        </a:solidFill>
                        <a:latin typeface="Cambria Math" panose="02040503050406030204" pitchFamily="18" charset="0"/>
                        <a:ea typeface="Cambria Math" panose="02040503050406030204" pitchFamily="18" charset="0"/>
                      </a:rPr>
                      <m:t>2</m:t>
                    </m:r>
                    <m:r>
                      <a:rPr lang="en-GB" sz="2800" i="1">
                        <a:latin typeface="Cambria Math" panose="02040503050406030204" pitchFamily="18" charset="0"/>
                      </a:rPr>
                      <m:t> </m:t>
                    </m:r>
                  </m:oMath>
                </a14:m>
                <a:r>
                  <a:rPr lang="en-GB" sz="2800" dirty="0"/>
                  <a:t>=</a:t>
                </a:r>
              </a:p>
            </p:txBody>
          </p:sp>
        </mc:Choice>
        <mc:Fallback xmlns="">
          <p:sp>
            <p:nvSpPr>
              <p:cNvPr id="17" name="TextBox 16">
                <a:extLst>
                  <a:ext uri="{FF2B5EF4-FFF2-40B4-BE49-F238E27FC236}">
                    <a16:creationId xmlns:a16="http://schemas.microsoft.com/office/drawing/2014/main" id="{045FCFAA-408A-454E-9E6C-67F0C1C24975}"/>
                  </a:ext>
                </a:extLst>
              </p:cNvPr>
              <p:cNvSpPr txBox="1">
                <a:spLocks noRot="1" noChangeAspect="1" noMove="1" noResize="1" noEditPoints="1" noAdjustHandles="1" noChangeArrowheads="1" noChangeShapeType="1" noTextEdit="1"/>
              </p:cNvSpPr>
              <p:nvPr/>
            </p:nvSpPr>
            <p:spPr>
              <a:xfrm>
                <a:off x="744133" y="3519402"/>
                <a:ext cx="4591664" cy="700705"/>
              </a:xfrm>
              <a:prstGeom prst="rect">
                <a:avLst/>
              </a:prstGeom>
              <a:blipFill>
                <a:blip r:embed="rId8"/>
                <a:stretch>
                  <a:fillRect b="-12174"/>
                </a:stretch>
              </a:blipFill>
            </p:spPr>
            <p:txBody>
              <a:bodyPr/>
              <a:lstStyle/>
              <a:p>
                <a:r>
                  <a:rPr lang="en-GB">
                    <a:noFill/>
                  </a:rPr>
                  <a:t> </a:t>
                </a:r>
              </a:p>
            </p:txBody>
          </p:sp>
        </mc:Fallback>
      </mc:AlternateContent>
      <p:sp>
        <p:nvSpPr>
          <p:cNvPr id="16" name="Title 15">
            <a:extLst>
              <a:ext uri="{FF2B5EF4-FFF2-40B4-BE49-F238E27FC236}">
                <a16:creationId xmlns:a16="http://schemas.microsoft.com/office/drawing/2014/main" id="{4F4D7B8E-D5D4-4012-93DB-34747216BD64}"/>
              </a:ext>
            </a:extLst>
          </p:cNvPr>
          <p:cNvSpPr>
            <a:spLocks noGrp="1"/>
          </p:cNvSpPr>
          <p:nvPr>
            <p:ph type="title"/>
          </p:nvPr>
        </p:nvSpPr>
        <p:spPr/>
        <p:txBody>
          <a:bodyPr/>
          <a:lstStyle/>
          <a:p>
            <a:endParaRPr lang="en-GB"/>
          </a:p>
        </p:txBody>
      </p:sp>
      <p:sp>
        <p:nvSpPr>
          <p:cNvPr id="20" name="Title 1">
            <a:extLst>
              <a:ext uri="{FF2B5EF4-FFF2-40B4-BE49-F238E27FC236}">
                <a16:creationId xmlns:a16="http://schemas.microsoft.com/office/drawing/2014/main" id="{94E8C4E0-DA6E-44F3-8E11-03955116DA66}"/>
              </a:ext>
            </a:extLst>
          </p:cNvPr>
          <p:cNvSpPr txBox="1">
            <a:spLocks/>
          </p:cNvSpPr>
          <p:nvPr/>
        </p:nvSpPr>
        <p:spPr>
          <a:xfrm>
            <a:off x="0" y="788265"/>
            <a:ext cx="9144000" cy="582526"/>
          </a:xfrm>
          <a:prstGeom prst="rect">
            <a:avLst/>
          </a:prstGeom>
        </p:spPr>
        <p:txBody>
          <a:bodyPr vert="horz" lIns="91440" tIns="45720" rIns="91440" bIns="45720" rtlCol="0" anchor="ctr">
            <a:normAutofit/>
          </a:bodyPr>
          <a:lstStyle>
            <a:lvl1pPr algn="r" defTabSz="685800" rtl="0" eaLnBrk="1" latinLnBrk="0" hangingPunct="1">
              <a:lnSpc>
                <a:spcPct val="90000"/>
              </a:lnSpc>
              <a:spcBef>
                <a:spcPct val="0"/>
              </a:spcBef>
              <a:buNone/>
              <a:defRPr sz="1800" b="0" kern="1200">
                <a:solidFill>
                  <a:schemeClr val="tx1"/>
                </a:solidFill>
                <a:latin typeface="Myriad Pro" panose="020B0503030403020204" pitchFamily="34" charset="0"/>
                <a:ea typeface="+mj-ea"/>
                <a:cs typeface="Arial" panose="020B0604020202020204" pitchFamily="34" charset="0"/>
              </a:defRPr>
            </a:lvl1pPr>
          </a:lstStyle>
          <a:p>
            <a:pPr algn="ctr"/>
            <a:r>
              <a:rPr lang="en-GB" sz="2400" b="1">
                <a:latin typeface="Arial" panose="020B0604020202020204" pitchFamily="34" charset="0"/>
              </a:rPr>
              <a:t>Practice</a:t>
            </a:r>
            <a:endParaRPr lang="en-GB" sz="2400" b="1" dirty="0">
              <a:latin typeface="Arial" panose="020B0604020202020204" pitchFamily="34" charset="0"/>
            </a:endParaRPr>
          </a:p>
        </p:txBody>
      </p:sp>
    </p:spTree>
    <p:custDataLst>
      <p:tags r:id="rId1"/>
    </p:custDataLst>
    <p:extLst>
      <p:ext uri="{BB962C8B-B14F-4D97-AF65-F5344CB8AC3E}">
        <p14:creationId xmlns:p14="http://schemas.microsoft.com/office/powerpoint/2010/main" val="2295712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left)">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wipe(left)">
                                      <p:cBhvr>
                                        <p:cTn id="17" dur="500"/>
                                        <p:tgtEl>
                                          <p:spTgt spid="307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A2C720-32C7-4BBC-AAEF-67E2E6D230E4}"/>
              </a:ext>
            </a:extLst>
          </p:cNvPr>
          <p:cNvSpPr>
            <a:spLocks noGrp="1"/>
          </p:cNvSpPr>
          <p:nvPr>
            <p:ph type="body" idx="1"/>
          </p:nvPr>
        </p:nvSpPr>
        <p:spPr/>
        <p:txBody>
          <a:bodyPr anchor="ctr">
            <a:normAutofit/>
          </a:bodyPr>
          <a:lstStyle/>
          <a:p>
            <a:pPr marL="0" indent="0">
              <a:buNone/>
            </a:pPr>
            <a:r>
              <a:rPr lang="en-GB" sz="3000" dirty="0"/>
              <a:t>=</a:t>
            </a:r>
          </a:p>
        </p:txBody>
      </p:sp>
      <p:sp>
        <p:nvSpPr>
          <p:cNvPr id="5" name="Rectangle 4">
            <a:extLst>
              <a:ext uri="{FF2B5EF4-FFF2-40B4-BE49-F238E27FC236}">
                <a16:creationId xmlns:a16="http://schemas.microsoft.com/office/drawing/2014/main" id="{1562CE2D-A0BD-4411-9FB8-3BFD6F8DCAE6}"/>
              </a:ext>
            </a:extLst>
          </p:cNvPr>
          <p:cNvSpPr/>
          <p:nvPr/>
        </p:nvSpPr>
        <p:spPr>
          <a:xfrm>
            <a:off x="3365126" y="1603594"/>
            <a:ext cx="4572000" cy="553998"/>
          </a:xfrm>
          <a:prstGeom prst="rect">
            <a:avLst/>
          </a:prstGeom>
        </p:spPr>
        <p:txBody>
          <a:bodyPr>
            <a:spAutoFit/>
          </a:bodyPr>
          <a:lstStyle/>
          <a:p>
            <a:r>
              <a:rPr lang="en-GB" sz="1500" dirty="0"/>
              <a:t>‘The </a:t>
            </a:r>
            <a:r>
              <a:rPr lang="en-GB" sz="1500" dirty="0">
                <a:solidFill>
                  <a:schemeClr val="accent1"/>
                </a:solidFill>
              </a:rPr>
              <a:t>numerator</a:t>
            </a:r>
            <a:r>
              <a:rPr lang="en-GB" sz="1500" dirty="0"/>
              <a:t> of the fraction is multiplied by </a:t>
            </a:r>
            <a:r>
              <a:rPr lang="en-GB" sz="1500" dirty="0">
                <a:solidFill>
                  <a:schemeClr val="accent1"/>
                </a:solidFill>
              </a:rPr>
              <a:t>the whole number</a:t>
            </a:r>
            <a:r>
              <a:rPr lang="en-GB" sz="1500" dirty="0"/>
              <a:t> and the </a:t>
            </a:r>
            <a:r>
              <a:rPr lang="en-GB" sz="1500" dirty="0">
                <a:solidFill>
                  <a:srgbClr val="7030A0"/>
                </a:solidFill>
              </a:rPr>
              <a:t>denominator</a:t>
            </a:r>
            <a:r>
              <a:rPr lang="en-GB" sz="1500" dirty="0"/>
              <a:t> remains the same.’</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54843F0B-A984-4B47-A02F-C5FE1A38703C}"/>
                  </a:ext>
                </a:extLst>
              </p:cNvPr>
              <p:cNvSpPr/>
              <p:nvPr/>
            </p:nvSpPr>
            <p:spPr>
              <a:xfrm>
                <a:off x="2319800" y="2468071"/>
                <a:ext cx="946093" cy="813043"/>
              </a:xfrm>
              <a:prstGeom prst="rect">
                <a:avLst/>
              </a:prstGeom>
            </p:spPr>
            <p:txBody>
              <a:bodyPr wrap="none">
                <a:spAutoFit/>
              </a:bodyPr>
              <a:lstStyle/>
              <a:p>
                <a:r>
                  <a:rPr lang="en-GB" sz="3300" dirty="0"/>
                  <a:t>=  </a:t>
                </a:r>
                <a14:m>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10</m:t>
                        </m:r>
                      </m:num>
                      <m:den>
                        <m:r>
                          <a:rPr lang="en-GB" sz="3300" i="1">
                            <a:latin typeface="Cambria Math" panose="02040503050406030204" pitchFamily="18" charset="0"/>
                          </a:rPr>
                          <m:t>3</m:t>
                        </m:r>
                      </m:den>
                    </m:f>
                  </m:oMath>
                </a14:m>
                <a:endParaRPr lang="en-GB" sz="3300" dirty="0"/>
              </a:p>
            </p:txBody>
          </p:sp>
        </mc:Choice>
        <mc:Fallback xmlns="">
          <p:sp>
            <p:nvSpPr>
              <p:cNvPr id="9" name="Rectangle 8">
                <a:extLst>
                  <a:ext uri="{FF2B5EF4-FFF2-40B4-BE49-F238E27FC236}">
                    <a16:creationId xmlns:a16="http://schemas.microsoft.com/office/drawing/2014/main" id="{54843F0B-A984-4B47-A02F-C5FE1A38703C}"/>
                  </a:ext>
                </a:extLst>
              </p:cNvPr>
              <p:cNvSpPr>
                <a:spLocks noRot="1" noChangeAspect="1" noMove="1" noResize="1" noEditPoints="1" noAdjustHandles="1" noChangeArrowheads="1" noChangeShapeType="1" noTextEdit="1"/>
              </p:cNvSpPr>
              <p:nvPr/>
            </p:nvSpPr>
            <p:spPr>
              <a:xfrm>
                <a:off x="2319800" y="2468071"/>
                <a:ext cx="946093" cy="813043"/>
              </a:xfrm>
              <a:prstGeom prst="rect">
                <a:avLst/>
              </a:prstGeom>
              <a:blipFill>
                <a:blip r:embed="rId4"/>
                <a:stretch>
                  <a:fillRect l="-17419" b="-1278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6EC21673-9EF0-4722-8277-616222C21BA4}"/>
                  </a:ext>
                </a:extLst>
              </p:cNvPr>
              <p:cNvSpPr/>
              <p:nvPr/>
            </p:nvSpPr>
            <p:spPr>
              <a:xfrm>
                <a:off x="3365127" y="2469127"/>
                <a:ext cx="981359" cy="811954"/>
              </a:xfrm>
              <a:prstGeom prst="rect">
                <a:avLst/>
              </a:prstGeom>
            </p:spPr>
            <p:txBody>
              <a:bodyPr wrap="none">
                <a:spAutoFit/>
              </a:bodyPr>
              <a:lstStyle/>
              <a:p>
                <a:r>
                  <a:rPr lang="en-GB" sz="3300" dirty="0"/>
                  <a:t>=  3</a:t>
                </a:r>
                <a14:m>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1</m:t>
                        </m:r>
                      </m:num>
                      <m:den>
                        <m:r>
                          <a:rPr lang="en-GB" sz="3300" i="1">
                            <a:latin typeface="Cambria Math" panose="02040503050406030204" pitchFamily="18" charset="0"/>
                          </a:rPr>
                          <m:t>3</m:t>
                        </m:r>
                      </m:den>
                    </m:f>
                  </m:oMath>
                </a14:m>
                <a:endParaRPr lang="en-GB" sz="3300" dirty="0"/>
              </a:p>
            </p:txBody>
          </p:sp>
        </mc:Choice>
        <mc:Fallback xmlns="">
          <p:sp>
            <p:nvSpPr>
              <p:cNvPr id="7" name="Rectangle 6">
                <a:extLst>
                  <a:ext uri="{FF2B5EF4-FFF2-40B4-BE49-F238E27FC236}">
                    <a16:creationId xmlns:a16="http://schemas.microsoft.com/office/drawing/2014/main" id="{6EC21673-9EF0-4722-8277-616222C21BA4}"/>
                  </a:ext>
                </a:extLst>
              </p:cNvPr>
              <p:cNvSpPr>
                <a:spLocks noRot="1" noChangeAspect="1" noMove="1" noResize="1" noEditPoints="1" noAdjustHandles="1" noChangeArrowheads="1" noChangeShapeType="1" noTextEdit="1"/>
              </p:cNvSpPr>
              <p:nvPr/>
            </p:nvSpPr>
            <p:spPr>
              <a:xfrm>
                <a:off x="3365127" y="2469127"/>
                <a:ext cx="981359" cy="811954"/>
              </a:xfrm>
              <a:prstGeom prst="rect">
                <a:avLst/>
              </a:prstGeom>
              <a:blipFill>
                <a:blip r:embed="rId5"/>
                <a:stretch>
                  <a:fillRect l="-16770" b="-1353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Content Placeholder 2">
                <a:extLst>
                  <a:ext uri="{FF2B5EF4-FFF2-40B4-BE49-F238E27FC236}">
                    <a16:creationId xmlns:a16="http://schemas.microsoft.com/office/drawing/2014/main" id="{69FD88E8-A810-46BD-8B16-0574FB956CF0}"/>
                  </a:ext>
                </a:extLst>
              </p:cNvPr>
              <p:cNvSpPr txBox="1">
                <a:spLocks/>
              </p:cNvSpPr>
              <p:nvPr/>
            </p:nvSpPr>
            <p:spPr>
              <a:xfrm>
                <a:off x="628650" y="3741197"/>
                <a:ext cx="7886700" cy="1273128"/>
              </a:xfrm>
              <a:prstGeom prst="rect">
                <a:avLst/>
              </a:prstGeom>
            </p:spPr>
            <p:txBody>
              <a:bodyPr vert="horz" lIns="68580" tIns="34290" rIns="68580" bIns="3429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14:m>
                  <m:oMath xmlns:m="http://schemas.openxmlformats.org/officeDocument/2006/math">
                    <m:f>
                      <m:fPr>
                        <m:ctrlPr>
                          <a:rPr lang="en-GB" sz="3000" i="1">
                            <a:latin typeface="Cambria Math" panose="02040503050406030204" pitchFamily="18" charset="0"/>
                          </a:rPr>
                        </m:ctrlPr>
                      </m:fPr>
                      <m:num>
                        <m:r>
                          <a:rPr lang="en-GB" sz="3000" i="1">
                            <a:solidFill>
                              <a:schemeClr val="accent1"/>
                            </a:solidFill>
                            <a:latin typeface="Cambria Math" panose="02040503050406030204" pitchFamily="18" charset="0"/>
                          </a:rPr>
                          <m:t>4</m:t>
                        </m:r>
                      </m:num>
                      <m:den>
                        <m:r>
                          <a:rPr lang="en-GB" sz="3000" i="1">
                            <a:solidFill>
                              <a:srgbClr val="7030A0"/>
                            </a:solidFill>
                            <a:latin typeface="Cambria Math" panose="02040503050406030204" pitchFamily="18" charset="0"/>
                          </a:rPr>
                          <m:t>6</m:t>
                        </m:r>
                      </m:den>
                    </m:f>
                    <m:r>
                      <a:rPr lang="en-GB" sz="3000" i="1">
                        <a:latin typeface="Cambria Math" panose="02040503050406030204" pitchFamily="18" charset="0"/>
                        <a:ea typeface="Cambria Math" panose="02040503050406030204" pitchFamily="18" charset="0"/>
                      </a:rPr>
                      <m:t>×</m:t>
                    </m:r>
                    <m:r>
                      <a:rPr lang="en-GB" sz="3000" i="1">
                        <a:solidFill>
                          <a:schemeClr val="accent1"/>
                        </a:solidFill>
                        <a:latin typeface="Cambria Math" panose="02040503050406030204" pitchFamily="18" charset="0"/>
                        <a:ea typeface="Cambria Math" panose="02040503050406030204" pitchFamily="18" charset="0"/>
                      </a:rPr>
                      <m:t>5</m:t>
                    </m:r>
                    <m:r>
                      <a:rPr lang="en-GB" sz="3000" i="1">
                        <a:latin typeface="Cambria Math" panose="02040503050406030204" pitchFamily="18" charset="0"/>
                      </a:rPr>
                      <m:t> </m:t>
                    </m:r>
                  </m:oMath>
                </a14:m>
                <a:r>
                  <a:rPr lang="en-GB" sz="3000" dirty="0"/>
                  <a:t>= </a:t>
                </a:r>
                <a14:m>
                  <m:oMath xmlns:m="http://schemas.openxmlformats.org/officeDocument/2006/math">
                    <m:f>
                      <m:fPr>
                        <m:ctrlPr>
                          <a:rPr lang="en-GB" sz="3000" i="1">
                            <a:latin typeface="Cambria Math" panose="02040503050406030204" pitchFamily="18" charset="0"/>
                          </a:rPr>
                        </m:ctrlPr>
                      </m:fPr>
                      <m:num>
                        <m:r>
                          <a:rPr lang="en-GB" sz="3000" i="1">
                            <a:solidFill>
                              <a:schemeClr val="accent1"/>
                            </a:solidFill>
                            <a:latin typeface="Cambria Math" panose="02040503050406030204" pitchFamily="18" charset="0"/>
                          </a:rPr>
                          <m:t>20</m:t>
                        </m:r>
                      </m:num>
                      <m:den>
                        <m:r>
                          <a:rPr lang="en-GB" sz="3000" i="1">
                            <a:solidFill>
                              <a:srgbClr val="7030A0"/>
                            </a:solidFill>
                            <a:latin typeface="Cambria Math" panose="02040503050406030204" pitchFamily="18" charset="0"/>
                          </a:rPr>
                          <m:t>6</m:t>
                        </m:r>
                      </m:den>
                    </m:f>
                  </m:oMath>
                </a14:m>
                <a:r>
                  <a:rPr lang="en-GB" sz="3000" dirty="0"/>
                  <a:t> </a:t>
                </a:r>
              </a:p>
            </p:txBody>
          </p:sp>
        </mc:Choice>
        <mc:Fallback xmlns="">
          <p:sp>
            <p:nvSpPr>
              <p:cNvPr id="8" name="Content Placeholder 2">
                <a:extLst>
                  <a:ext uri="{FF2B5EF4-FFF2-40B4-BE49-F238E27FC236}">
                    <a16:creationId xmlns:a16="http://schemas.microsoft.com/office/drawing/2014/main" id="{69FD88E8-A810-46BD-8B16-0574FB956CF0}"/>
                  </a:ext>
                </a:extLst>
              </p:cNvPr>
              <p:cNvSpPr txBox="1">
                <a:spLocks noRot="1" noChangeAspect="1" noMove="1" noResize="1" noEditPoints="1" noAdjustHandles="1" noChangeArrowheads="1" noChangeShapeType="1" noTextEdit="1"/>
              </p:cNvSpPr>
              <p:nvPr/>
            </p:nvSpPr>
            <p:spPr>
              <a:xfrm>
                <a:off x="628650" y="3741197"/>
                <a:ext cx="7886700" cy="1273128"/>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FD9C18EA-A076-4208-8B38-C48A1F88AE1F}"/>
                  </a:ext>
                </a:extLst>
              </p:cNvPr>
              <p:cNvSpPr/>
              <p:nvPr/>
            </p:nvSpPr>
            <p:spPr>
              <a:xfrm>
                <a:off x="2337674" y="3894516"/>
                <a:ext cx="981359" cy="813621"/>
              </a:xfrm>
              <a:prstGeom prst="rect">
                <a:avLst/>
              </a:prstGeom>
            </p:spPr>
            <p:txBody>
              <a:bodyPr wrap="none">
                <a:spAutoFit/>
              </a:bodyPr>
              <a:lstStyle/>
              <a:p>
                <a:r>
                  <a:rPr lang="en-GB" sz="3300" dirty="0"/>
                  <a:t>=  3</a:t>
                </a:r>
                <a14:m>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2</m:t>
                        </m:r>
                      </m:num>
                      <m:den>
                        <m:r>
                          <a:rPr lang="en-GB" sz="3300" i="1">
                            <a:latin typeface="Cambria Math" panose="02040503050406030204" pitchFamily="18" charset="0"/>
                          </a:rPr>
                          <m:t>6</m:t>
                        </m:r>
                      </m:den>
                    </m:f>
                  </m:oMath>
                </a14:m>
                <a:endParaRPr lang="en-GB" sz="3300" dirty="0"/>
              </a:p>
            </p:txBody>
          </p:sp>
        </mc:Choice>
        <mc:Fallback xmlns="">
          <p:sp>
            <p:nvSpPr>
              <p:cNvPr id="10" name="Rectangle 9">
                <a:extLst>
                  <a:ext uri="{FF2B5EF4-FFF2-40B4-BE49-F238E27FC236}">
                    <a16:creationId xmlns:a16="http://schemas.microsoft.com/office/drawing/2014/main" id="{FD9C18EA-A076-4208-8B38-C48A1F88AE1F}"/>
                  </a:ext>
                </a:extLst>
              </p:cNvPr>
              <p:cNvSpPr>
                <a:spLocks noRot="1" noChangeAspect="1" noMove="1" noResize="1" noEditPoints="1" noAdjustHandles="1" noChangeArrowheads="1" noChangeShapeType="1" noTextEdit="1"/>
              </p:cNvSpPr>
              <p:nvPr/>
            </p:nvSpPr>
            <p:spPr>
              <a:xfrm>
                <a:off x="2337674" y="3894516"/>
                <a:ext cx="981359" cy="813621"/>
              </a:xfrm>
              <a:prstGeom prst="rect">
                <a:avLst/>
              </a:prstGeom>
              <a:blipFill>
                <a:blip r:embed="rId7"/>
                <a:stretch>
                  <a:fillRect l="-16770" b="-1278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F2B3DDB1-EC2B-4F64-B63E-585361B4940C}"/>
                  </a:ext>
                </a:extLst>
              </p:cNvPr>
              <p:cNvSpPr/>
              <p:nvPr/>
            </p:nvSpPr>
            <p:spPr>
              <a:xfrm>
                <a:off x="3365127" y="3894514"/>
                <a:ext cx="981359" cy="811954"/>
              </a:xfrm>
              <a:prstGeom prst="rect">
                <a:avLst/>
              </a:prstGeom>
            </p:spPr>
            <p:txBody>
              <a:bodyPr wrap="none">
                <a:spAutoFit/>
              </a:bodyPr>
              <a:lstStyle/>
              <a:p>
                <a:r>
                  <a:rPr lang="en-GB" sz="3300" dirty="0"/>
                  <a:t>=  3</a:t>
                </a:r>
                <a14:m>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1</m:t>
                        </m:r>
                      </m:num>
                      <m:den>
                        <m:r>
                          <a:rPr lang="en-GB" sz="3300" i="1">
                            <a:latin typeface="Cambria Math" panose="02040503050406030204" pitchFamily="18" charset="0"/>
                          </a:rPr>
                          <m:t>3</m:t>
                        </m:r>
                      </m:den>
                    </m:f>
                  </m:oMath>
                </a14:m>
                <a:endParaRPr lang="en-GB" sz="3300" dirty="0"/>
              </a:p>
            </p:txBody>
          </p:sp>
        </mc:Choice>
        <mc:Fallback xmlns="">
          <p:sp>
            <p:nvSpPr>
              <p:cNvPr id="11" name="Rectangle 10">
                <a:extLst>
                  <a:ext uri="{FF2B5EF4-FFF2-40B4-BE49-F238E27FC236}">
                    <a16:creationId xmlns:a16="http://schemas.microsoft.com/office/drawing/2014/main" id="{F2B3DDB1-EC2B-4F64-B63E-585361B4940C}"/>
                  </a:ext>
                </a:extLst>
              </p:cNvPr>
              <p:cNvSpPr>
                <a:spLocks noRot="1" noChangeAspect="1" noMove="1" noResize="1" noEditPoints="1" noAdjustHandles="1" noChangeArrowheads="1" noChangeShapeType="1" noTextEdit="1"/>
              </p:cNvSpPr>
              <p:nvPr/>
            </p:nvSpPr>
            <p:spPr>
              <a:xfrm>
                <a:off x="3365127" y="3894514"/>
                <a:ext cx="981359" cy="811954"/>
              </a:xfrm>
              <a:prstGeom prst="rect">
                <a:avLst/>
              </a:prstGeom>
              <a:blipFill>
                <a:blip r:embed="rId8"/>
                <a:stretch>
                  <a:fillRect l="-16770" b="-12782"/>
                </a:stretch>
              </a:blipFill>
            </p:spPr>
            <p:txBody>
              <a:bodyPr/>
              <a:lstStyle/>
              <a:p>
                <a:r>
                  <a:rPr lang="en-GB">
                    <a:noFill/>
                  </a:rPr>
                  <a:t> </a:t>
                </a:r>
              </a:p>
            </p:txBody>
          </p:sp>
        </mc:Fallback>
      </mc:AlternateContent>
      <p:pic>
        <p:nvPicPr>
          <p:cNvPr id="4098" name="Picture 2" descr="Image preview">
            <a:extLst>
              <a:ext uri="{FF2B5EF4-FFF2-40B4-BE49-F238E27FC236}">
                <a16:creationId xmlns:a16="http://schemas.microsoft.com/office/drawing/2014/main" id="{95A02043-3D74-454D-ADDF-25C270A03B39}"/>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34345" b="11216"/>
          <a:stretch/>
        </p:blipFill>
        <p:spPr bwMode="auto">
          <a:xfrm>
            <a:off x="4572000" y="2468070"/>
            <a:ext cx="4162913" cy="90886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preview">
            <a:extLst>
              <a:ext uri="{FF2B5EF4-FFF2-40B4-BE49-F238E27FC236}">
                <a16:creationId xmlns:a16="http://schemas.microsoft.com/office/drawing/2014/main" id="{0AA0DBCF-AE0B-4F22-B3C1-C1EFF9660B22}"/>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29436" b="20765"/>
          <a:stretch/>
        </p:blipFill>
        <p:spPr bwMode="auto">
          <a:xfrm>
            <a:off x="4642599" y="3796932"/>
            <a:ext cx="3365126" cy="840985"/>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a:extLst>
              <a:ext uri="{FF2B5EF4-FFF2-40B4-BE49-F238E27FC236}">
                <a16:creationId xmlns:a16="http://schemas.microsoft.com/office/drawing/2014/main" id="{54382206-D481-4269-8801-365700107854}"/>
              </a:ext>
            </a:extLst>
          </p:cNvPr>
          <p:cNvCxnSpPr/>
          <p:nvPr/>
        </p:nvCxnSpPr>
        <p:spPr>
          <a:xfrm>
            <a:off x="6091518" y="3199904"/>
            <a:ext cx="0" cy="519836"/>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510367A0-6751-4018-B218-2AA3ED44B9B1}"/>
                  </a:ext>
                </a:extLst>
              </p:cNvPr>
              <p:cNvSpPr/>
              <p:nvPr/>
            </p:nvSpPr>
            <p:spPr>
              <a:xfrm>
                <a:off x="1864285" y="2500530"/>
                <a:ext cx="595035" cy="748090"/>
              </a:xfrm>
              <a:prstGeom prst="rect">
                <a:avLst/>
              </a:prstGeom>
            </p:spPr>
            <p:txBody>
              <a:bodyPr wrap="none">
                <a:spAutoFit/>
              </a:bodyPr>
              <a:lstStyle/>
              <a:p>
                <a14:m>
                  <m:oMath xmlns:m="http://schemas.openxmlformats.org/officeDocument/2006/math">
                    <m:f>
                      <m:fPr>
                        <m:ctrlPr>
                          <a:rPr lang="en-GB" sz="3000" i="1">
                            <a:latin typeface="Cambria Math" panose="02040503050406030204" pitchFamily="18" charset="0"/>
                          </a:rPr>
                        </m:ctrlPr>
                      </m:fPr>
                      <m:num>
                        <m:r>
                          <a:rPr lang="en-GB" sz="3000" i="1">
                            <a:solidFill>
                              <a:schemeClr val="accent1"/>
                            </a:solidFill>
                            <a:latin typeface="Cambria Math" panose="02040503050406030204" pitchFamily="18" charset="0"/>
                          </a:rPr>
                          <m:t>20</m:t>
                        </m:r>
                      </m:num>
                      <m:den>
                        <m:r>
                          <a:rPr lang="en-GB" sz="3000" i="1">
                            <a:solidFill>
                              <a:srgbClr val="7030A0"/>
                            </a:solidFill>
                            <a:latin typeface="Cambria Math" panose="02040503050406030204" pitchFamily="18" charset="0"/>
                          </a:rPr>
                          <m:t>6</m:t>
                        </m:r>
                      </m:den>
                    </m:f>
                  </m:oMath>
                </a14:m>
                <a:r>
                  <a:rPr lang="en-GB" sz="3000" dirty="0"/>
                  <a:t> </a:t>
                </a:r>
              </a:p>
            </p:txBody>
          </p:sp>
        </mc:Choice>
        <mc:Fallback xmlns="">
          <p:sp>
            <p:nvSpPr>
              <p:cNvPr id="14" name="Rectangle 13">
                <a:extLst>
                  <a:ext uri="{FF2B5EF4-FFF2-40B4-BE49-F238E27FC236}">
                    <a16:creationId xmlns:a16="http://schemas.microsoft.com/office/drawing/2014/main" id="{510367A0-6751-4018-B218-2AA3ED44B9B1}"/>
                  </a:ext>
                </a:extLst>
              </p:cNvPr>
              <p:cNvSpPr>
                <a:spLocks noRot="1" noChangeAspect="1" noMove="1" noResize="1" noEditPoints="1" noAdjustHandles="1" noChangeArrowheads="1" noChangeShapeType="1" noTextEdit="1"/>
              </p:cNvSpPr>
              <p:nvPr/>
            </p:nvSpPr>
            <p:spPr>
              <a:xfrm>
                <a:off x="1864285" y="2500530"/>
                <a:ext cx="595035" cy="748090"/>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95F0814-2D1A-4DD1-B88E-620BD168FCCD}"/>
                  </a:ext>
                </a:extLst>
              </p:cNvPr>
              <p:cNvSpPr txBox="1"/>
              <p:nvPr/>
            </p:nvSpPr>
            <p:spPr>
              <a:xfrm>
                <a:off x="599946" y="2464144"/>
                <a:ext cx="4591664" cy="789768"/>
              </a:xfrm>
              <a:prstGeom prst="rect">
                <a:avLst/>
              </a:prstGeom>
              <a:noFill/>
            </p:spPr>
            <p:txBody>
              <a:bodyPr wrap="square">
                <a:spAutoFit/>
              </a:bodyPr>
              <a:lstStyle/>
              <a:p>
                <a:pPr marL="0" indent="0">
                  <a:buNone/>
                </a:pPr>
                <a14:m>
                  <m:oMath xmlns:m="http://schemas.openxmlformats.org/officeDocument/2006/math">
                    <m:f>
                      <m:fPr>
                        <m:ctrlPr>
                          <a:rPr lang="en-GB" sz="3200" i="1" smtClean="0">
                            <a:latin typeface="Cambria Math" panose="02040503050406030204" pitchFamily="18" charset="0"/>
                          </a:rPr>
                        </m:ctrlPr>
                      </m:fPr>
                      <m:num>
                        <m:r>
                          <a:rPr lang="en-GB" sz="3200" i="1">
                            <a:solidFill>
                              <a:schemeClr val="accent1"/>
                            </a:solidFill>
                            <a:latin typeface="Cambria Math" panose="02040503050406030204" pitchFamily="18" charset="0"/>
                          </a:rPr>
                          <m:t>4</m:t>
                        </m:r>
                      </m:num>
                      <m:den>
                        <m:r>
                          <a:rPr lang="en-GB" sz="3200" i="1">
                            <a:solidFill>
                              <a:srgbClr val="7030A0"/>
                            </a:solidFill>
                            <a:latin typeface="Cambria Math" panose="02040503050406030204" pitchFamily="18" charset="0"/>
                          </a:rPr>
                          <m:t>6</m:t>
                        </m:r>
                      </m:den>
                    </m:f>
                    <m:r>
                      <a:rPr lang="en-GB" sz="3200" i="1">
                        <a:latin typeface="Cambria Math" panose="02040503050406030204" pitchFamily="18" charset="0"/>
                        <a:ea typeface="Cambria Math" panose="02040503050406030204" pitchFamily="18" charset="0"/>
                      </a:rPr>
                      <m:t>×</m:t>
                    </m:r>
                    <m:r>
                      <a:rPr lang="en-GB" sz="3200" i="1">
                        <a:solidFill>
                          <a:schemeClr val="accent1"/>
                        </a:solidFill>
                        <a:latin typeface="Cambria Math" panose="02040503050406030204" pitchFamily="18" charset="0"/>
                        <a:ea typeface="Cambria Math" panose="02040503050406030204" pitchFamily="18" charset="0"/>
                      </a:rPr>
                      <m:t>5</m:t>
                    </m:r>
                    <m:r>
                      <a:rPr lang="en-GB" sz="3200" i="1">
                        <a:latin typeface="Cambria Math" panose="02040503050406030204" pitchFamily="18" charset="0"/>
                      </a:rPr>
                      <m:t> </m:t>
                    </m:r>
                  </m:oMath>
                </a14:m>
                <a:r>
                  <a:rPr lang="en-GB" sz="3200" dirty="0"/>
                  <a:t>=</a:t>
                </a:r>
              </a:p>
            </p:txBody>
          </p:sp>
        </mc:Choice>
        <mc:Fallback xmlns="">
          <p:sp>
            <p:nvSpPr>
              <p:cNvPr id="21" name="TextBox 20">
                <a:extLst>
                  <a:ext uri="{FF2B5EF4-FFF2-40B4-BE49-F238E27FC236}">
                    <a16:creationId xmlns:a16="http://schemas.microsoft.com/office/drawing/2014/main" id="{495F0814-2D1A-4DD1-B88E-620BD168FCCD}"/>
                  </a:ext>
                </a:extLst>
              </p:cNvPr>
              <p:cNvSpPr txBox="1">
                <a:spLocks noRot="1" noChangeAspect="1" noMove="1" noResize="1" noEditPoints="1" noAdjustHandles="1" noChangeArrowheads="1" noChangeShapeType="1" noTextEdit="1"/>
              </p:cNvSpPr>
              <p:nvPr/>
            </p:nvSpPr>
            <p:spPr>
              <a:xfrm>
                <a:off x="599946" y="2464144"/>
                <a:ext cx="4591664" cy="789768"/>
              </a:xfrm>
              <a:prstGeom prst="rect">
                <a:avLst/>
              </a:prstGeom>
              <a:blipFill>
                <a:blip r:embed="rId12"/>
                <a:stretch>
                  <a:fillRect b="-11538"/>
                </a:stretch>
              </a:blipFill>
            </p:spPr>
            <p:txBody>
              <a:bodyPr/>
              <a:lstStyle/>
              <a:p>
                <a:r>
                  <a:rPr lang="en-GB">
                    <a:noFill/>
                  </a:rPr>
                  <a:t> </a:t>
                </a:r>
              </a:p>
            </p:txBody>
          </p:sp>
        </mc:Fallback>
      </mc:AlternateContent>
      <p:sp>
        <p:nvSpPr>
          <p:cNvPr id="22" name="Title 1">
            <a:extLst>
              <a:ext uri="{FF2B5EF4-FFF2-40B4-BE49-F238E27FC236}">
                <a16:creationId xmlns:a16="http://schemas.microsoft.com/office/drawing/2014/main" id="{ABFBE8E6-F759-4B4C-B1C5-E44EDBC7287D}"/>
              </a:ext>
            </a:extLst>
          </p:cNvPr>
          <p:cNvSpPr txBox="1">
            <a:spLocks/>
          </p:cNvSpPr>
          <p:nvPr/>
        </p:nvSpPr>
        <p:spPr>
          <a:xfrm>
            <a:off x="0" y="788265"/>
            <a:ext cx="9144000" cy="582526"/>
          </a:xfrm>
          <a:prstGeom prst="rect">
            <a:avLst/>
          </a:prstGeom>
        </p:spPr>
        <p:txBody>
          <a:bodyPr vert="horz" lIns="91440" tIns="45720" rIns="91440" bIns="45720" rtlCol="0" anchor="ctr">
            <a:normAutofit/>
          </a:bodyPr>
          <a:lstStyle>
            <a:lvl1pPr algn="r" defTabSz="685800" rtl="0" eaLnBrk="1" latinLnBrk="0" hangingPunct="1">
              <a:lnSpc>
                <a:spcPct val="90000"/>
              </a:lnSpc>
              <a:spcBef>
                <a:spcPct val="0"/>
              </a:spcBef>
              <a:buNone/>
              <a:defRPr sz="1800" b="0" kern="1200">
                <a:solidFill>
                  <a:schemeClr val="tx1"/>
                </a:solidFill>
                <a:latin typeface="Myriad Pro" panose="020B0503030403020204" pitchFamily="34" charset="0"/>
                <a:ea typeface="+mj-ea"/>
                <a:cs typeface="Arial" panose="020B0604020202020204" pitchFamily="34" charset="0"/>
              </a:defRPr>
            </a:lvl1pPr>
          </a:lstStyle>
          <a:p>
            <a:pPr algn="ctr"/>
            <a:r>
              <a:rPr lang="en-GB" sz="2400" b="1" dirty="0">
                <a:latin typeface="Arial" panose="020B0604020202020204" pitchFamily="34" charset="0"/>
              </a:rPr>
              <a:t>Practice</a:t>
            </a:r>
          </a:p>
        </p:txBody>
      </p:sp>
    </p:spTree>
    <p:custDataLst>
      <p:tags r:id="rId1"/>
    </p:custDataLst>
    <p:extLst>
      <p:ext uri="{BB962C8B-B14F-4D97-AF65-F5344CB8AC3E}">
        <p14:creationId xmlns:p14="http://schemas.microsoft.com/office/powerpoint/2010/main" val="245492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up)">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100"/>
                                        </p:tgtEl>
                                        <p:attrNameLst>
                                          <p:attrName>style.visibility</p:attrName>
                                        </p:attrNameLst>
                                      </p:cBhvr>
                                      <p:to>
                                        <p:strVal val="visible"/>
                                      </p:to>
                                    </p:set>
                                    <p:animEffect transition="in" filter="wipe(up)">
                                      <p:cBhvr>
                                        <p:cTn id="27" dur="500"/>
                                        <p:tgtEl>
                                          <p:spTgt spid="410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P spid="10" grpId="0"/>
      <p:bldP spid="11"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0AAD98A-939F-4EEB-B623-7844E58E0B93}"/>
              </a:ext>
            </a:extLst>
          </p:cNvPr>
          <p:cNvSpPr txBox="1">
            <a:spLocks/>
          </p:cNvSpPr>
          <p:nvPr/>
        </p:nvSpPr>
        <p:spPr>
          <a:xfrm>
            <a:off x="-9339" y="11816"/>
            <a:ext cx="9144000" cy="472500"/>
          </a:xfrm>
          <a:prstGeom prst="rect">
            <a:avLst/>
          </a:prstGeom>
          <a:solidFill>
            <a:srgbClr val="82CBDD"/>
          </a:solidFill>
        </p:spPr>
        <p:txBody>
          <a:bodyPr vert="horz" lIns="135000" tIns="34290" rIns="135000" bIns="3429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2881" indent="-192881" eaLnBrk="0" fontAlgn="base" hangingPunct="0">
              <a:lnSpc>
                <a:spcPct val="100000"/>
              </a:lnSpc>
              <a:spcBef>
                <a:spcPct val="20000"/>
              </a:spcBef>
              <a:spcAft>
                <a:spcPct val="0"/>
              </a:spcAft>
              <a:buClr>
                <a:srgbClr val="00628C"/>
              </a:buClr>
              <a:buNone/>
              <a:defRPr/>
            </a:pPr>
            <a:endParaRPr lang="en-US" sz="2100" kern="0" dirty="0">
              <a:solidFill>
                <a:srgbClr val="000000"/>
              </a:solidFill>
            </a:endParaRP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431993F-E3B2-41DD-A253-1E8572E27B33}"/>
                  </a:ext>
                </a:extLst>
              </p:cNvPr>
              <p:cNvSpPr txBox="1"/>
              <p:nvPr/>
            </p:nvSpPr>
            <p:spPr>
              <a:xfrm>
                <a:off x="1009960" y="4074305"/>
                <a:ext cx="2936081" cy="10463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3300" i="1">
                              <a:solidFill>
                                <a:schemeClr val="accent5">
                                  <a:lumMod val="75000"/>
                                </a:schemeClr>
                              </a:solidFill>
                              <a:latin typeface="Cambria Math" panose="02040503050406030204" pitchFamily="18" charset="0"/>
                            </a:rPr>
                          </m:ctrlPr>
                        </m:fPr>
                        <m:num>
                          <m:r>
                            <a:rPr lang="en-GB" sz="3300" i="1">
                              <a:solidFill>
                                <a:schemeClr val="accent5">
                                  <a:lumMod val="75000"/>
                                </a:schemeClr>
                              </a:solidFill>
                              <a:latin typeface="Cambria Math" panose="02040503050406030204" pitchFamily="18" charset="0"/>
                            </a:rPr>
                            <m:t>6</m:t>
                          </m:r>
                        </m:num>
                        <m:den>
                          <m:r>
                            <a:rPr lang="en-GB" sz="3300" i="1">
                              <a:solidFill>
                                <a:schemeClr val="accent5">
                                  <a:lumMod val="75000"/>
                                </a:schemeClr>
                              </a:solidFill>
                              <a:latin typeface="Cambria Math" panose="02040503050406030204" pitchFamily="18" charset="0"/>
                            </a:rPr>
                            <m:t>8</m:t>
                          </m:r>
                        </m:den>
                      </m:f>
                      <m:r>
                        <a:rPr lang="en-GB" sz="3300" i="1">
                          <a:latin typeface="Cambria Math" panose="02040503050406030204" pitchFamily="18" charset="0"/>
                        </a:rPr>
                        <m:t>+</m:t>
                      </m:r>
                      <m:f>
                        <m:fPr>
                          <m:ctrlPr>
                            <a:rPr lang="en-GB" sz="3300" i="1">
                              <a:latin typeface="Cambria Math" panose="02040503050406030204" pitchFamily="18" charset="0"/>
                            </a:rPr>
                          </m:ctrlPr>
                        </m:fPr>
                        <m:num>
                          <m:r>
                            <a:rPr lang="en-GB" sz="3300" i="1">
                              <a:latin typeface="Cambria Math" panose="02040503050406030204" pitchFamily="18" charset="0"/>
                            </a:rPr>
                            <m:t>12</m:t>
                          </m:r>
                        </m:num>
                        <m:den>
                          <m:r>
                            <a:rPr lang="en-GB" sz="3300" i="1">
                              <a:latin typeface="Cambria Math" panose="02040503050406030204" pitchFamily="18" charset="0"/>
                            </a:rPr>
                            <m:t>8</m:t>
                          </m:r>
                        </m:den>
                      </m:f>
                    </m:oMath>
                  </m:oMathPara>
                </a14:m>
                <a:endParaRPr lang="en-GB" sz="3300" dirty="0"/>
              </a:p>
            </p:txBody>
          </p:sp>
        </mc:Choice>
        <mc:Fallback xmlns="">
          <p:sp>
            <p:nvSpPr>
              <p:cNvPr id="2" name="TextBox 1">
                <a:extLst>
                  <a:ext uri="{FF2B5EF4-FFF2-40B4-BE49-F238E27FC236}">
                    <a16:creationId xmlns:a16="http://schemas.microsoft.com/office/drawing/2014/main" id="{2431993F-E3B2-41DD-A253-1E8572E27B33}"/>
                  </a:ext>
                </a:extLst>
              </p:cNvPr>
              <p:cNvSpPr txBox="1">
                <a:spLocks noRot="1" noChangeAspect="1" noMove="1" noResize="1" noEditPoints="1" noAdjustHandles="1" noChangeArrowheads="1" noChangeShapeType="1" noTextEdit="1"/>
              </p:cNvSpPr>
              <p:nvPr/>
            </p:nvSpPr>
            <p:spPr>
              <a:xfrm>
                <a:off x="1009960" y="4074305"/>
                <a:ext cx="2936081" cy="1046377"/>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DA332579-73B0-4FB0-A055-1B6FD62EB4FE}"/>
                  </a:ext>
                </a:extLst>
              </p:cNvPr>
              <p:cNvSpPr txBox="1"/>
              <p:nvPr/>
            </p:nvSpPr>
            <p:spPr>
              <a:xfrm>
                <a:off x="536327" y="1325923"/>
                <a:ext cx="8201025" cy="1039900"/>
              </a:xfrm>
              <a:prstGeom prst="rect">
                <a:avLst/>
              </a:prstGeom>
              <a:noFill/>
            </p:spPr>
            <p:txBody>
              <a:bodyPr wrap="square" rtlCol="0">
                <a:spAutoFit/>
              </a:bodyPr>
              <a:lstStyle/>
              <a:p>
                <a:r>
                  <a:rPr lang="en-GB" dirty="0"/>
                  <a:t>Example 1:</a:t>
                </a:r>
              </a:p>
              <a:p>
                <a:r>
                  <a:rPr lang="en-GB" dirty="0"/>
                  <a:t>I have 2 planks of wood: one is  </a:t>
                </a:r>
                <a14:m>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6</m:t>
                        </m:r>
                      </m:num>
                      <m:den>
                        <m:r>
                          <a:rPr lang="en-GB" i="1">
                            <a:latin typeface="Cambria Math" panose="02040503050406030204" pitchFamily="18" charset="0"/>
                          </a:rPr>
                          <m:t>8</m:t>
                        </m:r>
                      </m:den>
                    </m:f>
                    <m:r>
                      <a:rPr lang="en-GB" i="1">
                        <a:latin typeface="Cambria Math" panose="02040503050406030204" pitchFamily="18" charset="0"/>
                      </a:rPr>
                      <m:t>�</m:t>
                    </m:r>
                    <m:r>
                      <a:rPr lang="en-GB">
                        <a:latin typeface="Cambria Math" panose="02040503050406030204" pitchFamily="18" charset="0"/>
                      </a:rPr>
                      <m:t> </m:t>
                    </m:r>
                  </m:oMath>
                </a14:m>
                <a:r>
                  <a:rPr lang="en-GB" dirty="0"/>
                  <a:t>long, the other is </a:t>
                </a:r>
                <a14:m>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12</m:t>
                        </m:r>
                      </m:num>
                      <m:den>
                        <m:r>
                          <a:rPr lang="en-GB" i="1">
                            <a:latin typeface="Cambria Math" panose="02040503050406030204" pitchFamily="18" charset="0"/>
                          </a:rPr>
                          <m:t>8</m:t>
                        </m:r>
                      </m:den>
                    </m:f>
                    <m:r>
                      <a:rPr lang="en-GB" i="1">
                        <a:latin typeface="Cambria Math" panose="02040503050406030204" pitchFamily="18" charset="0"/>
                      </a:rPr>
                      <m:t>�</m:t>
                    </m:r>
                  </m:oMath>
                </a14:m>
                <a:r>
                  <a:rPr lang="en-GB" dirty="0"/>
                  <a:t> long. How long is my wood altogether?</a:t>
                </a:r>
              </a:p>
            </p:txBody>
          </p:sp>
        </mc:Choice>
        <mc:Fallback>
          <p:sp>
            <p:nvSpPr>
              <p:cNvPr id="3" name="TextBox 2">
                <a:extLst>
                  <a:ext uri="{FF2B5EF4-FFF2-40B4-BE49-F238E27FC236}">
                    <a16:creationId xmlns:a16="http://schemas.microsoft.com/office/drawing/2014/main" id="{DA332579-73B0-4FB0-A055-1B6FD62EB4FE}"/>
                  </a:ext>
                </a:extLst>
              </p:cNvPr>
              <p:cNvSpPr txBox="1">
                <a:spLocks noRot="1" noChangeAspect="1" noMove="1" noResize="1" noEditPoints="1" noAdjustHandles="1" noChangeArrowheads="1" noChangeShapeType="1" noTextEdit="1"/>
              </p:cNvSpPr>
              <p:nvPr/>
            </p:nvSpPr>
            <p:spPr>
              <a:xfrm>
                <a:off x="536327" y="1325923"/>
                <a:ext cx="8201025" cy="1039900"/>
              </a:xfrm>
              <a:prstGeom prst="rect">
                <a:avLst/>
              </a:prstGeom>
              <a:blipFill>
                <a:blip r:embed="rId5"/>
                <a:stretch>
                  <a:fillRect l="-669" t="-3529" r="-967" b="-882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5CF5DCA-5790-4443-AB55-0D5ECB32653A}"/>
                  </a:ext>
                </a:extLst>
              </p:cNvPr>
              <p:cNvSpPr txBox="1"/>
              <p:nvPr/>
            </p:nvSpPr>
            <p:spPr>
              <a:xfrm>
                <a:off x="656736" y="4049038"/>
                <a:ext cx="2936081" cy="104304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300" i="1">
                          <a:latin typeface="Cambria Math" panose="02040503050406030204" pitchFamily="18" charset="0"/>
                        </a:rPr>
                        <m:t>=</m:t>
                      </m:r>
                      <m:r>
                        <a:rPr lang="en-GB" sz="3300" i="1">
                          <a:solidFill>
                            <a:schemeClr val="accent5">
                              <a:lumMod val="75000"/>
                            </a:schemeClr>
                          </a:solidFill>
                          <a:latin typeface="Cambria Math" panose="02040503050406030204" pitchFamily="18" charset="0"/>
                        </a:rPr>
                        <m:t> </m:t>
                      </m:r>
                      <m:f>
                        <m:fPr>
                          <m:ctrlPr>
                            <a:rPr lang="en-GB" sz="3300" i="1">
                              <a:solidFill>
                                <a:schemeClr val="accent5">
                                  <a:lumMod val="75000"/>
                                </a:schemeClr>
                              </a:solidFill>
                              <a:latin typeface="Cambria Math" panose="02040503050406030204" pitchFamily="18" charset="0"/>
                            </a:rPr>
                          </m:ctrlPr>
                        </m:fPr>
                        <m:num>
                          <m:r>
                            <a:rPr lang="en-GB" sz="3300" i="1">
                              <a:solidFill>
                                <a:schemeClr val="accent5">
                                  <a:lumMod val="75000"/>
                                </a:schemeClr>
                              </a:solidFill>
                              <a:latin typeface="Cambria Math" panose="02040503050406030204" pitchFamily="18" charset="0"/>
                            </a:rPr>
                            <m:t>3</m:t>
                          </m:r>
                        </m:num>
                        <m:den>
                          <m:r>
                            <a:rPr lang="en-GB" sz="3300" i="1">
                              <a:solidFill>
                                <a:schemeClr val="accent5">
                                  <a:lumMod val="75000"/>
                                </a:schemeClr>
                              </a:solidFill>
                              <a:latin typeface="Cambria Math" panose="02040503050406030204" pitchFamily="18" charset="0"/>
                            </a:rPr>
                            <m:t>4</m:t>
                          </m:r>
                        </m:den>
                      </m:f>
                      <m:r>
                        <a:rPr lang="en-GB" sz="3300" i="1">
                          <a:latin typeface="Cambria Math" panose="02040503050406030204" pitchFamily="18" charset="0"/>
                        </a:rPr>
                        <m:t>+</m:t>
                      </m:r>
                      <m:f>
                        <m:fPr>
                          <m:ctrlPr>
                            <a:rPr lang="en-GB" sz="3300" i="1">
                              <a:latin typeface="Cambria Math" panose="02040503050406030204" pitchFamily="18" charset="0"/>
                            </a:rPr>
                          </m:ctrlPr>
                        </m:fPr>
                        <m:num>
                          <m:r>
                            <a:rPr lang="en-GB" sz="3300" i="1">
                              <a:latin typeface="Cambria Math" panose="02040503050406030204" pitchFamily="18" charset="0"/>
                            </a:rPr>
                            <m:t>3</m:t>
                          </m:r>
                        </m:num>
                        <m:den>
                          <m:r>
                            <a:rPr lang="en-GB" sz="3300" i="1">
                              <a:latin typeface="Cambria Math" panose="02040503050406030204" pitchFamily="18" charset="0"/>
                            </a:rPr>
                            <m:t>2</m:t>
                          </m:r>
                        </m:den>
                      </m:f>
                    </m:oMath>
                  </m:oMathPara>
                </a14:m>
                <a:endParaRPr lang="en-GB" sz="3300" dirty="0"/>
              </a:p>
            </p:txBody>
          </p:sp>
        </mc:Choice>
        <mc:Fallback xmlns="">
          <p:sp>
            <p:nvSpPr>
              <p:cNvPr id="7" name="TextBox 6">
                <a:extLst>
                  <a:ext uri="{FF2B5EF4-FFF2-40B4-BE49-F238E27FC236}">
                    <a16:creationId xmlns:a16="http://schemas.microsoft.com/office/drawing/2014/main" id="{55CF5DCA-5790-4443-AB55-0D5ECB32653A}"/>
                  </a:ext>
                </a:extLst>
              </p:cNvPr>
              <p:cNvSpPr txBox="1">
                <a:spLocks noRot="1" noChangeAspect="1" noMove="1" noResize="1" noEditPoints="1" noAdjustHandles="1" noChangeArrowheads="1" noChangeShapeType="1" noTextEdit="1"/>
              </p:cNvSpPr>
              <p:nvPr/>
            </p:nvSpPr>
            <p:spPr>
              <a:xfrm>
                <a:off x="656736" y="4049038"/>
                <a:ext cx="2936081" cy="1043042"/>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50F9FB7-DBE0-4EA9-A48C-6013C47200C3}"/>
                  </a:ext>
                </a:extLst>
              </p:cNvPr>
              <p:cNvSpPr txBox="1"/>
              <p:nvPr/>
            </p:nvSpPr>
            <p:spPr>
              <a:xfrm>
                <a:off x="2384627" y="4049039"/>
                <a:ext cx="2936081" cy="10463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300" i="1">
                          <a:latin typeface="Cambria Math" panose="02040503050406030204" pitchFamily="18" charset="0"/>
                        </a:rPr>
                        <m:t>=</m:t>
                      </m:r>
                      <m:f>
                        <m:fPr>
                          <m:ctrlPr>
                            <a:rPr lang="en-GB" sz="3300" i="1">
                              <a:latin typeface="Cambria Math" panose="02040503050406030204" pitchFamily="18" charset="0"/>
                            </a:rPr>
                          </m:ctrlPr>
                        </m:fPr>
                        <m:num>
                          <m:r>
                            <a:rPr lang="en-GB" sz="3300" i="1">
                              <a:latin typeface="Cambria Math" panose="02040503050406030204" pitchFamily="18" charset="0"/>
                            </a:rPr>
                            <m:t>18</m:t>
                          </m:r>
                        </m:num>
                        <m:den>
                          <m:r>
                            <a:rPr lang="en-GB" sz="3300" i="1">
                              <a:latin typeface="Cambria Math" panose="02040503050406030204" pitchFamily="18" charset="0"/>
                            </a:rPr>
                            <m:t>8</m:t>
                          </m:r>
                        </m:den>
                      </m:f>
                      <m:r>
                        <a:rPr lang="en-GB" sz="3300" i="1">
                          <a:latin typeface="Cambria Math" panose="02040503050406030204" pitchFamily="18" charset="0"/>
                        </a:rPr>
                        <m:t>�</m:t>
                      </m:r>
                    </m:oMath>
                  </m:oMathPara>
                </a14:m>
                <a:endParaRPr lang="en-GB" sz="3300" dirty="0"/>
              </a:p>
            </p:txBody>
          </p:sp>
        </mc:Choice>
        <mc:Fallback xmlns="">
          <p:sp>
            <p:nvSpPr>
              <p:cNvPr id="8" name="TextBox 7">
                <a:extLst>
                  <a:ext uri="{FF2B5EF4-FFF2-40B4-BE49-F238E27FC236}">
                    <a16:creationId xmlns:a16="http://schemas.microsoft.com/office/drawing/2014/main" id="{050F9FB7-DBE0-4EA9-A48C-6013C47200C3}"/>
                  </a:ext>
                </a:extLst>
              </p:cNvPr>
              <p:cNvSpPr txBox="1">
                <a:spLocks noRot="1" noChangeAspect="1" noMove="1" noResize="1" noEditPoints="1" noAdjustHandles="1" noChangeArrowheads="1" noChangeShapeType="1" noTextEdit="1"/>
              </p:cNvSpPr>
              <p:nvPr/>
            </p:nvSpPr>
            <p:spPr>
              <a:xfrm>
                <a:off x="2384627" y="4049039"/>
                <a:ext cx="2936081" cy="1046377"/>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DBA4EE76-A83B-4D13-A160-14741621DB0F}"/>
                  </a:ext>
                </a:extLst>
              </p:cNvPr>
              <p:cNvSpPr/>
              <p:nvPr/>
            </p:nvSpPr>
            <p:spPr>
              <a:xfrm>
                <a:off x="1490296" y="2635287"/>
                <a:ext cx="738215" cy="786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2400" i="1">
                              <a:solidFill>
                                <a:schemeClr val="accent5">
                                  <a:lumMod val="75000"/>
                                </a:schemeClr>
                              </a:solidFill>
                              <a:latin typeface="Cambria Math" panose="02040503050406030204" pitchFamily="18" charset="0"/>
                            </a:rPr>
                          </m:ctrlPr>
                        </m:fPr>
                        <m:num>
                          <m:r>
                            <a:rPr lang="en-GB" sz="2400" i="1">
                              <a:solidFill>
                                <a:schemeClr val="accent5">
                                  <a:lumMod val="75000"/>
                                </a:schemeClr>
                              </a:solidFill>
                              <a:latin typeface="Cambria Math" panose="02040503050406030204" pitchFamily="18" charset="0"/>
                            </a:rPr>
                            <m:t>6</m:t>
                          </m:r>
                        </m:num>
                        <m:den>
                          <m:r>
                            <a:rPr lang="en-GB" sz="2400" i="1">
                              <a:solidFill>
                                <a:schemeClr val="accent5">
                                  <a:lumMod val="75000"/>
                                </a:schemeClr>
                              </a:solidFill>
                              <a:latin typeface="Cambria Math" panose="02040503050406030204" pitchFamily="18" charset="0"/>
                            </a:rPr>
                            <m:t>8</m:t>
                          </m:r>
                        </m:den>
                      </m:f>
                      <m:r>
                        <a:rPr lang="en-GB" sz="2400">
                          <a:solidFill>
                            <a:schemeClr val="accent5">
                              <a:lumMod val="75000"/>
                            </a:schemeClr>
                          </a:solidFill>
                          <a:latin typeface="Cambria Math" panose="02040503050406030204" pitchFamily="18" charset="0"/>
                        </a:rPr>
                        <m:t>=</m:t>
                      </m:r>
                    </m:oMath>
                  </m:oMathPara>
                </a14:m>
                <a:endParaRPr lang="en-GB" sz="2400" dirty="0">
                  <a:solidFill>
                    <a:schemeClr val="accent5">
                      <a:lumMod val="75000"/>
                    </a:schemeClr>
                  </a:solidFill>
                </a:endParaRPr>
              </a:p>
            </p:txBody>
          </p:sp>
        </mc:Choice>
        <mc:Fallback xmlns="">
          <p:sp>
            <p:nvSpPr>
              <p:cNvPr id="11" name="Rectangle 10">
                <a:extLst>
                  <a:ext uri="{FF2B5EF4-FFF2-40B4-BE49-F238E27FC236}">
                    <a16:creationId xmlns:a16="http://schemas.microsoft.com/office/drawing/2014/main" id="{DBA4EE76-A83B-4D13-A160-14741621DB0F}"/>
                  </a:ext>
                </a:extLst>
              </p:cNvPr>
              <p:cNvSpPr>
                <a:spLocks noRot="1" noChangeAspect="1" noMove="1" noResize="1" noEditPoints="1" noAdjustHandles="1" noChangeArrowheads="1" noChangeShapeType="1" noTextEdit="1"/>
              </p:cNvSpPr>
              <p:nvPr/>
            </p:nvSpPr>
            <p:spPr>
              <a:xfrm>
                <a:off x="1490296" y="2635287"/>
                <a:ext cx="738215" cy="786177"/>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7A706CD8-7487-45C2-AE3C-AD964DC16821}"/>
                  </a:ext>
                </a:extLst>
              </p:cNvPr>
              <p:cNvSpPr/>
              <p:nvPr/>
            </p:nvSpPr>
            <p:spPr>
              <a:xfrm>
                <a:off x="3403386" y="2614107"/>
                <a:ext cx="908134" cy="786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12</m:t>
                          </m:r>
                        </m:num>
                        <m:den>
                          <m:r>
                            <a:rPr lang="en-GB" sz="2400" i="1">
                              <a:latin typeface="Cambria Math" panose="02040503050406030204" pitchFamily="18" charset="0"/>
                            </a:rPr>
                            <m:t>8</m:t>
                          </m:r>
                        </m:den>
                      </m:f>
                      <m:r>
                        <a:rPr lang="en-GB" sz="2400" i="1">
                          <a:latin typeface="Cambria Math" panose="02040503050406030204" pitchFamily="18" charset="0"/>
                        </a:rPr>
                        <m:t>=</m:t>
                      </m:r>
                    </m:oMath>
                  </m:oMathPara>
                </a14:m>
                <a:endParaRPr lang="en-GB" sz="2400" dirty="0"/>
              </a:p>
            </p:txBody>
          </p:sp>
        </mc:Choice>
        <mc:Fallback xmlns="">
          <p:sp>
            <p:nvSpPr>
              <p:cNvPr id="12" name="Rectangle 11">
                <a:extLst>
                  <a:ext uri="{FF2B5EF4-FFF2-40B4-BE49-F238E27FC236}">
                    <a16:creationId xmlns:a16="http://schemas.microsoft.com/office/drawing/2014/main" id="{7A706CD8-7487-45C2-AE3C-AD964DC16821}"/>
                  </a:ext>
                </a:extLst>
              </p:cNvPr>
              <p:cNvSpPr>
                <a:spLocks noRot="1" noChangeAspect="1" noMove="1" noResize="1" noEditPoints="1" noAdjustHandles="1" noChangeArrowheads="1" noChangeShapeType="1" noTextEdit="1"/>
              </p:cNvSpPr>
              <p:nvPr/>
            </p:nvSpPr>
            <p:spPr>
              <a:xfrm>
                <a:off x="3403386" y="2614107"/>
                <a:ext cx="908134" cy="786177"/>
              </a:xfrm>
              <a:prstGeom prst="rect">
                <a:avLst/>
              </a:prstGeom>
              <a:blipFill>
                <a:blip r:embed="rId9"/>
                <a:stretch>
                  <a:fillRect/>
                </a:stretch>
              </a:blipFill>
            </p:spPr>
            <p:txBody>
              <a:bodyPr/>
              <a:lstStyle/>
              <a:p>
                <a:r>
                  <a:rPr lang="en-GB">
                    <a:noFill/>
                  </a:rPr>
                  <a:t> </a:t>
                </a:r>
              </a:p>
            </p:txBody>
          </p:sp>
        </mc:Fallback>
      </mc:AlternateContent>
      <p:pic>
        <p:nvPicPr>
          <p:cNvPr id="13" name="Picture 12">
            <a:extLst>
              <a:ext uri="{FF2B5EF4-FFF2-40B4-BE49-F238E27FC236}">
                <a16:creationId xmlns:a16="http://schemas.microsoft.com/office/drawing/2014/main" id="{6E0EF9A5-8A20-459E-BE98-BC98A13184F3}"/>
              </a:ext>
            </a:extLst>
          </p:cNvPr>
          <p:cNvPicPr>
            <a:picLocks noChangeAspect="1"/>
          </p:cNvPicPr>
          <p:nvPr/>
        </p:nvPicPr>
        <p:blipFill>
          <a:blip r:embed="rId10"/>
          <a:stretch>
            <a:fillRect/>
          </a:stretch>
        </p:blipFill>
        <p:spPr>
          <a:xfrm>
            <a:off x="2193131" y="2710135"/>
            <a:ext cx="169179" cy="649280"/>
          </a:xfrm>
          <a:prstGeom prst="rect">
            <a:avLst/>
          </a:prstGeom>
        </p:spPr>
      </p:pic>
      <p:pic>
        <p:nvPicPr>
          <p:cNvPr id="14" name="Picture 13">
            <a:extLst>
              <a:ext uri="{FF2B5EF4-FFF2-40B4-BE49-F238E27FC236}">
                <a16:creationId xmlns:a16="http://schemas.microsoft.com/office/drawing/2014/main" id="{7BEF3879-3756-4A4D-ABAE-CB8561F4CBC5}"/>
              </a:ext>
            </a:extLst>
          </p:cNvPr>
          <p:cNvPicPr>
            <a:picLocks noChangeAspect="1"/>
          </p:cNvPicPr>
          <p:nvPr/>
        </p:nvPicPr>
        <p:blipFill>
          <a:blip r:embed="rId11"/>
          <a:stretch>
            <a:fillRect/>
          </a:stretch>
        </p:blipFill>
        <p:spPr>
          <a:xfrm>
            <a:off x="4360085" y="2692218"/>
            <a:ext cx="169179" cy="649280"/>
          </a:xfrm>
          <a:prstGeom prst="rect">
            <a:avLst/>
          </a:prstGeom>
        </p:spPr>
      </p:pic>
      <p:sp>
        <p:nvSpPr>
          <p:cNvPr id="15" name="Rectangle 14">
            <a:extLst>
              <a:ext uri="{FF2B5EF4-FFF2-40B4-BE49-F238E27FC236}">
                <a16:creationId xmlns:a16="http://schemas.microsoft.com/office/drawing/2014/main" id="{CE68FB70-2359-41BC-B042-7559ECE12AC4}"/>
              </a:ext>
            </a:extLst>
          </p:cNvPr>
          <p:cNvSpPr/>
          <p:nvPr/>
        </p:nvSpPr>
        <p:spPr>
          <a:xfrm>
            <a:off x="1161826" y="2406351"/>
            <a:ext cx="4082528" cy="11456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16" name="Picture 2" descr="Image preview">
            <a:extLst>
              <a:ext uri="{FF2B5EF4-FFF2-40B4-BE49-F238E27FC236}">
                <a16:creationId xmlns:a16="http://schemas.microsoft.com/office/drawing/2014/main" id="{E20F0D61-8DD0-4E9E-B518-7DD227F2A87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46381" y="2119695"/>
            <a:ext cx="6433073" cy="1719005"/>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a:extLst>
              <a:ext uri="{FF2B5EF4-FFF2-40B4-BE49-F238E27FC236}">
                <a16:creationId xmlns:a16="http://schemas.microsoft.com/office/drawing/2014/main" id="{AE603F25-D677-415C-80AD-D36C3F56F8B7}"/>
              </a:ext>
            </a:extLst>
          </p:cNvPr>
          <p:cNvSpPr>
            <a:spLocks noGrp="1"/>
          </p:cNvSpPr>
          <p:nvPr>
            <p:ph type="body" idx="1"/>
          </p:nvPr>
        </p:nvSpPr>
        <p:spPr/>
        <p:txBody>
          <a:bodyPr/>
          <a:lstStyle/>
          <a:p>
            <a:endParaRPr lang="en-GB" dirty="0"/>
          </a:p>
        </p:txBody>
      </p:sp>
      <p:sp>
        <p:nvSpPr>
          <p:cNvPr id="9" name="Title 8">
            <a:extLst>
              <a:ext uri="{FF2B5EF4-FFF2-40B4-BE49-F238E27FC236}">
                <a16:creationId xmlns:a16="http://schemas.microsoft.com/office/drawing/2014/main" id="{1DE29532-38D5-4B06-9551-36D0F23A6D4F}"/>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268882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5" presetClass="exit" presetSubtype="0" fill="hold" grpId="1" nodeType="clickEffect">
                                  <p:stCondLst>
                                    <p:cond delay="0"/>
                                  </p:stCondLst>
                                  <p:childTnLst>
                                    <p:animEffect transition="out" filter="fade">
                                      <p:cBhvr>
                                        <p:cTn id="31" dur="1500"/>
                                        <p:tgtEl>
                                          <p:spTgt spid="7"/>
                                        </p:tgtEl>
                                      </p:cBhvr>
                                    </p:animEffect>
                                    <p:anim calcmode="lin" valueType="num">
                                      <p:cBhvr>
                                        <p:cTn id="32" dur="1500"/>
                                        <p:tgtEl>
                                          <p:spTgt spid="7"/>
                                        </p:tgtEl>
                                        <p:attrNameLst>
                                          <p:attrName>style.rotation</p:attrName>
                                        </p:attrNameLst>
                                      </p:cBhvr>
                                      <p:tavLst>
                                        <p:tav tm="0">
                                          <p:val>
                                            <p:fltVal val="0"/>
                                          </p:val>
                                        </p:tav>
                                        <p:tav tm="100000">
                                          <p:val>
                                            <p:fltVal val="720"/>
                                          </p:val>
                                        </p:tav>
                                      </p:tavLst>
                                    </p:anim>
                                    <p:anim calcmode="lin" valueType="num">
                                      <p:cBhvr>
                                        <p:cTn id="33" dur="1500"/>
                                        <p:tgtEl>
                                          <p:spTgt spid="7"/>
                                        </p:tgtEl>
                                        <p:attrNameLst>
                                          <p:attrName>ppt_h</p:attrName>
                                        </p:attrNameLst>
                                      </p:cBhvr>
                                      <p:tavLst>
                                        <p:tav tm="0">
                                          <p:val>
                                            <p:strVal val="ppt_h"/>
                                          </p:val>
                                        </p:tav>
                                        <p:tav tm="100000">
                                          <p:val>
                                            <p:fltVal val="0"/>
                                          </p:val>
                                        </p:tav>
                                      </p:tavLst>
                                    </p:anim>
                                    <p:anim calcmode="lin" valueType="num">
                                      <p:cBhvr>
                                        <p:cTn id="34" dur="1500"/>
                                        <p:tgtEl>
                                          <p:spTgt spid="7"/>
                                        </p:tgtEl>
                                        <p:attrNameLst>
                                          <p:attrName>ppt_w</p:attrName>
                                        </p:attrNameLst>
                                      </p:cBhvr>
                                      <p:tavLst>
                                        <p:tav tm="0">
                                          <p:val>
                                            <p:strVal val="ppt_w"/>
                                          </p:val>
                                        </p:tav>
                                        <p:tav tm="100000">
                                          <p:val>
                                            <p:fltVal val="0"/>
                                          </p:val>
                                        </p:tav>
                                      </p:tavLst>
                                    </p:anim>
                                    <p:set>
                                      <p:cBhvr>
                                        <p:cTn id="35" dur="1" fill="hold">
                                          <p:stCondLst>
                                            <p:cond delay="1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circle(in)">
                                      <p:cBhvr>
                                        <p:cTn id="44" dur="20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circle(in)">
                                      <p:cBhvr>
                                        <p:cTn id="49" dur="20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7" grpId="1"/>
      <p:bldP spid="8" grpId="0"/>
      <p:bldP spid="11" grpId="0"/>
      <p:bldP spid="12" grpId="0"/>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AE8CEA0C-1B0F-42A7-8944-68F7294D2E6B}"/>
                  </a:ext>
                </a:extLst>
              </p:cNvPr>
              <p:cNvSpPr txBox="1"/>
              <p:nvPr/>
            </p:nvSpPr>
            <p:spPr>
              <a:xfrm>
                <a:off x="1" y="1870616"/>
                <a:ext cx="2936081" cy="10463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18</m:t>
                          </m:r>
                        </m:num>
                        <m:den>
                          <m:r>
                            <a:rPr lang="en-GB" sz="3300" i="1">
                              <a:latin typeface="Cambria Math" panose="02040503050406030204" pitchFamily="18" charset="0"/>
                            </a:rPr>
                            <m:t>8</m:t>
                          </m:r>
                        </m:den>
                      </m:f>
                    </m:oMath>
                  </m:oMathPara>
                </a14:m>
                <a:endParaRPr lang="en-GB" sz="3300" dirty="0"/>
              </a:p>
            </p:txBody>
          </p:sp>
        </mc:Choice>
        <mc:Fallback xmlns="">
          <p:sp>
            <p:nvSpPr>
              <p:cNvPr id="16" name="TextBox 15">
                <a:extLst>
                  <a:ext uri="{FF2B5EF4-FFF2-40B4-BE49-F238E27FC236}">
                    <a16:creationId xmlns:a16="http://schemas.microsoft.com/office/drawing/2014/main" id="{AE8CEA0C-1B0F-42A7-8944-68F7294D2E6B}"/>
                  </a:ext>
                </a:extLst>
              </p:cNvPr>
              <p:cNvSpPr txBox="1">
                <a:spLocks noRot="1" noChangeAspect="1" noMove="1" noResize="1" noEditPoints="1" noAdjustHandles="1" noChangeArrowheads="1" noChangeShapeType="1" noTextEdit="1"/>
              </p:cNvSpPr>
              <p:nvPr/>
            </p:nvSpPr>
            <p:spPr>
              <a:xfrm>
                <a:off x="1" y="1870616"/>
                <a:ext cx="2936081" cy="1046377"/>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B2D91A97-CC35-4707-B16B-A13900A7FEC7}"/>
                  </a:ext>
                </a:extLst>
              </p:cNvPr>
              <p:cNvSpPr txBox="1"/>
              <p:nvPr/>
            </p:nvSpPr>
            <p:spPr>
              <a:xfrm>
                <a:off x="1822375" y="1870616"/>
                <a:ext cx="2936081" cy="10463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300" i="1">
                          <a:latin typeface="Cambria Math" panose="02040503050406030204" pitchFamily="18" charset="0"/>
                        </a:rPr>
                        <m:t>=2</m:t>
                      </m:r>
                      <m:f>
                        <m:fPr>
                          <m:ctrlPr>
                            <a:rPr lang="en-GB" sz="3300" i="1">
                              <a:latin typeface="Cambria Math" panose="02040503050406030204" pitchFamily="18" charset="0"/>
                            </a:rPr>
                          </m:ctrlPr>
                        </m:fPr>
                        <m:num>
                          <m:r>
                            <a:rPr lang="en-GB" sz="3300" i="1">
                              <a:latin typeface="Cambria Math" panose="02040503050406030204" pitchFamily="18" charset="0"/>
                            </a:rPr>
                            <m:t>2</m:t>
                          </m:r>
                        </m:num>
                        <m:den>
                          <m:r>
                            <a:rPr lang="en-GB" sz="3300" i="1">
                              <a:latin typeface="Cambria Math" panose="02040503050406030204" pitchFamily="18" charset="0"/>
                            </a:rPr>
                            <m:t>8</m:t>
                          </m:r>
                        </m:den>
                      </m:f>
                      <m:r>
                        <a:rPr lang="en-GB" sz="3300" i="1">
                          <a:latin typeface="Cambria Math" panose="02040503050406030204" pitchFamily="18" charset="0"/>
                        </a:rPr>
                        <m:t>�</m:t>
                      </m:r>
                    </m:oMath>
                  </m:oMathPara>
                </a14:m>
                <a:endParaRPr lang="en-GB" sz="3300" dirty="0"/>
              </a:p>
            </p:txBody>
          </p:sp>
        </mc:Choice>
        <mc:Fallback xmlns="">
          <p:sp>
            <p:nvSpPr>
              <p:cNvPr id="17" name="TextBox 16">
                <a:extLst>
                  <a:ext uri="{FF2B5EF4-FFF2-40B4-BE49-F238E27FC236}">
                    <a16:creationId xmlns:a16="http://schemas.microsoft.com/office/drawing/2014/main" id="{B2D91A97-CC35-4707-B16B-A13900A7FEC7}"/>
                  </a:ext>
                </a:extLst>
              </p:cNvPr>
              <p:cNvSpPr txBox="1">
                <a:spLocks noRot="1" noChangeAspect="1" noMove="1" noResize="1" noEditPoints="1" noAdjustHandles="1" noChangeArrowheads="1" noChangeShapeType="1" noTextEdit="1"/>
              </p:cNvSpPr>
              <p:nvPr/>
            </p:nvSpPr>
            <p:spPr>
              <a:xfrm>
                <a:off x="1822375" y="1870616"/>
                <a:ext cx="2936081" cy="1046377"/>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71609178-7E65-44BB-B2F4-93506859B02B}"/>
                  </a:ext>
                </a:extLst>
              </p:cNvPr>
              <p:cNvSpPr txBox="1"/>
              <p:nvPr/>
            </p:nvSpPr>
            <p:spPr>
              <a:xfrm>
                <a:off x="3489220" y="1870615"/>
                <a:ext cx="2936081" cy="104304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300" i="1">
                          <a:latin typeface="Cambria Math" panose="02040503050406030204" pitchFamily="18" charset="0"/>
                        </a:rPr>
                        <m:t>=2</m:t>
                      </m:r>
                      <m:f>
                        <m:fPr>
                          <m:ctrlPr>
                            <a:rPr lang="en-GB" sz="3300" i="1">
                              <a:latin typeface="Cambria Math" panose="02040503050406030204" pitchFamily="18" charset="0"/>
                            </a:rPr>
                          </m:ctrlPr>
                        </m:fPr>
                        <m:num>
                          <m:r>
                            <a:rPr lang="en-GB" sz="3300" i="1">
                              <a:latin typeface="Cambria Math" panose="02040503050406030204" pitchFamily="18" charset="0"/>
                            </a:rPr>
                            <m:t>1</m:t>
                          </m:r>
                        </m:num>
                        <m:den>
                          <m:r>
                            <a:rPr lang="en-GB" sz="3300" i="1">
                              <a:latin typeface="Cambria Math" panose="02040503050406030204" pitchFamily="18" charset="0"/>
                            </a:rPr>
                            <m:t>4</m:t>
                          </m:r>
                        </m:den>
                      </m:f>
                      <m:r>
                        <a:rPr lang="en-GB" sz="3300" i="1">
                          <a:latin typeface="Cambria Math" panose="02040503050406030204" pitchFamily="18" charset="0"/>
                        </a:rPr>
                        <m:t>�</m:t>
                      </m:r>
                    </m:oMath>
                  </m:oMathPara>
                </a14:m>
                <a:endParaRPr lang="en-GB" sz="3300" dirty="0"/>
              </a:p>
            </p:txBody>
          </p:sp>
        </mc:Choice>
        <mc:Fallback xmlns="">
          <p:sp>
            <p:nvSpPr>
              <p:cNvPr id="18" name="TextBox 17">
                <a:extLst>
                  <a:ext uri="{FF2B5EF4-FFF2-40B4-BE49-F238E27FC236}">
                    <a16:creationId xmlns:a16="http://schemas.microsoft.com/office/drawing/2014/main" id="{71609178-7E65-44BB-B2F4-93506859B02B}"/>
                  </a:ext>
                </a:extLst>
              </p:cNvPr>
              <p:cNvSpPr txBox="1">
                <a:spLocks noRot="1" noChangeAspect="1" noMove="1" noResize="1" noEditPoints="1" noAdjustHandles="1" noChangeArrowheads="1" noChangeShapeType="1" noTextEdit="1"/>
              </p:cNvSpPr>
              <p:nvPr/>
            </p:nvSpPr>
            <p:spPr>
              <a:xfrm>
                <a:off x="3489220" y="1870615"/>
                <a:ext cx="2936081" cy="1043042"/>
              </a:xfrm>
              <a:prstGeom prst="rect">
                <a:avLst/>
              </a:prstGeom>
              <a:blipFill>
                <a:blip r:embed="rId6"/>
                <a:stretch>
                  <a:fillRect/>
                </a:stretch>
              </a:blipFill>
            </p:spPr>
            <p:txBody>
              <a:bodyPr/>
              <a:lstStyle/>
              <a:p>
                <a:r>
                  <a:rPr lang="en-GB">
                    <a:noFill/>
                  </a:rPr>
                  <a:t> </a:t>
                </a:r>
              </a:p>
            </p:txBody>
          </p:sp>
        </mc:Fallback>
      </mc:AlternateContent>
      <p:pic>
        <p:nvPicPr>
          <p:cNvPr id="1028" name="Picture 4" descr="Image preview">
            <a:extLst>
              <a:ext uri="{FF2B5EF4-FFF2-40B4-BE49-F238E27FC236}">
                <a16:creationId xmlns:a16="http://schemas.microsoft.com/office/drawing/2014/main" id="{04473D4C-DDB7-4359-9F67-0DB490DF979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5077" y="3184328"/>
            <a:ext cx="6626612" cy="1864503"/>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a:extLst>
              <a:ext uri="{FF2B5EF4-FFF2-40B4-BE49-F238E27FC236}">
                <a16:creationId xmlns:a16="http://schemas.microsoft.com/office/drawing/2014/main" id="{31090B18-C890-40D4-96B9-1C6955E6143F}"/>
              </a:ext>
            </a:extLst>
          </p:cNvPr>
          <p:cNvSpPr>
            <a:spLocks noGrp="1"/>
          </p:cNvSpPr>
          <p:nvPr>
            <p:ph type="body" idx="1"/>
          </p:nvPr>
        </p:nvSpPr>
        <p:spPr/>
        <p:txBody>
          <a:bodyPr/>
          <a:lstStyle/>
          <a:p>
            <a:endParaRPr lang="en-GB" dirty="0"/>
          </a:p>
        </p:txBody>
      </p:sp>
      <p:sp>
        <p:nvSpPr>
          <p:cNvPr id="5" name="Title 4">
            <a:extLst>
              <a:ext uri="{FF2B5EF4-FFF2-40B4-BE49-F238E27FC236}">
                <a16:creationId xmlns:a16="http://schemas.microsoft.com/office/drawing/2014/main" id="{CED8E365-39EF-4D45-92EE-7BB48E7E5673}"/>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0571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wipe(left)">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ircle(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circle(in)">
                                      <p:cBhvr>
                                        <p:cTn id="1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628B43-C259-4A4F-83EA-69FB0AE4DE1E}"/>
              </a:ext>
            </a:extLst>
          </p:cNvPr>
          <p:cNvSpPr txBox="1"/>
          <p:nvPr/>
        </p:nvSpPr>
        <p:spPr>
          <a:xfrm>
            <a:off x="435685" y="1551119"/>
            <a:ext cx="2073536" cy="369332"/>
          </a:xfrm>
          <a:prstGeom prst="rect">
            <a:avLst/>
          </a:prstGeom>
          <a:noFill/>
        </p:spPr>
        <p:txBody>
          <a:bodyPr wrap="square" rtlCol="0">
            <a:spAutoFit/>
          </a:bodyPr>
          <a:lstStyle/>
          <a:p>
            <a:r>
              <a:rPr lang="en-GB" dirty="0"/>
              <a:t>Example 2:</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95F2D41-7C91-4AD6-B91C-F262DA885CD6}"/>
                  </a:ext>
                </a:extLst>
              </p:cNvPr>
              <p:cNvSpPr txBox="1"/>
              <p:nvPr/>
            </p:nvSpPr>
            <p:spPr>
              <a:xfrm>
                <a:off x="1041181" y="2344223"/>
                <a:ext cx="2936081" cy="10463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300" i="1">
                          <a:latin typeface="Cambria Math" panose="02040503050406030204" pitchFamily="18" charset="0"/>
                        </a:rPr>
                        <m:t>3</m:t>
                      </m:r>
                      <m:f>
                        <m:fPr>
                          <m:ctrlPr>
                            <a:rPr lang="en-GB" sz="3300" i="1">
                              <a:latin typeface="Cambria Math" panose="02040503050406030204" pitchFamily="18" charset="0"/>
                            </a:rPr>
                          </m:ctrlPr>
                        </m:fPr>
                        <m:num>
                          <m:r>
                            <a:rPr lang="en-GB" sz="3300" i="1">
                              <a:latin typeface="Cambria Math" panose="02040503050406030204" pitchFamily="18" charset="0"/>
                            </a:rPr>
                            <m:t>7</m:t>
                          </m:r>
                        </m:num>
                        <m:den>
                          <m:r>
                            <a:rPr lang="en-GB" sz="3300" i="1">
                              <a:latin typeface="Cambria Math" panose="02040503050406030204" pitchFamily="18" charset="0"/>
                            </a:rPr>
                            <m:t>10</m:t>
                          </m:r>
                        </m:den>
                      </m:f>
                      <m:r>
                        <a:rPr lang="en-GB" sz="3300" i="1">
                          <a:latin typeface="Cambria Math" panose="02040503050406030204" pitchFamily="18" charset="0"/>
                        </a:rPr>
                        <m:t>+2</m:t>
                      </m:r>
                      <m:f>
                        <m:fPr>
                          <m:ctrlPr>
                            <a:rPr lang="en-GB" sz="3300" i="1">
                              <a:latin typeface="Cambria Math" panose="02040503050406030204" pitchFamily="18" charset="0"/>
                            </a:rPr>
                          </m:ctrlPr>
                        </m:fPr>
                        <m:num>
                          <m:r>
                            <a:rPr lang="en-GB" sz="3300" i="1">
                              <a:latin typeface="Cambria Math" panose="02040503050406030204" pitchFamily="18" charset="0"/>
                            </a:rPr>
                            <m:t>9</m:t>
                          </m:r>
                        </m:num>
                        <m:den>
                          <m:r>
                            <a:rPr lang="en-GB" sz="3300" i="1">
                              <a:latin typeface="Cambria Math" panose="02040503050406030204" pitchFamily="18" charset="0"/>
                            </a:rPr>
                            <m:t>10</m:t>
                          </m:r>
                        </m:den>
                      </m:f>
                    </m:oMath>
                  </m:oMathPara>
                </a14:m>
                <a:endParaRPr lang="en-GB" sz="3300" dirty="0"/>
              </a:p>
            </p:txBody>
          </p:sp>
        </mc:Choice>
        <mc:Fallback xmlns="">
          <p:sp>
            <p:nvSpPr>
              <p:cNvPr id="5" name="TextBox 4">
                <a:extLst>
                  <a:ext uri="{FF2B5EF4-FFF2-40B4-BE49-F238E27FC236}">
                    <a16:creationId xmlns:a16="http://schemas.microsoft.com/office/drawing/2014/main" id="{E95F2D41-7C91-4AD6-B91C-F262DA885CD6}"/>
                  </a:ext>
                </a:extLst>
              </p:cNvPr>
              <p:cNvSpPr txBox="1">
                <a:spLocks noRot="1" noChangeAspect="1" noMove="1" noResize="1" noEditPoints="1" noAdjustHandles="1" noChangeArrowheads="1" noChangeShapeType="1" noTextEdit="1"/>
              </p:cNvSpPr>
              <p:nvPr/>
            </p:nvSpPr>
            <p:spPr>
              <a:xfrm>
                <a:off x="1041181" y="2344223"/>
                <a:ext cx="2936081" cy="1046377"/>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931CDC3-1347-4840-AAA8-8E8EE1E344E0}"/>
                  </a:ext>
                </a:extLst>
              </p:cNvPr>
              <p:cNvSpPr txBox="1"/>
              <p:nvPr/>
            </p:nvSpPr>
            <p:spPr>
              <a:xfrm>
                <a:off x="1663586" y="4252841"/>
                <a:ext cx="1222150" cy="600164"/>
              </a:xfrm>
              <a:prstGeom prst="rect">
                <a:avLst/>
              </a:prstGeom>
              <a:noFill/>
            </p:spPr>
            <p:txBody>
              <a:bodyPr wrap="square" rtlCol="0">
                <a:spAutoFit/>
              </a:bodyPr>
              <a:lstStyle/>
              <a:p>
                <a:r>
                  <a:rPr lang="en-GB" sz="3300" dirty="0"/>
                  <a:t>= 5 </a:t>
                </a:r>
                <a14:m>
                  <m:oMath xmlns:m="http://schemas.openxmlformats.org/officeDocument/2006/math">
                    <m:r>
                      <a:rPr lang="en-GB" sz="3300" i="1">
                        <a:latin typeface="Cambria Math" panose="02040503050406030204" pitchFamily="18" charset="0"/>
                      </a:rPr>
                      <m:t>+</m:t>
                    </m:r>
                  </m:oMath>
                </a14:m>
                <a:endParaRPr lang="en-GB" sz="3300" dirty="0"/>
              </a:p>
            </p:txBody>
          </p:sp>
        </mc:Choice>
        <mc:Fallback xmlns="">
          <p:sp>
            <p:nvSpPr>
              <p:cNvPr id="6" name="TextBox 5">
                <a:extLst>
                  <a:ext uri="{FF2B5EF4-FFF2-40B4-BE49-F238E27FC236}">
                    <a16:creationId xmlns:a16="http://schemas.microsoft.com/office/drawing/2014/main" id="{A931CDC3-1347-4840-AAA8-8E8EE1E344E0}"/>
                  </a:ext>
                </a:extLst>
              </p:cNvPr>
              <p:cNvSpPr txBox="1">
                <a:spLocks noRot="1" noChangeAspect="1" noMove="1" noResize="1" noEditPoints="1" noAdjustHandles="1" noChangeArrowheads="1" noChangeShapeType="1" noTextEdit="1"/>
              </p:cNvSpPr>
              <p:nvPr/>
            </p:nvSpPr>
            <p:spPr>
              <a:xfrm>
                <a:off x="1663586" y="4252841"/>
                <a:ext cx="1222150" cy="600164"/>
              </a:xfrm>
              <a:prstGeom prst="rect">
                <a:avLst/>
              </a:prstGeom>
              <a:blipFill>
                <a:blip r:embed="rId5"/>
                <a:stretch>
                  <a:fillRect l="-13500" t="-13265" b="-35714"/>
                </a:stretch>
              </a:blipFill>
            </p:spPr>
            <p:txBody>
              <a:bodyPr/>
              <a:lstStyle/>
              <a:p>
                <a:r>
                  <a:rPr lang="en-GB">
                    <a:noFill/>
                  </a:rPr>
                  <a:t> </a:t>
                </a:r>
              </a:p>
            </p:txBody>
          </p:sp>
        </mc:Fallback>
      </mc:AlternateContent>
      <p:sp>
        <p:nvSpPr>
          <p:cNvPr id="3" name="Rectangle: Rounded Corners 2">
            <a:extLst>
              <a:ext uri="{FF2B5EF4-FFF2-40B4-BE49-F238E27FC236}">
                <a16:creationId xmlns:a16="http://schemas.microsoft.com/office/drawing/2014/main" id="{A9849803-F2E5-4A47-988E-2B32D5FEED7F}"/>
              </a:ext>
            </a:extLst>
          </p:cNvPr>
          <p:cNvSpPr/>
          <p:nvPr/>
        </p:nvSpPr>
        <p:spPr>
          <a:xfrm>
            <a:off x="1472452" y="2599991"/>
            <a:ext cx="270287" cy="564776"/>
          </a:xfrm>
          <a:prstGeom prst="roundRect">
            <a:avLst/>
          </a:prstGeom>
          <a:solidFill>
            <a:srgbClr val="4472C4">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Rectangle: Rounded Corners 6">
            <a:extLst>
              <a:ext uri="{FF2B5EF4-FFF2-40B4-BE49-F238E27FC236}">
                <a16:creationId xmlns:a16="http://schemas.microsoft.com/office/drawing/2014/main" id="{383FC21D-5914-43C9-897C-D1D3FDB496A2}"/>
              </a:ext>
            </a:extLst>
          </p:cNvPr>
          <p:cNvSpPr/>
          <p:nvPr/>
        </p:nvSpPr>
        <p:spPr>
          <a:xfrm>
            <a:off x="2724856" y="2573491"/>
            <a:ext cx="270287" cy="564776"/>
          </a:xfrm>
          <a:prstGeom prst="roundRect">
            <a:avLst/>
          </a:prstGeom>
          <a:solidFill>
            <a:srgbClr val="4472C4">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8595582-8272-49E7-8BE2-1B79D3685444}"/>
                  </a:ext>
                </a:extLst>
              </p:cNvPr>
              <p:cNvSpPr txBox="1"/>
              <p:nvPr/>
            </p:nvSpPr>
            <p:spPr>
              <a:xfrm>
                <a:off x="2090494" y="4035877"/>
                <a:ext cx="1683677" cy="10463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3300" i="1">
                              <a:latin typeface="Cambria Math" panose="02040503050406030204" pitchFamily="18" charset="0"/>
                            </a:rPr>
                          </m:ctrlPr>
                        </m:fPr>
                        <m:num>
                          <m:r>
                            <a:rPr lang="en-GB" sz="3300" i="1">
                              <a:latin typeface="Cambria Math" panose="02040503050406030204" pitchFamily="18" charset="0"/>
                            </a:rPr>
                            <m:t>16</m:t>
                          </m:r>
                        </m:num>
                        <m:den>
                          <m:r>
                            <a:rPr lang="en-GB" sz="3300" i="1">
                              <a:latin typeface="Cambria Math" panose="02040503050406030204" pitchFamily="18" charset="0"/>
                            </a:rPr>
                            <m:t>10</m:t>
                          </m:r>
                        </m:den>
                      </m:f>
                    </m:oMath>
                  </m:oMathPara>
                </a14:m>
                <a:endParaRPr lang="en-GB" sz="3300" dirty="0"/>
              </a:p>
            </p:txBody>
          </p:sp>
        </mc:Choice>
        <mc:Fallback xmlns="">
          <p:sp>
            <p:nvSpPr>
              <p:cNvPr id="8" name="TextBox 7">
                <a:extLst>
                  <a:ext uri="{FF2B5EF4-FFF2-40B4-BE49-F238E27FC236}">
                    <a16:creationId xmlns:a16="http://schemas.microsoft.com/office/drawing/2014/main" id="{E8595582-8272-49E7-8BE2-1B79D3685444}"/>
                  </a:ext>
                </a:extLst>
              </p:cNvPr>
              <p:cNvSpPr txBox="1">
                <a:spLocks noRot="1" noChangeAspect="1" noMove="1" noResize="1" noEditPoints="1" noAdjustHandles="1" noChangeArrowheads="1" noChangeShapeType="1" noTextEdit="1"/>
              </p:cNvSpPr>
              <p:nvPr/>
            </p:nvSpPr>
            <p:spPr>
              <a:xfrm>
                <a:off x="2090494" y="4035877"/>
                <a:ext cx="1683677" cy="1046377"/>
              </a:xfrm>
              <a:prstGeom prst="rect">
                <a:avLst/>
              </a:prstGeom>
              <a:blipFill>
                <a:blip r:embed="rId6"/>
                <a:stretch>
                  <a:fillRect/>
                </a:stretch>
              </a:blipFill>
            </p:spPr>
            <p:txBody>
              <a:bodyPr/>
              <a:lstStyle/>
              <a:p>
                <a:r>
                  <a:rPr lang="en-GB">
                    <a:noFill/>
                  </a:rPr>
                  <a:t> </a:t>
                </a:r>
              </a:p>
            </p:txBody>
          </p:sp>
        </mc:Fallback>
      </mc:AlternateContent>
      <p:sp>
        <p:nvSpPr>
          <p:cNvPr id="9" name="Rectangle: Rounded Corners 8">
            <a:extLst>
              <a:ext uri="{FF2B5EF4-FFF2-40B4-BE49-F238E27FC236}">
                <a16:creationId xmlns:a16="http://schemas.microsoft.com/office/drawing/2014/main" id="{25E51561-1753-49A7-B241-BB9AC4801D13}"/>
              </a:ext>
            </a:extLst>
          </p:cNvPr>
          <p:cNvSpPr/>
          <p:nvPr/>
        </p:nvSpPr>
        <p:spPr>
          <a:xfrm>
            <a:off x="2004373" y="4237497"/>
            <a:ext cx="270287" cy="564776"/>
          </a:xfrm>
          <a:prstGeom prst="roundRect">
            <a:avLst/>
          </a:prstGeom>
          <a:solidFill>
            <a:srgbClr val="4472C4">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 name="Rectangle: Rounded Corners 9">
            <a:extLst>
              <a:ext uri="{FF2B5EF4-FFF2-40B4-BE49-F238E27FC236}">
                <a16:creationId xmlns:a16="http://schemas.microsoft.com/office/drawing/2014/main" id="{9DD17AEA-0DF7-4979-9498-1924B9ECCB15}"/>
              </a:ext>
            </a:extLst>
          </p:cNvPr>
          <p:cNvSpPr/>
          <p:nvPr/>
        </p:nvSpPr>
        <p:spPr>
          <a:xfrm>
            <a:off x="1797106" y="2266691"/>
            <a:ext cx="486206" cy="1223780"/>
          </a:xfrm>
          <a:prstGeom prst="roundRect">
            <a:avLst/>
          </a:prstGeom>
          <a:solidFill>
            <a:srgbClr val="92D050">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1" name="Rectangle: Rounded Corners 10">
            <a:extLst>
              <a:ext uri="{FF2B5EF4-FFF2-40B4-BE49-F238E27FC236}">
                <a16:creationId xmlns:a16="http://schemas.microsoft.com/office/drawing/2014/main" id="{4BE2BB34-57A5-4602-8E5E-9CCA5D434DFF}"/>
              </a:ext>
            </a:extLst>
          </p:cNvPr>
          <p:cNvSpPr/>
          <p:nvPr/>
        </p:nvSpPr>
        <p:spPr>
          <a:xfrm>
            <a:off x="3051150" y="2271637"/>
            <a:ext cx="486206" cy="1223780"/>
          </a:xfrm>
          <a:prstGeom prst="roundRect">
            <a:avLst/>
          </a:prstGeom>
          <a:solidFill>
            <a:srgbClr val="92D050">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2" name="Rectangle: Rounded Corners 11">
            <a:extLst>
              <a:ext uri="{FF2B5EF4-FFF2-40B4-BE49-F238E27FC236}">
                <a16:creationId xmlns:a16="http://schemas.microsoft.com/office/drawing/2014/main" id="{9C0EE83A-5BB1-4C03-9F89-324C2A2DDF6E}"/>
              </a:ext>
            </a:extLst>
          </p:cNvPr>
          <p:cNvSpPr/>
          <p:nvPr/>
        </p:nvSpPr>
        <p:spPr>
          <a:xfrm>
            <a:off x="2689231" y="3907996"/>
            <a:ext cx="486206" cy="1223780"/>
          </a:xfrm>
          <a:prstGeom prst="roundRect">
            <a:avLst/>
          </a:prstGeom>
          <a:solidFill>
            <a:srgbClr val="92D050">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4369BCEF-0B8D-4B9D-A61C-1D8F5AA2C2F0}"/>
                  </a:ext>
                </a:extLst>
              </p:cNvPr>
              <p:cNvSpPr txBox="1"/>
              <p:nvPr/>
            </p:nvSpPr>
            <p:spPr>
              <a:xfrm>
                <a:off x="3294253" y="4008228"/>
                <a:ext cx="1558400" cy="10463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3300" i="1">
                          <a:latin typeface="Cambria Math" panose="02040503050406030204" pitchFamily="18" charset="0"/>
                        </a:rPr>
                        <m:t>=5</m:t>
                      </m:r>
                      <m:f>
                        <m:fPr>
                          <m:ctrlPr>
                            <a:rPr lang="en-GB" sz="3300" i="1">
                              <a:latin typeface="Cambria Math" panose="02040503050406030204" pitchFamily="18" charset="0"/>
                            </a:rPr>
                          </m:ctrlPr>
                        </m:fPr>
                        <m:num>
                          <m:r>
                            <a:rPr lang="en-GB" sz="3300" i="1">
                              <a:latin typeface="Cambria Math" panose="02040503050406030204" pitchFamily="18" charset="0"/>
                            </a:rPr>
                            <m:t>16</m:t>
                          </m:r>
                        </m:num>
                        <m:den>
                          <m:r>
                            <a:rPr lang="en-GB" sz="3300" i="1">
                              <a:latin typeface="Cambria Math" panose="02040503050406030204" pitchFamily="18" charset="0"/>
                            </a:rPr>
                            <m:t>10</m:t>
                          </m:r>
                        </m:den>
                      </m:f>
                    </m:oMath>
                  </m:oMathPara>
                </a14:m>
                <a:endParaRPr lang="en-GB" sz="3300" dirty="0"/>
              </a:p>
            </p:txBody>
          </p:sp>
        </mc:Choice>
        <mc:Fallback xmlns="">
          <p:sp>
            <p:nvSpPr>
              <p:cNvPr id="14" name="TextBox 13">
                <a:extLst>
                  <a:ext uri="{FF2B5EF4-FFF2-40B4-BE49-F238E27FC236}">
                    <a16:creationId xmlns:a16="http://schemas.microsoft.com/office/drawing/2014/main" id="{4369BCEF-0B8D-4B9D-A61C-1D8F5AA2C2F0}"/>
                  </a:ext>
                </a:extLst>
              </p:cNvPr>
              <p:cNvSpPr txBox="1">
                <a:spLocks noRot="1" noChangeAspect="1" noMove="1" noResize="1" noEditPoints="1" noAdjustHandles="1" noChangeArrowheads="1" noChangeShapeType="1" noTextEdit="1"/>
              </p:cNvSpPr>
              <p:nvPr/>
            </p:nvSpPr>
            <p:spPr>
              <a:xfrm>
                <a:off x="3294253" y="4008228"/>
                <a:ext cx="1558400" cy="1046377"/>
              </a:xfrm>
              <a:prstGeom prst="rect">
                <a:avLst/>
              </a:prstGeom>
              <a:blipFill>
                <a:blip r:embed="rId7"/>
                <a:stretch>
                  <a:fillRect/>
                </a:stretch>
              </a:blipFill>
            </p:spPr>
            <p:txBody>
              <a:bodyPr/>
              <a:lstStyle/>
              <a:p>
                <a:r>
                  <a:rPr lang="en-GB">
                    <a:noFill/>
                  </a:rPr>
                  <a:t> </a:t>
                </a:r>
              </a:p>
            </p:txBody>
          </p:sp>
        </mc:Fallback>
      </mc:AlternateContent>
      <p:sp>
        <p:nvSpPr>
          <p:cNvPr id="17" name="Text Placeholder 16">
            <a:extLst>
              <a:ext uri="{FF2B5EF4-FFF2-40B4-BE49-F238E27FC236}">
                <a16:creationId xmlns:a16="http://schemas.microsoft.com/office/drawing/2014/main" id="{729D6F0F-0922-46F4-9D23-7E9D6ED71B6A}"/>
              </a:ext>
            </a:extLst>
          </p:cNvPr>
          <p:cNvSpPr>
            <a:spLocks noGrp="1"/>
          </p:cNvSpPr>
          <p:nvPr>
            <p:ph type="body" idx="1"/>
          </p:nvPr>
        </p:nvSpPr>
        <p:spPr/>
        <p:txBody>
          <a:bodyPr/>
          <a:lstStyle/>
          <a:p>
            <a:endParaRPr lang="en-GB"/>
          </a:p>
        </p:txBody>
      </p:sp>
      <p:sp>
        <p:nvSpPr>
          <p:cNvPr id="16" name="Title 15">
            <a:extLst>
              <a:ext uri="{FF2B5EF4-FFF2-40B4-BE49-F238E27FC236}">
                <a16:creationId xmlns:a16="http://schemas.microsoft.com/office/drawing/2014/main" id="{7105D953-5E06-46E5-9A4E-B9041C3B1A62}"/>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1562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2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ircle(in)">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circle(in)">
                                      <p:cBhvr>
                                        <p:cTn id="42" dur="2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7" grpId="0" animBg="1"/>
      <p:bldP spid="8" grpId="0"/>
      <p:bldP spid="9" grpId="0" animBg="1"/>
      <p:bldP spid="10" grpId="0" animBg="1"/>
      <p:bldP spid="11" grpId="0" animBg="1"/>
      <p:bldP spid="12"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B947B6A-DBF1-4879-AE2D-8B982036B8A8}"/>
              </a:ext>
            </a:extLst>
          </p:cNvPr>
          <p:cNvSpPr txBox="1"/>
          <p:nvPr/>
        </p:nvSpPr>
        <p:spPr>
          <a:xfrm>
            <a:off x="435685" y="1551119"/>
            <a:ext cx="2073536" cy="369332"/>
          </a:xfrm>
          <a:prstGeom prst="rect">
            <a:avLst/>
          </a:prstGeom>
          <a:noFill/>
        </p:spPr>
        <p:txBody>
          <a:bodyPr wrap="square" rtlCol="0">
            <a:spAutoFit/>
          </a:bodyPr>
          <a:lstStyle/>
          <a:p>
            <a:r>
              <a:rPr lang="en-GB" dirty="0"/>
              <a:t>Example 2:</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589732F-A278-447F-A47F-D58C222F7FE0}"/>
                  </a:ext>
                </a:extLst>
              </p:cNvPr>
              <p:cNvSpPr txBox="1"/>
              <p:nvPr/>
            </p:nvSpPr>
            <p:spPr>
              <a:xfrm>
                <a:off x="247335" y="2119593"/>
                <a:ext cx="3888889" cy="69948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100" i="1">
                          <a:latin typeface="Cambria Math" panose="02040503050406030204" pitchFamily="18" charset="0"/>
                        </a:rPr>
                        <m:t>3</m:t>
                      </m:r>
                      <m:f>
                        <m:fPr>
                          <m:ctrlPr>
                            <a:rPr lang="en-GB" sz="2100" i="1">
                              <a:latin typeface="Cambria Math" panose="02040503050406030204" pitchFamily="18" charset="0"/>
                            </a:rPr>
                          </m:ctrlPr>
                        </m:fPr>
                        <m:num>
                          <m:r>
                            <a:rPr lang="en-GB" sz="2100" i="1">
                              <a:latin typeface="Cambria Math" panose="02040503050406030204" pitchFamily="18" charset="0"/>
                            </a:rPr>
                            <m:t>7</m:t>
                          </m:r>
                        </m:num>
                        <m:den>
                          <m:r>
                            <a:rPr lang="en-GB" sz="2100" i="1">
                              <a:latin typeface="Cambria Math" panose="02040503050406030204" pitchFamily="18" charset="0"/>
                            </a:rPr>
                            <m:t>10</m:t>
                          </m:r>
                        </m:den>
                      </m:f>
                      <m:r>
                        <a:rPr lang="en-GB" sz="2100" i="1">
                          <a:latin typeface="Cambria Math" panose="02040503050406030204" pitchFamily="18" charset="0"/>
                        </a:rPr>
                        <m:t>+2</m:t>
                      </m:r>
                      <m:f>
                        <m:fPr>
                          <m:ctrlPr>
                            <a:rPr lang="en-GB" sz="2100" i="1">
                              <a:latin typeface="Cambria Math" panose="02040503050406030204" pitchFamily="18" charset="0"/>
                            </a:rPr>
                          </m:ctrlPr>
                        </m:fPr>
                        <m:num>
                          <m:r>
                            <a:rPr lang="en-GB" sz="2100" i="1">
                              <a:latin typeface="Cambria Math" panose="02040503050406030204" pitchFamily="18" charset="0"/>
                            </a:rPr>
                            <m:t>9</m:t>
                          </m:r>
                        </m:num>
                        <m:den>
                          <m:r>
                            <a:rPr lang="en-GB" sz="2100" i="1">
                              <a:latin typeface="Cambria Math" panose="02040503050406030204" pitchFamily="18" charset="0"/>
                            </a:rPr>
                            <m:t>10</m:t>
                          </m:r>
                        </m:den>
                      </m:f>
                      <m:r>
                        <a:rPr lang="en-GB" sz="2100" i="1">
                          <a:latin typeface="Cambria Math" panose="02040503050406030204" pitchFamily="18" charset="0"/>
                          <a:ea typeface="Cambria Math" panose="02040503050406030204" pitchFamily="18" charset="0"/>
                        </a:rPr>
                        <m:t>=5</m:t>
                      </m:r>
                      <m:f>
                        <m:fPr>
                          <m:ctrlPr>
                            <a:rPr lang="en-GB" sz="2100" i="1">
                              <a:latin typeface="Cambria Math" panose="02040503050406030204" pitchFamily="18" charset="0"/>
                              <a:ea typeface="Cambria Math" panose="02040503050406030204" pitchFamily="18" charset="0"/>
                            </a:rPr>
                          </m:ctrlPr>
                        </m:fPr>
                        <m:num>
                          <m:r>
                            <a:rPr lang="en-GB" sz="2100" i="1">
                              <a:latin typeface="Cambria Math" panose="02040503050406030204" pitchFamily="18" charset="0"/>
                              <a:ea typeface="Cambria Math" panose="02040503050406030204" pitchFamily="18" charset="0"/>
                            </a:rPr>
                            <m:t>16</m:t>
                          </m:r>
                        </m:num>
                        <m:den>
                          <m:r>
                            <a:rPr lang="en-GB" sz="2100" i="1">
                              <a:latin typeface="Cambria Math" panose="02040503050406030204" pitchFamily="18" charset="0"/>
                              <a:ea typeface="Cambria Math" panose="02040503050406030204" pitchFamily="18" charset="0"/>
                            </a:rPr>
                            <m:t>10</m:t>
                          </m:r>
                        </m:den>
                      </m:f>
                    </m:oMath>
                  </m:oMathPara>
                </a14:m>
                <a:endParaRPr lang="en-GB" sz="2100" dirty="0"/>
              </a:p>
            </p:txBody>
          </p:sp>
        </mc:Choice>
        <mc:Fallback xmlns="">
          <p:sp>
            <p:nvSpPr>
              <p:cNvPr id="2" name="TextBox 1">
                <a:extLst>
                  <a:ext uri="{FF2B5EF4-FFF2-40B4-BE49-F238E27FC236}">
                    <a16:creationId xmlns:a16="http://schemas.microsoft.com/office/drawing/2014/main" id="{A589732F-A278-447F-A47F-D58C222F7FE0}"/>
                  </a:ext>
                </a:extLst>
              </p:cNvPr>
              <p:cNvSpPr txBox="1">
                <a:spLocks noRot="1" noChangeAspect="1" noMove="1" noResize="1" noEditPoints="1" noAdjustHandles="1" noChangeArrowheads="1" noChangeShapeType="1" noTextEdit="1"/>
              </p:cNvSpPr>
              <p:nvPr/>
            </p:nvSpPr>
            <p:spPr>
              <a:xfrm>
                <a:off x="247335" y="2119593"/>
                <a:ext cx="3888889" cy="699487"/>
              </a:xfrm>
              <a:prstGeom prst="rect">
                <a:avLst/>
              </a:prstGeom>
              <a:blipFill>
                <a:blip r:embed="rId4"/>
                <a:stretch>
                  <a:fillRect/>
                </a:stretch>
              </a:blipFill>
            </p:spPr>
            <p:txBody>
              <a:bodyPr/>
              <a:lstStyle/>
              <a:p>
                <a:r>
                  <a:rPr lang="en-GB">
                    <a:noFill/>
                  </a:rPr>
                  <a:t> </a:t>
                </a:r>
              </a:p>
            </p:txBody>
          </p:sp>
        </mc:Fallback>
      </mc:AlternateContent>
      <p:pic>
        <p:nvPicPr>
          <p:cNvPr id="6" name="Picture 5" descr="A picture containing drawing  Description automatically generated">
            <a:extLst>
              <a:ext uri="{FF2B5EF4-FFF2-40B4-BE49-F238E27FC236}">
                <a16:creationId xmlns:a16="http://schemas.microsoft.com/office/drawing/2014/main" id="{7827A062-65FB-4626-AB69-D4A6521D50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463" y="2891729"/>
            <a:ext cx="4042553" cy="2844168"/>
          </a:xfrm>
          <a:prstGeom prst="rect">
            <a:avLst/>
          </a:prstGeom>
        </p:spPr>
      </p:pic>
      <p:pic>
        <p:nvPicPr>
          <p:cNvPr id="1028" name="Picture 4" descr="Image preview">
            <a:extLst>
              <a:ext uri="{FF2B5EF4-FFF2-40B4-BE49-F238E27FC236}">
                <a16:creationId xmlns:a16="http://schemas.microsoft.com/office/drawing/2014/main" id="{03F93AF2-B329-4960-9924-244FDE1B9FC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755"/>
          <a:stretch/>
        </p:blipFill>
        <p:spPr bwMode="auto">
          <a:xfrm>
            <a:off x="4572002" y="2661482"/>
            <a:ext cx="2660365" cy="18132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icture containing drawing  Description automatically generated">
            <a:extLst>
              <a:ext uri="{FF2B5EF4-FFF2-40B4-BE49-F238E27FC236}">
                <a16:creationId xmlns:a16="http://schemas.microsoft.com/office/drawing/2014/main" id="{53DB275A-AD43-484F-8B40-4DB7A5AF4D86}"/>
              </a:ext>
            </a:extLst>
          </p:cNvPr>
          <p:cNvPicPr>
            <a:picLocks noChangeAspect="1"/>
          </p:cNvPicPr>
          <p:nvPr/>
        </p:nvPicPr>
        <p:blipFill rotWithShape="1">
          <a:blip r:embed="rId5">
            <a:extLst>
              <a:ext uri="{28A0092B-C50C-407E-A947-70E740481C1C}">
                <a14:useLocalDpi xmlns:a14="http://schemas.microsoft.com/office/drawing/2010/main" val="0"/>
              </a:ext>
            </a:extLst>
          </a:blip>
          <a:srcRect l="66105" b="52438"/>
          <a:stretch/>
        </p:blipFill>
        <p:spPr>
          <a:xfrm>
            <a:off x="4572000" y="2891728"/>
            <a:ext cx="1370220" cy="1352741"/>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46BD272-E784-4C4D-83A5-3418CFA03037}"/>
                  </a:ext>
                </a:extLst>
              </p:cNvPr>
              <p:cNvSpPr txBox="1"/>
              <p:nvPr/>
            </p:nvSpPr>
            <p:spPr>
              <a:xfrm>
                <a:off x="2431375" y="2119594"/>
                <a:ext cx="897974" cy="699487"/>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100" i="1">
                          <a:latin typeface="Cambria Math" panose="02040503050406030204" pitchFamily="18" charset="0"/>
                          <a:ea typeface="Cambria Math" panose="02040503050406030204" pitchFamily="18" charset="0"/>
                        </a:rPr>
                        <m:t>=6</m:t>
                      </m:r>
                      <m:f>
                        <m:fPr>
                          <m:ctrlPr>
                            <a:rPr lang="en-GB" sz="2100" i="1">
                              <a:latin typeface="Cambria Math" panose="02040503050406030204" pitchFamily="18" charset="0"/>
                              <a:ea typeface="Cambria Math" panose="02040503050406030204" pitchFamily="18" charset="0"/>
                            </a:rPr>
                          </m:ctrlPr>
                        </m:fPr>
                        <m:num>
                          <m:r>
                            <a:rPr lang="en-GB" sz="2100" i="1">
                              <a:latin typeface="Cambria Math" panose="02040503050406030204" pitchFamily="18" charset="0"/>
                              <a:ea typeface="Cambria Math" panose="02040503050406030204" pitchFamily="18" charset="0"/>
                            </a:rPr>
                            <m:t>6</m:t>
                          </m:r>
                        </m:num>
                        <m:den>
                          <m:r>
                            <a:rPr lang="en-GB" sz="2100" i="1">
                              <a:latin typeface="Cambria Math" panose="02040503050406030204" pitchFamily="18" charset="0"/>
                              <a:ea typeface="Cambria Math" panose="02040503050406030204" pitchFamily="18" charset="0"/>
                            </a:rPr>
                            <m:t>10</m:t>
                          </m:r>
                        </m:den>
                      </m:f>
                    </m:oMath>
                  </m:oMathPara>
                </a14:m>
                <a:endParaRPr lang="en-GB" sz="2100" dirty="0"/>
              </a:p>
            </p:txBody>
          </p:sp>
        </mc:Choice>
        <mc:Fallback xmlns="">
          <p:sp>
            <p:nvSpPr>
              <p:cNvPr id="10" name="TextBox 9">
                <a:extLst>
                  <a:ext uri="{FF2B5EF4-FFF2-40B4-BE49-F238E27FC236}">
                    <a16:creationId xmlns:a16="http://schemas.microsoft.com/office/drawing/2014/main" id="{346BD272-E784-4C4D-83A5-3418CFA03037}"/>
                  </a:ext>
                </a:extLst>
              </p:cNvPr>
              <p:cNvSpPr txBox="1">
                <a:spLocks noRot="1" noChangeAspect="1" noMove="1" noResize="1" noEditPoints="1" noAdjustHandles="1" noChangeArrowheads="1" noChangeShapeType="1" noTextEdit="1"/>
              </p:cNvSpPr>
              <p:nvPr/>
            </p:nvSpPr>
            <p:spPr>
              <a:xfrm>
                <a:off x="2431375" y="2119594"/>
                <a:ext cx="897974" cy="699487"/>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322BB1CD-A25A-41E2-80B0-474C6B0F2A25}"/>
                  </a:ext>
                </a:extLst>
              </p:cNvPr>
              <p:cNvSpPr/>
              <p:nvPr/>
            </p:nvSpPr>
            <p:spPr>
              <a:xfrm>
                <a:off x="3355903" y="2115223"/>
                <a:ext cx="865430" cy="69942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2100" i="1">
                          <a:latin typeface="Cambria Math" panose="02040503050406030204" pitchFamily="18" charset="0"/>
                          <a:ea typeface="Cambria Math" panose="02040503050406030204" pitchFamily="18" charset="0"/>
                        </a:rPr>
                        <m:t>=6</m:t>
                      </m:r>
                      <m:f>
                        <m:fPr>
                          <m:ctrlPr>
                            <a:rPr lang="en-GB" sz="2100" i="1">
                              <a:latin typeface="Cambria Math" panose="02040503050406030204" pitchFamily="18" charset="0"/>
                              <a:ea typeface="Cambria Math" panose="02040503050406030204" pitchFamily="18" charset="0"/>
                            </a:rPr>
                          </m:ctrlPr>
                        </m:fPr>
                        <m:num>
                          <m:r>
                            <a:rPr lang="en-GB" sz="2100" i="1">
                              <a:latin typeface="Cambria Math" panose="02040503050406030204" pitchFamily="18" charset="0"/>
                              <a:ea typeface="Cambria Math" panose="02040503050406030204" pitchFamily="18" charset="0"/>
                            </a:rPr>
                            <m:t>3</m:t>
                          </m:r>
                        </m:num>
                        <m:den>
                          <m:r>
                            <a:rPr lang="en-GB" sz="2100" i="1">
                              <a:latin typeface="Cambria Math" panose="02040503050406030204" pitchFamily="18" charset="0"/>
                              <a:ea typeface="Cambria Math" panose="02040503050406030204" pitchFamily="18" charset="0"/>
                            </a:rPr>
                            <m:t>5</m:t>
                          </m:r>
                        </m:den>
                      </m:f>
                    </m:oMath>
                  </m:oMathPara>
                </a14:m>
                <a:endParaRPr lang="en-GB" sz="2100" dirty="0"/>
              </a:p>
            </p:txBody>
          </p:sp>
        </mc:Choice>
        <mc:Fallback xmlns="">
          <p:sp>
            <p:nvSpPr>
              <p:cNvPr id="7" name="Rectangle 6">
                <a:extLst>
                  <a:ext uri="{FF2B5EF4-FFF2-40B4-BE49-F238E27FC236}">
                    <a16:creationId xmlns:a16="http://schemas.microsoft.com/office/drawing/2014/main" id="{322BB1CD-A25A-41E2-80B0-474C6B0F2A25}"/>
                  </a:ext>
                </a:extLst>
              </p:cNvPr>
              <p:cNvSpPr>
                <a:spLocks noRot="1" noChangeAspect="1" noMove="1" noResize="1" noEditPoints="1" noAdjustHandles="1" noChangeArrowheads="1" noChangeShapeType="1" noTextEdit="1"/>
              </p:cNvSpPr>
              <p:nvPr/>
            </p:nvSpPr>
            <p:spPr>
              <a:xfrm>
                <a:off x="3355903" y="2115223"/>
                <a:ext cx="865430" cy="699422"/>
              </a:xfrm>
              <a:prstGeom prst="rect">
                <a:avLst/>
              </a:prstGeom>
              <a:blipFill>
                <a:blip r:embed="rId8"/>
                <a:stretch>
                  <a:fillRect/>
                </a:stretch>
              </a:blipFill>
            </p:spPr>
            <p:txBody>
              <a:bodyPr/>
              <a:lstStyle/>
              <a:p>
                <a:r>
                  <a:rPr lang="en-GB">
                    <a:noFill/>
                  </a:rPr>
                  <a:t> </a:t>
                </a:r>
              </a:p>
            </p:txBody>
          </p:sp>
        </mc:Fallback>
      </mc:AlternateContent>
      <p:pic>
        <p:nvPicPr>
          <p:cNvPr id="12" name="Picture 2" descr="Image preview">
            <a:extLst>
              <a:ext uri="{FF2B5EF4-FFF2-40B4-BE49-F238E27FC236}">
                <a16:creationId xmlns:a16="http://schemas.microsoft.com/office/drawing/2014/main" id="{1FC7B398-2E3A-4F77-8021-69D9063ECF5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48816" t="20875" r="3836" b="16800"/>
          <a:stretch/>
        </p:blipFill>
        <p:spPr bwMode="auto">
          <a:xfrm rot="1128282">
            <a:off x="5945820" y="2917858"/>
            <a:ext cx="1554202" cy="1300486"/>
          </a:xfrm>
          <a:prstGeom prst="ellipse">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6A7145F-5BF7-4EF3-AA07-6ABEB8C93C25}"/>
              </a:ext>
            </a:extLst>
          </p:cNvPr>
          <p:cNvSpPr>
            <a:spLocks noGrp="1"/>
          </p:cNvSpPr>
          <p:nvPr>
            <p:ph type="body" idx="1"/>
          </p:nvPr>
        </p:nvSpPr>
        <p:spPr/>
        <p:txBody>
          <a:bodyPr/>
          <a:lstStyle/>
          <a:p>
            <a:endParaRPr lang="en-GB"/>
          </a:p>
        </p:txBody>
      </p:sp>
      <p:sp>
        <p:nvSpPr>
          <p:cNvPr id="11" name="Title 10">
            <a:extLst>
              <a:ext uri="{FF2B5EF4-FFF2-40B4-BE49-F238E27FC236}">
                <a16:creationId xmlns:a16="http://schemas.microsoft.com/office/drawing/2014/main" id="{FD3CB602-2A33-45A0-AA5C-35B7FE8B63F4}"/>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508005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wheel(1)">
                                      <p:cBhvr>
                                        <p:cTn id="12" dur="1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12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7.1|1.5|36.9"/>
</p:tagLst>
</file>

<file path=ppt/tags/tag10.xml><?xml version="1.0" encoding="utf-8"?>
<p:tagLst xmlns:a="http://schemas.openxmlformats.org/drawingml/2006/main" xmlns:r="http://schemas.openxmlformats.org/officeDocument/2006/relationships" xmlns:p="http://schemas.openxmlformats.org/presentationml/2006/main">
  <p:tag name="TIMING" val="|40.6|21.9|19.4"/>
</p:tagLst>
</file>

<file path=ppt/tags/tag11.xml><?xml version="1.0" encoding="utf-8"?>
<p:tagLst xmlns:a="http://schemas.openxmlformats.org/drawingml/2006/main" xmlns:r="http://schemas.openxmlformats.org/officeDocument/2006/relationships" xmlns:p="http://schemas.openxmlformats.org/presentationml/2006/main">
  <p:tag name="TIMING" val="|30|28.7|2.7|17.7"/>
</p:tagLst>
</file>

<file path=ppt/tags/tag12.xml><?xml version="1.0" encoding="utf-8"?>
<p:tagLst xmlns:a="http://schemas.openxmlformats.org/drawingml/2006/main" xmlns:r="http://schemas.openxmlformats.org/officeDocument/2006/relationships" xmlns:p="http://schemas.openxmlformats.org/presentationml/2006/main">
  <p:tag name="TIMING" val="|17.6|51.4|24.2"/>
</p:tagLst>
</file>

<file path=ppt/tags/tag13.xml><?xml version="1.0" encoding="utf-8"?>
<p:tagLst xmlns:a="http://schemas.openxmlformats.org/drawingml/2006/main" xmlns:r="http://schemas.openxmlformats.org/officeDocument/2006/relationships" xmlns:p="http://schemas.openxmlformats.org/presentationml/2006/main">
  <p:tag name="TIMING" val="|33|12|12.5|10.3|2.3|24.4"/>
</p:tagLst>
</file>

<file path=ppt/tags/tag14.xml><?xml version="1.0" encoding="utf-8"?>
<p:tagLst xmlns:a="http://schemas.openxmlformats.org/drawingml/2006/main" xmlns:r="http://schemas.openxmlformats.org/officeDocument/2006/relationships" xmlns:p="http://schemas.openxmlformats.org/presentationml/2006/main">
  <p:tag name="TIMING" val="|41.2|4.6|33.9"/>
</p:tagLst>
</file>

<file path=ppt/tags/tag2.xml><?xml version="1.0" encoding="utf-8"?>
<p:tagLst xmlns:a="http://schemas.openxmlformats.org/drawingml/2006/main" xmlns:r="http://schemas.openxmlformats.org/officeDocument/2006/relationships" xmlns:p="http://schemas.openxmlformats.org/presentationml/2006/main">
  <p:tag name="TIMING" val="|17.9|32.2"/>
</p:tagLst>
</file>

<file path=ppt/tags/tag3.xml><?xml version="1.0" encoding="utf-8"?>
<p:tagLst xmlns:a="http://schemas.openxmlformats.org/drawingml/2006/main" xmlns:r="http://schemas.openxmlformats.org/officeDocument/2006/relationships" xmlns:p="http://schemas.openxmlformats.org/presentationml/2006/main">
  <p:tag name="TIMING" val="|10.9|12.2|1.3|3.4|15.2"/>
</p:tagLst>
</file>

<file path=ppt/tags/tag4.xml><?xml version="1.0" encoding="utf-8"?>
<p:tagLst xmlns:a="http://schemas.openxmlformats.org/drawingml/2006/main" xmlns:r="http://schemas.openxmlformats.org/officeDocument/2006/relationships" xmlns:p="http://schemas.openxmlformats.org/presentationml/2006/main">
  <p:tag name="TIMING" val="|16.7|4.5|17.4|9.7|2|1.2|11.9|8.3|15"/>
</p:tagLst>
</file>

<file path=ppt/tags/tag5.xml><?xml version="1.0" encoding="utf-8"?>
<p:tagLst xmlns:a="http://schemas.openxmlformats.org/drawingml/2006/main" xmlns:r="http://schemas.openxmlformats.org/officeDocument/2006/relationships" xmlns:p="http://schemas.openxmlformats.org/presentationml/2006/main">
  <p:tag name="TIMING" val="|45.3|29.8|8.1|30.5|4.1|26.2|2.6|1.3|7.5|3.4"/>
</p:tagLst>
</file>

<file path=ppt/tags/tag6.xml><?xml version="1.0" encoding="utf-8"?>
<p:tagLst xmlns:a="http://schemas.openxmlformats.org/drawingml/2006/main" xmlns:r="http://schemas.openxmlformats.org/officeDocument/2006/relationships" xmlns:p="http://schemas.openxmlformats.org/presentationml/2006/main">
  <p:tag name="TIMING" val="|8.9|14|24.4"/>
</p:tagLst>
</file>

<file path=ppt/tags/tag7.xml><?xml version="1.0" encoding="utf-8"?>
<p:tagLst xmlns:a="http://schemas.openxmlformats.org/drawingml/2006/main" xmlns:r="http://schemas.openxmlformats.org/officeDocument/2006/relationships" xmlns:p="http://schemas.openxmlformats.org/presentationml/2006/main">
  <p:tag name="TIMING" val="|24.2|2.6|3.1|5.9|3.5|3.1|2.5|2.9|5.2"/>
</p:tagLst>
</file>

<file path=ppt/tags/tag8.xml><?xml version="1.0" encoding="utf-8"?>
<p:tagLst xmlns:a="http://schemas.openxmlformats.org/drawingml/2006/main" xmlns:r="http://schemas.openxmlformats.org/officeDocument/2006/relationships" xmlns:p="http://schemas.openxmlformats.org/presentationml/2006/main">
  <p:tag name="TIMING" val="|10.2|2.8|12.4|24.9|22.4|5.9"/>
</p:tagLst>
</file>

<file path=ppt/tags/tag9.xml><?xml version="1.0" encoding="utf-8"?>
<p:tagLst xmlns:a="http://schemas.openxmlformats.org/drawingml/2006/main" xmlns:r="http://schemas.openxmlformats.org/officeDocument/2006/relationships" xmlns:p="http://schemas.openxmlformats.org/presentationml/2006/main">
  <p:tag name="TIMING" val="|14.9|16|14.7|19.6|28.9"/>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4.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5.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6.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37ED2D-517B-45A4-B08C-99E149C7993D}">
  <ds:schemaRefs>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2271028d-ccd4-470e-b3a6-2ee8809238ba"/>
    <ds:schemaRef ds:uri="http://www.w3.org/XML/1998/namespace"/>
    <ds:schemaRef ds:uri="http://purl.org/dc/dcmitype/"/>
  </ds:schemaRefs>
</ds:datastoreItem>
</file>

<file path=customXml/itemProps2.xml><?xml version="1.0" encoding="utf-8"?>
<ds:datastoreItem xmlns:ds="http://schemas.openxmlformats.org/officeDocument/2006/customXml" ds:itemID="{22D9CB85-D1CA-4E40-8148-F1AC8CE6F512}"/>
</file>

<file path=customXml/itemProps3.xml><?xml version="1.0" encoding="utf-8"?>
<ds:datastoreItem xmlns:ds="http://schemas.openxmlformats.org/officeDocument/2006/customXml" ds:itemID="{92AA739F-7EB8-4845-8277-44734AB1DB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349</TotalTime>
  <Words>473</Words>
  <Application>Microsoft Office PowerPoint</Application>
  <PresentationFormat>On-screen Show (4:3)</PresentationFormat>
  <Paragraphs>107</Paragraphs>
  <Slides>17</Slides>
  <Notes>16</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17</vt:i4>
      </vt:variant>
    </vt:vector>
  </HeadingPairs>
  <TitlesOfParts>
    <vt:vector size="27" baseType="lpstr">
      <vt:lpstr>Arial</vt:lpstr>
      <vt:lpstr>Calibri</vt:lpstr>
      <vt:lpstr>Calibri Light</vt:lpstr>
      <vt:lpstr>Cambria Math</vt:lpstr>
      <vt:lpstr>Myriad Pro</vt:lpstr>
      <vt:lpstr>Open Sans</vt:lpstr>
      <vt:lpstr>Custom Design</vt:lpstr>
      <vt:lpstr>nctem1</vt:lpstr>
      <vt:lpstr>1_Custom Design</vt:lpstr>
      <vt:lpstr>2_Custom Design</vt:lpstr>
      <vt:lpstr>PowerPoint Presentation</vt:lpstr>
      <vt:lpstr>Practice</vt:lpstr>
      <vt:lpstr>Practice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imogen furlong</dc:creator>
  <cp:lastModifiedBy>Andrew Young</cp:lastModifiedBy>
  <cp:revision>23</cp:revision>
  <cp:lastPrinted>2020-04-29T13:50:32Z</cp:lastPrinted>
  <dcterms:created xsi:type="dcterms:W3CDTF">2020-04-27T14:17:43Z</dcterms:created>
  <dcterms:modified xsi:type="dcterms:W3CDTF">2020-08-27T10:53:38Z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