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18"/>
  </p:notesMasterIdLst>
  <p:sldIdLst>
    <p:sldId id="403" r:id="rId6"/>
    <p:sldId id="396" r:id="rId7"/>
    <p:sldId id="395" r:id="rId8"/>
    <p:sldId id="367" r:id="rId9"/>
    <p:sldId id="398" r:id="rId10"/>
    <p:sldId id="400" r:id="rId11"/>
    <p:sldId id="399" r:id="rId12"/>
    <p:sldId id="397" r:id="rId13"/>
    <p:sldId id="401" r:id="rId14"/>
    <p:sldId id="402" r:id="rId15"/>
    <p:sldId id="374" r:id="rId16"/>
    <p:sldId id="40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AC4B5A-A868-4151-B038-FC5B5E78A431}" v="1" dt="2020-08-27T12:54:51.0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9" autoAdjust="0"/>
    <p:restoredTop sz="82560" autoAdjust="0"/>
  </p:normalViewPr>
  <p:slideViewPr>
    <p:cSldViewPr snapToGrid="0">
      <p:cViewPr varScale="1">
        <p:scale>
          <a:sx n="59" d="100"/>
          <a:sy n="59" d="100"/>
        </p:scale>
        <p:origin x="16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77AC4B5A-A868-4151-B038-FC5B5E78A431}"/>
    <pc:docChg chg="custSel modSld">
      <pc:chgData name="Andrew Young" userId="3d7dab09-352b-4858-b937-4a4f8b94e613" providerId="ADAL" clId="{77AC4B5A-A868-4151-B038-FC5B5E78A431}" dt="2020-08-27T12:54:51.081" v="2" actId="207"/>
      <pc:docMkLst>
        <pc:docMk/>
      </pc:docMkLst>
      <pc:sldChg chg="modSp mod">
        <pc:chgData name="Andrew Young" userId="3d7dab09-352b-4858-b937-4a4f8b94e613" providerId="ADAL" clId="{77AC4B5A-A868-4151-B038-FC5B5E78A431}" dt="2020-08-27T12:54:51.081" v="2" actId="207"/>
        <pc:sldMkLst>
          <pc:docMk/>
          <pc:sldMk cId="2711684296" sldId="404"/>
        </pc:sldMkLst>
        <pc:spChg chg="mod">
          <ac:chgData name="Andrew Young" userId="3d7dab09-352b-4858-b937-4a4f8b94e613" providerId="ADAL" clId="{77AC4B5A-A868-4151-B038-FC5B5E78A431}" dt="2020-08-27T12:54:51.081" v="2" actId="207"/>
          <ac:spMkLst>
            <pc:docMk/>
            <pc:sldMk cId="2711684296" sldId="404"/>
            <ac:spMk id="3" creationId="{1429054A-CE25-484D-AF7F-9A44994EFF0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8440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128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10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515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009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2471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0367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6389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0961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022858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3516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9617574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0001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69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66.png"/><Relationship Id="rId12" Type="http://schemas.openxmlformats.org/officeDocument/2006/relationships/image" Target="../media/image68.png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11" Type="http://schemas.openxmlformats.org/officeDocument/2006/relationships/image" Target="../media/image9.png"/><Relationship Id="rId10" Type="http://schemas.openxmlformats.org/officeDocument/2006/relationships/image" Target="../media/image7.wmf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19.png"/><Relationship Id="rId8" Type="http://schemas.openxmlformats.org/officeDocument/2006/relationships/image" Target="../media/image7.wmf"/><Relationship Id="rId26" Type="http://schemas.openxmlformats.org/officeDocument/2006/relationships/image" Target="../media/image27.png"/><Relationship Id="rId3" Type="http://schemas.openxmlformats.org/officeDocument/2006/relationships/slideLayout" Target="../slideLayouts/slideLayout13.xml"/><Relationship Id="rId21" Type="http://schemas.openxmlformats.org/officeDocument/2006/relationships/image" Target="../media/image22.png"/><Relationship Id="rId12" Type="http://schemas.openxmlformats.org/officeDocument/2006/relationships/image" Target="../media/image14.png"/><Relationship Id="rId17" Type="http://schemas.microsoft.com/office/2007/relationships/hdphoto" Target="../media/hdphoto1.wdp"/><Relationship Id="rId7" Type="http://schemas.openxmlformats.org/officeDocument/2006/relationships/oleObject" Target="../embeddings/oleObject1.bin"/><Relationship Id="rId25" Type="http://schemas.openxmlformats.org/officeDocument/2006/relationships/image" Target="../media/image26.png"/><Relationship Id="rId2" Type="http://schemas.openxmlformats.org/officeDocument/2006/relationships/tags" Target="../tags/tag1.xml"/><Relationship Id="rId16" Type="http://schemas.openxmlformats.org/officeDocument/2006/relationships/image" Target="../media/image12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image" Target="../media/image13.png"/><Relationship Id="rId24" Type="http://schemas.openxmlformats.org/officeDocument/2006/relationships/image" Target="../media/image25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0.png"/><Relationship Id="rId23" Type="http://schemas.openxmlformats.org/officeDocument/2006/relationships/image" Target="../media/image24.png"/><Relationship Id="rId10" Type="http://schemas.openxmlformats.org/officeDocument/2006/relationships/image" Target="../media/image9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oleObject" Target="../embeddings/oleObject2.bin"/><Relationship Id="rId3" Type="http://schemas.openxmlformats.org/officeDocument/2006/relationships/slideLayout" Target="../slideLayouts/slideLayout13.xml"/><Relationship Id="rId12" Type="http://schemas.openxmlformats.org/officeDocument/2006/relationships/image" Target="../media/image35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11" Type="http://schemas.openxmlformats.org/officeDocument/2006/relationships/image" Target="../media/image34.png"/><Relationship Id="rId5" Type="http://schemas.openxmlformats.org/officeDocument/2006/relationships/image" Target="../media/image9.png"/><Relationship Id="rId15" Type="http://schemas.openxmlformats.org/officeDocument/2006/relationships/image" Target="../media/image36.png"/><Relationship Id="rId10" Type="http://schemas.openxmlformats.org/officeDocument/2006/relationships/image" Target="../media/image33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2.png"/><Relationship Id="rId1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oleObject" Target="../embeddings/oleObject3.bin"/><Relationship Id="rId3" Type="http://schemas.openxmlformats.org/officeDocument/2006/relationships/slideLayout" Target="../slideLayouts/slideLayout13.xml"/><Relationship Id="rId12" Type="http://schemas.openxmlformats.org/officeDocument/2006/relationships/image" Target="../media/image36.png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11" Type="http://schemas.openxmlformats.org/officeDocument/2006/relationships/image" Target="../media/image9.png"/><Relationship Id="rId5" Type="http://schemas.openxmlformats.org/officeDocument/2006/relationships/image" Target="../media/image17.png"/><Relationship Id="rId15" Type="http://schemas.openxmlformats.org/officeDocument/2006/relationships/image" Target="../media/image42.png"/><Relationship Id="rId10" Type="http://schemas.openxmlformats.org/officeDocument/2006/relationships/image" Target="../media/image41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40.png"/><Relationship Id="rId1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8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4.png"/><Relationship Id="rId12" Type="http://schemas.openxmlformats.org/officeDocument/2006/relationships/image" Target="../media/image47.png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11" Type="http://schemas.openxmlformats.org/officeDocument/2006/relationships/image" Target="../media/image7.wmf"/><Relationship Id="rId15" Type="http://schemas.openxmlformats.org/officeDocument/2006/relationships/image" Target="../media/image18.png"/><Relationship Id="rId10" Type="http://schemas.openxmlformats.org/officeDocument/2006/relationships/oleObject" Target="../embeddings/oleObject4.bin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46.png"/><Relationship Id="rId1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5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1.png"/><Relationship Id="rId12" Type="http://schemas.openxmlformats.org/officeDocument/2006/relationships/image" Target="../media/image54.png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11" Type="http://schemas.openxmlformats.org/officeDocument/2006/relationships/image" Target="../media/image7.wmf"/><Relationship Id="rId15" Type="http://schemas.openxmlformats.org/officeDocument/2006/relationships/image" Target="../media/image29.png"/><Relationship Id="rId10" Type="http://schemas.openxmlformats.org/officeDocument/2006/relationships/oleObject" Target="../embeddings/oleObject5.bin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53.png"/><Relationship Id="rId1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4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61.png"/><Relationship Id="rId12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vmlDrawing" Target="../drawings/vmlDrawing6.vml"/><Relationship Id="rId11" Type="http://schemas.openxmlformats.org/officeDocument/2006/relationships/image" Target="../media/image7.wmf"/><Relationship Id="rId10" Type="http://schemas.openxmlformats.org/officeDocument/2006/relationships/oleObject" Target="../embeddings/oleObject6.bin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A94A804-5172-415D-98EA-5F7DBC6599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UKS2 Fractions Lesson 17</a:t>
            </a:r>
          </a:p>
        </p:txBody>
      </p:sp>
    </p:spTree>
    <p:extLst>
      <p:ext uri="{BB962C8B-B14F-4D97-AF65-F5344CB8AC3E}">
        <p14:creationId xmlns:p14="http://schemas.microsoft.com/office/powerpoint/2010/main" val="1493907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81EED2-FE6B-4A90-8BC8-2E2AAAA635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0620301-8710-4FF9-B14E-6BEC9F3CE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C4DCD55-37F4-4A48-A3B2-9B47A259A4F5}"/>
              </a:ext>
            </a:extLst>
          </p:cNvPr>
          <p:cNvSpPr/>
          <p:nvPr/>
        </p:nvSpPr>
        <p:spPr>
          <a:xfrm>
            <a:off x="329181" y="1276087"/>
            <a:ext cx="68580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4119B79-6712-4DB9-85FE-1B3D5ED9C718}"/>
                  </a:ext>
                </a:extLst>
              </p:cNvPr>
              <p:cNvSpPr txBox="1"/>
              <p:nvPr/>
            </p:nvSpPr>
            <p:spPr>
              <a:xfrm>
                <a:off x="585453" y="2674947"/>
                <a:ext cx="1489032" cy="393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83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den>
                    </m:f>
                    <m:r>
                      <a:rPr lang="en-GB" b="0" i="0" smtClean="0">
                        <a:latin typeface="Cambria Math" panose="02040503050406030204" pitchFamily="18" charset="0"/>
                      </a:rPr>
                      <m:t>  −  </m:t>
                    </m:r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4119B79-6712-4DB9-85FE-1B3D5ED9C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453" y="2674947"/>
                <a:ext cx="1489032" cy="393441"/>
              </a:xfrm>
              <a:prstGeom prst="rect">
                <a:avLst/>
              </a:prstGeom>
              <a:blipFill>
                <a:blip r:embed="rId7"/>
                <a:stretch>
                  <a:fillRect l="-3689" b="-140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B85650BC-1F37-48C8-B30E-20B4FCA7BD6F}"/>
                  </a:ext>
                </a:extLst>
              </p:cNvPr>
              <p:cNvSpPr/>
              <p:nvPr/>
            </p:nvSpPr>
            <p:spPr>
              <a:xfrm>
                <a:off x="1694761" y="2630863"/>
                <a:ext cx="572593" cy="4841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77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B85650BC-1F37-48C8-B30E-20B4FCA7BD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4761" y="2630863"/>
                <a:ext cx="572593" cy="484172"/>
              </a:xfrm>
              <a:prstGeom prst="rect">
                <a:avLst/>
              </a:prstGeom>
              <a:blipFill>
                <a:blip r:embed="rId8"/>
                <a:stretch>
                  <a:fillRect b="-25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9470943-808D-4542-BF7E-074601BBDD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02285"/>
              </p:ext>
            </p:extLst>
          </p:nvPr>
        </p:nvGraphicFramePr>
        <p:xfrm>
          <a:off x="1922099" y="2139464"/>
          <a:ext cx="816823" cy="496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Bitmap Image" r:id="rId9" imgW="1400040" imgH="895320" progId="Paint.Picture">
                  <p:embed/>
                </p:oleObj>
              </mc:Choice>
              <mc:Fallback>
                <p:oleObj name="Bitmap Image" r:id="rId9" imgW="1400040" imgH="895320" progId="Paint.Picture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9470943-808D-4542-BF7E-074601BBDD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22099" y="2139464"/>
                        <a:ext cx="816823" cy="4965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5B7C69DB-551F-48A1-89F7-9C2E7337ADAC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6806" y="3135602"/>
            <a:ext cx="727411" cy="27466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E3E72D7-F2B2-4AB9-B112-2399B5C50BCC}"/>
              </a:ext>
            </a:extLst>
          </p:cNvPr>
          <p:cNvSpPr/>
          <p:nvPr/>
        </p:nvSpPr>
        <p:spPr>
          <a:xfrm>
            <a:off x="2267354" y="2079974"/>
            <a:ext cx="3391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929AB2-D665-40C1-8616-23ECADF52141}"/>
              </a:ext>
            </a:extLst>
          </p:cNvPr>
          <p:cNvSpPr/>
          <p:nvPr/>
        </p:nvSpPr>
        <p:spPr>
          <a:xfrm>
            <a:off x="2330510" y="3256379"/>
            <a:ext cx="3391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70C0"/>
                </a:solidFill>
              </a:rPr>
              <a:t>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6AA0BBC-8A6A-4B99-BE8D-610B659B66A8}"/>
                  </a:ext>
                </a:extLst>
              </p:cNvPr>
              <p:cNvSpPr txBox="1"/>
              <p:nvPr/>
            </p:nvSpPr>
            <p:spPr>
              <a:xfrm>
                <a:off x="1758622" y="2625589"/>
                <a:ext cx="1489032" cy="5204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6AA0BBC-8A6A-4B99-BE8D-610B659B66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8622" y="2625589"/>
                <a:ext cx="1489032" cy="52046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C31F190-25CB-4DE8-A311-1C0D40718E0C}"/>
                  </a:ext>
                </a:extLst>
              </p:cNvPr>
              <p:cNvSpPr txBox="1"/>
              <p:nvPr/>
            </p:nvSpPr>
            <p:spPr>
              <a:xfrm>
                <a:off x="3013665" y="2676952"/>
                <a:ext cx="1489032" cy="3928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GB" dirty="0"/>
                  <a:t>5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C31F190-25CB-4DE8-A311-1C0D40718E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3665" y="2676952"/>
                <a:ext cx="1489032" cy="392864"/>
              </a:xfrm>
              <a:prstGeom prst="rect">
                <a:avLst/>
              </a:prstGeom>
              <a:blipFill>
                <a:blip r:embed="rId13"/>
                <a:stretch>
                  <a:fillRect l="-3265" t="-6154" b="-2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2"/>
    </p:custDataLst>
    <p:extLst>
      <p:ext uri="{BB962C8B-B14F-4D97-AF65-F5344CB8AC3E}">
        <p14:creationId xmlns:p14="http://schemas.microsoft.com/office/powerpoint/2010/main" val="78298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4CBC85-04FA-4291-A459-E986F98894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C598EF0-47C4-4832-B2AC-8E6595263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A59AC0-A712-44DB-82A5-E979CBCE04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10" y="4879328"/>
            <a:ext cx="4395234" cy="142462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1551802-2A6C-48B8-B2D0-0CEA792F92F5}"/>
              </a:ext>
            </a:extLst>
          </p:cNvPr>
          <p:cNvSpPr/>
          <p:nvPr/>
        </p:nvSpPr>
        <p:spPr>
          <a:xfrm>
            <a:off x="295110" y="4447530"/>
            <a:ext cx="8624757" cy="36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5FCC1D-CB25-4952-92A9-AEC213601F0D}"/>
              </a:ext>
            </a:extLst>
          </p:cNvPr>
          <p:cNvSpPr/>
          <p:nvPr/>
        </p:nvSpPr>
        <p:spPr bwMode="auto">
          <a:xfrm>
            <a:off x="0" y="4998210"/>
            <a:ext cx="3562350" cy="130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4549DA-2CFF-4E3D-903B-F21F81E2DC80}"/>
              </a:ext>
            </a:extLst>
          </p:cNvPr>
          <p:cNvSpPr/>
          <p:nvPr/>
        </p:nvSpPr>
        <p:spPr bwMode="auto">
          <a:xfrm>
            <a:off x="0" y="4762500"/>
            <a:ext cx="3752850" cy="130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8281CA2-EE5C-4822-BC1F-DCA939F3870F}"/>
              </a:ext>
            </a:extLst>
          </p:cNvPr>
          <p:cNvSpPr/>
          <p:nvPr/>
        </p:nvSpPr>
        <p:spPr bwMode="auto">
          <a:xfrm>
            <a:off x="224133" y="4258306"/>
            <a:ext cx="4830467" cy="230364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6D14D6-6FDF-462A-9990-6C42C2E8E9EB}"/>
              </a:ext>
            </a:extLst>
          </p:cNvPr>
          <p:cNvSpPr/>
          <p:nvPr/>
        </p:nvSpPr>
        <p:spPr>
          <a:xfrm>
            <a:off x="195392" y="1505067"/>
            <a:ext cx="8624757" cy="79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Use Method 1 or Method 2 to express the answer to these calculations in the simplest form. Explain your choice of method.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59DB1C1-663B-4A59-9D06-AB8168AECA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9811" y="2786467"/>
            <a:ext cx="2224088" cy="8609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21CF7F4-7DE1-48CE-95EF-85AA3F0111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2093" y="2711907"/>
            <a:ext cx="2365790" cy="9953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D39AE03-AC95-4F67-9C05-47758C9C550F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</p:spTree>
    <p:extLst>
      <p:ext uri="{BB962C8B-B14F-4D97-AF65-F5344CB8AC3E}">
        <p14:creationId xmlns:p14="http://schemas.microsoft.com/office/powerpoint/2010/main" val="1908794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29054A-CE25-484D-AF7F-9A44994EFF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1684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CD5FA4-AF76-4FD3-8B0E-8B8AE303B9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1CF21A-D314-4933-83D1-59CD59E65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03DDC4-E0EE-4760-9DC5-AA397EF8EAAE}"/>
              </a:ext>
            </a:extLst>
          </p:cNvPr>
          <p:cNvSpPr/>
          <p:nvPr/>
        </p:nvSpPr>
        <p:spPr>
          <a:xfrm>
            <a:off x="259621" y="1385349"/>
            <a:ext cx="8624757" cy="427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Solve and simplify these calculations involving improper fractions.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B6074B3-A8E7-4250-93FA-BD3C2D32DC95}"/>
                  </a:ext>
                </a:extLst>
              </p:cNvPr>
              <p:cNvSpPr txBox="1"/>
              <p:nvPr/>
            </p:nvSpPr>
            <p:spPr>
              <a:xfrm>
                <a:off x="540870" y="2388372"/>
                <a:ext cx="1589891" cy="4371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/>
                  <a:t> =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B6074B3-A8E7-4250-93FA-BD3C2D32D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870" y="2388372"/>
                <a:ext cx="1589891" cy="437171"/>
              </a:xfrm>
              <a:prstGeom prst="rect">
                <a:avLst/>
              </a:prstGeom>
              <a:blipFill>
                <a:blip r:embed="rId5"/>
                <a:stretch>
                  <a:fillRect l="-383" t="-4167" b="-180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BD6EC9D-B0FC-4CD9-80AD-B2A0D3BE984D}"/>
                  </a:ext>
                </a:extLst>
              </p:cNvPr>
              <p:cNvSpPr txBox="1"/>
              <p:nvPr/>
            </p:nvSpPr>
            <p:spPr>
              <a:xfrm>
                <a:off x="515598" y="3630045"/>
                <a:ext cx="2508589" cy="441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000" dirty="0"/>
                  <a:t>=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BD6EC9D-B0FC-4CD9-80AD-B2A0D3BE9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598" y="3630045"/>
                <a:ext cx="2508589" cy="441596"/>
              </a:xfrm>
              <a:prstGeom prst="rect">
                <a:avLst/>
              </a:prstGeom>
              <a:blipFill>
                <a:blip r:embed="rId6"/>
                <a:stretch>
                  <a:fillRect l="-243" t="-4110" b="-178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E5660B0-FEA5-4687-B250-C5E37593EBA9}"/>
                  </a:ext>
                </a:extLst>
              </p:cNvPr>
              <p:cNvSpPr txBox="1"/>
              <p:nvPr/>
            </p:nvSpPr>
            <p:spPr>
              <a:xfrm>
                <a:off x="540870" y="4876143"/>
                <a:ext cx="1200615" cy="441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2000" dirty="0"/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2000" dirty="0"/>
                  <a:t> =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E5660B0-FEA5-4687-B250-C5E37593EB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870" y="4876143"/>
                <a:ext cx="1200615" cy="441596"/>
              </a:xfrm>
              <a:prstGeom prst="rect">
                <a:avLst/>
              </a:prstGeom>
              <a:blipFill>
                <a:blip r:embed="rId7"/>
                <a:stretch>
                  <a:fillRect l="-508" t="-4167" b="-180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AE2AF7B-DFDF-4D13-8554-AB07CDD042D2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</p:spTree>
    <p:extLst>
      <p:ext uri="{BB962C8B-B14F-4D97-AF65-F5344CB8AC3E}">
        <p14:creationId xmlns:p14="http://schemas.microsoft.com/office/powerpoint/2010/main" val="3768730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D4A4BDC-B109-4812-9B1F-6386409BBB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732480"/>
              </p:ext>
            </p:extLst>
          </p:nvPr>
        </p:nvGraphicFramePr>
        <p:xfrm>
          <a:off x="1664784" y="1897184"/>
          <a:ext cx="816823" cy="522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Bitmap Image" r:id="rId5" imgW="1400040" imgH="895320" progId="Paint.Picture">
                  <p:embed/>
                </p:oleObj>
              </mc:Choice>
              <mc:Fallback>
                <p:oleObj name="Bitmap Image" r:id="rId5" imgW="1400040" imgH="895320" progId="Paint.Picture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D4A4BDC-B109-4812-9B1F-6386409BBB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64784" y="1897184"/>
                        <a:ext cx="816823" cy="5223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13BEEF8-031D-4453-8556-4C47114762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22364ED-9957-40E4-93CF-A2B0AE82C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03DDC4-E0EE-4760-9DC5-AA397EF8EAAE}"/>
              </a:ext>
            </a:extLst>
          </p:cNvPr>
          <p:cNvSpPr/>
          <p:nvPr/>
        </p:nvSpPr>
        <p:spPr>
          <a:xfrm>
            <a:off x="248108" y="1362746"/>
            <a:ext cx="8624757" cy="427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Solve and simplify these calculations involving improper fractions.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4538FD0-C0D5-42CA-A60B-055A09FBC024}"/>
                  </a:ext>
                </a:extLst>
              </p:cNvPr>
              <p:cNvSpPr/>
              <p:nvPr/>
            </p:nvSpPr>
            <p:spPr>
              <a:xfrm>
                <a:off x="1988970" y="1820720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4538FD0-C0D5-42CA-A60B-055A09FBC02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8970" y="1820720"/>
                <a:ext cx="339103" cy="30777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88AE7715-394B-4D5F-A2E0-EBDA4BA5905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8303" y="2840856"/>
            <a:ext cx="727411" cy="4354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1BC9C76-C468-4345-AB31-9E37789F2F12}"/>
                  </a:ext>
                </a:extLst>
              </p:cNvPr>
              <p:cNvSpPr/>
              <p:nvPr/>
            </p:nvSpPr>
            <p:spPr>
              <a:xfrm>
                <a:off x="1998272" y="3072058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1BC9C76-C468-4345-AB31-9E37789F2F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8272" y="3072058"/>
                <a:ext cx="339103" cy="30777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B6074B3-A8E7-4250-93FA-BD3C2D32DC95}"/>
                  </a:ext>
                </a:extLst>
              </p:cNvPr>
              <p:cNvSpPr txBox="1"/>
              <p:nvPr/>
            </p:nvSpPr>
            <p:spPr>
              <a:xfrm>
                <a:off x="338282" y="2374808"/>
                <a:ext cx="1233169" cy="4371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</a:t>
                </a:r>
                <a:r>
                  <a:rPr lang="en-GB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B6074B3-A8E7-4250-93FA-BD3C2D32D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82" y="2374808"/>
                <a:ext cx="1233169" cy="437171"/>
              </a:xfrm>
              <a:prstGeom prst="rect">
                <a:avLst/>
              </a:prstGeom>
              <a:blipFill>
                <a:blip r:embed="rId12"/>
                <a:stretch>
                  <a:fillRect t="-5634" b="-183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1978AD8B-0AC2-42F9-86AE-51D3816C100D}"/>
                  </a:ext>
                </a:extLst>
              </p:cNvPr>
              <p:cNvSpPr/>
              <p:nvPr/>
            </p:nvSpPr>
            <p:spPr>
              <a:xfrm>
                <a:off x="1884352" y="2315582"/>
                <a:ext cx="798617" cy="529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dirty="0"/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1978AD8B-0AC2-42F9-86AE-51D3816C10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4352" y="2315582"/>
                <a:ext cx="798617" cy="529504"/>
              </a:xfrm>
              <a:prstGeom prst="rect">
                <a:avLst/>
              </a:prstGeom>
              <a:blipFill>
                <a:blip r:embed="rId13"/>
                <a:stretch>
                  <a:fillRect l="-7634" b="-57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9B281417-4FD6-4BD8-A26D-60A6134C9FCD}"/>
                  </a:ext>
                </a:extLst>
              </p:cNvPr>
              <p:cNvSpPr/>
              <p:nvPr/>
            </p:nvSpPr>
            <p:spPr>
              <a:xfrm>
                <a:off x="1388907" y="2328642"/>
                <a:ext cx="551754" cy="529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9B281417-4FD6-4BD8-A26D-60A6134C9F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8907" y="2328642"/>
                <a:ext cx="551754" cy="52950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29">
            <a:extLst>
              <a:ext uri="{FF2B5EF4-FFF2-40B4-BE49-F238E27FC236}">
                <a16:creationId xmlns:a16="http://schemas.microsoft.com/office/drawing/2014/main" id="{455AFDAF-CE16-4949-821E-490FABDD0F27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0434" y="1572881"/>
            <a:ext cx="1668000" cy="187065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FCC04EF-4FF8-4B19-8349-DB440BF0208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83610" y="1686755"/>
            <a:ext cx="1057275" cy="1066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D7533B0-3FF1-4C11-8BEE-EDBAB52D0E56}"/>
                  </a:ext>
                </a:extLst>
              </p:cNvPr>
              <p:cNvSpPr txBox="1"/>
              <p:nvPr/>
            </p:nvSpPr>
            <p:spPr>
              <a:xfrm>
                <a:off x="2530270" y="2224738"/>
                <a:ext cx="871834" cy="916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 1</m:t>
                      </m:r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1600" b="0" dirty="0"/>
              </a:p>
              <a:p>
                <a:r>
                  <a:rPr lang="en-GB" sz="1600" dirty="0"/>
                  <a:t> 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D7533B0-3FF1-4C11-8BEE-EDBAB52D0E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0270" y="2224738"/>
                <a:ext cx="871834" cy="916726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BE278C4-28B6-472F-A47E-C7D6394259CB}"/>
                  </a:ext>
                </a:extLst>
              </p:cNvPr>
              <p:cNvSpPr txBox="1"/>
              <p:nvPr/>
            </p:nvSpPr>
            <p:spPr>
              <a:xfrm>
                <a:off x="360028" y="4063114"/>
                <a:ext cx="2508589" cy="441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</a:t>
                </a:r>
                <a:r>
                  <a:rPr lang="en-GB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</a:t>
                </a:r>
                <a:r>
                  <a:rPr lang="en-GB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000" dirty="0"/>
                  <a:t> 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BE278C4-28B6-472F-A47E-C7D639425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28" y="4063114"/>
                <a:ext cx="2508589" cy="441596"/>
              </a:xfrm>
              <a:prstGeom prst="rect">
                <a:avLst/>
              </a:prstGeom>
              <a:blipFill>
                <a:blip r:embed="rId19"/>
                <a:stretch>
                  <a:fillRect t="-5556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92857BB-38E6-4A63-AA80-64D8D8873A3E}"/>
                  </a:ext>
                </a:extLst>
              </p:cNvPr>
              <p:cNvSpPr/>
              <p:nvPr/>
            </p:nvSpPr>
            <p:spPr>
              <a:xfrm>
                <a:off x="2084392" y="4027709"/>
                <a:ext cx="466794" cy="529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92857BB-38E6-4A63-AA80-64D8D8873A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4392" y="4027709"/>
                <a:ext cx="466794" cy="529504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E75178E-0495-4707-8678-B814C8FC7542}"/>
                  </a:ext>
                </a:extLst>
              </p:cNvPr>
              <p:cNvSpPr txBox="1"/>
              <p:nvPr/>
            </p:nvSpPr>
            <p:spPr>
              <a:xfrm>
                <a:off x="3243086" y="3999124"/>
                <a:ext cx="871834" cy="775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1600" b="0" dirty="0"/>
                  <a:t>  </a:t>
                </a:r>
                <a:r>
                  <a:rPr lang="en-GB" sz="20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en-GB" sz="20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1600" b="0" dirty="0"/>
              </a:p>
              <a:p>
                <a:r>
                  <a:rPr lang="en-GB" sz="1600" dirty="0"/>
                  <a:t> 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E75178E-0495-4707-8678-B814C8FC75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3086" y="3999124"/>
                <a:ext cx="871834" cy="775725"/>
              </a:xfrm>
              <a:prstGeom prst="rect">
                <a:avLst/>
              </a:prstGeom>
              <a:blipFill>
                <a:blip r:embed="rId21"/>
                <a:stretch>
                  <a:fillRect l="-699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91CEE1EF-0DB6-40F2-A82F-E1CBE4960562}"/>
                  </a:ext>
                </a:extLst>
              </p:cNvPr>
              <p:cNvSpPr txBox="1"/>
              <p:nvPr/>
            </p:nvSpPr>
            <p:spPr>
              <a:xfrm>
                <a:off x="461570" y="5589891"/>
                <a:ext cx="1200615" cy="441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</a:t>
                </a:r>
                <a:r>
                  <a:rPr lang="en-GB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2000" dirty="0"/>
                  <a:t> </a:t>
                </a:r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91CEE1EF-0DB6-40F2-A82F-E1CBE49605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570" y="5589891"/>
                <a:ext cx="1200615" cy="441596"/>
              </a:xfrm>
              <a:prstGeom prst="rect">
                <a:avLst/>
              </a:prstGeom>
              <a:blipFill>
                <a:blip r:embed="rId22"/>
                <a:stretch>
                  <a:fillRect l="-508" t="-5556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>
            <a:extLst>
              <a:ext uri="{FF2B5EF4-FFF2-40B4-BE49-F238E27FC236}">
                <a16:creationId xmlns:a16="http://schemas.microsoft.com/office/drawing/2014/main" id="{F2B392B7-2273-46D4-A67E-2560F024C8DB}"/>
              </a:ext>
            </a:extLst>
          </p:cNvPr>
          <p:cNvGrpSpPr/>
          <p:nvPr/>
        </p:nvGrpSpPr>
        <p:grpSpPr>
          <a:xfrm>
            <a:off x="1633598" y="4978670"/>
            <a:ext cx="816823" cy="621959"/>
            <a:chOff x="1633598" y="4978670"/>
            <a:chExt cx="816823" cy="621959"/>
          </a:xfrm>
        </p:grpSpPr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42" name="Object 41">
                  <a:extLst>
                    <a:ext uri="{FF2B5EF4-FFF2-40B4-BE49-F238E27FC236}">
                      <a16:creationId xmlns:a16="http://schemas.microsoft.com/office/drawing/2014/main" id="{154675E6-43B8-402C-91E8-B57F5FFC29BC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037820814"/>
                    </p:ext>
                  </p:extLst>
                </p:nvPr>
              </p:nvGraphicFramePr>
              <p:xfrm>
                <a:off x="1633598" y="5078307"/>
                <a:ext cx="816823" cy="52232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027" name="Bitmap Image" r:id="rId5" imgW="1400040" imgH="895320" progId="Paint.Picture">
                        <p:embed/>
                      </p:oleObj>
                    </mc:Choice>
                    <mc:Fallback>
                      <p:oleObj name="Bitmap Image" r:id="rId5" imgW="1400040" imgH="895320" progId="Paint.Picture">
                        <p:embed/>
                        <p:pic>
                          <p:nvPicPr>
                            <p:cNvPr id="42" name="Object 41">
                              <a:extLst>
                                <a:ext uri="{FF2B5EF4-FFF2-40B4-BE49-F238E27FC236}">
                                  <a16:creationId xmlns:a16="http://schemas.microsoft.com/office/drawing/2014/main" id="{154675E6-43B8-402C-91E8-B57F5FFC29BC}"/>
                                </a:ext>
                              </a:extLst>
                            </p:cNvPr>
                            <p:cNvPicPr/>
                            <p:nvPr/>
                          </p:nvPicPr>
                          <p:blipFill>
                            <a:blip r:embed="rId6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633598" y="5078307"/>
                              <a:ext cx="816823" cy="522322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42" name="Object 41">
                  <a:extLst>
                    <a:ext uri="{FF2B5EF4-FFF2-40B4-BE49-F238E27FC236}">
                      <a16:creationId xmlns:a16="http://schemas.microsoft.com/office/drawing/2014/main" id="{154675E6-43B8-402C-91E8-B57F5FFC29BC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037820814"/>
                    </p:ext>
                  </p:extLst>
                </p:nvPr>
              </p:nvGraphicFramePr>
              <p:xfrm>
                <a:off x="1633598" y="5078307"/>
                <a:ext cx="816823" cy="52232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027" name="Bitmap Image" r:id="rId7" imgW="1400040" imgH="895320" progId="Paint.Picture">
                        <p:embed/>
                      </p:oleObj>
                    </mc:Choice>
                    <mc:Fallback>
                      <p:oleObj name="Bitmap Image" r:id="rId7" imgW="1400040" imgH="895320" progId="Paint.Picture">
                        <p:embed/>
                        <p:pic>
                          <p:nvPicPr>
                            <p:cNvPr id="42" name="Object 41">
                              <a:extLst>
                                <a:ext uri="{FF2B5EF4-FFF2-40B4-BE49-F238E27FC236}">
                                  <a16:creationId xmlns:a16="http://schemas.microsoft.com/office/drawing/2014/main" id="{154675E6-43B8-402C-91E8-B57F5FFC29BC}"/>
                                </a:ext>
                              </a:extLst>
                            </p:cNvPr>
                            <p:cNvPicPr/>
                            <p:nvPr/>
                          </p:nvPicPr>
                          <p:blipFill>
                            <a:blip r:embed="rId8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633598" y="5078307"/>
                              <a:ext cx="816823" cy="522322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299C2E48-EA2F-4711-B5DD-A0D98BACFD99}"/>
                    </a:ext>
                  </a:extLst>
                </p:cNvPr>
                <p:cNvSpPr/>
                <p:nvPr/>
              </p:nvSpPr>
              <p:spPr>
                <a:xfrm>
                  <a:off x="2002891" y="4978670"/>
                  <a:ext cx="339103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oMath>
                    </m:oMathPara>
                  </a14:m>
                  <a:endParaRPr lang="en-GB" sz="1400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299C2E48-EA2F-4711-B5DD-A0D98BACFD9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02891" y="4978670"/>
                  <a:ext cx="339103" cy="307777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CA76F78-AF67-4201-8D11-0CCB1CC3A5DF}"/>
                  </a:ext>
                </a:extLst>
              </p:cNvPr>
              <p:cNvSpPr txBox="1"/>
              <p:nvPr/>
            </p:nvSpPr>
            <p:spPr>
              <a:xfrm>
                <a:off x="2558223" y="5441172"/>
                <a:ext cx="871834" cy="916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  2</m:t>
                      </m:r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2000" b="0" dirty="0"/>
              </a:p>
              <a:p>
                <a:r>
                  <a:rPr lang="en-GB" sz="1600" dirty="0"/>
                  <a:t> 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CA76F78-AF67-4201-8D11-0CCB1CC3A5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8223" y="5441172"/>
                <a:ext cx="871834" cy="916726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4CA96310-6F7D-42A9-BCA1-52900ECEBD7A}"/>
                  </a:ext>
                </a:extLst>
              </p:cNvPr>
              <p:cNvSpPr/>
              <p:nvPr/>
            </p:nvSpPr>
            <p:spPr>
              <a:xfrm>
                <a:off x="2458861" y="3988679"/>
                <a:ext cx="896399" cy="529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dirty="0"/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4CA96310-6F7D-42A9-BCA1-52900ECEBD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8861" y="3988679"/>
                <a:ext cx="896399" cy="529504"/>
              </a:xfrm>
              <a:prstGeom prst="rect">
                <a:avLst/>
              </a:prstGeom>
              <a:blipFill>
                <a:blip r:embed="rId25"/>
                <a:stretch>
                  <a:fillRect l="-5442" b="-22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6567D30-D2D9-43B2-84A6-A3BF665FC737}"/>
                  </a:ext>
                </a:extLst>
              </p:cNvPr>
              <p:cNvSpPr/>
              <p:nvPr/>
            </p:nvSpPr>
            <p:spPr>
              <a:xfrm>
                <a:off x="1823203" y="5538131"/>
                <a:ext cx="787395" cy="5288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dirty="0"/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6567D30-D2D9-43B2-84A6-A3BF665FC7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3203" y="5538131"/>
                <a:ext cx="787395" cy="528863"/>
              </a:xfrm>
              <a:prstGeom prst="rect">
                <a:avLst/>
              </a:prstGeom>
              <a:blipFill>
                <a:blip r:embed="rId26"/>
                <a:stretch>
                  <a:fillRect l="-7752" b="-57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C013602-2586-4A0A-AE34-A68590C28685}"/>
                  </a:ext>
                </a:extLst>
              </p:cNvPr>
              <p:cNvSpPr/>
              <p:nvPr/>
            </p:nvSpPr>
            <p:spPr>
              <a:xfrm>
                <a:off x="1477525" y="5538452"/>
                <a:ext cx="487634" cy="5282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44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C013602-2586-4A0A-AE34-A68590C286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7525" y="5538452"/>
                <a:ext cx="487634" cy="528222"/>
              </a:xfrm>
              <a:prstGeom prst="rect">
                <a:avLst/>
              </a:prstGeom>
              <a:blipFill>
                <a:blip r:embed="rId27"/>
                <a:stretch>
                  <a:fillRect b="-3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" name="Picture 40">
            <a:extLst>
              <a:ext uri="{FF2B5EF4-FFF2-40B4-BE49-F238E27FC236}">
                <a16:creationId xmlns:a16="http://schemas.microsoft.com/office/drawing/2014/main" id="{2F95A9C7-5C95-4121-B36A-F9D6B2CFAB5F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3405" y="3345259"/>
            <a:ext cx="1668000" cy="187065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852BE62-5889-48CC-9370-07D68005AAA5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0470" y="3345259"/>
            <a:ext cx="1668000" cy="1870654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8F58447A-6882-455B-9DF0-970D94C49DB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72361" y="3391516"/>
            <a:ext cx="1057275" cy="10668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8D34F18-AA24-4767-A88C-15112238277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227583">
            <a:off x="8015167" y="3369199"/>
            <a:ext cx="1057275" cy="106663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17D626C0-EDCA-40D6-B4FD-BF971B8FA1D0}"/>
              </a:ext>
            </a:extLst>
          </p:cNvPr>
          <p:cNvGrpSpPr/>
          <p:nvPr/>
        </p:nvGrpSpPr>
        <p:grpSpPr>
          <a:xfrm>
            <a:off x="2226809" y="3481565"/>
            <a:ext cx="816823" cy="584618"/>
            <a:chOff x="2226809" y="3481565"/>
            <a:chExt cx="816823" cy="584618"/>
          </a:xfrm>
        </p:grpSpPr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35" name="Object 34">
                  <a:extLst>
                    <a:ext uri="{FF2B5EF4-FFF2-40B4-BE49-F238E27FC236}">
                      <a16:creationId xmlns:a16="http://schemas.microsoft.com/office/drawing/2014/main" id="{C1670887-78E3-4608-AFD4-8CF67D58EB3A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754074726"/>
                    </p:ext>
                  </p:extLst>
                </p:nvPr>
              </p:nvGraphicFramePr>
              <p:xfrm>
                <a:off x="2226809" y="3543861"/>
                <a:ext cx="816823" cy="52232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028" name="Bitmap Image" r:id="rId7" imgW="1400040" imgH="895320" progId="Paint.Picture">
                        <p:embed/>
                      </p:oleObj>
                    </mc:Choice>
                    <mc:Fallback>
                      <p:oleObj name="Bitmap Image" r:id="rId7" imgW="1400040" imgH="895320" progId="Paint.Picture">
                        <p:embed/>
                        <p:pic>
                          <p:nvPicPr>
                            <p:cNvPr id="35" name="Object 34">
                              <a:extLst>
                                <a:ext uri="{FF2B5EF4-FFF2-40B4-BE49-F238E27FC236}">
                                  <a16:creationId xmlns:a16="http://schemas.microsoft.com/office/drawing/2014/main" id="{C1670887-78E3-4608-AFD4-8CF67D58EB3A}"/>
                                </a:ext>
                              </a:extLst>
                            </p:cNvPr>
                            <p:cNvPicPr/>
                            <p:nvPr/>
                          </p:nvPicPr>
                          <p:blipFill>
                            <a:blip r:embed="rId6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2226809" y="3543861"/>
                              <a:ext cx="816823" cy="522322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35" name="Object 34">
                  <a:extLst>
                    <a:ext uri="{FF2B5EF4-FFF2-40B4-BE49-F238E27FC236}">
                      <a16:creationId xmlns:a16="http://schemas.microsoft.com/office/drawing/2014/main" id="{C1670887-78E3-4608-AFD4-8CF67D58EB3A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754074726"/>
                    </p:ext>
                  </p:extLst>
                </p:nvPr>
              </p:nvGraphicFramePr>
              <p:xfrm>
                <a:off x="2226809" y="3543861"/>
                <a:ext cx="816823" cy="52232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028" name="Bitmap Image" r:id="rId7" imgW="1400040" imgH="895320" progId="Paint.Picture">
                        <p:embed/>
                      </p:oleObj>
                    </mc:Choice>
                    <mc:Fallback>
                      <p:oleObj name="Bitmap Image" r:id="rId7" imgW="1400040" imgH="895320" progId="Paint.Picture">
                        <p:embed/>
                        <p:pic>
                          <p:nvPicPr>
                            <p:cNvPr id="35" name="Object 34">
                              <a:extLst>
                                <a:ext uri="{FF2B5EF4-FFF2-40B4-BE49-F238E27FC236}">
                                  <a16:creationId xmlns:a16="http://schemas.microsoft.com/office/drawing/2014/main" id="{C1670887-78E3-4608-AFD4-8CF67D58EB3A}"/>
                                </a:ext>
                              </a:extLst>
                            </p:cNvPr>
                            <p:cNvPicPr/>
                            <p:nvPr/>
                          </p:nvPicPr>
                          <p:blipFill>
                            <a:blip r:embed="rId8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2226809" y="3543861"/>
                              <a:ext cx="816823" cy="522322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7D5A70AC-B8A9-4E4C-B045-8B16CFEC077A}"/>
                    </a:ext>
                  </a:extLst>
                </p:cNvPr>
                <p:cNvSpPr/>
                <p:nvPr/>
              </p:nvSpPr>
              <p:spPr>
                <a:xfrm>
                  <a:off x="2594534" y="3481565"/>
                  <a:ext cx="339103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en-GB" sz="1400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7D5A70AC-B8A9-4E4C-B045-8B16CFEC077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94534" y="3481565"/>
                  <a:ext cx="339103" cy="307777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7BBF2D0-9B33-49EB-843A-B2E43A279FB9}"/>
              </a:ext>
            </a:extLst>
          </p:cNvPr>
          <p:cNvGrpSpPr/>
          <p:nvPr/>
        </p:nvGrpSpPr>
        <p:grpSpPr>
          <a:xfrm>
            <a:off x="2295214" y="4575609"/>
            <a:ext cx="727411" cy="578765"/>
            <a:chOff x="2295214" y="4575609"/>
            <a:chExt cx="727411" cy="57876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869218B7-C2C4-4BE3-A686-14B9051E4D87}"/>
                    </a:ext>
                  </a:extLst>
                </p:cNvPr>
                <p:cNvSpPr/>
                <p:nvPr/>
              </p:nvSpPr>
              <p:spPr>
                <a:xfrm>
                  <a:off x="2630964" y="4846597"/>
                  <a:ext cx="339103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en-GB" sz="1400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869218B7-C2C4-4BE3-A686-14B9051E4D8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0964" y="4846597"/>
                  <a:ext cx="339103" cy="307777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95BAF181-86E7-4F74-9DF8-1597D8C4B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95214" y="4575609"/>
              <a:ext cx="727411" cy="435457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C666D90-5654-45C7-834C-7694DBD8FE05}"/>
              </a:ext>
            </a:extLst>
          </p:cNvPr>
          <p:cNvGrpSpPr/>
          <p:nvPr/>
        </p:nvGrpSpPr>
        <p:grpSpPr>
          <a:xfrm>
            <a:off x="1656193" y="6112555"/>
            <a:ext cx="727411" cy="493033"/>
            <a:chOff x="1656193" y="6112555"/>
            <a:chExt cx="727411" cy="4930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3C91403F-85C1-40E8-AC91-FA6C78C4C69D}"/>
                    </a:ext>
                  </a:extLst>
                </p:cNvPr>
                <p:cNvSpPr/>
                <p:nvPr/>
              </p:nvSpPr>
              <p:spPr>
                <a:xfrm>
                  <a:off x="1959894" y="6297811"/>
                  <a:ext cx="339103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oMath>
                    </m:oMathPara>
                  </a14:m>
                  <a:endParaRPr lang="en-GB" sz="1400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3C91403F-85C1-40E8-AC91-FA6C78C4C69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59894" y="6297811"/>
                  <a:ext cx="339103" cy="307777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6F088FA-D3EB-42FB-BBDB-DD5C12141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6193" y="6112555"/>
              <a:ext cx="727411" cy="435457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970D641-F81A-4EA6-BC29-91CD13730C0D}"/>
              </a:ext>
            </a:extLst>
          </p:cNvPr>
          <p:cNvSpPr txBox="1"/>
          <p:nvPr/>
        </p:nvSpPr>
        <p:spPr>
          <a:xfrm>
            <a:off x="0" y="78521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review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63314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3" grpId="0"/>
      <p:bldP spid="26" grpId="0"/>
      <p:bldP spid="32" grpId="0"/>
      <p:bldP spid="33" grpId="0"/>
      <p:bldP spid="34" grpId="0"/>
      <p:bldP spid="39" grpId="0"/>
      <p:bldP spid="40" grpId="0"/>
      <p:bldP spid="52" grpId="0"/>
      <p:bldP spid="53" grpId="0"/>
      <p:bldP spid="4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51FC109-DDC9-4018-A47B-DCFCE14E5D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8BA2649-323F-4831-92F0-E626E6DAF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3C6EF0-FD5E-4441-9D90-AF0A5BAB72A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6696" y="3280629"/>
            <a:ext cx="727411" cy="4354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DC179C7-14B3-4068-890F-48478A91EBD6}"/>
                  </a:ext>
                </a:extLst>
              </p:cNvPr>
              <p:cNvSpPr/>
              <p:nvPr/>
            </p:nvSpPr>
            <p:spPr>
              <a:xfrm>
                <a:off x="2284022" y="3485411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DC179C7-14B3-4068-890F-48478A91EB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4022" y="3485411"/>
                <a:ext cx="339103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3E0ACC4-1CB0-48B9-AB04-18AB558F6F3D}"/>
                  </a:ext>
                </a:extLst>
              </p:cNvPr>
              <p:cNvSpPr txBox="1"/>
              <p:nvPr/>
            </p:nvSpPr>
            <p:spPr>
              <a:xfrm>
                <a:off x="781651" y="2788162"/>
                <a:ext cx="1003116" cy="4371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/>
                  <a:t> =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3E0ACC4-1CB0-48B9-AB04-18AB558F6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651" y="2788162"/>
                <a:ext cx="1003116" cy="437171"/>
              </a:xfrm>
              <a:prstGeom prst="rect">
                <a:avLst/>
              </a:prstGeom>
              <a:blipFill>
                <a:blip r:embed="rId9"/>
                <a:stretch>
                  <a:fillRect t="-4167" r="-9091" b="-194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CB323FE-9E23-4C5A-8AE6-18A40C7A43AB}"/>
                  </a:ext>
                </a:extLst>
              </p:cNvPr>
              <p:cNvSpPr/>
              <p:nvPr/>
            </p:nvSpPr>
            <p:spPr>
              <a:xfrm>
                <a:off x="2163361" y="2752220"/>
                <a:ext cx="769763" cy="529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=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CB323FE-9E23-4C5A-8AE6-18A40C7A43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3361" y="2752220"/>
                <a:ext cx="769763" cy="529504"/>
              </a:xfrm>
              <a:prstGeom prst="rect">
                <a:avLst/>
              </a:prstGeom>
              <a:blipFill>
                <a:blip r:embed="rId10"/>
                <a:stretch>
                  <a:fillRect l="-7143" b="-344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53E5363-F949-4B1B-A73F-D53D660B2496}"/>
                  </a:ext>
                </a:extLst>
              </p:cNvPr>
              <p:cNvSpPr/>
              <p:nvPr/>
            </p:nvSpPr>
            <p:spPr>
              <a:xfrm>
                <a:off x="1674657" y="2741995"/>
                <a:ext cx="551754" cy="529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53E5363-F949-4B1B-A73F-D53D660B24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4657" y="2741995"/>
                <a:ext cx="551754" cy="52950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E3C7EE7-CCA1-4659-A873-077662697271}"/>
                  </a:ext>
                </a:extLst>
              </p:cNvPr>
              <p:cNvSpPr txBox="1"/>
              <p:nvPr/>
            </p:nvSpPr>
            <p:spPr>
              <a:xfrm>
                <a:off x="2756894" y="2697176"/>
                <a:ext cx="871834" cy="801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= 1</m:t>
                      </m:r>
                      <m:f>
                        <m:f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1600" b="0" dirty="0"/>
              </a:p>
              <a:p>
                <a:r>
                  <a:rPr lang="en-GB" sz="1600" dirty="0"/>
                  <a:t>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E3C7EE7-CCA1-4659-A873-0776626972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6894" y="2697176"/>
                <a:ext cx="871834" cy="80118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9FB9186-7DCE-445B-96B7-413A70EB01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644092"/>
              </p:ext>
            </p:extLst>
          </p:nvPr>
        </p:nvGraphicFramePr>
        <p:xfrm>
          <a:off x="1950534" y="2310537"/>
          <a:ext cx="816823" cy="522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Bitmap Image" r:id="rId13" imgW="1400040" imgH="895320" progId="Paint.Picture">
                  <p:embed/>
                </p:oleObj>
              </mc:Choice>
              <mc:Fallback>
                <p:oleObj name="Bitmap Image" r:id="rId13" imgW="1400040" imgH="895320" progId="Paint.Picture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9FB9186-7DCE-445B-96B7-413A70EB0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50534" y="2310537"/>
                        <a:ext cx="816823" cy="5223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BDB25BC-4DD2-4416-A714-BA6B63589CB7}"/>
                  </a:ext>
                </a:extLst>
              </p:cNvPr>
              <p:cNvSpPr/>
              <p:nvPr/>
            </p:nvSpPr>
            <p:spPr>
              <a:xfrm>
                <a:off x="2274720" y="2234073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BDB25BC-4DD2-4416-A714-BA6B63589C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4720" y="2234073"/>
                <a:ext cx="339103" cy="3077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F39E5038-88A2-46C7-883E-8F746FCDAC40}"/>
              </a:ext>
            </a:extLst>
          </p:cNvPr>
          <p:cNvSpPr/>
          <p:nvPr/>
        </p:nvSpPr>
        <p:spPr>
          <a:xfrm>
            <a:off x="-2399699" y="1199248"/>
            <a:ext cx="68580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 1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6D39A7B-D1EC-440A-9124-4AF0E275B7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972" y="4451372"/>
            <a:ext cx="7048500" cy="581025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4D720BF-89D7-45D0-A114-2DE4FE0679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6B835E6C-56BD-430A-83ED-B7A4B64B6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5F8A9F-320A-4BF5-86F1-A6FDB39937CD}"/>
              </a:ext>
            </a:extLst>
          </p:cNvPr>
          <p:cNvSpPr/>
          <p:nvPr/>
        </p:nvSpPr>
        <p:spPr>
          <a:xfrm>
            <a:off x="329181" y="1276087"/>
            <a:ext cx="68580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A7EFA3A-77FB-476C-AB90-87F9B6BAE23E}"/>
                  </a:ext>
                </a:extLst>
              </p:cNvPr>
              <p:cNvSpPr txBox="1"/>
              <p:nvPr/>
            </p:nvSpPr>
            <p:spPr>
              <a:xfrm>
                <a:off x="711690" y="2673986"/>
                <a:ext cx="1003116" cy="4371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000" dirty="0"/>
                  <a:t> =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A7EFA3A-77FB-476C-AB90-87F9B6BAE2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690" y="2673986"/>
                <a:ext cx="1003116" cy="437171"/>
              </a:xfrm>
              <a:prstGeom prst="rect">
                <a:avLst/>
              </a:prstGeom>
              <a:blipFill>
                <a:blip r:embed="rId8"/>
                <a:stretch>
                  <a:fillRect l="-610" t="-4225" r="-9146" b="-197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406844FC-690E-46F7-9CA8-AB1791BC2E3F}"/>
                  </a:ext>
                </a:extLst>
              </p:cNvPr>
              <p:cNvSpPr/>
              <p:nvPr/>
            </p:nvSpPr>
            <p:spPr>
              <a:xfrm>
                <a:off x="1604696" y="2627819"/>
                <a:ext cx="636713" cy="5295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 </a:t>
                </a:r>
                <a:endParaRPr lang="en-GB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406844FC-690E-46F7-9CA8-AB1791BC2E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4696" y="2627819"/>
                <a:ext cx="636713" cy="52950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18BF096-9740-41CD-9143-35427A9B6D2F}"/>
                  </a:ext>
                </a:extLst>
              </p:cNvPr>
              <p:cNvSpPr txBox="1"/>
              <p:nvPr/>
            </p:nvSpPr>
            <p:spPr>
              <a:xfrm>
                <a:off x="1912524" y="2610502"/>
                <a:ext cx="1003116" cy="801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=1</m:t>
                      </m:r>
                      <m:f>
                        <m:f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GB" sz="1600" b="0" dirty="0"/>
              </a:p>
              <a:p>
                <a:r>
                  <a:rPr lang="en-GB" sz="1600" dirty="0"/>
                  <a:t>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18BF096-9740-41CD-9143-35427A9B6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2524" y="2610502"/>
                <a:ext cx="1003116" cy="80118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417B0C7E-1BE4-412D-8769-AC89EF2951DF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5399" y="3126530"/>
            <a:ext cx="727411" cy="4354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0CC7E3A4-75A6-4E5A-A5B7-908439C62C3A}"/>
                  </a:ext>
                </a:extLst>
              </p:cNvPr>
              <p:cNvSpPr/>
              <p:nvPr/>
            </p:nvSpPr>
            <p:spPr>
              <a:xfrm>
                <a:off x="2882725" y="3331312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0CC7E3A4-75A6-4E5A-A5B7-908439C62C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2725" y="3331312"/>
                <a:ext cx="339103" cy="3077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E2938D0-B791-49C7-A8C1-03BC796E6D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229240"/>
              </p:ext>
            </p:extLst>
          </p:nvPr>
        </p:nvGraphicFramePr>
        <p:xfrm>
          <a:off x="2549237" y="2156438"/>
          <a:ext cx="816823" cy="522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Bitmap Image" r:id="rId13" imgW="1400040" imgH="895320" progId="Paint.Picture">
                  <p:embed/>
                </p:oleObj>
              </mc:Choice>
              <mc:Fallback>
                <p:oleObj name="Bitmap Image" r:id="rId13" imgW="1400040" imgH="895320" progId="Paint.Picture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E2938D0-B791-49C7-A8C1-03BC796E6D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49237" y="2156438"/>
                        <a:ext cx="816823" cy="5223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723F5A0-51C0-4297-A0BE-9C98CE453592}"/>
                  </a:ext>
                </a:extLst>
              </p:cNvPr>
              <p:cNvSpPr/>
              <p:nvPr/>
            </p:nvSpPr>
            <p:spPr>
              <a:xfrm>
                <a:off x="2873423" y="2079974"/>
                <a:ext cx="33910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723F5A0-51C0-4297-A0BE-9C98CE4535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3423" y="2079974"/>
                <a:ext cx="339103" cy="3077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0F22059-842C-43E7-9F82-0005D2628326}"/>
                  </a:ext>
                </a:extLst>
              </p:cNvPr>
              <p:cNvSpPr txBox="1"/>
              <p:nvPr/>
            </p:nvSpPr>
            <p:spPr>
              <a:xfrm>
                <a:off x="2700814" y="2592533"/>
                <a:ext cx="816823" cy="801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= 1</m:t>
                      </m:r>
                      <m:f>
                        <m:f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1600" b="0" dirty="0"/>
              </a:p>
              <a:p>
                <a:r>
                  <a:rPr lang="en-GB" sz="1600" dirty="0"/>
                  <a:t>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0F22059-842C-43E7-9F82-0005D26283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0814" y="2592533"/>
                <a:ext cx="816823" cy="80118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D444206-19D6-4928-84E9-BC07DFB68A63}"/>
              </a:ext>
            </a:extLst>
          </p:cNvPr>
          <p:cNvSpPr/>
          <p:nvPr/>
        </p:nvSpPr>
        <p:spPr bwMode="auto">
          <a:xfrm>
            <a:off x="379972" y="4106635"/>
            <a:ext cx="2832554" cy="801181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464999F-F7A1-453D-85F9-4D0776BD5FF1}"/>
              </a:ext>
            </a:extLst>
          </p:cNvPr>
          <p:cNvSpPr/>
          <p:nvPr/>
        </p:nvSpPr>
        <p:spPr bwMode="auto">
          <a:xfrm>
            <a:off x="379972" y="4492173"/>
            <a:ext cx="5824539" cy="551558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78790D-E1D8-49C4-B793-2F7E1683B249}"/>
              </a:ext>
            </a:extLst>
          </p:cNvPr>
          <p:cNvSpPr/>
          <p:nvPr/>
        </p:nvSpPr>
        <p:spPr bwMode="auto">
          <a:xfrm>
            <a:off x="463138" y="4492173"/>
            <a:ext cx="5741373" cy="45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97205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1" grpId="0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96F3A16-BBD7-421A-857D-E759D42F33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14E8C1F-2B88-4152-9C2B-756B9ADA3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5F8A9F-320A-4BF5-86F1-A6FDB39937CD}"/>
              </a:ext>
            </a:extLst>
          </p:cNvPr>
          <p:cNvSpPr/>
          <p:nvPr/>
        </p:nvSpPr>
        <p:spPr>
          <a:xfrm>
            <a:off x="329181" y="1276087"/>
            <a:ext cx="68580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A7EFA3A-77FB-476C-AB90-87F9B6BAE23E}"/>
                  </a:ext>
                </a:extLst>
              </p:cNvPr>
              <p:cNvSpPr txBox="1"/>
              <p:nvPr/>
            </p:nvSpPr>
            <p:spPr>
              <a:xfrm>
                <a:off x="585453" y="2674947"/>
                <a:ext cx="1489032" cy="39171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22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GB" b="0" i="0" smtClean="0">
                        <a:latin typeface="Cambria Math" panose="02040503050406030204" pitchFamily="18" charset="0"/>
                      </a:rPr>
                      <m:t>  −  </m:t>
                    </m:r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A7EFA3A-77FB-476C-AB90-87F9B6BAE2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453" y="2674947"/>
                <a:ext cx="1489032" cy="391710"/>
              </a:xfrm>
              <a:prstGeom prst="rect">
                <a:avLst/>
              </a:prstGeom>
              <a:blipFill>
                <a:blip r:embed="rId7"/>
                <a:stretch>
                  <a:fillRect l="-3689" b="-140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406844FC-690E-46F7-9CA8-AB1791BC2E3F}"/>
                  </a:ext>
                </a:extLst>
              </p:cNvPr>
              <p:cNvSpPr/>
              <p:nvPr/>
            </p:nvSpPr>
            <p:spPr>
              <a:xfrm>
                <a:off x="1694761" y="2630863"/>
                <a:ext cx="572593" cy="4840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406844FC-690E-46F7-9CA8-AB1791BC2E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4761" y="2630863"/>
                <a:ext cx="572593" cy="484043"/>
              </a:xfrm>
              <a:prstGeom prst="rect">
                <a:avLst/>
              </a:prstGeom>
              <a:blipFill>
                <a:blip r:embed="rId8"/>
                <a:stretch>
                  <a:fillRect b="-25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18BF096-9740-41CD-9143-35427A9B6D2F}"/>
                  </a:ext>
                </a:extLst>
              </p:cNvPr>
              <p:cNvSpPr txBox="1"/>
              <p:nvPr/>
            </p:nvSpPr>
            <p:spPr>
              <a:xfrm>
                <a:off x="2304341" y="2629071"/>
                <a:ext cx="845968" cy="761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sz="1400" b="0" dirty="0"/>
              </a:p>
              <a:p>
                <a:r>
                  <a:rPr lang="en-GB" sz="1600" dirty="0"/>
                  <a:t>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18BF096-9740-41CD-9143-35427A9B6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4341" y="2629071"/>
                <a:ext cx="845968" cy="7618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E2938D0-B791-49C7-A8C1-03BC796E6D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010844"/>
              </p:ext>
            </p:extLst>
          </p:nvPr>
        </p:nvGraphicFramePr>
        <p:xfrm>
          <a:off x="2654615" y="2176950"/>
          <a:ext cx="816823" cy="522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Bitmap Image" r:id="rId10" imgW="1400040" imgH="895320" progId="Paint.Picture">
                  <p:embed/>
                </p:oleObj>
              </mc:Choice>
              <mc:Fallback>
                <p:oleObj name="Bitmap Image" r:id="rId10" imgW="1400040" imgH="895320" progId="Paint.Picture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E2938D0-B791-49C7-A8C1-03BC796E6D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54615" y="2176950"/>
                        <a:ext cx="816823" cy="5223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C723F5A0-51C0-4297-A0BE-9C98CE453592}"/>
              </a:ext>
            </a:extLst>
          </p:cNvPr>
          <p:cNvSpPr/>
          <p:nvPr/>
        </p:nvSpPr>
        <p:spPr>
          <a:xfrm>
            <a:off x="2982147" y="2105558"/>
            <a:ext cx="3391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70C0"/>
                </a:solidFill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0F22059-842C-43E7-9F82-0005D2628326}"/>
                  </a:ext>
                </a:extLst>
              </p:cNvPr>
              <p:cNvSpPr txBox="1"/>
              <p:nvPr/>
            </p:nvSpPr>
            <p:spPr>
              <a:xfrm>
                <a:off x="2805897" y="2578160"/>
                <a:ext cx="816823" cy="801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= 1</m:t>
                      </m:r>
                      <m:f>
                        <m:f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sz="1600" b="0" dirty="0"/>
              </a:p>
              <a:p>
                <a:r>
                  <a:rPr lang="en-GB" sz="1600" dirty="0"/>
                  <a:t>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0F22059-842C-43E7-9F82-0005D26283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5897" y="2578160"/>
                <a:ext cx="816823" cy="80118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D7589E5-4A10-482C-AA83-BF5D870F76EC}"/>
                  </a:ext>
                </a:extLst>
              </p:cNvPr>
              <p:cNvSpPr/>
              <p:nvPr/>
            </p:nvSpPr>
            <p:spPr>
              <a:xfrm>
                <a:off x="2008640" y="2674947"/>
                <a:ext cx="79725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= 1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D7589E5-4A10-482C-AA83-BF5D870F76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8640" y="2674947"/>
                <a:ext cx="797258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164DADD8-251A-459A-8160-F958FEEB24BB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8390" y="3131089"/>
            <a:ext cx="727411" cy="43545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BF6AFF4-EAEB-4AF4-926D-6040DB0834BC}"/>
              </a:ext>
            </a:extLst>
          </p:cNvPr>
          <p:cNvSpPr/>
          <p:nvPr/>
        </p:nvSpPr>
        <p:spPr>
          <a:xfrm>
            <a:off x="2969347" y="3373653"/>
            <a:ext cx="3391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70C0"/>
                </a:solidFill>
              </a:rPr>
              <a:t>6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CC8E463-AE72-4180-901A-F2FDC9D00D6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85453" y="4256918"/>
            <a:ext cx="7177869" cy="630000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764300A-7530-401D-BD26-2FF055DC89CE}"/>
              </a:ext>
            </a:extLst>
          </p:cNvPr>
          <p:cNvSpPr/>
          <p:nvPr/>
        </p:nvSpPr>
        <p:spPr bwMode="auto">
          <a:xfrm>
            <a:off x="585453" y="4256039"/>
            <a:ext cx="4748547" cy="603169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00109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7" grpId="0"/>
      <p:bldP spid="19" grpId="0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F9B1FB-3AF2-491E-8D69-80AF17954A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E7C0A4-D5CC-447E-AEED-FDA0976A6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C4DCD55-37F4-4A48-A3B2-9B47A259A4F5}"/>
              </a:ext>
            </a:extLst>
          </p:cNvPr>
          <p:cNvSpPr/>
          <p:nvPr/>
        </p:nvSpPr>
        <p:spPr>
          <a:xfrm>
            <a:off x="329181" y="1276087"/>
            <a:ext cx="68580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4119B79-6712-4DB9-85FE-1B3D5ED9C718}"/>
                  </a:ext>
                </a:extLst>
              </p:cNvPr>
              <p:cNvSpPr txBox="1"/>
              <p:nvPr/>
            </p:nvSpPr>
            <p:spPr>
              <a:xfrm>
                <a:off x="585453" y="2674947"/>
                <a:ext cx="1489032" cy="393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b="0" i="0" smtClean="0">
                        <a:latin typeface="Cambria Math" panose="02040503050406030204" pitchFamily="18" charset="0"/>
                      </a:rPr>
                      <m:t> +  </m:t>
                    </m:r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4119B79-6712-4DB9-85FE-1B3D5ED9C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453" y="2674947"/>
                <a:ext cx="1489032" cy="393441"/>
              </a:xfrm>
              <a:prstGeom prst="rect">
                <a:avLst/>
              </a:prstGeom>
              <a:blipFill>
                <a:blip r:embed="rId7"/>
                <a:stretch>
                  <a:fillRect l="-3689" b="-140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B85650BC-1F37-48C8-B30E-20B4FCA7BD6F}"/>
                  </a:ext>
                </a:extLst>
              </p:cNvPr>
              <p:cNvSpPr/>
              <p:nvPr/>
            </p:nvSpPr>
            <p:spPr>
              <a:xfrm>
                <a:off x="1694761" y="2630863"/>
                <a:ext cx="572593" cy="4840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22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B85650BC-1F37-48C8-B30E-20B4FCA7BD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4761" y="2630863"/>
                <a:ext cx="572593" cy="484043"/>
              </a:xfrm>
              <a:prstGeom prst="rect">
                <a:avLst/>
              </a:prstGeom>
              <a:blipFill>
                <a:blip r:embed="rId8"/>
                <a:stretch>
                  <a:fillRect b="-25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B2AF098-03C7-4040-9D6F-3CD036D2AF8E}"/>
                  </a:ext>
                </a:extLst>
              </p:cNvPr>
              <p:cNvSpPr txBox="1"/>
              <p:nvPr/>
            </p:nvSpPr>
            <p:spPr>
              <a:xfrm>
                <a:off x="2305050" y="2634312"/>
                <a:ext cx="844550" cy="761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sz="1400" b="0" dirty="0"/>
              </a:p>
              <a:p>
                <a:r>
                  <a:rPr lang="en-GB" sz="1600" dirty="0"/>
                  <a:t> 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B2AF098-03C7-4040-9D6F-3CD036D2AF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5050" y="2634312"/>
                <a:ext cx="844550" cy="7618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39C81496-DA67-4B17-8BB9-513A854466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303807"/>
              </p:ext>
            </p:extLst>
          </p:nvPr>
        </p:nvGraphicFramePr>
        <p:xfrm>
          <a:off x="2660986" y="2190750"/>
          <a:ext cx="816823" cy="496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Bitmap Image" r:id="rId10" imgW="1400040" imgH="895320" progId="Paint.Picture">
                  <p:embed/>
                </p:oleObj>
              </mc:Choice>
              <mc:Fallback>
                <p:oleObj name="Bitmap Image" r:id="rId10" imgW="1400040" imgH="895320" progId="Paint.Picture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39C81496-DA67-4B17-8BB9-513A854466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60986" y="2190750"/>
                        <a:ext cx="816823" cy="4965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>
            <a:extLst>
              <a:ext uri="{FF2B5EF4-FFF2-40B4-BE49-F238E27FC236}">
                <a16:creationId xmlns:a16="http://schemas.microsoft.com/office/drawing/2014/main" id="{E22613C6-9072-4377-8402-B5195F3FD4C6}"/>
              </a:ext>
            </a:extLst>
          </p:cNvPr>
          <p:cNvSpPr/>
          <p:nvPr/>
        </p:nvSpPr>
        <p:spPr>
          <a:xfrm>
            <a:off x="3021953" y="2100024"/>
            <a:ext cx="3391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70C0"/>
                </a:solidFill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5E393540-C686-43A6-ADF5-77FDF36BC861}"/>
                  </a:ext>
                </a:extLst>
              </p:cNvPr>
              <p:cNvSpPr txBox="1"/>
              <p:nvPr/>
            </p:nvSpPr>
            <p:spPr>
              <a:xfrm>
                <a:off x="2805897" y="2578160"/>
                <a:ext cx="816823" cy="801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=2</m:t>
                      </m:r>
                      <m:f>
                        <m:f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1600" b="0" dirty="0"/>
              </a:p>
              <a:p>
                <a:r>
                  <a:rPr lang="en-GB" sz="1600" dirty="0"/>
                  <a:t> 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5E393540-C686-43A6-ADF5-77FDF36BC8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5897" y="2578160"/>
                <a:ext cx="816823" cy="80118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F2233-E543-4703-AE61-40AD16719B42}"/>
                  </a:ext>
                </a:extLst>
              </p:cNvPr>
              <p:cNvSpPr/>
              <p:nvPr/>
            </p:nvSpPr>
            <p:spPr>
              <a:xfrm>
                <a:off x="2074485" y="2686136"/>
                <a:ext cx="6142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1CFF2233-E543-4703-AE61-40AD16719B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4485" y="2686136"/>
                <a:ext cx="614271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Picture 37">
            <a:extLst>
              <a:ext uri="{FF2B5EF4-FFF2-40B4-BE49-F238E27FC236}">
                <a16:creationId xmlns:a16="http://schemas.microsoft.com/office/drawing/2014/main" id="{247E680F-5017-4D08-82BB-0E72D0DBD13A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8390" y="3211485"/>
            <a:ext cx="727411" cy="274666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B626F46B-776F-44D6-927C-CF787BC0141D}"/>
              </a:ext>
            </a:extLst>
          </p:cNvPr>
          <p:cNvSpPr/>
          <p:nvPr/>
        </p:nvSpPr>
        <p:spPr>
          <a:xfrm>
            <a:off x="3006921" y="3371851"/>
            <a:ext cx="3391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70C0"/>
                </a:solidFill>
              </a:rPr>
              <a:t>2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981F0816-61A3-48B4-A081-BECF278E161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95300" y="4115775"/>
            <a:ext cx="8153400" cy="504825"/>
          </a:xfrm>
          <a:prstGeom prst="rect">
            <a:avLst/>
          </a:prstGeom>
        </p:spPr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FC1699F6-782A-4836-A33A-CE9F6B466950}"/>
              </a:ext>
            </a:extLst>
          </p:cNvPr>
          <p:cNvSpPr/>
          <p:nvPr/>
        </p:nvSpPr>
        <p:spPr bwMode="auto">
          <a:xfrm>
            <a:off x="585453" y="4069256"/>
            <a:ext cx="3643647" cy="551343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0116AF7E-B0AB-422B-871E-D6F771A8FABC}"/>
              </a:ext>
            </a:extLst>
          </p:cNvPr>
          <p:cNvSpPr/>
          <p:nvPr/>
        </p:nvSpPr>
        <p:spPr bwMode="auto">
          <a:xfrm>
            <a:off x="4229101" y="4069256"/>
            <a:ext cx="3600450" cy="554695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82828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  <p:bldP spid="36" grpId="0"/>
      <p:bldP spid="37" grpId="0"/>
      <p:bldP spid="39" grpId="0"/>
      <p:bldP spid="41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76C4DE-D098-46CC-ADCA-ABCA2489C5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2F425A-CC39-4CE3-861C-76602585D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F14BB3-F129-46D3-B862-FBC732BB7028}"/>
              </a:ext>
            </a:extLst>
          </p:cNvPr>
          <p:cNvSpPr/>
          <p:nvPr/>
        </p:nvSpPr>
        <p:spPr>
          <a:xfrm>
            <a:off x="329181" y="1276087"/>
            <a:ext cx="68580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F4F078-ADDB-4DD9-B95D-8CC4730E9C12}"/>
              </a:ext>
            </a:extLst>
          </p:cNvPr>
          <p:cNvSpPr/>
          <p:nvPr/>
        </p:nvSpPr>
        <p:spPr>
          <a:xfrm>
            <a:off x="4307966" y="1236690"/>
            <a:ext cx="68580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 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7FCD0C-F285-4A27-B3C4-DB32B3A3F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781061"/>
            <a:ext cx="3429000" cy="2181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2E28B7-3546-40A0-9190-A920AEDC4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306" y="2128609"/>
            <a:ext cx="31908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93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AC4DF0-D94F-4679-8BCC-B2385F85CE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ECE87C3-F115-4C80-AE6C-FF691A857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C4DCD55-37F4-4A48-A3B2-9B47A259A4F5}"/>
              </a:ext>
            </a:extLst>
          </p:cNvPr>
          <p:cNvSpPr/>
          <p:nvPr/>
        </p:nvSpPr>
        <p:spPr>
          <a:xfrm>
            <a:off x="329181" y="1276087"/>
            <a:ext cx="68580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4119B79-6712-4DB9-85FE-1B3D5ED9C718}"/>
                  </a:ext>
                </a:extLst>
              </p:cNvPr>
              <p:cNvSpPr txBox="1"/>
              <p:nvPr/>
            </p:nvSpPr>
            <p:spPr>
              <a:xfrm>
                <a:off x="733205" y="2658115"/>
                <a:ext cx="1489032" cy="3974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58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30</m:t>
                        </m:r>
                      </m:den>
                    </m:f>
                    <m:r>
                      <a:rPr lang="en-GB" b="0" i="0" smtClean="0">
                        <a:latin typeface="Cambria Math" panose="02040503050406030204" pitchFamily="18" charset="0"/>
                      </a:rPr>
                      <m:t> +  </m:t>
                    </m:r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4119B79-6712-4DB9-85FE-1B3D5ED9C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205" y="2658115"/>
                <a:ext cx="1489032" cy="397481"/>
              </a:xfrm>
              <a:prstGeom prst="rect">
                <a:avLst/>
              </a:prstGeom>
              <a:blipFill>
                <a:blip r:embed="rId7"/>
                <a:stretch>
                  <a:fillRect l="-4082" t="-1538" b="-138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B85650BC-1F37-48C8-B30E-20B4FCA7BD6F}"/>
                  </a:ext>
                </a:extLst>
              </p:cNvPr>
              <p:cNvSpPr/>
              <p:nvPr/>
            </p:nvSpPr>
            <p:spPr>
              <a:xfrm>
                <a:off x="1935940" y="2588840"/>
                <a:ext cx="572593" cy="4859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72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B85650BC-1F37-48C8-B30E-20B4FCA7BD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5940" y="2588840"/>
                <a:ext cx="572593" cy="485902"/>
              </a:xfrm>
              <a:prstGeom prst="rect">
                <a:avLst/>
              </a:prstGeom>
              <a:blipFill>
                <a:blip r:embed="rId8"/>
                <a:stretch>
                  <a:fillRect b="-25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BF21F9D-93B5-4080-B734-AEF969E8B2A2}"/>
                  </a:ext>
                </a:extLst>
              </p:cNvPr>
              <p:cNvSpPr txBox="1"/>
              <p:nvPr/>
            </p:nvSpPr>
            <p:spPr>
              <a:xfrm>
                <a:off x="2508533" y="2682712"/>
                <a:ext cx="1489032" cy="3928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  2</m:t>
                    </m:r>
                  </m:oMath>
                </a14:m>
                <a:r>
                  <a:rPr lang="en-GB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30</m:t>
                        </m:r>
                      </m:den>
                    </m:f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BF21F9D-93B5-4080-B734-AEF969E8B2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8533" y="2682712"/>
                <a:ext cx="1489032" cy="392864"/>
              </a:xfrm>
              <a:prstGeom prst="rect">
                <a:avLst/>
              </a:prstGeom>
              <a:blipFill>
                <a:blip r:embed="rId9"/>
                <a:stretch>
                  <a:fillRect l="-3689" b="-138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97943A3-8A70-4B78-9025-E0F4A808D4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307944"/>
              </p:ext>
            </p:extLst>
          </p:nvPr>
        </p:nvGraphicFramePr>
        <p:xfrm>
          <a:off x="3073823" y="2186138"/>
          <a:ext cx="816823" cy="496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Bitmap Image" r:id="rId10" imgW="1400040" imgH="895320" progId="Paint.Picture">
                  <p:embed/>
                </p:oleObj>
              </mc:Choice>
              <mc:Fallback>
                <p:oleObj name="Bitmap Image" r:id="rId10" imgW="1400040" imgH="895320" progId="Paint.Picture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97943A3-8A70-4B78-9025-E0F4A808D4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73823" y="2186138"/>
                        <a:ext cx="816823" cy="4965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E959AA14-9C98-47D5-BD3D-8D7C83D8D146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530" y="3182276"/>
            <a:ext cx="727411" cy="2746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387162C-F31B-4A15-B77C-4C35F13003BA}"/>
              </a:ext>
            </a:extLst>
          </p:cNvPr>
          <p:cNvSpPr/>
          <p:nvPr/>
        </p:nvSpPr>
        <p:spPr>
          <a:xfrm>
            <a:off x="3451442" y="3271351"/>
            <a:ext cx="3391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70C0"/>
                </a:solidFill>
              </a:rPr>
              <a:t>6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9D3021-5970-4553-AA29-F2CA7C7E002E}"/>
              </a:ext>
            </a:extLst>
          </p:cNvPr>
          <p:cNvSpPr/>
          <p:nvPr/>
        </p:nvSpPr>
        <p:spPr>
          <a:xfrm>
            <a:off x="3419078" y="2126648"/>
            <a:ext cx="3391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70C0"/>
                </a:solidFill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3FC3FA5-442D-48EB-B92E-B9CC2504348D}"/>
                  </a:ext>
                </a:extLst>
              </p:cNvPr>
              <p:cNvSpPr txBox="1"/>
              <p:nvPr/>
            </p:nvSpPr>
            <p:spPr>
              <a:xfrm>
                <a:off x="3433885" y="2662741"/>
                <a:ext cx="1489032" cy="3928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  2</m:t>
                    </m:r>
                  </m:oMath>
                </a14:m>
                <a:r>
                  <a:rPr lang="en-GB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3FC3FA5-442D-48EB-B92E-B9CC250434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3885" y="2662741"/>
                <a:ext cx="1489032" cy="392864"/>
              </a:xfrm>
              <a:prstGeom prst="rect">
                <a:avLst/>
              </a:prstGeom>
              <a:blipFill>
                <a:blip r:embed="rId13"/>
                <a:stretch>
                  <a:fillRect l="-3265" b="-156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2"/>
    </p:custDataLst>
    <p:extLst>
      <p:ext uri="{BB962C8B-B14F-4D97-AF65-F5344CB8AC3E}">
        <p14:creationId xmlns:p14="http://schemas.microsoft.com/office/powerpoint/2010/main" val="259772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2|48.3|5.3|12.7|22.3|7|21|31.9|5.1|35.2|6.2|15.8|18.6|4.7|3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14.5|11.4|14.4|41.8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|23.4|14.9|16.2|43.2|6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7|19.7|20.3|13|31|4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3|31.4|22|8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3|9.3|3.7|38.6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2271028d-ccd4-470e-b3a6-2ee8809238b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007E7C3-F629-439E-84F6-9FFFD79BC33C}"/>
</file>

<file path=docProps/app.xml><?xml version="1.0" encoding="utf-8"?>
<Properties xmlns="http://schemas.openxmlformats.org/officeDocument/2006/extended-properties" xmlns:vt="http://schemas.openxmlformats.org/officeDocument/2006/docPropsVTypes">
  <TotalTime>2616</TotalTime>
  <Words>243</Words>
  <Application>Microsoft Office PowerPoint</Application>
  <PresentationFormat>On-screen Show (4:3)</PresentationFormat>
  <Paragraphs>96</Paragraphs>
  <Slides>12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57</cp:revision>
  <dcterms:created xsi:type="dcterms:W3CDTF">2020-04-15T07:07:39Z</dcterms:created>
  <dcterms:modified xsi:type="dcterms:W3CDTF">2020-08-27T12:54:53Z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