
<file path=[Content_Types].xml><?xml version="1.0" encoding="utf-8"?>
<Types xmlns="http://schemas.openxmlformats.org/package/2006/content-types">
  <Default Extension="bin" ContentType="application/vnd.openxmlformats-officedocument.oleObject"/>
  <Default Extension="jpeg" ContentType="image/jpeg"/>
  <Default Extension="jpg" ContentType="image/jpeg"/>
  <Default Extension="png" ContentType="image/png"/>
  <Default Extension="rels" ContentType="application/vnd.openxmlformats-package.relationships+xml"/>
  <Default Extension="vml" ContentType="application/vnd.openxmlformats-officedocument.vmlDrawing"/>
  <Default Extension="wmf" ContentType="image/x-wm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Override1.xml" ContentType="application/vnd.openxmlformats-officedocument.themeOverrid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1.xml" ContentType="application/vnd.openxmlformats-officedocument.presentationml.tags+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 id="2147483669" r:id="rId5"/>
  </p:sldMasterIdLst>
  <p:notesMasterIdLst>
    <p:notesMasterId r:id="rId35"/>
  </p:notesMasterIdLst>
  <p:sldIdLst>
    <p:sldId id="257" r:id="rId6"/>
    <p:sldId id="263" r:id="rId7"/>
    <p:sldId id="473" r:id="rId8"/>
    <p:sldId id="472" r:id="rId9"/>
    <p:sldId id="298" r:id="rId10"/>
    <p:sldId id="267" r:id="rId11"/>
    <p:sldId id="469" r:id="rId12"/>
    <p:sldId id="470" r:id="rId13"/>
    <p:sldId id="485" r:id="rId14"/>
    <p:sldId id="281" r:id="rId15"/>
    <p:sldId id="352" r:id="rId16"/>
    <p:sldId id="283" r:id="rId17"/>
    <p:sldId id="284" r:id="rId18"/>
    <p:sldId id="286" r:id="rId19"/>
    <p:sldId id="290" r:id="rId20"/>
    <p:sldId id="291" r:id="rId21"/>
    <p:sldId id="294" r:id="rId22"/>
    <p:sldId id="297" r:id="rId23"/>
    <p:sldId id="313" r:id="rId24"/>
    <p:sldId id="495" r:id="rId25"/>
    <p:sldId id="496" r:id="rId26"/>
    <p:sldId id="282" r:id="rId27"/>
    <p:sldId id="506" r:id="rId28"/>
    <p:sldId id="285" r:id="rId29"/>
    <p:sldId id="507" r:id="rId30"/>
    <p:sldId id="508" r:id="rId31"/>
    <p:sldId id="623" r:id="rId32"/>
    <p:sldId id="624" r:id="rId33"/>
    <p:sldId id="477" r:id="rId3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85858"/>
    <a:srgbClr val="605E83"/>
    <a:srgbClr val="9866D6"/>
    <a:srgbClr val="FBF5D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07C2FE8-F05E-4452-B4F0-38265110E16C}" v="222" dt="2020-08-28T15:30:43.92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7" autoAdjust="0"/>
    <p:restoredTop sz="94660"/>
  </p:normalViewPr>
  <p:slideViewPr>
    <p:cSldViewPr snapToGrid="0" showGuides="1">
      <p:cViewPr varScale="1">
        <p:scale>
          <a:sx n="58" d="100"/>
          <a:sy n="58" d="100"/>
        </p:scale>
        <p:origin x="156" y="60"/>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slide" Target="slides/slide16.xml"/><Relationship Id="rId34" Type="http://schemas.openxmlformats.org/officeDocument/2006/relationships/slide" Target="slides/slide29.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viewProps" Target="viewProps.xml"/><Relationship Id="rId40" Type="http://schemas.microsoft.com/office/2016/11/relationships/changesInfo" Target="changesInfos/changesInfo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presProps" Target="presProp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notesMaster" Target="notesMasters/notes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achel J Houghton" userId="eb43c97e479d4048" providerId="LiveId" clId="{007C2FE8-F05E-4452-B4F0-38265110E16C}"/>
    <pc:docChg chg="undo custSel modSld">
      <pc:chgData name="Rachel J Houghton" userId="eb43c97e479d4048" providerId="LiveId" clId="{007C2FE8-F05E-4452-B4F0-38265110E16C}" dt="2020-08-29T12:47:19.767" v="350" actId="20577"/>
      <pc:docMkLst>
        <pc:docMk/>
      </pc:docMkLst>
      <pc:sldChg chg="modSp mod">
        <pc:chgData name="Rachel J Houghton" userId="eb43c97e479d4048" providerId="LiveId" clId="{007C2FE8-F05E-4452-B4F0-38265110E16C}" dt="2020-08-28T14:54:08.981" v="1" actId="20577"/>
        <pc:sldMkLst>
          <pc:docMk/>
          <pc:sldMk cId="0" sldId="257"/>
        </pc:sldMkLst>
        <pc:spChg chg="mod">
          <ac:chgData name="Rachel J Houghton" userId="eb43c97e479d4048" providerId="LiveId" clId="{007C2FE8-F05E-4452-B4F0-38265110E16C}" dt="2020-08-28T14:54:08.981" v="1" actId="20577"/>
          <ac:spMkLst>
            <pc:docMk/>
            <pc:sldMk cId="0" sldId="257"/>
            <ac:spMk id="7" creationId="{DD63683B-151B-4390-A922-277AFEC04473}"/>
          </ac:spMkLst>
        </pc:spChg>
      </pc:sldChg>
      <pc:sldChg chg="modSp mod">
        <pc:chgData name="Rachel J Houghton" userId="eb43c97e479d4048" providerId="LiveId" clId="{007C2FE8-F05E-4452-B4F0-38265110E16C}" dt="2020-08-28T14:56:20.425" v="22" actId="20577"/>
        <pc:sldMkLst>
          <pc:docMk/>
          <pc:sldMk cId="2985715927" sldId="263"/>
        </pc:sldMkLst>
        <pc:spChg chg="mod">
          <ac:chgData name="Rachel J Houghton" userId="eb43c97e479d4048" providerId="LiveId" clId="{007C2FE8-F05E-4452-B4F0-38265110E16C}" dt="2020-08-28T14:54:33.676" v="5" actId="20577"/>
          <ac:spMkLst>
            <pc:docMk/>
            <pc:sldMk cId="2985715927" sldId="263"/>
            <ac:spMk id="2" creationId="{2CB6ED8F-715F-482C-A9F6-228FC08B635A}"/>
          </ac:spMkLst>
        </pc:spChg>
        <pc:spChg chg="mod">
          <ac:chgData name="Rachel J Houghton" userId="eb43c97e479d4048" providerId="LiveId" clId="{007C2FE8-F05E-4452-B4F0-38265110E16C}" dt="2020-08-28T14:56:20.425" v="22" actId="20577"/>
          <ac:spMkLst>
            <pc:docMk/>
            <pc:sldMk cId="2985715927" sldId="263"/>
            <ac:spMk id="6" creationId="{6B3DC813-0F66-4EE3-8EA3-390547BADAA4}"/>
          </ac:spMkLst>
        </pc:spChg>
      </pc:sldChg>
      <pc:sldChg chg="modSp mod modAnim">
        <pc:chgData name="Rachel J Houghton" userId="eb43c97e479d4048" providerId="LiveId" clId="{007C2FE8-F05E-4452-B4F0-38265110E16C}" dt="2020-08-28T15:01:50.442" v="80" actId="20577"/>
        <pc:sldMkLst>
          <pc:docMk/>
          <pc:sldMk cId="24964708" sldId="281"/>
        </pc:sldMkLst>
        <pc:spChg chg="mod">
          <ac:chgData name="Rachel J Houghton" userId="eb43c97e479d4048" providerId="LiveId" clId="{007C2FE8-F05E-4452-B4F0-38265110E16C}" dt="2020-08-28T14:59:38.734" v="45" actId="207"/>
          <ac:spMkLst>
            <pc:docMk/>
            <pc:sldMk cId="24964708" sldId="281"/>
            <ac:spMk id="7" creationId="{93ECC22B-8906-4CF4-9F1B-28B5D01E8FE9}"/>
          </ac:spMkLst>
        </pc:spChg>
        <pc:spChg chg="mod">
          <ac:chgData name="Rachel J Houghton" userId="eb43c97e479d4048" providerId="LiveId" clId="{007C2FE8-F05E-4452-B4F0-38265110E16C}" dt="2020-08-28T14:59:51.065" v="47" actId="207"/>
          <ac:spMkLst>
            <pc:docMk/>
            <pc:sldMk cId="24964708" sldId="281"/>
            <ac:spMk id="9" creationId="{F03B5004-3930-4A11-8559-222E11A0A0F7}"/>
          </ac:spMkLst>
        </pc:spChg>
        <pc:spChg chg="mod">
          <ac:chgData name="Rachel J Houghton" userId="eb43c97e479d4048" providerId="LiveId" clId="{007C2FE8-F05E-4452-B4F0-38265110E16C}" dt="2020-08-28T14:59:44.511" v="46" actId="207"/>
          <ac:spMkLst>
            <pc:docMk/>
            <pc:sldMk cId="24964708" sldId="281"/>
            <ac:spMk id="10" creationId="{DE9183E0-0374-42CB-9FDE-1E3124DDFB30}"/>
          </ac:spMkLst>
        </pc:spChg>
        <pc:spChg chg="mod">
          <ac:chgData name="Rachel J Houghton" userId="eb43c97e479d4048" providerId="LiveId" clId="{007C2FE8-F05E-4452-B4F0-38265110E16C}" dt="2020-08-28T15:01:50.442" v="80" actId="20577"/>
          <ac:spMkLst>
            <pc:docMk/>
            <pc:sldMk cId="24964708" sldId="281"/>
            <ac:spMk id="14" creationId="{EDD16814-A2D2-4CC6-BC46-8476EE6FAA43}"/>
          </ac:spMkLst>
        </pc:spChg>
      </pc:sldChg>
      <pc:sldChg chg="modSp">
        <pc:chgData name="Rachel J Houghton" userId="eb43c97e479d4048" providerId="LiveId" clId="{007C2FE8-F05E-4452-B4F0-38265110E16C}" dt="2020-08-28T15:25:01.760" v="302" actId="20577"/>
        <pc:sldMkLst>
          <pc:docMk/>
          <pc:sldMk cId="3194952017" sldId="282"/>
        </pc:sldMkLst>
        <pc:spChg chg="mod">
          <ac:chgData name="Rachel J Houghton" userId="eb43c97e479d4048" providerId="LiveId" clId="{007C2FE8-F05E-4452-B4F0-38265110E16C}" dt="2020-08-28T15:25:01.760" v="302" actId="20577"/>
          <ac:spMkLst>
            <pc:docMk/>
            <pc:sldMk cId="3194952017" sldId="282"/>
            <ac:spMk id="8" creationId="{F5BF97AC-98D4-482C-B532-15F47D23CC6B}"/>
          </ac:spMkLst>
        </pc:spChg>
      </pc:sldChg>
      <pc:sldChg chg="modSp">
        <pc:chgData name="Rachel J Houghton" userId="eb43c97e479d4048" providerId="LiveId" clId="{007C2FE8-F05E-4452-B4F0-38265110E16C}" dt="2020-08-28T15:04:46.570" v="126" actId="20577"/>
        <pc:sldMkLst>
          <pc:docMk/>
          <pc:sldMk cId="1482834973" sldId="283"/>
        </pc:sldMkLst>
        <pc:spChg chg="mod">
          <ac:chgData name="Rachel J Houghton" userId="eb43c97e479d4048" providerId="LiveId" clId="{007C2FE8-F05E-4452-B4F0-38265110E16C}" dt="2020-08-28T15:04:46.570" v="126" actId="20577"/>
          <ac:spMkLst>
            <pc:docMk/>
            <pc:sldMk cId="1482834973" sldId="283"/>
            <ac:spMk id="11" creationId="{87891901-FB60-48F2-B0AC-14096BFA5244}"/>
          </ac:spMkLst>
        </pc:spChg>
        <pc:spChg chg="mod">
          <ac:chgData name="Rachel J Houghton" userId="eb43c97e479d4048" providerId="LiveId" clId="{007C2FE8-F05E-4452-B4F0-38265110E16C}" dt="2020-08-28T15:03:48.536" v="86" actId="207"/>
          <ac:spMkLst>
            <pc:docMk/>
            <pc:sldMk cId="1482834973" sldId="283"/>
            <ac:spMk id="17" creationId="{EC945DCC-6206-4453-A894-3534E6595C99}"/>
          </ac:spMkLst>
        </pc:spChg>
        <pc:spChg chg="mod">
          <ac:chgData name="Rachel J Houghton" userId="eb43c97e479d4048" providerId="LiveId" clId="{007C2FE8-F05E-4452-B4F0-38265110E16C}" dt="2020-08-28T15:03:53.879" v="87" actId="207"/>
          <ac:spMkLst>
            <pc:docMk/>
            <pc:sldMk cId="1482834973" sldId="283"/>
            <ac:spMk id="19" creationId="{EE88E9B6-E362-4725-B2F3-BA01F9A6F0F8}"/>
          </ac:spMkLst>
        </pc:spChg>
        <pc:spChg chg="mod">
          <ac:chgData name="Rachel J Houghton" userId="eb43c97e479d4048" providerId="LiveId" clId="{007C2FE8-F05E-4452-B4F0-38265110E16C}" dt="2020-08-28T15:03:57.838" v="88" actId="207"/>
          <ac:spMkLst>
            <pc:docMk/>
            <pc:sldMk cId="1482834973" sldId="283"/>
            <ac:spMk id="25" creationId="{67725716-A212-46BA-B779-9F6BBFC6ED47}"/>
          </ac:spMkLst>
        </pc:spChg>
      </pc:sldChg>
      <pc:sldChg chg="modSp">
        <pc:chgData name="Rachel J Houghton" userId="eb43c97e479d4048" providerId="LiveId" clId="{007C2FE8-F05E-4452-B4F0-38265110E16C}" dt="2020-08-28T15:05:53.452" v="137" actId="20577"/>
        <pc:sldMkLst>
          <pc:docMk/>
          <pc:sldMk cId="39332401" sldId="284"/>
        </pc:sldMkLst>
        <pc:spChg chg="mod">
          <ac:chgData name="Rachel J Houghton" userId="eb43c97e479d4048" providerId="LiveId" clId="{007C2FE8-F05E-4452-B4F0-38265110E16C}" dt="2020-08-28T15:05:35.696" v="129" actId="207"/>
          <ac:spMkLst>
            <pc:docMk/>
            <pc:sldMk cId="39332401" sldId="284"/>
            <ac:spMk id="11" creationId="{D68DF00D-E779-47D5-BD69-5315F99D62A2}"/>
          </ac:spMkLst>
        </pc:spChg>
        <pc:spChg chg="mod">
          <ac:chgData name="Rachel J Houghton" userId="eb43c97e479d4048" providerId="LiveId" clId="{007C2FE8-F05E-4452-B4F0-38265110E16C}" dt="2020-08-28T15:05:30.030" v="128" actId="207"/>
          <ac:spMkLst>
            <pc:docMk/>
            <pc:sldMk cId="39332401" sldId="284"/>
            <ac:spMk id="12" creationId="{3B3733E3-63DA-42A5-BC51-954A33147A7A}"/>
          </ac:spMkLst>
        </pc:spChg>
        <pc:spChg chg="mod">
          <ac:chgData name="Rachel J Houghton" userId="eb43c97e479d4048" providerId="LiveId" clId="{007C2FE8-F05E-4452-B4F0-38265110E16C}" dt="2020-08-28T15:05:23.285" v="127" actId="207"/>
          <ac:spMkLst>
            <pc:docMk/>
            <pc:sldMk cId="39332401" sldId="284"/>
            <ac:spMk id="13" creationId="{DCE4DBE3-4296-4B26-A695-B80876A0D97F}"/>
          </ac:spMkLst>
        </pc:spChg>
        <pc:spChg chg="mod">
          <ac:chgData name="Rachel J Houghton" userId="eb43c97e479d4048" providerId="LiveId" clId="{007C2FE8-F05E-4452-B4F0-38265110E16C}" dt="2020-08-28T15:05:53.452" v="137" actId="20577"/>
          <ac:spMkLst>
            <pc:docMk/>
            <pc:sldMk cId="39332401" sldId="284"/>
            <ac:spMk id="15" creationId="{2FC676CE-1371-416A-A970-85F6D4524BD6}"/>
          </ac:spMkLst>
        </pc:spChg>
      </pc:sldChg>
      <pc:sldChg chg="modSp">
        <pc:chgData name="Rachel J Houghton" userId="eb43c97e479d4048" providerId="LiveId" clId="{007C2FE8-F05E-4452-B4F0-38265110E16C}" dt="2020-08-28T15:26:07.013" v="305" actId="207"/>
        <pc:sldMkLst>
          <pc:docMk/>
          <pc:sldMk cId="4015902547" sldId="285"/>
        </pc:sldMkLst>
        <pc:spChg chg="mod">
          <ac:chgData name="Rachel J Houghton" userId="eb43c97e479d4048" providerId="LiveId" clId="{007C2FE8-F05E-4452-B4F0-38265110E16C}" dt="2020-08-28T15:26:07.013" v="305" actId="207"/>
          <ac:spMkLst>
            <pc:docMk/>
            <pc:sldMk cId="4015902547" sldId="285"/>
            <ac:spMk id="7" creationId="{AC8059E2-BA0B-423F-8059-BFE7CCA34B26}"/>
          </ac:spMkLst>
        </pc:spChg>
      </pc:sldChg>
      <pc:sldChg chg="modSp">
        <pc:chgData name="Rachel J Houghton" userId="eb43c97e479d4048" providerId="LiveId" clId="{007C2FE8-F05E-4452-B4F0-38265110E16C}" dt="2020-08-28T15:07:02.263" v="152" actId="114"/>
        <pc:sldMkLst>
          <pc:docMk/>
          <pc:sldMk cId="975266903" sldId="286"/>
        </pc:sldMkLst>
        <pc:spChg chg="mod">
          <ac:chgData name="Rachel J Houghton" userId="eb43c97e479d4048" providerId="LiveId" clId="{007C2FE8-F05E-4452-B4F0-38265110E16C}" dt="2020-08-28T15:07:02.263" v="152" actId="114"/>
          <ac:spMkLst>
            <pc:docMk/>
            <pc:sldMk cId="975266903" sldId="286"/>
            <ac:spMk id="9" creationId="{7DD1292D-FA40-45D3-954C-CDBD51B9FFFD}"/>
          </ac:spMkLst>
        </pc:spChg>
        <pc:spChg chg="mod">
          <ac:chgData name="Rachel J Houghton" userId="eb43c97e479d4048" providerId="LiveId" clId="{007C2FE8-F05E-4452-B4F0-38265110E16C}" dt="2020-08-28T15:06:09.673" v="139" actId="207"/>
          <ac:spMkLst>
            <pc:docMk/>
            <pc:sldMk cId="975266903" sldId="286"/>
            <ac:spMk id="14" creationId="{EDC9E05E-32D0-4AE4-B45C-2CFF81559CDF}"/>
          </ac:spMkLst>
        </pc:spChg>
        <pc:spChg chg="mod">
          <ac:chgData name="Rachel J Houghton" userId="eb43c97e479d4048" providerId="LiveId" clId="{007C2FE8-F05E-4452-B4F0-38265110E16C}" dt="2020-08-28T15:06:03.782" v="138" actId="207"/>
          <ac:spMkLst>
            <pc:docMk/>
            <pc:sldMk cId="975266903" sldId="286"/>
            <ac:spMk id="15" creationId="{D60CBC6F-A3D2-4703-9AAA-102D65C65230}"/>
          </ac:spMkLst>
        </pc:spChg>
        <pc:spChg chg="mod">
          <ac:chgData name="Rachel J Houghton" userId="eb43c97e479d4048" providerId="LiveId" clId="{007C2FE8-F05E-4452-B4F0-38265110E16C}" dt="2020-08-28T15:06:14.143" v="140" actId="207"/>
          <ac:spMkLst>
            <pc:docMk/>
            <pc:sldMk cId="975266903" sldId="286"/>
            <ac:spMk id="16" creationId="{56A00672-01EA-4EA7-B2F9-34EDC4092B62}"/>
          </ac:spMkLst>
        </pc:spChg>
        <pc:spChg chg="mod">
          <ac:chgData name="Rachel J Houghton" userId="eb43c97e479d4048" providerId="LiveId" clId="{007C2FE8-F05E-4452-B4F0-38265110E16C}" dt="2020-08-28T15:06:21.721" v="141" actId="207"/>
          <ac:spMkLst>
            <pc:docMk/>
            <pc:sldMk cId="975266903" sldId="286"/>
            <ac:spMk id="17" creationId="{99AD082B-0ADB-4F31-BF96-327DB64500EE}"/>
          </ac:spMkLst>
        </pc:spChg>
      </pc:sldChg>
      <pc:sldChg chg="modSp mod">
        <pc:chgData name="Rachel J Houghton" userId="eb43c97e479d4048" providerId="LiveId" clId="{007C2FE8-F05E-4452-B4F0-38265110E16C}" dt="2020-08-29T12:45:06.916" v="343" actId="1076"/>
        <pc:sldMkLst>
          <pc:docMk/>
          <pc:sldMk cId="3035797459" sldId="290"/>
        </pc:sldMkLst>
        <pc:spChg chg="mod">
          <ac:chgData name="Rachel J Houghton" userId="eb43c97e479d4048" providerId="LiveId" clId="{007C2FE8-F05E-4452-B4F0-38265110E16C}" dt="2020-08-29T12:45:06.916" v="343" actId="1076"/>
          <ac:spMkLst>
            <pc:docMk/>
            <pc:sldMk cId="3035797459" sldId="290"/>
            <ac:spMk id="7" creationId="{EB038B18-6793-406F-A3A8-9DCC57415279}"/>
          </ac:spMkLst>
        </pc:spChg>
      </pc:sldChg>
      <pc:sldChg chg="modSp mod">
        <pc:chgData name="Rachel J Houghton" userId="eb43c97e479d4048" providerId="LiveId" clId="{007C2FE8-F05E-4452-B4F0-38265110E16C}" dt="2020-08-28T15:12:03.578" v="198" actId="20577"/>
        <pc:sldMkLst>
          <pc:docMk/>
          <pc:sldMk cId="1563953691" sldId="291"/>
        </pc:sldMkLst>
        <pc:spChg chg="mod">
          <ac:chgData name="Rachel J Houghton" userId="eb43c97e479d4048" providerId="LiveId" clId="{007C2FE8-F05E-4452-B4F0-38265110E16C}" dt="2020-08-28T15:12:03.578" v="198" actId="20577"/>
          <ac:spMkLst>
            <pc:docMk/>
            <pc:sldMk cId="1563953691" sldId="291"/>
            <ac:spMk id="16" creationId="{5980B9A3-CD59-4144-8EA0-A760E962E12C}"/>
          </ac:spMkLst>
        </pc:spChg>
        <pc:spChg chg="mod">
          <ac:chgData name="Rachel J Houghton" userId="eb43c97e479d4048" providerId="LiveId" clId="{007C2FE8-F05E-4452-B4F0-38265110E16C}" dt="2020-08-28T15:11:33.437" v="191" actId="1076"/>
          <ac:spMkLst>
            <pc:docMk/>
            <pc:sldMk cId="1563953691" sldId="291"/>
            <ac:spMk id="51" creationId="{B117E192-61EF-407C-9E8C-6CCF657824D6}"/>
          </ac:spMkLst>
        </pc:spChg>
      </pc:sldChg>
      <pc:sldChg chg="modSp mod modAnim">
        <pc:chgData name="Rachel J Houghton" userId="eb43c97e479d4048" providerId="LiveId" clId="{007C2FE8-F05E-4452-B4F0-38265110E16C}" dt="2020-08-29T12:47:19.767" v="350" actId="20577"/>
        <pc:sldMkLst>
          <pc:docMk/>
          <pc:sldMk cId="4056535331" sldId="294"/>
        </pc:sldMkLst>
        <pc:spChg chg="mod">
          <ac:chgData name="Rachel J Houghton" userId="eb43c97e479d4048" providerId="LiveId" clId="{007C2FE8-F05E-4452-B4F0-38265110E16C}" dt="2020-08-29T12:47:19.767" v="350" actId="20577"/>
          <ac:spMkLst>
            <pc:docMk/>
            <pc:sldMk cId="4056535331" sldId="294"/>
            <ac:spMk id="10" creationId="{1343D504-7B1A-4E2B-96C3-7E91B1FFA16F}"/>
          </ac:spMkLst>
        </pc:spChg>
      </pc:sldChg>
      <pc:sldChg chg="modSp mod">
        <pc:chgData name="Rachel J Houghton" userId="eb43c97e479d4048" providerId="LiveId" clId="{007C2FE8-F05E-4452-B4F0-38265110E16C}" dt="2020-08-28T15:20:24.557" v="288"/>
        <pc:sldMkLst>
          <pc:docMk/>
          <pc:sldMk cId="1032489886" sldId="297"/>
        </pc:sldMkLst>
        <pc:spChg chg="mod">
          <ac:chgData name="Rachel J Houghton" userId="eb43c97e479d4048" providerId="LiveId" clId="{007C2FE8-F05E-4452-B4F0-38265110E16C}" dt="2020-08-28T15:20:24.557" v="288"/>
          <ac:spMkLst>
            <pc:docMk/>
            <pc:sldMk cId="1032489886" sldId="297"/>
            <ac:spMk id="4" creationId="{53790001-3C21-46B1-9A7B-DC77F08EB85E}"/>
          </ac:spMkLst>
        </pc:spChg>
        <pc:spChg chg="mod">
          <ac:chgData name="Rachel J Houghton" userId="eb43c97e479d4048" providerId="LiveId" clId="{007C2FE8-F05E-4452-B4F0-38265110E16C}" dt="2020-08-28T15:19:30.109" v="283" actId="255"/>
          <ac:spMkLst>
            <pc:docMk/>
            <pc:sldMk cId="1032489886" sldId="297"/>
            <ac:spMk id="6" creationId="{6F096D69-48A0-4787-9AD2-956064F1FDEA}"/>
          </ac:spMkLst>
        </pc:spChg>
        <pc:picChg chg="mod">
          <ac:chgData name="Rachel J Houghton" userId="eb43c97e479d4048" providerId="LiveId" clId="{007C2FE8-F05E-4452-B4F0-38265110E16C}" dt="2020-08-28T15:18:37.700" v="278" actId="1076"/>
          <ac:picMkLst>
            <pc:docMk/>
            <pc:sldMk cId="1032489886" sldId="297"/>
            <ac:picMk id="5" creationId="{68F9A0A6-6B12-4ED5-BF47-B468CE763A73}"/>
          </ac:picMkLst>
        </pc:picChg>
        <pc:picChg chg="mod">
          <ac:chgData name="Rachel J Houghton" userId="eb43c97e479d4048" providerId="LiveId" clId="{007C2FE8-F05E-4452-B4F0-38265110E16C}" dt="2020-08-28T15:18:37.700" v="278" actId="1076"/>
          <ac:picMkLst>
            <pc:docMk/>
            <pc:sldMk cId="1032489886" sldId="297"/>
            <ac:picMk id="8" creationId="{04A6FC20-7352-45E6-A56E-F71BCF89C9DB}"/>
          </ac:picMkLst>
        </pc:picChg>
        <pc:picChg chg="mod">
          <ac:chgData name="Rachel J Houghton" userId="eb43c97e479d4048" providerId="LiveId" clId="{007C2FE8-F05E-4452-B4F0-38265110E16C}" dt="2020-08-28T15:18:37.700" v="278" actId="1076"/>
          <ac:picMkLst>
            <pc:docMk/>
            <pc:sldMk cId="1032489886" sldId="297"/>
            <ac:picMk id="13" creationId="{E153BE31-01DA-4C46-92FB-C8CF41B78E31}"/>
          </ac:picMkLst>
        </pc:picChg>
        <pc:picChg chg="mod">
          <ac:chgData name="Rachel J Houghton" userId="eb43c97e479d4048" providerId="LiveId" clId="{007C2FE8-F05E-4452-B4F0-38265110E16C}" dt="2020-08-28T15:18:37.700" v="278" actId="1076"/>
          <ac:picMkLst>
            <pc:docMk/>
            <pc:sldMk cId="1032489886" sldId="297"/>
            <ac:picMk id="18" creationId="{9A029CC8-A72D-47B3-A621-EDC35E66F934}"/>
          </ac:picMkLst>
        </pc:picChg>
        <pc:picChg chg="mod">
          <ac:chgData name="Rachel J Houghton" userId="eb43c97e479d4048" providerId="LiveId" clId="{007C2FE8-F05E-4452-B4F0-38265110E16C}" dt="2020-08-28T15:18:56.933" v="282" actId="1076"/>
          <ac:picMkLst>
            <pc:docMk/>
            <pc:sldMk cId="1032489886" sldId="297"/>
            <ac:picMk id="19" creationId="{B4457A74-3822-458A-86D5-8EC0CE7393E2}"/>
          </ac:picMkLst>
        </pc:picChg>
        <pc:picChg chg="mod">
          <ac:chgData name="Rachel J Houghton" userId="eb43c97e479d4048" providerId="LiveId" clId="{007C2FE8-F05E-4452-B4F0-38265110E16C}" dt="2020-08-28T15:18:54.769" v="281" actId="1076"/>
          <ac:picMkLst>
            <pc:docMk/>
            <pc:sldMk cId="1032489886" sldId="297"/>
            <ac:picMk id="20" creationId="{CB651CC1-3BE1-4021-8211-4D97C7FC8228}"/>
          </ac:picMkLst>
        </pc:picChg>
        <pc:picChg chg="mod">
          <ac:chgData name="Rachel J Houghton" userId="eb43c97e479d4048" providerId="LiveId" clId="{007C2FE8-F05E-4452-B4F0-38265110E16C}" dt="2020-08-28T15:18:37.700" v="278" actId="1076"/>
          <ac:picMkLst>
            <pc:docMk/>
            <pc:sldMk cId="1032489886" sldId="297"/>
            <ac:picMk id="21" creationId="{0EA55374-1F83-45FC-BD2F-1B1B232632B5}"/>
          </ac:picMkLst>
        </pc:picChg>
        <pc:picChg chg="mod">
          <ac:chgData name="Rachel J Houghton" userId="eb43c97e479d4048" providerId="LiveId" clId="{007C2FE8-F05E-4452-B4F0-38265110E16C}" dt="2020-08-28T15:18:37.700" v="278" actId="1076"/>
          <ac:picMkLst>
            <pc:docMk/>
            <pc:sldMk cId="1032489886" sldId="297"/>
            <ac:picMk id="22" creationId="{BD5CA31D-896C-43AA-B3D1-55F34C29B8CC}"/>
          </ac:picMkLst>
        </pc:picChg>
        <pc:picChg chg="mod">
          <ac:chgData name="Rachel J Houghton" userId="eb43c97e479d4048" providerId="LiveId" clId="{007C2FE8-F05E-4452-B4F0-38265110E16C}" dt="2020-08-28T15:18:37.700" v="278" actId="1076"/>
          <ac:picMkLst>
            <pc:docMk/>
            <pc:sldMk cId="1032489886" sldId="297"/>
            <ac:picMk id="23" creationId="{5DE80992-0A04-4ADE-8B07-9C9D23DF41C3}"/>
          </ac:picMkLst>
        </pc:picChg>
        <pc:picChg chg="mod">
          <ac:chgData name="Rachel J Houghton" userId="eb43c97e479d4048" providerId="LiveId" clId="{007C2FE8-F05E-4452-B4F0-38265110E16C}" dt="2020-08-28T15:18:37.700" v="278" actId="1076"/>
          <ac:picMkLst>
            <pc:docMk/>
            <pc:sldMk cId="1032489886" sldId="297"/>
            <ac:picMk id="28" creationId="{E2C8F819-7E5B-47FD-ACA2-90CB52DD094C}"/>
          </ac:picMkLst>
        </pc:picChg>
      </pc:sldChg>
      <pc:sldChg chg="modSp mod">
        <pc:chgData name="Rachel J Houghton" userId="eb43c97e479d4048" providerId="LiveId" clId="{007C2FE8-F05E-4452-B4F0-38265110E16C}" dt="2020-08-28T14:56:56.343" v="24" actId="20577"/>
        <pc:sldMkLst>
          <pc:docMk/>
          <pc:sldMk cId="3442327758" sldId="298"/>
        </pc:sldMkLst>
        <pc:spChg chg="mod">
          <ac:chgData name="Rachel J Houghton" userId="eb43c97e479d4048" providerId="LiveId" clId="{007C2FE8-F05E-4452-B4F0-38265110E16C}" dt="2020-08-28T14:56:56.343" v="24" actId="20577"/>
          <ac:spMkLst>
            <pc:docMk/>
            <pc:sldMk cId="3442327758" sldId="298"/>
            <ac:spMk id="4" creationId="{7FA04951-9539-4E2B-88AC-8F57C8FE57BC}"/>
          </ac:spMkLst>
        </pc:spChg>
      </pc:sldChg>
      <pc:sldChg chg="modSp mod">
        <pc:chgData name="Rachel J Houghton" userId="eb43c97e479d4048" providerId="LiveId" clId="{007C2FE8-F05E-4452-B4F0-38265110E16C}" dt="2020-08-28T15:21:37.581" v="301" actId="14100"/>
        <pc:sldMkLst>
          <pc:docMk/>
          <pc:sldMk cId="901788535" sldId="313"/>
        </pc:sldMkLst>
        <pc:spChg chg="mod">
          <ac:chgData name="Rachel J Houghton" userId="eb43c97e479d4048" providerId="LiveId" clId="{007C2FE8-F05E-4452-B4F0-38265110E16C}" dt="2020-08-28T15:21:37.581" v="301" actId="14100"/>
          <ac:spMkLst>
            <pc:docMk/>
            <pc:sldMk cId="901788535" sldId="313"/>
            <ac:spMk id="5" creationId="{84EBA66E-98C2-4D6F-BFF4-5E40B1132E3A}"/>
          </ac:spMkLst>
        </pc:spChg>
        <pc:spChg chg="mod">
          <ac:chgData name="Rachel J Houghton" userId="eb43c97e479d4048" providerId="LiveId" clId="{007C2FE8-F05E-4452-B4F0-38265110E16C}" dt="2020-08-28T15:21:06.451" v="296" actId="20577"/>
          <ac:spMkLst>
            <pc:docMk/>
            <pc:sldMk cId="901788535" sldId="313"/>
            <ac:spMk id="6" creationId="{8DBF5BCB-F1DC-4C70-A0D2-E99D6CF62089}"/>
          </ac:spMkLst>
        </pc:spChg>
      </pc:sldChg>
      <pc:sldChg chg="modSp">
        <pc:chgData name="Rachel J Houghton" userId="eb43c97e479d4048" providerId="LiveId" clId="{007C2FE8-F05E-4452-B4F0-38265110E16C}" dt="2020-08-28T15:04:31.760" v="112" actId="20577"/>
        <pc:sldMkLst>
          <pc:docMk/>
          <pc:sldMk cId="2685328998" sldId="352"/>
        </pc:sldMkLst>
        <pc:spChg chg="mod">
          <ac:chgData name="Rachel J Houghton" userId="eb43c97e479d4048" providerId="LiveId" clId="{007C2FE8-F05E-4452-B4F0-38265110E16C}" dt="2020-08-28T15:04:31.760" v="112" actId="20577"/>
          <ac:spMkLst>
            <pc:docMk/>
            <pc:sldMk cId="2685328998" sldId="352"/>
            <ac:spMk id="7" creationId="{4A203F19-FE1B-4C32-8264-AF086E3FD4B2}"/>
          </ac:spMkLst>
        </pc:spChg>
        <pc:spChg chg="mod">
          <ac:chgData name="Rachel J Houghton" userId="eb43c97e479d4048" providerId="LiveId" clId="{007C2FE8-F05E-4452-B4F0-38265110E16C}" dt="2020-08-28T15:03:22.226" v="83" actId="207"/>
          <ac:spMkLst>
            <pc:docMk/>
            <pc:sldMk cId="2685328998" sldId="352"/>
            <ac:spMk id="27" creationId="{1E1BB60D-174D-41B8-8BC2-D8B80C4C5398}"/>
          </ac:spMkLst>
        </pc:spChg>
        <pc:spChg chg="mod">
          <ac:chgData name="Rachel J Houghton" userId="eb43c97e479d4048" providerId="LiveId" clId="{007C2FE8-F05E-4452-B4F0-38265110E16C}" dt="2020-08-28T15:03:27.659" v="84" actId="207"/>
          <ac:spMkLst>
            <pc:docMk/>
            <pc:sldMk cId="2685328998" sldId="352"/>
            <ac:spMk id="28" creationId="{B2EC2960-F4C6-425E-B8DB-9918C6B02D41}"/>
          </ac:spMkLst>
        </pc:spChg>
        <pc:spChg chg="mod">
          <ac:chgData name="Rachel J Houghton" userId="eb43c97e479d4048" providerId="LiveId" clId="{007C2FE8-F05E-4452-B4F0-38265110E16C}" dt="2020-08-28T15:03:35.894" v="85" actId="207"/>
          <ac:spMkLst>
            <pc:docMk/>
            <pc:sldMk cId="2685328998" sldId="352"/>
            <ac:spMk id="29" creationId="{9A520A7B-A5A4-459C-9A05-660552BAE882}"/>
          </ac:spMkLst>
        </pc:spChg>
      </pc:sldChg>
      <pc:sldChg chg="modSp mod">
        <pc:chgData name="Rachel J Houghton" userId="eb43c97e479d4048" providerId="LiveId" clId="{007C2FE8-F05E-4452-B4F0-38265110E16C}" dt="2020-08-28T14:57:51" v="41" actId="14100"/>
        <pc:sldMkLst>
          <pc:docMk/>
          <pc:sldMk cId="2819374454" sldId="469"/>
        </pc:sldMkLst>
        <pc:spChg chg="mod">
          <ac:chgData name="Rachel J Houghton" userId="eb43c97e479d4048" providerId="LiveId" clId="{007C2FE8-F05E-4452-B4F0-38265110E16C}" dt="2020-08-28T14:57:51" v="41" actId="14100"/>
          <ac:spMkLst>
            <pc:docMk/>
            <pc:sldMk cId="2819374454" sldId="469"/>
            <ac:spMk id="3" creationId="{02669792-3AA6-4C9E-8A29-6AC355504564}"/>
          </ac:spMkLst>
        </pc:spChg>
      </pc:sldChg>
      <pc:sldChg chg="modSp">
        <pc:chgData name="Rachel J Houghton" userId="eb43c97e479d4048" providerId="LiveId" clId="{007C2FE8-F05E-4452-B4F0-38265110E16C}" dt="2020-08-28T15:25:41.201" v="304" actId="20577"/>
        <pc:sldMkLst>
          <pc:docMk/>
          <pc:sldMk cId="2177052537" sldId="506"/>
        </pc:sldMkLst>
        <pc:spChg chg="mod">
          <ac:chgData name="Rachel J Houghton" userId="eb43c97e479d4048" providerId="LiveId" clId="{007C2FE8-F05E-4452-B4F0-38265110E16C}" dt="2020-08-28T15:25:28.808" v="303" actId="207"/>
          <ac:spMkLst>
            <pc:docMk/>
            <pc:sldMk cId="2177052537" sldId="506"/>
            <ac:spMk id="5" creationId="{3C4DB5E7-8A84-482D-B439-EA6A613A4CF3}"/>
          </ac:spMkLst>
        </pc:spChg>
        <pc:spChg chg="mod">
          <ac:chgData name="Rachel J Houghton" userId="eb43c97e479d4048" providerId="LiveId" clId="{007C2FE8-F05E-4452-B4F0-38265110E16C}" dt="2020-08-28T15:25:41.201" v="304" actId="20577"/>
          <ac:spMkLst>
            <pc:docMk/>
            <pc:sldMk cId="2177052537" sldId="506"/>
            <ac:spMk id="6" creationId="{FFCFAF39-C45C-4AF7-BE26-72A7B73340FA}"/>
          </ac:spMkLst>
        </pc:spChg>
      </pc:sldChg>
      <pc:sldChg chg="modSp mod">
        <pc:chgData name="Rachel J Houghton" userId="eb43c97e479d4048" providerId="LiveId" clId="{007C2FE8-F05E-4452-B4F0-38265110E16C}" dt="2020-08-28T15:27:50.962" v="317" actId="1076"/>
        <pc:sldMkLst>
          <pc:docMk/>
          <pc:sldMk cId="3147375345" sldId="507"/>
        </pc:sldMkLst>
        <pc:spChg chg="mod">
          <ac:chgData name="Rachel J Houghton" userId="eb43c97e479d4048" providerId="LiveId" clId="{007C2FE8-F05E-4452-B4F0-38265110E16C}" dt="2020-08-28T15:27:50.962" v="317" actId="1076"/>
          <ac:spMkLst>
            <pc:docMk/>
            <pc:sldMk cId="3147375345" sldId="507"/>
            <ac:spMk id="8" creationId="{17DF4C22-67E3-4539-B116-BFEF493CD9FB}"/>
          </ac:spMkLst>
        </pc:spChg>
        <pc:spChg chg="mod">
          <ac:chgData name="Rachel J Houghton" userId="eb43c97e479d4048" providerId="LiveId" clId="{007C2FE8-F05E-4452-B4F0-38265110E16C}" dt="2020-08-28T15:27:34.739" v="314" actId="20577"/>
          <ac:spMkLst>
            <pc:docMk/>
            <pc:sldMk cId="3147375345" sldId="507"/>
            <ac:spMk id="16" creationId="{37F77B0D-22D1-4B0F-B719-9D0EA758E98D}"/>
          </ac:spMkLst>
        </pc:spChg>
      </pc:sldChg>
      <pc:sldChg chg="modSp mod">
        <pc:chgData name="Rachel J Houghton" userId="eb43c97e479d4048" providerId="LiveId" clId="{007C2FE8-F05E-4452-B4F0-38265110E16C}" dt="2020-08-28T15:28:28.767" v="320" actId="14100"/>
        <pc:sldMkLst>
          <pc:docMk/>
          <pc:sldMk cId="975141255" sldId="508"/>
        </pc:sldMkLst>
        <pc:spChg chg="mod">
          <ac:chgData name="Rachel J Houghton" userId="eb43c97e479d4048" providerId="LiveId" clId="{007C2FE8-F05E-4452-B4F0-38265110E16C}" dt="2020-08-28T15:28:18.789" v="319" actId="207"/>
          <ac:spMkLst>
            <pc:docMk/>
            <pc:sldMk cId="975141255" sldId="508"/>
            <ac:spMk id="8" creationId="{DACCDC26-B97C-49FD-9333-6FFC43853A30}"/>
          </ac:spMkLst>
        </pc:spChg>
        <pc:spChg chg="mod">
          <ac:chgData name="Rachel J Houghton" userId="eb43c97e479d4048" providerId="LiveId" clId="{007C2FE8-F05E-4452-B4F0-38265110E16C}" dt="2020-08-28T15:28:28.767" v="320" actId="14100"/>
          <ac:spMkLst>
            <pc:docMk/>
            <pc:sldMk cId="975141255" sldId="508"/>
            <ac:spMk id="12" creationId="{FC735551-CD79-42A6-927E-2EA22B7724AB}"/>
          </ac:spMkLst>
        </pc:spChg>
      </pc:sldChg>
      <pc:sldChg chg="modSp mod">
        <pc:chgData name="Rachel J Houghton" userId="eb43c97e479d4048" providerId="LiveId" clId="{007C2FE8-F05E-4452-B4F0-38265110E16C}" dt="2020-08-28T15:31:16.046" v="340" actId="1076"/>
        <pc:sldMkLst>
          <pc:docMk/>
          <pc:sldMk cId="1132312555" sldId="623"/>
        </pc:sldMkLst>
        <pc:spChg chg="mod">
          <ac:chgData name="Rachel J Houghton" userId="eb43c97e479d4048" providerId="LiveId" clId="{007C2FE8-F05E-4452-B4F0-38265110E16C}" dt="2020-08-28T15:29:09.273" v="324" actId="207"/>
          <ac:spMkLst>
            <pc:docMk/>
            <pc:sldMk cId="1132312555" sldId="623"/>
            <ac:spMk id="4" creationId="{6A4E2521-659F-4C5A-952A-2D0A6CBAFFA0}"/>
          </ac:spMkLst>
        </pc:spChg>
        <pc:spChg chg="mod">
          <ac:chgData name="Rachel J Houghton" userId="eb43c97e479d4048" providerId="LiveId" clId="{007C2FE8-F05E-4452-B4F0-38265110E16C}" dt="2020-08-28T15:29:18.266" v="325" actId="20577"/>
          <ac:spMkLst>
            <pc:docMk/>
            <pc:sldMk cId="1132312555" sldId="623"/>
            <ac:spMk id="5" creationId="{EFD67B9C-9780-4DC3-BFEC-13AE1FF145AC}"/>
          </ac:spMkLst>
        </pc:spChg>
        <pc:spChg chg="mod">
          <ac:chgData name="Rachel J Houghton" userId="eb43c97e479d4048" providerId="LiveId" clId="{007C2FE8-F05E-4452-B4F0-38265110E16C}" dt="2020-08-28T15:31:16.046" v="340" actId="1076"/>
          <ac:spMkLst>
            <pc:docMk/>
            <pc:sldMk cId="1132312555" sldId="623"/>
            <ac:spMk id="30" creationId="{7E23A937-C0AC-4753-BF15-3D646994C446}"/>
          </ac:spMkLst>
        </pc:spChg>
        <pc:spChg chg="mod">
          <ac:chgData name="Rachel J Houghton" userId="eb43c97e479d4048" providerId="LiveId" clId="{007C2FE8-F05E-4452-B4F0-38265110E16C}" dt="2020-08-28T15:31:10.681" v="339" actId="1076"/>
          <ac:spMkLst>
            <pc:docMk/>
            <pc:sldMk cId="1132312555" sldId="623"/>
            <ac:spMk id="33" creationId="{0A99862B-B02B-468F-B341-8EB75B1EE740}"/>
          </ac:spMkLst>
        </pc:spChg>
        <pc:spChg chg="mod">
          <ac:chgData name="Rachel J Houghton" userId="eb43c97e479d4048" providerId="LiveId" clId="{007C2FE8-F05E-4452-B4F0-38265110E16C}" dt="2020-08-28T15:31:08.293" v="338" actId="1076"/>
          <ac:spMkLst>
            <pc:docMk/>
            <pc:sldMk cId="1132312555" sldId="623"/>
            <ac:spMk id="34" creationId="{BFCEFBA9-19F3-470D-9696-FB48ED4CF10A}"/>
          </ac:spMkLst>
        </pc:spChg>
        <pc:spChg chg="mod">
          <ac:chgData name="Rachel J Houghton" userId="eb43c97e479d4048" providerId="LiveId" clId="{007C2FE8-F05E-4452-B4F0-38265110E16C}" dt="2020-08-28T15:31:05.428" v="337" actId="1076"/>
          <ac:spMkLst>
            <pc:docMk/>
            <pc:sldMk cId="1132312555" sldId="623"/>
            <ac:spMk id="35" creationId="{E7DB19CE-8D5A-4413-9D5D-4EFC80D2EB45}"/>
          </ac:spMkLst>
        </pc:spChg>
        <pc:spChg chg="mod">
          <ac:chgData name="Rachel J Houghton" userId="eb43c97e479d4048" providerId="LiveId" clId="{007C2FE8-F05E-4452-B4F0-38265110E16C}" dt="2020-08-28T15:31:03.052" v="336" actId="1076"/>
          <ac:spMkLst>
            <pc:docMk/>
            <pc:sldMk cId="1132312555" sldId="623"/>
            <ac:spMk id="36" creationId="{20EBAB08-303E-425F-A277-5B85B367CF5B}"/>
          </ac:spMkLst>
        </pc:spChg>
      </pc:sldChg>
    </pc:docChg>
  </pc:docChgLst>
</pc:chgInfo>
</file>

<file path=ppt/drawings/_rels/vmlDrawing1.vml.rels><?xml version="1.0" encoding="UTF-8" standalone="yes"?>
<Relationships xmlns="http://schemas.openxmlformats.org/package/2006/relationships"><Relationship Id="rId1" Type="http://schemas.openxmlformats.org/officeDocument/2006/relationships/image" Target="../media/image16.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0.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24.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28.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32.wmf"/></Relationships>
</file>

<file path=ppt/drawings/_rels/vmlDrawing6.vml.rels><?xml version="1.0" encoding="UTF-8" standalone="yes"?>
<Relationships xmlns="http://schemas.openxmlformats.org/package/2006/relationships"><Relationship Id="rId3" Type="http://schemas.openxmlformats.org/officeDocument/2006/relationships/image" Target="../media/image38.wmf"/><Relationship Id="rId2" Type="http://schemas.openxmlformats.org/officeDocument/2006/relationships/image" Target="../media/image37.wmf"/><Relationship Id="rId1" Type="http://schemas.openxmlformats.org/officeDocument/2006/relationships/image" Target="../media/image36.wmf"/><Relationship Id="rId4" Type="http://schemas.openxmlformats.org/officeDocument/2006/relationships/image" Target="../media/image39.wmf"/></Relationships>
</file>

<file path=ppt/drawings/_rels/vmlDrawing7.vml.rels><?xml version="1.0" encoding="UTF-8" standalone="yes"?>
<Relationships xmlns="http://schemas.openxmlformats.org/package/2006/relationships"><Relationship Id="rId3" Type="http://schemas.openxmlformats.org/officeDocument/2006/relationships/image" Target="../media/image43.wmf"/><Relationship Id="rId2" Type="http://schemas.openxmlformats.org/officeDocument/2006/relationships/image" Target="../media/image42.wmf"/><Relationship Id="rId1" Type="http://schemas.openxmlformats.org/officeDocument/2006/relationships/image" Target="../media/image41.wmf"/><Relationship Id="rId5" Type="http://schemas.openxmlformats.org/officeDocument/2006/relationships/image" Target="../media/image44.wmf"/><Relationship Id="rId4" Type="http://schemas.openxmlformats.org/officeDocument/2006/relationships/image" Target="../media/image39.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D94EFC8-8799-4F4C-8315-F132E4ECEA7D}" type="datetimeFigureOut">
              <a:rPr lang="en-GB" smtClean="0"/>
              <a:t>29/08/2020</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B825CF7-397B-40E2-885F-DC75A9265B37}" type="slidenum">
              <a:rPr lang="en-GB" smtClean="0"/>
              <a:t>‹#›</a:t>
            </a:fld>
            <a:endParaRPr lang="en-GB"/>
          </a:p>
        </p:txBody>
      </p:sp>
    </p:spTree>
    <p:extLst>
      <p:ext uri="{BB962C8B-B14F-4D97-AF65-F5344CB8AC3E}">
        <p14:creationId xmlns:p14="http://schemas.microsoft.com/office/powerpoint/2010/main" val="327131284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5477B08E-F819-4255-AC4F-EF53476C5F78}" type="slidenum">
              <a:rPr lang="en-GB" smtClean="0"/>
              <a:t>3</a:t>
            </a:fld>
            <a:endParaRPr lang="en-GB" dirty="0"/>
          </a:p>
        </p:txBody>
      </p:sp>
    </p:spTree>
    <p:extLst>
      <p:ext uri="{BB962C8B-B14F-4D97-AF65-F5344CB8AC3E}">
        <p14:creationId xmlns:p14="http://schemas.microsoft.com/office/powerpoint/2010/main" val="396619730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14</a:t>
            </a:fld>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42112830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15</a:t>
            </a:fld>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55624851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16</a:t>
            </a:fld>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1732126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r>
                  <a:rPr lang="en-GB" sz="1200" i="1" kern="1200" dirty="0">
                    <a:solidFill>
                      <a:schemeClr val="tx1"/>
                    </a:solidFill>
                    <a:effectLst/>
                    <a:latin typeface="+mn-lt"/>
                    <a:ea typeface="+mn-ea"/>
                    <a:cs typeface="+mn-cs"/>
                  </a:rPr>
                  <a:t>How do we say </a:t>
                </a:r>
                <a14:m>
                  <m:oMath xmlns:m="http://schemas.openxmlformats.org/officeDocument/2006/math">
                    <m:f>
                      <m:fPr>
                        <m:ctrlPr>
                          <a:rPr lang="en-GB" sz="1200" i="1" kern="1200">
                            <a:solidFill>
                              <a:schemeClr val="tx1"/>
                            </a:solidFill>
                            <a:effectLst/>
                            <a:latin typeface="Cambria Math" panose="02040503050406030204" pitchFamily="18" charset="0"/>
                            <a:ea typeface="+mn-ea"/>
                            <a:cs typeface="+mn-cs"/>
                          </a:rPr>
                        </m:ctrlPr>
                      </m:fPr>
                      <m:num>
                        <m:r>
                          <a:rPr lang="en-GB" sz="1200" i="1" kern="1200">
                            <a:solidFill>
                              <a:schemeClr val="tx1"/>
                            </a:solidFill>
                            <a:effectLst/>
                            <a:latin typeface="Cambria Math" panose="02040503050406030204" pitchFamily="18" charset="0"/>
                            <a:ea typeface="+mn-ea"/>
                            <a:cs typeface="+mn-cs"/>
                          </a:rPr>
                          <m:t>1</m:t>
                        </m:r>
                      </m:num>
                      <m:den>
                        <m:r>
                          <a:rPr lang="en-GB" sz="1200" i="1" kern="1200">
                            <a:solidFill>
                              <a:schemeClr val="tx1"/>
                            </a:solidFill>
                            <a:effectLst/>
                            <a:latin typeface="Cambria Math" panose="02040503050406030204" pitchFamily="18" charset="0"/>
                            <a:ea typeface="+mn-ea"/>
                            <a:cs typeface="+mn-cs"/>
                          </a:rPr>
                          <m:t>7</m:t>
                        </m:r>
                      </m:den>
                    </m:f>
                  </m:oMath>
                </a14:m>
                <a:r>
                  <a:rPr lang="en-GB" sz="1200" i="1" kern="1200" dirty="0">
                    <a:solidFill>
                      <a:schemeClr val="tx1"/>
                    </a:solidFill>
                    <a:effectLst/>
                    <a:latin typeface="+mn-lt"/>
                    <a:ea typeface="+mn-ea"/>
                    <a:cs typeface="+mn-cs"/>
                  </a:rPr>
                  <a:t> in words?</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How do we write “one twelfth”?</a:t>
                </a:r>
                <a:endParaRPr lang="en-GB" sz="1200" kern="1200" dirty="0">
                  <a:solidFill>
                    <a:schemeClr val="tx1"/>
                  </a:solidFill>
                  <a:effectLst/>
                  <a:latin typeface="+mn-lt"/>
                  <a:ea typeface="+mn-ea"/>
                  <a:cs typeface="+mn-cs"/>
                </a:endParaRPr>
              </a:p>
            </p:txBody>
          </p:sp>
        </mc:Choice>
        <mc:Fallback xmlns="">
          <p:sp>
            <p:nvSpPr>
              <p:cNvPr id="3" name="Notes Placeholder 2"/>
              <p:cNvSpPr>
                <a:spLocks noGrp="1"/>
              </p:cNvSpPr>
              <p:nvPr>
                <p:ph type="body" idx="1"/>
              </p:nvPr>
            </p:nvSpPr>
            <p:spPr/>
            <p:txBody>
              <a:bodyPr/>
              <a:lstStyle/>
              <a:p>
                <a:r>
                  <a:rPr lang="en-GB" sz="1200" i="1" kern="1200" dirty="0">
                    <a:solidFill>
                      <a:schemeClr val="tx1"/>
                    </a:solidFill>
                    <a:effectLst/>
                    <a:latin typeface="+mn-lt"/>
                    <a:ea typeface="+mn-ea"/>
                    <a:cs typeface="+mn-cs"/>
                  </a:rPr>
                  <a:t>How do we say </a:t>
                </a:r>
                <a:r>
                  <a:rPr lang="en-GB" sz="1200" i="0" kern="1200">
                    <a:solidFill>
                      <a:schemeClr val="tx1"/>
                    </a:solidFill>
                    <a:effectLst/>
                    <a:latin typeface="+mn-lt"/>
                    <a:ea typeface="+mn-ea"/>
                    <a:cs typeface="+mn-cs"/>
                  </a:rPr>
                  <a:t>1/7</a:t>
                </a:r>
                <a:r>
                  <a:rPr lang="en-GB" sz="1200" i="1" kern="1200" dirty="0">
                    <a:solidFill>
                      <a:schemeClr val="tx1"/>
                    </a:solidFill>
                    <a:effectLst/>
                    <a:latin typeface="+mn-lt"/>
                    <a:ea typeface="+mn-ea"/>
                    <a:cs typeface="+mn-cs"/>
                  </a:rPr>
                  <a:t> in words?</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How do we write “one twelfth”?</a:t>
                </a:r>
                <a:endParaRPr lang="en-GB" sz="1200" kern="1200" dirty="0">
                  <a:solidFill>
                    <a:schemeClr val="tx1"/>
                  </a:solidFill>
                  <a:effectLst/>
                  <a:latin typeface="+mn-lt"/>
                  <a:ea typeface="+mn-ea"/>
                  <a:cs typeface="+mn-cs"/>
                </a:endParaRPr>
              </a:p>
            </p:txBody>
          </p:sp>
        </mc:Fallback>
      </mc:AlternateContent>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17</a:t>
            </a:fld>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98152244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i="1" kern="1200" dirty="0">
                <a:solidFill>
                  <a:schemeClr val="tx1"/>
                </a:solidFill>
                <a:effectLst/>
                <a:latin typeface="+mn-lt"/>
                <a:ea typeface="+mn-ea"/>
                <a:cs typeface="+mn-cs"/>
              </a:rPr>
              <a:t>The whole has been divided into six equal parts.</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Each equal part is one-sixth of the whole.</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One-sixth of the whole ribbon has been cut off. </a:t>
            </a: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18</a:t>
            </a:fld>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02039294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19</a:t>
            </a:fld>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24467120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i="1" kern="1200" dirty="0">
                <a:solidFill>
                  <a:schemeClr val="tx1"/>
                </a:solidFill>
                <a:effectLst/>
                <a:latin typeface="+mn-lt"/>
                <a:ea typeface="+mn-ea"/>
                <a:cs typeface="+mn-cs"/>
              </a:rPr>
              <a:t>For each example, use the stem sentence:</a:t>
            </a:r>
            <a:br>
              <a:rPr lang="en-GB" sz="1200" i="1" kern="1200" dirty="0">
                <a:solidFill>
                  <a:schemeClr val="tx1"/>
                </a:solidFill>
                <a:effectLst/>
                <a:latin typeface="+mn-lt"/>
                <a:ea typeface="+mn-ea"/>
                <a:cs typeface="+mn-cs"/>
              </a:rPr>
            </a:br>
            <a:r>
              <a:rPr lang="en-GB" sz="1200" i="1" kern="1200" dirty="0">
                <a:solidFill>
                  <a:schemeClr val="tx1"/>
                </a:solidFill>
                <a:effectLst/>
                <a:latin typeface="+mn-lt"/>
                <a:ea typeface="+mn-ea"/>
                <a:cs typeface="+mn-cs"/>
              </a:rPr>
              <a:t>I have ____ one-sixths; I have ____-sixths.</a:t>
            </a: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20</a:t>
            </a:fld>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17750355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21</a:t>
            </a:fld>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11352803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i="1" kern="1200" dirty="0">
                <a:solidFill>
                  <a:schemeClr val="tx1"/>
                </a:solidFill>
                <a:effectLst/>
                <a:latin typeface="+mn-lt"/>
                <a:ea typeface="+mn-ea"/>
                <a:cs typeface="+mn-cs"/>
              </a:rPr>
              <a:t>What does the ‘6’ represent?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i="1" kern="1200" dirty="0">
                <a:solidFill>
                  <a:schemeClr val="tx1"/>
                </a:solidFill>
                <a:effectLst/>
                <a:latin typeface="+mn-lt"/>
                <a:ea typeface="+mn-ea"/>
                <a:cs typeface="+mn-cs"/>
              </a:rPr>
              <a:t>What does the ‘5’ represent?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i="1" kern="1200" dirty="0">
                <a:solidFill>
                  <a:schemeClr val="tx1"/>
                </a:solidFill>
                <a:effectLst/>
                <a:latin typeface="+mn-lt"/>
                <a:ea typeface="+mn-ea"/>
                <a:cs typeface="+mn-cs"/>
              </a:rPr>
              <a:t>The whole has been divided into six equal parts.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i="1" kern="1200" dirty="0">
                <a:solidFill>
                  <a:schemeClr val="tx1"/>
                </a:solidFill>
                <a:effectLst/>
                <a:latin typeface="+mn-lt"/>
                <a:ea typeface="+mn-ea"/>
                <a:cs typeface="+mn-cs"/>
              </a:rPr>
              <a:t>Five of the parts are shaded.</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i="1" kern="1200" dirty="0">
                <a:solidFill>
                  <a:schemeClr val="tx1"/>
                </a:solidFill>
                <a:effectLst/>
                <a:latin typeface="+mn-lt"/>
                <a:ea typeface="+mn-ea"/>
                <a:cs typeface="+mn-cs"/>
              </a:rPr>
              <a:t>This is five-sixths of the whole. </a:t>
            </a: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22</a:t>
            </a:fld>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74831714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i="1" kern="1200" dirty="0">
                <a:solidFill>
                  <a:schemeClr val="tx1"/>
                </a:solidFill>
                <a:effectLst/>
                <a:latin typeface="+mn-lt"/>
                <a:ea typeface="+mn-ea"/>
                <a:cs typeface="+mn-cs"/>
              </a:rPr>
              <a:t>What does the ‘3’ represent?</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What does the ‘2’ represent? </a:t>
            </a: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23</a:t>
            </a:fld>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6952525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5477B08E-F819-4255-AC4F-EF53476C5F78}" type="slidenum">
              <a:rPr lang="en-GB" smtClean="0"/>
              <a:t>4</a:t>
            </a:fld>
            <a:endParaRPr lang="en-GB" dirty="0"/>
          </a:p>
        </p:txBody>
      </p:sp>
    </p:spTree>
    <p:extLst>
      <p:ext uri="{BB962C8B-B14F-4D97-AF65-F5344CB8AC3E}">
        <p14:creationId xmlns:p14="http://schemas.microsoft.com/office/powerpoint/2010/main" val="288805783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i="1" kern="1200" dirty="0">
                <a:solidFill>
                  <a:schemeClr val="tx1"/>
                </a:solidFill>
                <a:effectLst/>
                <a:latin typeface="+mn-lt"/>
                <a:ea typeface="+mn-ea"/>
                <a:cs typeface="+mn-cs"/>
              </a:rPr>
              <a:t>The whole has been divided into five equal parts.  </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Three of the equal parts have been shaded.</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What does the ‘5’ represent?</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What does the ‘3’ represent?</a:t>
            </a:r>
            <a:r>
              <a:rPr lang="en-GB" sz="1200" kern="1200" dirty="0">
                <a:solidFill>
                  <a:schemeClr val="tx1"/>
                </a:solidFill>
                <a:effectLst/>
                <a:latin typeface="+mn-lt"/>
                <a:ea typeface="+mn-ea"/>
                <a:cs typeface="+mn-cs"/>
              </a:rPr>
              <a:t> </a:t>
            </a: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24</a:t>
            </a:fld>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5219139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i="1" kern="1200" dirty="0">
                <a:solidFill>
                  <a:schemeClr val="tx1"/>
                </a:solidFill>
                <a:effectLst/>
                <a:latin typeface="+mn-lt"/>
                <a:ea typeface="+mn-ea"/>
                <a:cs typeface="+mn-cs"/>
              </a:rPr>
              <a:t>The whole has been divided into four equal parts.  </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Three of the equal parts have been shaded.</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What does the ‘4’ represent?</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What does the ‘3’ represent? </a:t>
            </a: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25</a:t>
            </a:fld>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97341313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i="1" kern="1200" dirty="0">
                <a:solidFill>
                  <a:schemeClr val="tx1"/>
                </a:solidFill>
                <a:effectLst/>
                <a:latin typeface="+mn-lt"/>
                <a:ea typeface="+mn-ea"/>
                <a:cs typeface="+mn-cs"/>
              </a:rPr>
              <a:t>The whole has been divided into two equal parts.  </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Two of the equal parts have been shaded.</a:t>
            </a: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26</a:t>
            </a:fld>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19348684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27</a:t>
            </a:fld>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06536904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28</a:t>
            </a:fld>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56739882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7</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70564314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8</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38556359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FB300F5C-91D6-4213-B130-E9EA953F5C06}"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9</a:t>
            </a:fld>
            <a:endParaRPr kumimoji="0" lang="en-GB"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75611038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10</a:t>
            </a:fld>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17371711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11</a:t>
            </a:fld>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47684252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12</a:t>
            </a:fld>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95598711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13</a:t>
            </a:fld>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88937477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slideMaster" Target="../slideMasters/slideMaster2.xml"/><Relationship Id="rId1" Type="http://schemas.openxmlformats.org/officeDocument/2006/relationships/themeOverride" Target="../theme/themeOverride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E87F3B16-21C0-4F4C-A604-A71D44B1F51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p:blipFill>
        <p:spPr bwMode="auto">
          <a:xfrm>
            <a:off x="0" y="0"/>
            <a:ext cx="12228689" cy="687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037" name="Rectangle 5"/>
          <p:cNvSpPr>
            <a:spLocks noGrp="1" noChangeArrowheads="1"/>
          </p:cNvSpPr>
          <p:nvPr>
            <p:ph type="subTitle" idx="1"/>
          </p:nvPr>
        </p:nvSpPr>
        <p:spPr>
          <a:xfrm>
            <a:off x="609594" y="2538422"/>
            <a:ext cx="5486406" cy="3017426"/>
          </a:xfrm>
        </p:spPr>
        <p:txBody>
          <a:bodyPr/>
          <a:lstStyle>
            <a:lvl1pPr marL="0" indent="0">
              <a:defRPr sz="4000" b="0">
                <a:solidFill>
                  <a:schemeClr val="bg1"/>
                </a:solidFill>
              </a:defRPr>
            </a:lvl1pPr>
          </a:lstStyle>
          <a:p>
            <a:pPr lvl="0"/>
            <a:r>
              <a:rPr lang="en-GB" noProof="0" dirty="0"/>
              <a:t>Click to edit Master subtitle style</a:t>
            </a:r>
          </a:p>
        </p:txBody>
      </p:sp>
      <p:sp>
        <p:nvSpPr>
          <p:cNvPr id="7" name="Date Placeholder 6">
            <a:extLst>
              <a:ext uri="{FF2B5EF4-FFF2-40B4-BE49-F238E27FC236}">
                <a16:creationId xmlns:a16="http://schemas.microsoft.com/office/drawing/2014/main" id="{FF959467-41A6-455E-929A-E40D1059C340}"/>
              </a:ext>
            </a:extLst>
          </p:cNvPr>
          <p:cNvSpPr>
            <a:spLocks noGrp="1" noChangeArrowheads="1"/>
          </p:cNvSpPr>
          <p:nvPr>
            <p:ph type="dt" sz="half" idx="10"/>
          </p:nvPr>
        </p:nvSpPr>
        <p:spPr/>
        <p:txBody>
          <a:bodyPr/>
          <a:lstStyle>
            <a:lvl1pPr>
              <a:defRPr>
                <a:solidFill>
                  <a:schemeClr val="accent2"/>
                </a:solidFill>
              </a:defRPr>
            </a:lvl1pPr>
          </a:lstStyle>
          <a:p>
            <a:pPr>
              <a:defRPr/>
            </a:pPr>
            <a:endParaRPr lang="en-GB" dirty="0"/>
          </a:p>
        </p:txBody>
      </p:sp>
      <p:sp>
        <p:nvSpPr>
          <p:cNvPr id="8" name="Footer Placeholder 7">
            <a:extLst>
              <a:ext uri="{FF2B5EF4-FFF2-40B4-BE49-F238E27FC236}">
                <a16:creationId xmlns:a16="http://schemas.microsoft.com/office/drawing/2014/main" id="{80EA04C3-E93E-45FB-8B42-78A38976AF52}"/>
              </a:ext>
            </a:extLst>
          </p:cNvPr>
          <p:cNvSpPr>
            <a:spLocks noGrp="1" noChangeArrowheads="1"/>
          </p:cNvSpPr>
          <p:nvPr>
            <p:ph type="ftr" sz="quarter" idx="11"/>
          </p:nvPr>
        </p:nvSpPr>
        <p:spPr>
          <a:xfrm>
            <a:off x="3503090" y="6248400"/>
            <a:ext cx="8544983" cy="457200"/>
          </a:xfrm>
        </p:spPr>
        <p:txBody>
          <a:bodyPr/>
          <a:lstStyle>
            <a:lvl1pPr>
              <a:defRPr>
                <a:solidFill>
                  <a:schemeClr val="accent2"/>
                </a:solidFill>
              </a:defRPr>
            </a:lvl1pPr>
          </a:lstStyle>
          <a:p>
            <a:pPr>
              <a:defRPr/>
            </a:pPr>
            <a:endParaRPr lang="en-GB" dirty="0"/>
          </a:p>
        </p:txBody>
      </p:sp>
      <p:sp>
        <p:nvSpPr>
          <p:cNvPr id="12" name="TextBox 11">
            <a:extLst>
              <a:ext uri="{FF2B5EF4-FFF2-40B4-BE49-F238E27FC236}">
                <a16:creationId xmlns:a16="http://schemas.microsoft.com/office/drawing/2014/main" id="{61B5174B-DF74-462C-8BBD-BCEA0088BA35}"/>
              </a:ext>
            </a:extLst>
          </p:cNvPr>
          <p:cNvSpPr txBox="1"/>
          <p:nvPr userDrawn="1"/>
        </p:nvSpPr>
        <p:spPr>
          <a:xfrm>
            <a:off x="609592" y="2031179"/>
            <a:ext cx="3700387" cy="400110"/>
          </a:xfrm>
          <a:prstGeom prst="rect">
            <a:avLst/>
          </a:prstGeom>
          <a:noFill/>
        </p:spPr>
        <p:txBody>
          <a:bodyPr wrap="square" rtlCol="0">
            <a:spAutoFit/>
          </a:bodyPr>
          <a:lstStyle/>
          <a:p>
            <a:pPr>
              <a:buNone/>
            </a:pPr>
            <a:r>
              <a:rPr lang="en-GB" sz="2000" b="1" noProof="0" dirty="0">
                <a:solidFill>
                  <a:schemeClr val="bg1"/>
                </a:solidFill>
                <a:latin typeface="Arial" panose="020B0604020202020204" pitchFamily="34" charset="0"/>
                <a:cs typeface="Arial" panose="020B0604020202020204" pitchFamily="34" charset="0"/>
              </a:rPr>
              <a:t>Ready-to-Progress Criterion</a:t>
            </a:r>
            <a:endParaRPr lang="en-GB" sz="2000" b="1" dirty="0">
              <a:solidFill>
                <a:schemeClr val="bg1"/>
              </a:solidFill>
              <a:latin typeface="Arial" panose="020B0604020202020204" pitchFamily="34" charset="0"/>
              <a:cs typeface="Arial" panose="020B0604020202020204" pitchFamily="34" charset="0"/>
            </a:endParaRPr>
          </a:p>
        </p:txBody>
      </p:sp>
      <p:sp>
        <p:nvSpPr>
          <p:cNvPr id="5" name="Text Placeholder 4">
            <a:extLst>
              <a:ext uri="{FF2B5EF4-FFF2-40B4-BE49-F238E27FC236}">
                <a16:creationId xmlns:a16="http://schemas.microsoft.com/office/drawing/2014/main" id="{32A2980B-E628-4A74-AB9C-C311E196B2D9}"/>
              </a:ext>
            </a:extLst>
          </p:cNvPr>
          <p:cNvSpPr>
            <a:spLocks noGrp="1"/>
          </p:cNvSpPr>
          <p:nvPr>
            <p:ph type="body" sz="quarter" idx="12" hasCustomPrompt="1"/>
          </p:nvPr>
        </p:nvSpPr>
        <p:spPr>
          <a:xfrm>
            <a:off x="4112499" y="2064359"/>
            <a:ext cx="2239760" cy="457200"/>
          </a:xfrm>
        </p:spPr>
        <p:txBody>
          <a:bodyPr>
            <a:normAutofit/>
          </a:bodyPr>
          <a:lstStyle>
            <a:lvl1pPr>
              <a:defRPr sz="2000" b="1">
                <a:solidFill>
                  <a:schemeClr val="bg1"/>
                </a:solidFill>
              </a:defRPr>
            </a:lvl1pPr>
            <a:lvl4pPr marL="1028674" indent="0">
              <a:buNone/>
              <a:defRPr/>
            </a:lvl4pPr>
            <a:lvl5pPr marL="1371566" indent="0" algn="l">
              <a:buNone/>
              <a:defRPr sz="2400" b="1">
                <a:solidFill>
                  <a:schemeClr val="bg1"/>
                </a:solidFill>
              </a:defRPr>
            </a:lvl5pPr>
          </a:lstStyle>
          <a:p>
            <a:pPr lvl="0"/>
            <a:r>
              <a:rPr lang="en-GB" dirty="0"/>
              <a:t>[e.g. 4NPV-1]</a:t>
            </a:r>
          </a:p>
        </p:txBody>
      </p:sp>
      <p:sp>
        <p:nvSpPr>
          <p:cNvPr id="15" name="TextBox 14">
            <a:extLst>
              <a:ext uri="{FF2B5EF4-FFF2-40B4-BE49-F238E27FC236}">
                <a16:creationId xmlns:a16="http://schemas.microsoft.com/office/drawing/2014/main" id="{932C9316-8FD4-4FD4-8E85-1A613ACCE808}"/>
              </a:ext>
            </a:extLst>
          </p:cNvPr>
          <p:cNvSpPr txBox="1"/>
          <p:nvPr userDrawn="1"/>
        </p:nvSpPr>
        <p:spPr>
          <a:xfrm>
            <a:off x="609593" y="473825"/>
            <a:ext cx="5557355" cy="430887"/>
          </a:xfrm>
          <a:prstGeom prst="rect">
            <a:avLst/>
          </a:prstGeom>
          <a:noFill/>
        </p:spPr>
        <p:txBody>
          <a:bodyPr wrap="square" rtlCol="0">
            <a:spAutoFit/>
          </a:bodyPr>
          <a:lstStyle/>
          <a:p>
            <a:pPr>
              <a:buNone/>
            </a:pPr>
            <a:r>
              <a:rPr lang="en-GB" sz="1100" b="1" dirty="0">
                <a:solidFill>
                  <a:srgbClr val="FBF5D4"/>
                </a:solidFill>
                <a:latin typeface="Arial" panose="020B0604020202020204" pitchFamily="34" charset="0"/>
                <a:cs typeface="Arial" panose="020B0604020202020204" pitchFamily="34" charset="0"/>
              </a:rPr>
              <a:t>DfE Primary National Curriculum Guidance 2020                                   </a:t>
            </a:r>
          </a:p>
          <a:p>
            <a:pPr>
              <a:buNone/>
            </a:pPr>
            <a:r>
              <a:rPr lang="en-GB" sz="1100" b="0" dirty="0">
                <a:solidFill>
                  <a:srgbClr val="FBF5D4"/>
                </a:solidFill>
                <a:latin typeface="Arial" panose="020B0604020202020204" pitchFamily="34" charset="0"/>
                <a:cs typeface="Arial" panose="020B0604020202020204" pitchFamily="34" charset="0"/>
              </a:rPr>
              <a:t>Supporting Materials for the Ready-to-Progress Criteria</a:t>
            </a:r>
          </a:p>
        </p:txBody>
      </p:sp>
      <p:cxnSp>
        <p:nvCxnSpPr>
          <p:cNvPr id="16" name="Straight Connector 15">
            <a:extLst>
              <a:ext uri="{FF2B5EF4-FFF2-40B4-BE49-F238E27FC236}">
                <a16:creationId xmlns:a16="http://schemas.microsoft.com/office/drawing/2014/main" id="{79E55BB7-9C17-4F8C-93E6-62AA523F53CC}"/>
              </a:ext>
            </a:extLst>
          </p:cNvPr>
          <p:cNvCxnSpPr>
            <a:cxnSpLocks/>
          </p:cNvCxnSpPr>
          <p:nvPr userDrawn="1"/>
        </p:nvCxnSpPr>
        <p:spPr bwMode="auto">
          <a:xfrm rot="5400000">
            <a:off x="1285150" y="436965"/>
            <a:ext cx="0" cy="1170432"/>
          </a:xfrm>
          <a:prstGeom prst="line">
            <a:avLst/>
          </a:prstGeom>
          <a:ln w="25400">
            <a:solidFill>
              <a:srgbClr val="FBF5D4"/>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56764506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1511F86-0498-45AC-91EB-811F623B6D95}"/>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2" name="Title 1"/>
          <p:cNvSpPr>
            <a:spLocks noGrp="1"/>
          </p:cNvSpPr>
          <p:nvPr>
            <p:ph type="title"/>
          </p:nvPr>
        </p:nvSpPr>
        <p:spPr>
          <a:xfrm>
            <a:off x="601035" y="430660"/>
            <a:ext cx="10972800" cy="982117"/>
          </a:xfrm>
        </p:spPr>
        <p:txBody>
          <a:bodyPr anchor="t"/>
          <a:lstStyle>
            <a:lvl1pPr>
              <a:defRPr>
                <a:solidFill>
                  <a:srgbClr val="585858"/>
                </a:solidFill>
              </a:defRPr>
            </a:lvl1pPr>
          </a:lstStyle>
          <a:p>
            <a:r>
              <a:rPr lang="en-US" dirty="0"/>
              <a:t>Click to edit Master title style</a:t>
            </a:r>
            <a:endParaRPr lang="en-GB" dirty="0"/>
          </a:p>
        </p:txBody>
      </p:sp>
      <p:sp>
        <p:nvSpPr>
          <p:cNvPr id="3" name="Content Placeholder 2"/>
          <p:cNvSpPr>
            <a:spLocks noGrp="1"/>
          </p:cNvSpPr>
          <p:nvPr>
            <p:ph idx="1"/>
          </p:nvPr>
        </p:nvSpPr>
        <p:spPr>
          <a:xfrm>
            <a:off x="609600" y="1556792"/>
            <a:ext cx="10972800" cy="3888432"/>
          </a:xfrm>
        </p:spPr>
        <p:txBody>
          <a:bodyPr/>
          <a:lstStyle>
            <a:lvl1pPr>
              <a:defRPr>
                <a:solidFill>
                  <a:srgbClr val="585858"/>
                </a:solidFill>
              </a:defRPr>
            </a:lvl1pPr>
            <a:lvl2pPr marL="557199" indent="-214308">
              <a:buClr>
                <a:srgbClr val="347574"/>
              </a:buClr>
              <a:buFont typeface="Arial" panose="020B0604020202020204" pitchFamily="34" charset="0"/>
              <a:buChar char="•"/>
              <a:defRPr>
                <a:solidFill>
                  <a:srgbClr val="585858"/>
                </a:solidFill>
              </a:defRPr>
            </a:lvl2pPr>
            <a:lvl3pPr marL="857228" indent="-171446">
              <a:buClr>
                <a:srgbClr val="347574"/>
              </a:buClr>
              <a:buFont typeface="Arial" panose="020B0604020202020204" pitchFamily="34" charset="0"/>
              <a:buChar char="•"/>
              <a:defRPr>
                <a:solidFill>
                  <a:srgbClr val="585858"/>
                </a:solidFill>
              </a:defRPr>
            </a:lvl3pPr>
            <a:lvl4pPr marL="1200120" indent="-171446">
              <a:buClr>
                <a:srgbClr val="347574"/>
              </a:buClr>
              <a:buFont typeface="Arial" panose="020B0604020202020204" pitchFamily="34" charset="0"/>
              <a:buChar char="•"/>
              <a:defRPr>
                <a:solidFill>
                  <a:srgbClr val="585858"/>
                </a:solidFill>
              </a:defRPr>
            </a:lvl4pPr>
            <a:lvl5pPr marL="1543012" indent="-171446">
              <a:buClr>
                <a:srgbClr val="347574"/>
              </a:buClr>
              <a:buFont typeface="Arial" panose="020B0604020202020204" pitchFamily="34" charset="0"/>
              <a:buChar char="•"/>
              <a:defRPr>
                <a:solidFill>
                  <a:srgbClr val="585858"/>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Rectangle 6">
            <a:extLst>
              <a:ext uri="{FF2B5EF4-FFF2-40B4-BE49-F238E27FC236}">
                <a16:creationId xmlns:a16="http://schemas.microsoft.com/office/drawing/2014/main" id="{1F4B3B01-5D20-46B9-B2C9-7FD7F2BEA99B}"/>
              </a:ext>
            </a:extLst>
          </p:cNvPr>
          <p:cNvSpPr>
            <a:spLocks noGrp="1" noChangeArrowheads="1"/>
          </p:cNvSpPr>
          <p:nvPr>
            <p:ph type="dt" sz="half" idx="10"/>
          </p:nvPr>
        </p:nvSpPr>
        <p:spPr/>
        <p:txBody>
          <a:bodyPr/>
          <a:lstStyle>
            <a:lvl1pPr>
              <a:defRPr/>
            </a:lvl1pPr>
          </a:lstStyle>
          <a:p>
            <a:pPr>
              <a:defRPr/>
            </a:pPr>
            <a:endParaRPr lang="en-GB"/>
          </a:p>
        </p:txBody>
      </p:sp>
      <p:sp>
        <p:nvSpPr>
          <p:cNvPr id="7" name="Rectangle 7">
            <a:extLst>
              <a:ext uri="{FF2B5EF4-FFF2-40B4-BE49-F238E27FC236}">
                <a16:creationId xmlns:a16="http://schemas.microsoft.com/office/drawing/2014/main" id="{81515C61-0F49-4F5A-803B-A05DF82E1CB6}"/>
              </a:ext>
            </a:extLst>
          </p:cNvPr>
          <p:cNvSpPr>
            <a:spLocks noGrp="1" noChangeArrowheads="1"/>
          </p:cNvSpPr>
          <p:nvPr>
            <p:ph type="ftr" sz="quarter" idx="11"/>
          </p:nvPr>
        </p:nvSpPr>
        <p:spPr/>
        <p:txBody>
          <a:bodyPr/>
          <a:lstStyle>
            <a:lvl1pPr>
              <a:defRPr/>
            </a:lvl1pPr>
          </a:lstStyle>
          <a:p>
            <a:pPr>
              <a:defRPr/>
            </a:pPr>
            <a:endParaRPr lang="en-GB"/>
          </a:p>
        </p:txBody>
      </p:sp>
      <p:sp>
        <p:nvSpPr>
          <p:cNvPr id="8" name="Rectangle 8">
            <a:extLst>
              <a:ext uri="{FF2B5EF4-FFF2-40B4-BE49-F238E27FC236}">
                <a16:creationId xmlns:a16="http://schemas.microsoft.com/office/drawing/2014/main" id="{F229D3AA-4483-4C24-8D12-A457557489A3}"/>
              </a:ext>
            </a:extLst>
          </p:cNvPr>
          <p:cNvSpPr>
            <a:spLocks noGrp="1" noChangeArrowheads="1"/>
          </p:cNvSpPr>
          <p:nvPr>
            <p:ph type="sldNum" sz="quarter" idx="12"/>
          </p:nvPr>
        </p:nvSpPr>
        <p:spPr/>
        <p:txBody>
          <a:bodyPr/>
          <a:lstStyle>
            <a:lvl1pPr>
              <a:defRPr/>
            </a:lvl1pPr>
          </a:lstStyle>
          <a:p>
            <a:fld id="{4DB3256F-83C8-4422-BB4B-79DB90083B87}" type="slidenum">
              <a:rPr lang="en-GB" altLang="en-US"/>
              <a:pPr/>
              <a:t>‹#›</a:t>
            </a:fld>
            <a:endParaRPr lang="en-GB" altLang="en-US"/>
          </a:p>
        </p:txBody>
      </p:sp>
    </p:spTree>
    <p:extLst>
      <p:ext uri="{BB962C8B-B14F-4D97-AF65-F5344CB8AC3E}">
        <p14:creationId xmlns:p14="http://schemas.microsoft.com/office/powerpoint/2010/main" val="20239087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A57BA41F-3A03-4A58-BA0C-00DB3E59E8FF}"/>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3" name="Content Placeholder 2"/>
          <p:cNvSpPr>
            <a:spLocks noGrp="1"/>
          </p:cNvSpPr>
          <p:nvPr>
            <p:ph sz="half" idx="1"/>
          </p:nvPr>
        </p:nvSpPr>
        <p:spPr>
          <a:xfrm>
            <a:off x="609603" y="1556792"/>
            <a:ext cx="5390388" cy="3888433"/>
          </a:xfrm>
        </p:spPr>
        <p:txBody>
          <a:bodyPr/>
          <a:lstStyle>
            <a:lvl1pPr>
              <a:defRPr lang="en-US" dirty="0">
                <a:solidFill>
                  <a:srgbClr val="347574"/>
                </a:solidFill>
              </a:defRPr>
            </a:lvl1pPr>
            <a:lvl2pPr marL="557199" indent="-214308">
              <a:buClr>
                <a:srgbClr val="347574"/>
              </a:buClr>
              <a:buFont typeface="Arial" panose="020B0604020202020204" pitchFamily="34" charset="0"/>
              <a:buChar char="•"/>
              <a:defRPr lang="en-US" dirty="0">
                <a:solidFill>
                  <a:srgbClr val="347574"/>
                </a:solidFill>
              </a:defRPr>
            </a:lvl2pPr>
            <a:lvl3pPr marL="857228" indent="-171446">
              <a:buClr>
                <a:srgbClr val="347574"/>
              </a:buClr>
              <a:buFont typeface="Arial" panose="020B0604020202020204" pitchFamily="34" charset="0"/>
              <a:buChar char="•"/>
              <a:defRPr lang="en-US" dirty="0">
                <a:solidFill>
                  <a:srgbClr val="347574"/>
                </a:solidFill>
              </a:defRPr>
            </a:lvl3pPr>
            <a:lvl4pPr marL="1200120" indent="-171446">
              <a:buClr>
                <a:srgbClr val="347574"/>
              </a:buClr>
              <a:buFont typeface="Arial" panose="020B0604020202020204" pitchFamily="34" charset="0"/>
              <a:buChar char="•"/>
              <a:defRPr lang="en-US" dirty="0">
                <a:solidFill>
                  <a:srgbClr val="347574"/>
                </a:solidFill>
              </a:defRPr>
            </a:lvl4pPr>
            <a:lvl5pPr marL="1543012" indent="-171446">
              <a:buClr>
                <a:srgbClr val="347574"/>
              </a:buClr>
              <a:buFont typeface="Arial" panose="020B0604020202020204" pitchFamily="34" charset="0"/>
              <a:buChar char="•"/>
              <a:defRPr lang="en-GB" dirty="0">
                <a:solidFill>
                  <a:srgbClr val="347574"/>
                </a:solidFill>
              </a:defRPr>
            </a:lvl5pPr>
            <a:lvl6pPr>
              <a:defRPr sz="1350"/>
            </a:lvl6pPr>
            <a:lvl7pPr>
              <a:defRPr sz="1350"/>
            </a:lvl7pPr>
            <a:lvl8pPr>
              <a:defRPr sz="1350"/>
            </a:lvl8pPr>
            <a:lvl9pPr>
              <a:defRPr sz="135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Content Placeholder 3"/>
          <p:cNvSpPr>
            <a:spLocks noGrp="1"/>
          </p:cNvSpPr>
          <p:nvPr>
            <p:ph sz="half" idx="2"/>
          </p:nvPr>
        </p:nvSpPr>
        <p:spPr>
          <a:xfrm>
            <a:off x="6192012" y="1556792"/>
            <a:ext cx="5390389" cy="3888433"/>
          </a:xfrm>
        </p:spPr>
        <p:txBody>
          <a:bodyPr/>
          <a:lstStyle>
            <a:lvl1pPr>
              <a:defRPr lang="en-US" dirty="0">
                <a:solidFill>
                  <a:srgbClr val="347574"/>
                </a:solidFill>
              </a:defRPr>
            </a:lvl1pPr>
            <a:lvl2pPr marL="557199" indent="-214308">
              <a:buClr>
                <a:srgbClr val="347574"/>
              </a:buClr>
              <a:buFont typeface="Arial" panose="020B0604020202020204" pitchFamily="34" charset="0"/>
              <a:buChar char="•"/>
              <a:defRPr lang="en-US" dirty="0"/>
            </a:lvl2pPr>
            <a:lvl3pPr marL="857228" indent="-171446">
              <a:buClr>
                <a:srgbClr val="347574"/>
              </a:buClr>
              <a:buFont typeface="Arial" panose="020B0604020202020204" pitchFamily="34" charset="0"/>
              <a:buChar char="•"/>
              <a:defRPr lang="en-US" dirty="0"/>
            </a:lvl3pPr>
            <a:lvl4pPr marL="1200120" indent="-171446">
              <a:buClr>
                <a:srgbClr val="347574"/>
              </a:buClr>
              <a:buFont typeface="Arial" panose="020B0604020202020204" pitchFamily="34" charset="0"/>
              <a:buChar char="•"/>
              <a:defRPr lang="en-US" dirty="0"/>
            </a:lvl4pPr>
            <a:lvl5pPr marL="1543012" indent="-171446">
              <a:buClr>
                <a:srgbClr val="347574"/>
              </a:buClr>
              <a:buFont typeface="Arial" panose="020B0604020202020204" pitchFamily="34" charset="0"/>
              <a:buChar char="•"/>
              <a:defRPr lang="en-GB" dirty="0"/>
            </a:lvl5pPr>
            <a:lvl6pPr>
              <a:defRPr sz="1350"/>
            </a:lvl6pPr>
            <a:lvl7pPr>
              <a:defRPr sz="1350"/>
            </a:lvl7pPr>
            <a:lvl8pPr>
              <a:defRPr sz="1350"/>
            </a:lvl8pPr>
            <a:lvl9pPr>
              <a:defRPr sz="135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7" name="Date Placeholder 6">
            <a:extLst>
              <a:ext uri="{FF2B5EF4-FFF2-40B4-BE49-F238E27FC236}">
                <a16:creationId xmlns:a16="http://schemas.microsoft.com/office/drawing/2014/main" id="{FD709824-0D61-4F8A-8ED4-0590D481ECBD}"/>
              </a:ext>
            </a:extLst>
          </p:cNvPr>
          <p:cNvSpPr>
            <a:spLocks noGrp="1" noChangeArrowheads="1"/>
          </p:cNvSpPr>
          <p:nvPr>
            <p:ph type="dt" sz="half" idx="10"/>
          </p:nvPr>
        </p:nvSpPr>
        <p:spPr/>
        <p:txBody>
          <a:bodyPr/>
          <a:lstStyle>
            <a:lvl1pPr>
              <a:defRPr/>
            </a:lvl1pPr>
          </a:lstStyle>
          <a:p>
            <a:pPr>
              <a:defRPr/>
            </a:pPr>
            <a:endParaRPr lang="en-GB"/>
          </a:p>
        </p:txBody>
      </p:sp>
      <p:sp>
        <p:nvSpPr>
          <p:cNvPr id="8" name="Footer Placeholder 7">
            <a:extLst>
              <a:ext uri="{FF2B5EF4-FFF2-40B4-BE49-F238E27FC236}">
                <a16:creationId xmlns:a16="http://schemas.microsoft.com/office/drawing/2014/main" id="{7312D66A-6DD2-45B6-8DB6-1538C1B43C97}"/>
              </a:ext>
            </a:extLst>
          </p:cNvPr>
          <p:cNvSpPr>
            <a:spLocks noGrp="1" noChangeArrowheads="1"/>
          </p:cNvSpPr>
          <p:nvPr>
            <p:ph type="ftr" sz="quarter" idx="11"/>
          </p:nvPr>
        </p:nvSpPr>
        <p:spPr/>
        <p:txBody>
          <a:bodyPr/>
          <a:lstStyle>
            <a:lvl1pPr>
              <a:defRPr/>
            </a:lvl1pPr>
          </a:lstStyle>
          <a:p>
            <a:pPr>
              <a:defRPr/>
            </a:pPr>
            <a:endParaRPr lang="en-GB"/>
          </a:p>
        </p:txBody>
      </p:sp>
      <p:sp>
        <p:nvSpPr>
          <p:cNvPr id="9" name="Slide Number Placeholder 8">
            <a:extLst>
              <a:ext uri="{FF2B5EF4-FFF2-40B4-BE49-F238E27FC236}">
                <a16:creationId xmlns:a16="http://schemas.microsoft.com/office/drawing/2014/main" id="{43F2A2D1-25EF-42F5-96D4-30359E443777}"/>
              </a:ext>
            </a:extLst>
          </p:cNvPr>
          <p:cNvSpPr>
            <a:spLocks noGrp="1" noChangeArrowheads="1"/>
          </p:cNvSpPr>
          <p:nvPr>
            <p:ph type="sldNum" sz="quarter" idx="12"/>
          </p:nvPr>
        </p:nvSpPr>
        <p:spPr/>
        <p:txBody>
          <a:bodyPr/>
          <a:lstStyle>
            <a:lvl1pPr>
              <a:defRPr/>
            </a:lvl1pPr>
          </a:lstStyle>
          <a:p>
            <a:fld id="{5028FB64-8E98-4372-891D-01B9A57CE849}" type="slidenum">
              <a:rPr lang="en-GB" altLang="en-US"/>
              <a:pPr/>
              <a:t>‹#›</a:t>
            </a:fld>
            <a:endParaRPr lang="en-GB" altLang="en-US"/>
          </a:p>
        </p:txBody>
      </p:sp>
      <p:sp>
        <p:nvSpPr>
          <p:cNvPr id="11" name="Title 1">
            <a:extLst>
              <a:ext uri="{FF2B5EF4-FFF2-40B4-BE49-F238E27FC236}">
                <a16:creationId xmlns:a16="http://schemas.microsoft.com/office/drawing/2014/main" id="{D22044D9-9B2D-4C31-8E1E-48C5DD1E1DEA}"/>
              </a:ext>
            </a:extLst>
          </p:cNvPr>
          <p:cNvSpPr>
            <a:spLocks noGrp="1"/>
          </p:cNvSpPr>
          <p:nvPr>
            <p:ph type="title"/>
          </p:nvPr>
        </p:nvSpPr>
        <p:spPr>
          <a:xfrm>
            <a:off x="601035" y="430660"/>
            <a:ext cx="10972800" cy="982117"/>
          </a:xfrm>
        </p:spPr>
        <p:txBody>
          <a:bodyPr anchor="t"/>
          <a:lstStyle>
            <a:lvl1pPr>
              <a:defRPr>
                <a:solidFill>
                  <a:srgbClr val="347574"/>
                </a:solidFill>
              </a:defRPr>
            </a:lvl1pPr>
          </a:lstStyle>
          <a:p>
            <a:r>
              <a:rPr lang="en-US" dirty="0"/>
              <a:t>Click to edit Master title style</a:t>
            </a:r>
            <a:endParaRPr lang="en-GB" dirty="0"/>
          </a:p>
        </p:txBody>
      </p:sp>
    </p:spTree>
    <p:extLst>
      <p:ext uri="{BB962C8B-B14F-4D97-AF65-F5344CB8AC3E}">
        <p14:creationId xmlns:p14="http://schemas.microsoft.com/office/powerpoint/2010/main" val="166285292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0A432AEB-F25C-4460-BB20-2469A8CF05F3}"/>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17" name="Content Placeholder 2">
            <a:extLst>
              <a:ext uri="{FF2B5EF4-FFF2-40B4-BE49-F238E27FC236}">
                <a16:creationId xmlns:a16="http://schemas.microsoft.com/office/drawing/2014/main" id="{73E31430-B412-41EA-BA55-D58E71499B25}"/>
              </a:ext>
            </a:extLst>
          </p:cNvPr>
          <p:cNvSpPr>
            <a:spLocks noGrp="1"/>
          </p:cNvSpPr>
          <p:nvPr>
            <p:ph sz="half" idx="1"/>
          </p:nvPr>
        </p:nvSpPr>
        <p:spPr>
          <a:xfrm>
            <a:off x="609603" y="1556792"/>
            <a:ext cx="5390388" cy="3888433"/>
          </a:xfrm>
        </p:spPr>
        <p:txBody>
          <a:bodyPr/>
          <a:lstStyle>
            <a:lvl1pPr>
              <a:defRPr sz="2100">
                <a:solidFill>
                  <a:srgbClr val="585858"/>
                </a:solidFill>
              </a:defRPr>
            </a:lvl1pPr>
            <a:lvl2pPr marL="557199" indent="-214308">
              <a:buClr>
                <a:srgbClr val="347574"/>
              </a:buClr>
              <a:buFont typeface="Arial" panose="020B0604020202020204" pitchFamily="34" charset="0"/>
              <a:buChar char="•"/>
              <a:defRPr sz="1800">
                <a:solidFill>
                  <a:srgbClr val="347574"/>
                </a:solidFill>
              </a:defRPr>
            </a:lvl2pPr>
            <a:lvl3pPr marL="857228" indent="-171446">
              <a:buClr>
                <a:srgbClr val="347574"/>
              </a:buClr>
              <a:buFont typeface="Arial" panose="020B0604020202020204" pitchFamily="34" charset="0"/>
              <a:buChar char="•"/>
              <a:defRPr sz="1500">
                <a:solidFill>
                  <a:srgbClr val="347574"/>
                </a:solidFill>
              </a:defRPr>
            </a:lvl3pPr>
            <a:lvl4pPr marL="1200120" indent="-171446">
              <a:buClr>
                <a:srgbClr val="347574"/>
              </a:buClr>
              <a:buFont typeface="Arial" panose="020B0604020202020204" pitchFamily="34" charset="0"/>
              <a:buChar char="•"/>
              <a:defRPr sz="1350">
                <a:solidFill>
                  <a:srgbClr val="347574"/>
                </a:solidFill>
              </a:defRPr>
            </a:lvl4pPr>
            <a:lvl5pPr marL="1543012" indent="-171446">
              <a:buClr>
                <a:srgbClr val="347574"/>
              </a:buClr>
              <a:buFont typeface="Arial" panose="020B0604020202020204" pitchFamily="34" charset="0"/>
              <a:buChar char="•"/>
              <a:defRPr sz="1350">
                <a:solidFill>
                  <a:srgbClr val="347574"/>
                </a:solidFill>
              </a:defRPr>
            </a:lvl5pPr>
            <a:lvl6pPr>
              <a:defRPr sz="1350"/>
            </a:lvl6pPr>
            <a:lvl7pPr>
              <a:defRPr sz="1350"/>
            </a:lvl7pPr>
            <a:lvl8pPr>
              <a:defRPr sz="1350"/>
            </a:lvl8pPr>
            <a:lvl9pPr>
              <a:defRPr sz="135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8" name="Content Placeholder 3">
            <a:extLst>
              <a:ext uri="{FF2B5EF4-FFF2-40B4-BE49-F238E27FC236}">
                <a16:creationId xmlns:a16="http://schemas.microsoft.com/office/drawing/2014/main" id="{3090DB9E-A500-4BA4-8B74-89F3EF7ADD45}"/>
              </a:ext>
            </a:extLst>
          </p:cNvPr>
          <p:cNvSpPr>
            <a:spLocks noGrp="1"/>
          </p:cNvSpPr>
          <p:nvPr>
            <p:ph sz="half" idx="2"/>
          </p:nvPr>
        </p:nvSpPr>
        <p:spPr>
          <a:xfrm>
            <a:off x="6192012" y="1556792"/>
            <a:ext cx="5390389" cy="3888433"/>
          </a:xfrm>
        </p:spPr>
        <p:txBody>
          <a:bodyPr/>
          <a:lstStyle>
            <a:lvl1pPr>
              <a:defRPr sz="2100">
                <a:solidFill>
                  <a:srgbClr val="585858"/>
                </a:solidFill>
              </a:defRPr>
            </a:lvl1pPr>
            <a:lvl2pPr marL="557199" indent="-214308">
              <a:buClr>
                <a:srgbClr val="347574"/>
              </a:buClr>
              <a:buFont typeface="Arial" panose="020B0604020202020204" pitchFamily="34" charset="0"/>
              <a:buChar char="•"/>
              <a:defRPr sz="1800">
                <a:solidFill>
                  <a:srgbClr val="585858"/>
                </a:solidFill>
              </a:defRPr>
            </a:lvl2pPr>
            <a:lvl3pPr marL="857228" indent="-171446">
              <a:buClr>
                <a:srgbClr val="347574"/>
              </a:buClr>
              <a:buFont typeface="Arial" panose="020B0604020202020204" pitchFamily="34" charset="0"/>
              <a:buChar char="•"/>
              <a:defRPr sz="1500">
                <a:solidFill>
                  <a:srgbClr val="585858"/>
                </a:solidFill>
              </a:defRPr>
            </a:lvl3pPr>
            <a:lvl4pPr marL="1200120" indent="-171446">
              <a:buClr>
                <a:srgbClr val="347574"/>
              </a:buClr>
              <a:buFont typeface="Arial" panose="020B0604020202020204" pitchFamily="34" charset="0"/>
              <a:buChar char="•"/>
              <a:defRPr sz="1350">
                <a:solidFill>
                  <a:srgbClr val="585858"/>
                </a:solidFill>
              </a:defRPr>
            </a:lvl4pPr>
            <a:lvl5pPr marL="1543012" indent="-171446">
              <a:buClr>
                <a:srgbClr val="347574"/>
              </a:buClr>
              <a:buFont typeface="Arial" panose="020B0604020202020204" pitchFamily="34" charset="0"/>
              <a:buChar char="•"/>
              <a:defRPr sz="1350">
                <a:solidFill>
                  <a:srgbClr val="585858"/>
                </a:solidFill>
              </a:defRPr>
            </a:lvl5pPr>
            <a:lvl6pPr>
              <a:defRPr sz="1350"/>
            </a:lvl6pPr>
            <a:lvl7pPr>
              <a:defRPr sz="1350"/>
            </a:lvl7pPr>
            <a:lvl8pPr>
              <a:defRPr sz="1350"/>
            </a:lvl8pPr>
            <a:lvl9pPr>
              <a:defRPr sz="135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9" name="Date Placeholder 8">
            <a:extLst>
              <a:ext uri="{FF2B5EF4-FFF2-40B4-BE49-F238E27FC236}">
                <a16:creationId xmlns:a16="http://schemas.microsoft.com/office/drawing/2014/main" id="{CF435181-C807-4F0D-B9A5-7C9C469DF1BA}"/>
              </a:ext>
            </a:extLst>
          </p:cNvPr>
          <p:cNvSpPr>
            <a:spLocks noGrp="1" noChangeArrowheads="1"/>
          </p:cNvSpPr>
          <p:nvPr>
            <p:ph type="dt" sz="half" idx="10"/>
          </p:nvPr>
        </p:nvSpPr>
        <p:spPr/>
        <p:txBody>
          <a:bodyPr/>
          <a:lstStyle>
            <a:lvl1pPr>
              <a:defRPr/>
            </a:lvl1pPr>
          </a:lstStyle>
          <a:p>
            <a:pPr>
              <a:defRPr/>
            </a:pPr>
            <a:endParaRPr lang="en-GB"/>
          </a:p>
        </p:txBody>
      </p:sp>
      <p:sp>
        <p:nvSpPr>
          <p:cNvPr id="10" name="Footer Placeholder 9">
            <a:extLst>
              <a:ext uri="{FF2B5EF4-FFF2-40B4-BE49-F238E27FC236}">
                <a16:creationId xmlns:a16="http://schemas.microsoft.com/office/drawing/2014/main" id="{14C98FF4-E4A7-4DB9-B82D-0C11BE18EDDA}"/>
              </a:ext>
            </a:extLst>
          </p:cNvPr>
          <p:cNvSpPr>
            <a:spLocks noGrp="1" noChangeArrowheads="1"/>
          </p:cNvSpPr>
          <p:nvPr>
            <p:ph type="ftr" sz="quarter" idx="11"/>
          </p:nvPr>
        </p:nvSpPr>
        <p:spPr/>
        <p:txBody>
          <a:bodyPr/>
          <a:lstStyle>
            <a:lvl1pPr>
              <a:defRPr/>
            </a:lvl1pPr>
          </a:lstStyle>
          <a:p>
            <a:pPr>
              <a:defRPr/>
            </a:pPr>
            <a:endParaRPr lang="en-GB"/>
          </a:p>
        </p:txBody>
      </p:sp>
      <p:sp>
        <p:nvSpPr>
          <p:cNvPr id="11" name="Slide Number Placeholder 10">
            <a:extLst>
              <a:ext uri="{FF2B5EF4-FFF2-40B4-BE49-F238E27FC236}">
                <a16:creationId xmlns:a16="http://schemas.microsoft.com/office/drawing/2014/main" id="{3AD83AB7-F679-4E3E-B374-A32C747C6C65}"/>
              </a:ext>
            </a:extLst>
          </p:cNvPr>
          <p:cNvSpPr>
            <a:spLocks noGrp="1" noChangeArrowheads="1"/>
          </p:cNvSpPr>
          <p:nvPr>
            <p:ph type="sldNum" sz="quarter" idx="12"/>
          </p:nvPr>
        </p:nvSpPr>
        <p:spPr/>
        <p:txBody>
          <a:bodyPr/>
          <a:lstStyle>
            <a:lvl1pPr>
              <a:defRPr/>
            </a:lvl1pPr>
          </a:lstStyle>
          <a:p>
            <a:fld id="{9EC5C1D8-5F3C-45E3-A862-3FEB8F838978}" type="slidenum">
              <a:rPr lang="en-GB" altLang="en-US"/>
              <a:pPr/>
              <a:t>‹#›</a:t>
            </a:fld>
            <a:endParaRPr lang="en-GB" altLang="en-US"/>
          </a:p>
        </p:txBody>
      </p:sp>
      <p:sp>
        <p:nvSpPr>
          <p:cNvPr id="20" name="Title 1">
            <a:extLst>
              <a:ext uri="{FF2B5EF4-FFF2-40B4-BE49-F238E27FC236}">
                <a16:creationId xmlns:a16="http://schemas.microsoft.com/office/drawing/2014/main" id="{26B17004-3771-46EE-9F97-BB5E8F3EF573}"/>
              </a:ext>
            </a:extLst>
          </p:cNvPr>
          <p:cNvSpPr>
            <a:spLocks noGrp="1"/>
          </p:cNvSpPr>
          <p:nvPr>
            <p:ph type="title"/>
          </p:nvPr>
        </p:nvSpPr>
        <p:spPr>
          <a:xfrm>
            <a:off x="601035" y="430660"/>
            <a:ext cx="10972800" cy="982117"/>
          </a:xfrm>
        </p:spPr>
        <p:txBody>
          <a:bodyPr anchor="t"/>
          <a:lstStyle>
            <a:lvl1pPr>
              <a:defRPr>
                <a:solidFill>
                  <a:srgbClr val="585858"/>
                </a:solidFill>
              </a:defRPr>
            </a:lvl1pPr>
          </a:lstStyle>
          <a:p>
            <a:r>
              <a:rPr lang="en-US" dirty="0"/>
              <a:t>Click to edit Master title style</a:t>
            </a:r>
            <a:endParaRPr lang="en-GB" dirty="0"/>
          </a:p>
        </p:txBody>
      </p:sp>
    </p:spTree>
    <p:extLst>
      <p:ext uri="{BB962C8B-B14F-4D97-AF65-F5344CB8AC3E}">
        <p14:creationId xmlns:p14="http://schemas.microsoft.com/office/powerpoint/2010/main" val="390920253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1864549A-AAF5-4D96-B13B-95315D2FA89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5" name="Rectangle 6">
            <a:extLst>
              <a:ext uri="{FF2B5EF4-FFF2-40B4-BE49-F238E27FC236}">
                <a16:creationId xmlns:a16="http://schemas.microsoft.com/office/drawing/2014/main" id="{729FEB22-335A-41BD-B17B-784C9EEF9ACD}"/>
              </a:ext>
            </a:extLst>
          </p:cNvPr>
          <p:cNvSpPr>
            <a:spLocks noGrp="1" noChangeArrowheads="1"/>
          </p:cNvSpPr>
          <p:nvPr>
            <p:ph type="dt" sz="half" idx="10"/>
          </p:nvPr>
        </p:nvSpPr>
        <p:spPr/>
        <p:txBody>
          <a:bodyPr/>
          <a:lstStyle>
            <a:lvl1pPr>
              <a:defRPr/>
            </a:lvl1pPr>
          </a:lstStyle>
          <a:p>
            <a:pPr>
              <a:defRPr/>
            </a:pPr>
            <a:endParaRPr lang="en-GB"/>
          </a:p>
        </p:txBody>
      </p:sp>
      <p:sp>
        <p:nvSpPr>
          <p:cNvPr id="6" name="Rectangle 7">
            <a:extLst>
              <a:ext uri="{FF2B5EF4-FFF2-40B4-BE49-F238E27FC236}">
                <a16:creationId xmlns:a16="http://schemas.microsoft.com/office/drawing/2014/main" id="{0785812D-06FB-4137-82DA-4C8636188B3A}"/>
              </a:ext>
            </a:extLst>
          </p:cNvPr>
          <p:cNvSpPr>
            <a:spLocks noGrp="1" noChangeArrowheads="1"/>
          </p:cNvSpPr>
          <p:nvPr>
            <p:ph type="ftr" sz="quarter" idx="11"/>
          </p:nvPr>
        </p:nvSpPr>
        <p:spPr/>
        <p:txBody>
          <a:bodyPr/>
          <a:lstStyle>
            <a:lvl1pPr>
              <a:defRPr/>
            </a:lvl1pPr>
          </a:lstStyle>
          <a:p>
            <a:pPr>
              <a:defRPr/>
            </a:pPr>
            <a:endParaRPr lang="en-GB"/>
          </a:p>
        </p:txBody>
      </p:sp>
      <p:sp>
        <p:nvSpPr>
          <p:cNvPr id="7" name="Rectangle 8">
            <a:extLst>
              <a:ext uri="{FF2B5EF4-FFF2-40B4-BE49-F238E27FC236}">
                <a16:creationId xmlns:a16="http://schemas.microsoft.com/office/drawing/2014/main" id="{335DD14D-38EC-424C-AF0C-03BA91A64CBD}"/>
              </a:ext>
            </a:extLst>
          </p:cNvPr>
          <p:cNvSpPr>
            <a:spLocks noGrp="1" noChangeArrowheads="1"/>
          </p:cNvSpPr>
          <p:nvPr>
            <p:ph type="sldNum" sz="quarter" idx="12"/>
          </p:nvPr>
        </p:nvSpPr>
        <p:spPr/>
        <p:txBody>
          <a:bodyPr/>
          <a:lstStyle>
            <a:lvl1pPr>
              <a:defRPr/>
            </a:lvl1pPr>
          </a:lstStyle>
          <a:p>
            <a:fld id="{225A271E-C960-4C09-B05F-FB20100B09A9}" type="slidenum">
              <a:rPr lang="en-GB" altLang="en-US"/>
              <a:pPr/>
              <a:t>‹#›</a:t>
            </a:fld>
            <a:endParaRPr lang="en-GB" altLang="en-US"/>
          </a:p>
        </p:txBody>
      </p:sp>
      <p:sp>
        <p:nvSpPr>
          <p:cNvPr id="11" name="Title 1">
            <a:extLst>
              <a:ext uri="{FF2B5EF4-FFF2-40B4-BE49-F238E27FC236}">
                <a16:creationId xmlns:a16="http://schemas.microsoft.com/office/drawing/2014/main" id="{EDD91F02-38ED-4B06-B867-E4F68C54EE80}"/>
              </a:ext>
            </a:extLst>
          </p:cNvPr>
          <p:cNvSpPr>
            <a:spLocks noGrp="1"/>
          </p:cNvSpPr>
          <p:nvPr>
            <p:ph type="title"/>
          </p:nvPr>
        </p:nvSpPr>
        <p:spPr>
          <a:xfrm>
            <a:off x="601035" y="430660"/>
            <a:ext cx="10972800" cy="982117"/>
          </a:xfrm>
        </p:spPr>
        <p:txBody>
          <a:bodyPr anchor="t"/>
          <a:lstStyle>
            <a:lvl1pPr>
              <a:defRPr>
                <a:solidFill>
                  <a:srgbClr val="585858"/>
                </a:solidFill>
              </a:defRPr>
            </a:lvl1pPr>
          </a:lstStyle>
          <a:p>
            <a:r>
              <a:rPr lang="en-US" dirty="0"/>
              <a:t>Click to edit Master title style</a:t>
            </a:r>
            <a:endParaRPr lang="en-GB" dirty="0"/>
          </a:p>
        </p:txBody>
      </p:sp>
    </p:spTree>
    <p:extLst>
      <p:ext uri="{BB962C8B-B14F-4D97-AF65-F5344CB8AC3E}">
        <p14:creationId xmlns:p14="http://schemas.microsoft.com/office/powerpoint/2010/main" val="13834573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DACB76CD-2FBB-441F-8F24-50F7582353CF}"/>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2" name="Title 1"/>
          <p:cNvSpPr>
            <a:spLocks noGrp="1"/>
          </p:cNvSpPr>
          <p:nvPr>
            <p:ph type="title"/>
          </p:nvPr>
        </p:nvSpPr>
        <p:spPr>
          <a:xfrm>
            <a:off x="609600" y="4149080"/>
            <a:ext cx="10972800" cy="426170"/>
          </a:xfrm>
        </p:spPr>
        <p:txBody>
          <a:bodyPr/>
          <a:lstStyle>
            <a:lvl1pPr algn="l">
              <a:defRPr sz="1500" b="1">
                <a:solidFill>
                  <a:srgbClr val="585858"/>
                </a:solidFill>
              </a:defRPr>
            </a:lvl1pPr>
          </a:lstStyle>
          <a:p>
            <a:r>
              <a:rPr lang="en-US" dirty="0"/>
              <a:t>Click to edit Master title style</a:t>
            </a:r>
            <a:endParaRPr lang="en-GB" dirty="0"/>
          </a:p>
        </p:txBody>
      </p:sp>
      <p:sp>
        <p:nvSpPr>
          <p:cNvPr id="3" name="Picture Placeholder 2"/>
          <p:cNvSpPr>
            <a:spLocks noGrp="1"/>
          </p:cNvSpPr>
          <p:nvPr>
            <p:ph type="pic" idx="1"/>
          </p:nvPr>
        </p:nvSpPr>
        <p:spPr>
          <a:xfrm>
            <a:off x="609600" y="444962"/>
            <a:ext cx="10972800" cy="3560111"/>
          </a:xfrm>
        </p:spPr>
        <p:txBody>
          <a:bodyPr/>
          <a:lstStyle>
            <a:lvl1pPr marL="0" indent="0">
              <a:buNone/>
              <a:defRPr sz="2400">
                <a:solidFill>
                  <a:srgbClr val="585858"/>
                </a:solidFill>
              </a:defRPr>
            </a:lvl1pPr>
            <a:lvl2pPr marL="342892" indent="0">
              <a:buNone/>
              <a:defRPr sz="2100"/>
            </a:lvl2pPr>
            <a:lvl3pPr marL="685783" indent="0">
              <a:buNone/>
              <a:defRPr sz="1800"/>
            </a:lvl3pPr>
            <a:lvl4pPr marL="1028675" indent="0">
              <a:buNone/>
              <a:defRPr sz="1500"/>
            </a:lvl4pPr>
            <a:lvl5pPr marL="1371566" indent="0">
              <a:buNone/>
              <a:defRPr sz="1500"/>
            </a:lvl5pPr>
            <a:lvl6pPr marL="1714457" indent="0">
              <a:buNone/>
              <a:defRPr sz="1500"/>
            </a:lvl6pPr>
            <a:lvl7pPr marL="2057348" indent="0">
              <a:buNone/>
              <a:defRPr sz="1500"/>
            </a:lvl7pPr>
            <a:lvl8pPr marL="2400240" indent="0">
              <a:buNone/>
              <a:defRPr sz="1500"/>
            </a:lvl8pPr>
            <a:lvl9pPr marL="2743132" indent="0">
              <a:buNone/>
              <a:defRPr sz="1500"/>
            </a:lvl9pPr>
          </a:lstStyle>
          <a:p>
            <a:pPr lvl="0"/>
            <a:endParaRPr lang="en-GB" noProof="0" dirty="0"/>
          </a:p>
        </p:txBody>
      </p:sp>
      <p:sp>
        <p:nvSpPr>
          <p:cNvPr id="4" name="Text Placeholder 3"/>
          <p:cNvSpPr>
            <a:spLocks noGrp="1"/>
          </p:cNvSpPr>
          <p:nvPr>
            <p:ph type="body" sz="half" idx="2"/>
          </p:nvPr>
        </p:nvSpPr>
        <p:spPr>
          <a:xfrm>
            <a:off x="609600" y="4725144"/>
            <a:ext cx="10972800" cy="720080"/>
          </a:xfrm>
        </p:spPr>
        <p:txBody>
          <a:bodyPr/>
          <a:lstStyle>
            <a:lvl1pPr marL="0" indent="0">
              <a:buNone/>
              <a:defRPr sz="1050">
                <a:solidFill>
                  <a:srgbClr val="585858"/>
                </a:solidFill>
              </a:defRPr>
            </a:lvl1pPr>
            <a:lvl2pPr marL="342892" indent="0">
              <a:buNone/>
              <a:defRPr sz="900"/>
            </a:lvl2pPr>
            <a:lvl3pPr marL="685783" indent="0">
              <a:buNone/>
              <a:defRPr sz="750"/>
            </a:lvl3pPr>
            <a:lvl4pPr marL="1028675" indent="0">
              <a:buNone/>
              <a:defRPr sz="675"/>
            </a:lvl4pPr>
            <a:lvl5pPr marL="1371566" indent="0">
              <a:buNone/>
              <a:defRPr sz="675"/>
            </a:lvl5pPr>
            <a:lvl6pPr marL="1714457" indent="0">
              <a:buNone/>
              <a:defRPr sz="675"/>
            </a:lvl6pPr>
            <a:lvl7pPr marL="2057348" indent="0">
              <a:buNone/>
              <a:defRPr sz="675"/>
            </a:lvl7pPr>
            <a:lvl8pPr marL="2400240" indent="0">
              <a:buNone/>
              <a:defRPr sz="675"/>
            </a:lvl8pPr>
            <a:lvl9pPr marL="2743132" indent="0">
              <a:buNone/>
              <a:defRPr sz="675"/>
            </a:lvl9pPr>
          </a:lstStyle>
          <a:p>
            <a:pPr lvl="0"/>
            <a:r>
              <a:rPr lang="en-US" dirty="0"/>
              <a:t>Click to edit Master text styles</a:t>
            </a:r>
          </a:p>
        </p:txBody>
      </p:sp>
      <p:sp>
        <p:nvSpPr>
          <p:cNvPr id="7" name="Date Placeholder 6">
            <a:extLst>
              <a:ext uri="{FF2B5EF4-FFF2-40B4-BE49-F238E27FC236}">
                <a16:creationId xmlns:a16="http://schemas.microsoft.com/office/drawing/2014/main" id="{5DAF0D3A-200E-48B8-9EF9-7859E1660C49}"/>
              </a:ext>
            </a:extLst>
          </p:cNvPr>
          <p:cNvSpPr>
            <a:spLocks noGrp="1" noChangeArrowheads="1"/>
          </p:cNvSpPr>
          <p:nvPr>
            <p:ph type="dt" sz="half" idx="10"/>
          </p:nvPr>
        </p:nvSpPr>
        <p:spPr/>
        <p:txBody>
          <a:bodyPr/>
          <a:lstStyle>
            <a:lvl1pPr>
              <a:defRPr/>
            </a:lvl1pPr>
          </a:lstStyle>
          <a:p>
            <a:pPr>
              <a:defRPr/>
            </a:pPr>
            <a:endParaRPr lang="en-GB"/>
          </a:p>
        </p:txBody>
      </p:sp>
      <p:sp>
        <p:nvSpPr>
          <p:cNvPr id="8" name="Footer Placeholder 7">
            <a:extLst>
              <a:ext uri="{FF2B5EF4-FFF2-40B4-BE49-F238E27FC236}">
                <a16:creationId xmlns:a16="http://schemas.microsoft.com/office/drawing/2014/main" id="{0CCEB8E3-53AE-439B-9428-72B81BD3B83C}"/>
              </a:ext>
            </a:extLst>
          </p:cNvPr>
          <p:cNvSpPr>
            <a:spLocks noGrp="1" noChangeArrowheads="1"/>
          </p:cNvSpPr>
          <p:nvPr>
            <p:ph type="ftr" sz="quarter" idx="11"/>
          </p:nvPr>
        </p:nvSpPr>
        <p:spPr/>
        <p:txBody>
          <a:bodyPr/>
          <a:lstStyle>
            <a:lvl1pPr>
              <a:defRPr/>
            </a:lvl1pPr>
          </a:lstStyle>
          <a:p>
            <a:pPr>
              <a:defRPr/>
            </a:pPr>
            <a:endParaRPr lang="en-GB"/>
          </a:p>
        </p:txBody>
      </p:sp>
      <p:sp>
        <p:nvSpPr>
          <p:cNvPr id="9" name="Slide Number Placeholder 8">
            <a:extLst>
              <a:ext uri="{FF2B5EF4-FFF2-40B4-BE49-F238E27FC236}">
                <a16:creationId xmlns:a16="http://schemas.microsoft.com/office/drawing/2014/main" id="{328C543D-1B00-4E11-9615-CDD988110A23}"/>
              </a:ext>
            </a:extLst>
          </p:cNvPr>
          <p:cNvSpPr>
            <a:spLocks noGrp="1" noChangeArrowheads="1"/>
          </p:cNvSpPr>
          <p:nvPr>
            <p:ph type="sldNum" sz="quarter" idx="12"/>
          </p:nvPr>
        </p:nvSpPr>
        <p:spPr/>
        <p:txBody>
          <a:bodyPr/>
          <a:lstStyle>
            <a:lvl1pPr>
              <a:defRPr/>
            </a:lvl1pPr>
          </a:lstStyle>
          <a:p>
            <a:fld id="{EC86FDD3-8659-4DF6-9C22-A70505F52DFB}" type="slidenum">
              <a:rPr lang="en-GB" altLang="en-US"/>
              <a:pPr/>
              <a:t>‹#›</a:t>
            </a:fld>
            <a:endParaRPr lang="en-GB" altLang="en-US"/>
          </a:p>
        </p:txBody>
      </p:sp>
    </p:spTree>
    <p:extLst>
      <p:ext uri="{BB962C8B-B14F-4D97-AF65-F5344CB8AC3E}">
        <p14:creationId xmlns:p14="http://schemas.microsoft.com/office/powerpoint/2010/main" val="89117042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Image bank">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0177A9D-1362-4B64-BB76-7E5E3FF9A06F}"/>
              </a:ext>
            </a:extLst>
          </p:cNvPr>
          <p:cNvSpPr txBox="1">
            <a:spLocks/>
          </p:cNvSpPr>
          <p:nvPr userDrawn="1"/>
        </p:nvSpPr>
        <p:spPr bwMode="auto">
          <a:xfrm>
            <a:off x="1" y="360000"/>
            <a:ext cx="12192000" cy="594000"/>
          </a:xfrm>
          <a:prstGeom prst="rect">
            <a:avLst/>
          </a:prstGeom>
          <a:solidFill>
            <a:srgbClr val="347574"/>
          </a:solidFill>
          <a:ln>
            <a:noFill/>
          </a:ln>
        </p:spPr>
        <p:txBody>
          <a:bodyPr vert="horz" wrap="square" lIns="180000" tIns="45720" rIns="180000" bIns="45720" numCol="1" anchor="ctr" anchorCtr="0" compatLnSpc="1">
            <a:prstTxWarp prst="textNoShape">
              <a:avLst/>
            </a:prstTxWarp>
          </a:bodyPr>
          <a:lstStyle>
            <a:defPPr>
              <a:defRPr lang="en-GB"/>
            </a:defPPr>
            <a:lvl1pPr marL="0" indent="0" algn="ctr" eaLnBrk="0" hangingPunct="0">
              <a:buClr>
                <a:schemeClr val="tx2"/>
              </a:buClr>
              <a:defRPr sz="2400">
                <a:solidFill>
                  <a:srgbClr val="585858"/>
                </a:solidFill>
                <a:latin typeface="+mj-lt"/>
                <a:ea typeface="Myriad Pro" charset="0"/>
                <a:cs typeface="Myriad Pro" charset="0"/>
              </a:defRPr>
            </a:lvl1pPr>
            <a:lvl2pPr marL="557199" indent="-214308" eaLnBrk="0" hangingPunct="0">
              <a:defRPr sz="2100">
                <a:solidFill>
                  <a:srgbClr val="585858"/>
                </a:solidFill>
                <a:latin typeface="+mn-lt"/>
              </a:defRPr>
            </a:lvl2pPr>
            <a:lvl3pPr marL="857228" indent="-171446" eaLnBrk="0" hangingPunct="0">
              <a:buChar char="–"/>
              <a:defRPr sz="1800">
                <a:solidFill>
                  <a:srgbClr val="585858"/>
                </a:solidFill>
                <a:latin typeface="+mn-lt"/>
              </a:defRPr>
            </a:lvl3pPr>
            <a:lvl4pPr marL="1200120" indent="-171446" eaLnBrk="0" hangingPunct="0">
              <a:buClr>
                <a:schemeClr val="accent2"/>
              </a:buClr>
              <a:defRPr sz="1425">
                <a:latin typeface="+mn-lt"/>
              </a:defRPr>
            </a:lvl4pPr>
            <a:lvl5pPr marL="1543012" indent="-171446" eaLnBrk="0" hangingPunct="0">
              <a:buClr>
                <a:schemeClr val="tx2"/>
              </a:buClr>
              <a:defRPr sz="1425">
                <a:latin typeface="+mn-lt"/>
              </a:defRPr>
            </a:lvl5pPr>
            <a:lvl6pPr marL="1885903" indent="-171446" fontAlgn="base">
              <a:spcBef>
                <a:spcPct val="20000"/>
              </a:spcBef>
              <a:spcAft>
                <a:spcPct val="0"/>
              </a:spcAft>
              <a:buClr>
                <a:schemeClr val="tx2"/>
              </a:buClr>
              <a:buFont typeface="Arial" charset="0"/>
              <a:buChar char="●"/>
              <a:defRPr sz="1425">
                <a:latin typeface="+mn-lt"/>
              </a:defRPr>
            </a:lvl6pPr>
            <a:lvl7pPr marL="2228795" indent="-171446" fontAlgn="base">
              <a:spcBef>
                <a:spcPct val="20000"/>
              </a:spcBef>
              <a:spcAft>
                <a:spcPct val="0"/>
              </a:spcAft>
              <a:buClr>
                <a:schemeClr val="tx2"/>
              </a:buClr>
              <a:buFont typeface="Arial" charset="0"/>
              <a:buChar char="●"/>
              <a:defRPr sz="1425">
                <a:latin typeface="+mn-lt"/>
              </a:defRPr>
            </a:lvl7pPr>
            <a:lvl8pPr marL="2571686" indent="-171446" fontAlgn="base">
              <a:spcBef>
                <a:spcPct val="20000"/>
              </a:spcBef>
              <a:spcAft>
                <a:spcPct val="0"/>
              </a:spcAft>
              <a:buClr>
                <a:schemeClr val="tx2"/>
              </a:buClr>
              <a:buFont typeface="Arial" charset="0"/>
              <a:buChar char="●"/>
              <a:defRPr sz="1425">
                <a:latin typeface="+mn-lt"/>
              </a:defRPr>
            </a:lvl8pPr>
            <a:lvl9pPr marL="2914577" indent="-171446" fontAlgn="base">
              <a:spcBef>
                <a:spcPct val="20000"/>
              </a:spcBef>
              <a:spcAft>
                <a:spcPct val="0"/>
              </a:spcAft>
              <a:buClr>
                <a:schemeClr val="tx2"/>
              </a:buClr>
              <a:buFont typeface="Arial" charset="0"/>
              <a:buChar char="●"/>
              <a:defRPr sz="1425">
                <a:latin typeface="+mn-lt"/>
              </a:defRPr>
            </a:lvl9pPr>
          </a:lstStyle>
          <a:p>
            <a:pPr>
              <a:buNone/>
            </a:pPr>
            <a:endParaRPr lang="en-GB" dirty="0"/>
          </a:p>
        </p:txBody>
      </p:sp>
      <p:sp>
        <p:nvSpPr>
          <p:cNvPr id="6" name="Title 1">
            <a:extLst>
              <a:ext uri="{FF2B5EF4-FFF2-40B4-BE49-F238E27FC236}">
                <a16:creationId xmlns:a16="http://schemas.microsoft.com/office/drawing/2014/main" id="{4CB3B952-8705-4EAE-94B9-4C0C32F57985}"/>
              </a:ext>
            </a:extLst>
          </p:cNvPr>
          <p:cNvSpPr>
            <a:spLocks noGrp="1"/>
          </p:cNvSpPr>
          <p:nvPr>
            <p:ph type="title"/>
          </p:nvPr>
        </p:nvSpPr>
        <p:spPr>
          <a:xfrm>
            <a:off x="594008" y="464400"/>
            <a:ext cx="11262632" cy="426170"/>
          </a:xfrm>
        </p:spPr>
        <p:txBody>
          <a:bodyPr/>
          <a:lstStyle>
            <a:lvl1pPr algn="l">
              <a:defRPr sz="2000" b="0">
                <a:solidFill>
                  <a:schemeClr val="bg1"/>
                </a:solidFill>
                <a:latin typeface="+mn-lt"/>
              </a:defRPr>
            </a:lvl1pPr>
          </a:lstStyle>
          <a:p>
            <a:r>
              <a:rPr lang="en-US" dirty="0"/>
              <a:t>Click to edit Master title style</a:t>
            </a:r>
            <a:endParaRPr lang="en-GB" dirty="0"/>
          </a:p>
        </p:txBody>
      </p:sp>
      <p:pic>
        <p:nvPicPr>
          <p:cNvPr id="3" name="Picture 2" descr="A picture containing object, lamp, light&#10;&#10;Description automatically generated">
            <a:extLst>
              <a:ext uri="{FF2B5EF4-FFF2-40B4-BE49-F238E27FC236}">
                <a16:creationId xmlns:a16="http://schemas.microsoft.com/office/drawing/2014/main" id="{226FBF21-7918-4116-9D2A-4FFEF62A7A3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084400" y="5842800"/>
            <a:ext cx="649771" cy="594000"/>
          </a:xfrm>
          <a:prstGeom prst="rect">
            <a:avLst/>
          </a:prstGeom>
        </p:spPr>
      </p:pic>
      <p:sp>
        <p:nvSpPr>
          <p:cNvPr id="7" name="TextBox 6">
            <a:extLst>
              <a:ext uri="{FF2B5EF4-FFF2-40B4-BE49-F238E27FC236}">
                <a16:creationId xmlns:a16="http://schemas.microsoft.com/office/drawing/2014/main" id="{03E643C2-77DC-49BD-8737-F5C5488BCCF7}"/>
              </a:ext>
            </a:extLst>
          </p:cNvPr>
          <p:cNvSpPr txBox="1"/>
          <p:nvPr userDrawn="1"/>
        </p:nvSpPr>
        <p:spPr>
          <a:xfrm>
            <a:off x="522000" y="6237312"/>
            <a:ext cx="1109504" cy="246221"/>
          </a:xfrm>
          <a:prstGeom prst="rect">
            <a:avLst/>
          </a:prstGeom>
          <a:noFill/>
        </p:spPr>
        <p:txBody>
          <a:bodyPr wrap="square" rtlCol="0">
            <a:spAutoFit/>
          </a:bodyPr>
          <a:lstStyle/>
          <a:p>
            <a:pPr>
              <a:buNone/>
            </a:pPr>
            <a:r>
              <a:rPr lang="en-GB" sz="1000" b="1" dirty="0">
                <a:solidFill>
                  <a:srgbClr val="585858"/>
                </a:solidFill>
              </a:rPr>
              <a:t>ncetm.org.uk</a:t>
            </a:r>
          </a:p>
        </p:txBody>
      </p:sp>
    </p:spTree>
    <p:extLst>
      <p:ext uri="{BB962C8B-B14F-4D97-AF65-F5344CB8AC3E}">
        <p14:creationId xmlns:p14="http://schemas.microsoft.com/office/powerpoint/2010/main" val="2936353548"/>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lide breaker">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E87F3B16-21C0-4F4C-A604-A71D44B1F51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p:blipFill>
        <p:spPr bwMode="auto">
          <a:xfrm>
            <a:off x="0" y="8771"/>
            <a:ext cx="12228689" cy="687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a:extLst>
              <a:ext uri="{FF2B5EF4-FFF2-40B4-BE49-F238E27FC236}">
                <a16:creationId xmlns:a16="http://schemas.microsoft.com/office/drawing/2014/main" id="{46A0D527-99F6-4C25-B867-E6C473316230}"/>
              </a:ext>
            </a:extLst>
          </p:cNvPr>
          <p:cNvSpPr txBox="1"/>
          <p:nvPr userDrawn="1"/>
        </p:nvSpPr>
        <p:spPr>
          <a:xfrm>
            <a:off x="609593" y="473825"/>
            <a:ext cx="5557355" cy="261610"/>
          </a:xfrm>
          <a:prstGeom prst="rect">
            <a:avLst/>
          </a:prstGeom>
          <a:noFill/>
        </p:spPr>
        <p:txBody>
          <a:bodyPr wrap="square" rtlCol="0">
            <a:spAutoFit/>
          </a:bodyPr>
          <a:lstStyle/>
          <a:p>
            <a:pPr>
              <a:buNone/>
            </a:pPr>
            <a:r>
              <a:rPr lang="en-GB" sz="1100" b="1" dirty="0">
                <a:solidFill>
                  <a:srgbClr val="FBF5D4"/>
                </a:solidFill>
                <a:latin typeface="Arial" panose="020B0604020202020204" pitchFamily="34" charset="0"/>
                <a:cs typeface="Arial" panose="020B0604020202020204" pitchFamily="34" charset="0"/>
              </a:rPr>
              <a:t>Ready-to-Progress Criterion</a:t>
            </a:r>
          </a:p>
        </p:txBody>
      </p:sp>
      <p:sp>
        <p:nvSpPr>
          <p:cNvPr id="7" name="Date Placeholder 6">
            <a:extLst>
              <a:ext uri="{FF2B5EF4-FFF2-40B4-BE49-F238E27FC236}">
                <a16:creationId xmlns:a16="http://schemas.microsoft.com/office/drawing/2014/main" id="{FF959467-41A6-455E-929A-E40D1059C340}"/>
              </a:ext>
            </a:extLst>
          </p:cNvPr>
          <p:cNvSpPr>
            <a:spLocks noGrp="1" noChangeArrowheads="1"/>
          </p:cNvSpPr>
          <p:nvPr>
            <p:ph type="dt" sz="half" idx="10"/>
          </p:nvPr>
        </p:nvSpPr>
        <p:spPr/>
        <p:txBody>
          <a:bodyPr/>
          <a:lstStyle>
            <a:lvl1pPr>
              <a:defRPr>
                <a:solidFill>
                  <a:schemeClr val="accent2"/>
                </a:solidFill>
              </a:defRPr>
            </a:lvl1pPr>
          </a:lstStyle>
          <a:p>
            <a:pPr>
              <a:defRPr/>
            </a:pPr>
            <a:endParaRPr lang="en-GB" dirty="0"/>
          </a:p>
        </p:txBody>
      </p:sp>
      <p:sp>
        <p:nvSpPr>
          <p:cNvPr id="8" name="Footer Placeholder 7">
            <a:extLst>
              <a:ext uri="{FF2B5EF4-FFF2-40B4-BE49-F238E27FC236}">
                <a16:creationId xmlns:a16="http://schemas.microsoft.com/office/drawing/2014/main" id="{80EA04C3-E93E-45FB-8B42-78A38976AF52}"/>
              </a:ext>
            </a:extLst>
          </p:cNvPr>
          <p:cNvSpPr>
            <a:spLocks noGrp="1" noChangeArrowheads="1"/>
          </p:cNvSpPr>
          <p:nvPr>
            <p:ph type="ftr" sz="quarter" idx="11"/>
          </p:nvPr>
        </p:nvSpPr>
        <p:spPr>
          <a:xfrm>
            <a:off x="3503090" y="6248400"/>
            <a:ext cx="8544983" cy="457200"/>
          </a:xfrm>
        </p:spPr>
        <p:txBody>
          <a:bodyPr/>
          <a:lstStyle>
            <a:lvl1pPr>
              <a:defRPr>
                <a:solidFill>
                  <a:schemeClr val="accent2"/>
                </a:solidFill>
              </a:defRPr>
            </a:lvl1pPr>
          </a:lstStyle>
          <a:p>
            <a:pPr>
              <a:defRPr/>
            </a:pPr>
            <a:endParaRPr lang="en-GB" dirty="0"/>
          </a:p>
        </p:txBody>
      </p:sp>
      <p:sp>
        <p:nvSpPr>
          <p:cNvPr id="12" name="TextBox 11">
            <a:extLst>
              <a:ext uri="{FF2B5EF4-FFF2-40B4-BE49-F238E27FC236}">
                <a16:creationId xmlns:a16="http://schemas.microsoft.com/office/drawing/2014/main" id="{61B5174B-DF74-462C-8BBD-BCEA0088BA35}"/>
              </a:ext>
            </a:extLst>
          </p:cNvPr>
          <p:cNvSpPr txBox="1"/>
          <p:nvPr userDrawn="1"/>
        </p:nvSpPr>
        <p:spPr>
          <a:xfrm>
            <a:off x="609592" y="2076899"/>
            <a:ext cx="6220976" cy="707886"/>
          </a:xfrm>
          <a:prstGeom prst="rect">
            <a:avLst/>
          </a:prstGeom>
          <a:noFill/>
        </p:spPr>
        <p:txBody>
          <a:bodyPr wrap="square" rtlCol="0">
            <a:spAutoFit/>
          </a:bodyPr>
          <a:lstStyle/>
          <a:p>
            <a:pPr>
              <a:buNone/>
            </a:pPr>
            <a:r>
              <a:rPr lang="en-GB" sz="2000" b="1" noProof="0" dirty="0">
                <a:solidFill>
                  <a:schemeClr val="bg1"/>
                </a:solidFill>
                <a:latin typeface="Arial" panose="020B0604020202020204" pitchFamily="34" charset="0"/>
                <a:cs typeface="Arial" panose="020B0604020202020204" pitchFamily="34" charset="0"/>
              </a:rPr>
              <a:t>Materials and activities to support review, practice and consolidation</a:t>
            </a:r>
            <a:endParaRPr lang="en-GB" sz="2000" b="1" dirty="0">
              <a:solidFill>
                <a:schemeClr val="bg1"/>
              </a:solidFill>
              <a:latin typeface="Arial" panose="020B0604020202020204" pitchFamily="34" charset="0"/>
              <a:cs typeface="Arial" panose="020B0604020202020204" pitchFamily="34" charset="0"/>
            </a:endParaRPr>
          </a:p>
        </p:txBody>
      </p:sp>
      <p:sp>
        <p:nvSpPr>
          <p:cNvPr id="10" name="Text Placeholder 9">
            <a:extLst>
              <a:ext uri="{FF2B5EF4-FFF2-40B4-BE49-F238E27FC236}">
                <a16:creationId xmlns:a16="http://schemas.microsoft.com/office/drawing/2014/main" id="{BADDF2D1-C1F7-4071-9225-898475DF0667}"/>
              </a:ext>
            </a:extLst>
          </p:cNvPr>
          <p:cNvSpPr>
            <a:spLocks noGrp="1"/>
          </p:cNvSpPr>
          <p:nvPr>
            <p:ph type="body" sz="quarter" idx="12" hasCustomPrompt="1"/>
          </p:nvPr>
        </p:nvSpPr>
        <p:spPr>
          <a:xfrm>
            <a:off x="609592" y="670119"/>
            <a:ext cx="6220976" cy="301224"/>
          </a:xfrm>
        </p:spPr>
        <p:txBody>
          <a:bodyPr>
            <a:normAutofit/>
          </a:bodyPr>
          <a:lstStyle>
            <a:lvl1pPr>
              <a:defRPr sz="1100">
                <a:solidFill>
                  <a:srgbClr val="FBF5D4"/>
                </a:solidFill>
              </a:defRPr>
            </a:lvl1pPr>
          </a:lstStyle>
          <a:p>
            <a:pPr lvl="0"/>
            <a:r>
              <a:rPr lang="en-US" dirty="0"/>
              <a:t>[Insert content title here]</a:t>
            </a:r>
            <a:endParaRPr lang="en-GB" dirty="0"/>
          </a:p>
        </p:txBody>
      </p:sp>
      <p:cxnSp>
        <p:nvCxnSpPr>
          <p:cNvPr id="15" name="Straight Connector 14">
            <a:extLst>
              <a:ext uri="{FF2B5EF4-FFF2-40B4-BE49-F238E27FC236}">
                <a16:creationId xmlns:a16="http://schemas.microsoft.com/office/drawing/2014/main" id="{33272041-2929-4B14-96A3-5B40E60B69AF}"/>
              </a:ext>
            </a:extLst>
          </p:cNvPr>
          <p:cNvCxnSpPr>
            <a:cxnSpLocks/>
          </p:cNvCxnSpPr>
          <p:nvPr userDrawn="1"/>
        </p:nvCxnSpPr>
        <p:spPr bwMode="auto">
          <a:xfrm rot="5400000">
            <a:off x="1285150" y="436965"/>
            <a:ext cx="0" cy="1170432"/>
          </a:xfrm>
          <a:prstGeom prst="line">
            <a:avLst/>
          </a:prstGeom>
          <a:ln w="25400">
            <a:solidFill>
              <a:srgbClr val="FBF5D4"/>
            </a:solidFill>
          </a:ln>
        </p:spPr>
        <p:style>
          <a:lnRef idx="1">
            <a:schemeClr val="dk1"/>
          </a:lnRef>
          <a:fillRef idx="0">
            <a:schemeClr val="dk1"/>
          </a:fillRef>
          <a:effectRef idx="0">
            <a:schemeClr val="dk1"/>
          </a:effectRef>
          <a:fontRef idx="minor">
            <a:schemeClr val="tx1"/>
          </a:fontRef>
        </p:style>
      </p:cxnSp>
      <p:sp>
        <p:nvSpPr>
          <p:cNvPr id="9" name="Text Placeholder 9">
            <a:extLst>
              <a:ext uri="{FF2B5EF4-FFF2-40B4-BE49-F238E27FC236}">
                <a16:creationId xmlns:a16="http://schemas.microsoft.com/office/drawing/2014/main" id="{6DC50AC4-FE1A-4E81-A2C9-D36E400A1EB8}"/>
              </a:ext>
            </a:extLst>
          </p:cNvPr>
          <p:cNvSpPr>
            <a:spLocks noGrp="1"/>
          </p:cNvSpPr>
          <p:nvPr>
            <p:ph type="body" sz="quarter" idx="13" hasCustomPrompt="1"/>
          </p:nvPr>
        </p:nvSpPr>
        <p:spPr>
          <a:xfrm>
            <a:off x="2522847" y="498629"/>
            <a:ext cx="1191720" cy="301224"/>
          </a:xfrm>
        </p:spPr>
        <p:txBody>
          <a:bodyPr>
            <a:noAutofit/>
          </a:bodyPr>
          <a:lstStyle>
            <a:lvl1pPr>
              <a:defRPr lang="en-GB" sz="1100" b="1" dirty="0">
                <a:solidFill>
                  <a:srgbClr val="FBF5D4"/>
                </a:solidFill>
              </a:defRPr>
            </a:lvl1pPr>
          </a:lstStyle>
          <a:p>
            <a:pPr lvl="0"/>
            <a:r>
              <a:rPr lang="en-US" dirty="0"/>
              <a:t>[e.g. 4NPV-1]</a:t>
            </a:r>
            <a:endParaRPr lang="en-GB" dirty="0"/>
          </a:p>
        </p:txBody>
      </p:sp>
    </p:spTree>
    <p:extLst>
      <p:ext uri="{BB962C8B-B14F-4D97-AF65-F5344CB8AC3E}">
        <p14:creationId xmlns:p14="http://schemas.microsoft.com/office/powerpoint/2010/main" val="353720915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1511F86-0498-45AC-91EB-811F623B6D95}"/>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2" name="Title 1"/>
          <p:cNvSpPr>
            <a:spLocks noGrp="1"/>
          </p:cNvSpPr>
          <p:nvPr>
            <p:ph type="title"/>
          </p:nvPr>
        </p:nvSpPr>
        <p:spPr>
          <a:xfrm>
            <a:off x="601035" y="430660"/>
            <a:ext cx="10972800" cy="982117"/>
          </a:xfrm>
          <a:prstGeom prst="rect">
            <a:avLst/>
          </a:prstGeom>
        </p:spPr>
        <p:txBody>
          <a:bodyPr anchor="t">
            <a:normAutofit/>
          </a:bodyPr>
          <a:lstStyle>
            <a:lvl1pPr>
              <a:defRPr sz="2700">
                <a:solidFill>
                  <a:srgbClr val="585858"/>
                </a:solidFill>
              </a:defRPr>
            </a:lvl1pPr>
          </a:lstStyle>
          <a:p>
            <a:r>
              <a:rPr lang="en-US" dirty="0"/>
              <a:t>Click to edit Master title style</a:t>
            </a:r>
            <a:endParaRPr lang="en-GB" dirty="0"/>
          </a:p>
        </p:txBody>
      </p:sp>
      <p:sp>
        <p:nvSpPr>
          <p:cNvPr id="3" name="Content Placeholder 2"/>
          <p:cNvSpPr>
            <a:spLocks noGrp="1"/>
          </p:cNvSpPr>
          <p:nvPr>
            <p:ph idx="1"/>
          </p:nvPr>
        </p:nvSpPr>
        <p:spPr>
          <a:xfrm>
            <a:off x="609600" y="1556792"/>
            <a:ext cx="10972800" cy="3888432"/>
          </a:xfrm>
        </p:spPr>
        <p:txBody>
          <a:bodyPr/>
          <a:lstStyle>
            <a:lvl1pPr>
              <a:defRPr>
                <a:solidFill>
                  <a:srgbClr val="585858"/>
                </a:solidFill>
              </a:defRPr>
            </a:lvl1pPr>
            <a:lvl2pPr marL="557199" indent="-214308">
              <a:buClr>
                <a:srgbClr val="000000"/>
              </a:buClr>
              <a:buFont typeface="Arial" panose="020B0604020202020204" pitchFamily="34" charset="0"/>
              <a:buChar char="•"/>
              <a:defRPr>
                <a:solidFill>
                  <a:srgbClr val="585858"/>
                </a:solidFill>
              </a:defRPr>
            </a:lvl2pPr>
            <a:lvl3pPr marL="857228" indent="-171446">
              <a:buClr>
                <a:srgbClr val="000000"/>
              </a:buClr>
              <a:buFont typeface="Arial" panose="020B0604020202020204" pitchFamily="34" charset="0"/>
              <a:buChar char="•"/>
              <a:defRPr>
                <a:solidFill>
                  <a:srgbClr val="585858"/>
                </a:solidFill>
              </a:defRPr>
            </a:lvl3pPr>
            <a:lvl4pPr marL="1200120" indent="-171446">
              <a:buClr>
                <a:srgbClr val="000000"/>
              </a:buClr>
              <a:buFont typeface="Arial" panose="020B0604020202020204" pitchFamily="34" charset="0"/>
              <a:buChar char="•"/>
              <a:defRPr>
                <a:solidFill>
                  <a:srgbClr val="585858"/>
                </a:solidFill>
              </a:defRPr>
            </a:lvl4pPr>
            <a:lvl5pPr marL="1543012" indent="-171446">
              <a:buClr>
                <a:srgbClr val="000000"/>
              </a:buClr>
              <a:buFont typeface="Arial" panose="020B0604020202020204" pitchFamily="34" charset="0"/>
              <a:buChar char="•"/>
              <a:defRPr>
                <a:solidFill>
                  <a:srgbClr val="585858"/>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Rectangle 6">
            <a:extLst>
              <a:ext uri="{FF2B5EF4-FFF2-40B4-BE49-F238E27FC236}">
                <a16:creationId xmlns:a16="http://schemas.microsoft.com/office/drawing/2014/main" id="{1F4B3B01-5D20-46B9-B2C9-7FD7F2BEA99B}"/>
              </a:ext>
            </a:extLst>
          </p:cNvPr>
          <p:cNvSpPr>
            <a:spLocks noGrp="1" noChangeArrowheads="1"/>
          </p:cNvSpPr>
          <p:nvPr>
            <p:ph type="dt" sz="half" idx="10"/>
          </p:nvPr>
        </p:nvSpPr>
        <p:spPr/>
        <p:txBody>
          <a:bodyPr/>
          <a:lstStyle>
            <a:lvl1pPr>
              <a:defRPr/>
            </a:lvl1pPr>
          </a:lstStyle>
          <a:p>
            <a:pPr>
              <a:defRPr/>
            </a:pPr>
            <a:endParaRPr lang="en-GB" dirty="0"/>
          </a:p>
        </p:txBody>
      </p:sp>
      <p:sp>
        <p:nvSpPr>
          <p:cNvPr id="7" name="Rectangle 7">
            <a:extLst>
              <a:ext uri="{FF2B5EF4-FFF2-40B4-BE49-F238E27FC236}">
                <a16:creationId xmlns:a16="http://schemas.microsoft.com/office/drawing/2014/main" id="{81515C61-0F49-4F5A-803B-A05DF82E1CB6}"/>
              </a:ext>
            </a:extLst>
          </p:cNvPr>
          <p:cNvSpPr>
            <a:spLocks noGrp="1" noChangeArrowheads="1"/>
          </p:cNvSpPr>
          <p:nvPr>
            <p:ph type="ftr" sz="quarter" idx="11"/>
          </p:nvPr>
        </p:nvSpPr>
        <p:spPr/>
        <p:txBody>
          <a:bodyPr/>
          <a:lstStyle>
            <a:lvl1pPr>
              <a:defRPr/>
            </a:lvl1pPr>
          </a:lstStyle>
          <a:p>
            <a:pPr>
              <a:defRPr/>
            </a:pPr>
            <a:endParaRPr lang="en-GB" dirty="0"/>
          </a:p>
        </p:txBody>
      </p:sp>
      <p:sp>
        <p:nvSpPr>
          <p:cNvPr id="8" name="Rectangle 8">
            <a:extLst>
              <a:ext uri="{FF2B5EF4-FFF2-40B4-BE49-F238E27FC236}">
                <a16:creationId xmlns:a16="http://schemas.microsoft.com/office/drawing/2014/main" id="{F229D3AA-4483-4C24-8D12-A457557489A3}"/>
              </a:ext>
            </a:extLst>
          </p:cNvPr>
          <p:cNvSpPr>
            <a:spLocks noGrp="1" noChangeArrowheads="1"/>
          </p:cNvSpPr>
          <p:nvPr>
            <p:ph type="sldNum" sz="quarter" idx="12"/>
          </p:nvPr>
        </p:nvSpPr>
        <p:spPr/>
        <p:txBody>
          <a:bodyPr/>
          <a:lstStyle>
            <a:lvl1pPr>
              <a:defRPr/>
            </a:lvl1pPr>
          </a:lstStyle>
          <a:p>
            <a:fld id="{4DB3256F-83C8-4422-BB4B-79DB90083B87}" type="slidenum">
              <a:rPr lang="en-GB" altLang="en-US"/>
              <a:pPr/>
              <a:t>‹#›</a:t>
            </a:fld>
            <a:endParaRPr lang="en-GB" altLang="en-US" dirty="0"/>
          </a:p>
        </p:txBody>
      </p:sp>
    </p:spTree>
    <p:extLst>
      <p:ext uri="{BB962C8B-B14F-4D97-AF65-F5344CB8AC3E}">
        <p14:creationId xmlns:p14="http://schemas.microsoft.com/office/powerpoint/2010/main" val="106445789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1864549A-AAF5-4D96-B13B-95315D2FA89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5" name="Rectangle 6">
            <a:extLst>
              <a:ext uri="{FF2B5EF4-FFF2-40B4-BE49-F238E27FC236}">
                <a16:creationId xmlns:a16="http://schemas.microsoft.com/office/drawing/2014/main" id="{729FEB22-335A-41BD-B17B-784C9EEF9ACD}"/>
              </a:ext>
            </a:extLst>
          </p:cNvPr>
          <p:cNvSpPr>
            <a:spLocks noGrp="1" noChangeArrowheads="1"/>
          </p:cNvSpPr>
          <p:nvPr>
            <p:ph type="dt" sz="half" idx="10"/>
          </p:nvPr>
        </p:nvSpPr>
        <p:spPr/>
        <p:txBody>
          <a:bodyPr/>
          <a:lstStyle>
            <a:lvl1pPr>
              <a:defRPr/>
            </a:lvl1pPr>
          </a:lstStyle>
          <a:p>
            <a:pPr>
              <a:defRPr/>
            </a:pPr>
            <a:endParaRPr lang="en-GB" dirty="0"/>
          </a:p>
        </p:txBody>
      </p:sp>
      <p:sp>
        <p:nvSpPr>
          <p:cNvPr id="6" name="Rectangle 7">
            <a:extLst>
              <a:ext uri="{FF2B5EF4-FFF2-40B4-BE49-F238E27FC236}">
                <a16:creationId xmlns:a16="http://schemas.microsoft.com/office/drawing/2014/main" id="{0785812D-06FB-4137-82DA-4C8636188B3A}"/>
              </a:ext>
            </a:extLst>
          </p:cNvPr>
          <p:cNvSpPr>
            <a:spLocks noGrp="1" noChangeArrowheads="1"/>
          </p:cNvSpPr>
          <p:nvPr>
            <p:ph type="ftr" sz="quarter" idx="11"/>
          </p:nvPr>
        </p:nvSpPr>
        <p:spPr/>
        <p:txBody>
          <a:bodyPr/>
          <a:lstStyle>
            <a:lvl1pPr>
              <a:defRPr/>
            </a:lvl1pPr>
          </a:lstStyle>
          <a:p>
            <a:pPr>
              <a:defRPr/>
            </a:pPr>
            <a:endParaRPr lang="en-GB" dirty="0"/>
          </a:p>
        </p:txBody>
      </p:sp>
      <p:sp>
        <p:nvSpPr>
          <p:cNvPr id="7" name="Rectangle 8">
            <a:extLst>
              <a:ext uri="{FF2B5EF4-FFF2-40B4-BE49-F238E27FC236}">
                <a16:creationId xmlns:a16="http://schemas.microsoft.com/office/drawing/2014/main" id="{335DD14D-38EC-424C-AF0C-03BA91A64CBD}"/>
              </a:ext>
            </a:extLst>
          </p:cNvPr>
          <p:cNvSpPr>
            <a:spLocks noGrp="1" noChangeArrowheads="1"/>
          </p:cNvSpPr>
          <p:nvPr>
            <p:ph type="sldNum" sz="quarter" idx="12"/>
          </p:nvPr>
        </p:nvSpPr>
        <p:spPr/>
        <p:txBody>
          <a:bodyPr/>
          <a:lstStyle>
            <a:lvl1pPr>
              <a:defRPr/>
            </a:lvl1pPr>
          </a:lstStyle>
          <a:p>
            <a:fld id="{225A271E-C960-4C09-B05F-FB20100B09A9}" type="slidenum">
              <a:rPr lang="en-GB" altLang="en-US"/>
              <a:pPr/>
              <a:t>‹#›</a:t>
            </a:fld>
            <a:endParaRPr lang="en-GB" altLang="en-US" dirty="0"/>
          </a:p>
        </p:txBody>
      </p:sp>
      <p:sp>
        <p:nvSpPr>
          <p:cNvPr id="11" name="Title 1">
            <a:extLst>
              <a:ext uri="{FF2B5EF4-FFF2-40B4-BE49-F238E27FC236}">
                <a16:creationId xmlns:a16="http://schemas.microsoft.com/office/drawing/2014/main" id="{EDD91F02-38ED-4B06-B867-E4F68C54EE80}"/>
              </a:ext>
            </a:extLst>
          </p:cNvPr>
          <p:cNvSpPr>
            <a:spLocks noGrp="1"/>
          </p:cNvSpPr>
          <p:nvPr>
            <p:ph type="title"/>
          </p:nvPr>
        </p:nvSpPr>
        <p:spPr>
          <a:xfrm>
            <a:off x="601035" y="430660"/>
            <a:ext cx="10972800" cy="982117"/>
          </a:xfrm>
          <a:prstGeom prst="rect">
            <a:avLst/>
          </a:prstGeom>
        </p:spPr>
        <p:txBody>
          <a:bodyPr anchor="t"/>
          <a:lstStyle>
            <a:lvl1pPr>
              <a:defRPr>
                <a:solidFill>
                  <a:srgbClr val="585858"/>
                </a:solidFill>
              </a:defRPr>
            </a:lvl1pPr>
          </a:lstStyle>
          <a:p>
            <a:r>
              <a:rPr lang="en-US" dirty="0"/>
              <a:t>Click to edit Master title style</a:t>
            </a:r>
            <a:endParaRPr lang="en-GB" dirty="0"/>
          </a:p>
        </p:txBody>
      </p:sp>
    </p:spTree>
    <p:extLst>
      <p:ext uri="{BB962C8B-B14F-4D97-AF65-F5344CB8AC3E}">
        <p14:creationId xmlns:p14="http://schemas.microsoft.com/office/powerpoint/2010/main" val="231218186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Image bank">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0177A9D-1362-4B64-BB76-7E5E3FF9A06F}"/>
              </a:ext>
            </a:extLst>
          </p:cNvPr>
          <p:cNvSpPr txBox="1">
            <a:spLocks/>
          </p:cNvSpPr>
          <p:nvPr userDrawn="1"/>
        </p:nvSpPr>
        <p:spPr bwMode="auto">
          <a:xfrm>
            <a:off x="1" y="360000"/>
            <a:ext cx="12192000" cy="594000"/>
          </a:xfrm>
          <a:prstGeom prst="rect">
            <a:avLst/>
          </a:prstGeom>
          <a:solidFill>
            <a:srgbClr val="347574"/>
          </a:solidFill>
          <a:ln>
            <a:noFill/>
          </a:ln>
        </p:spPr>
        <p:txBody>
          <a:bodyPr vert="horz" wrap="square" lIns="180000" tIns="45720" rIns="180000" bIns="45720" numCol="1" anchor="ctr" anchorCtr="0" compatLnSpc="1">
            <a:prstTxWarp prst="textNoShape">
              <a:avLst/>
            </a:prstTxWarp>
          </a:bodyPr>
          <a:lstStyle>
            <a:defPPr>
              <a:defRPr lang="en-GB"/>
            </a:defPPr>
            <a:lvl1pPr marL="0" indent="0" algn="ctr" eaLnBrk="0" hangingPunct="0">
              <a:buClr>
                <a:schemeClr val="tx2"/>
              </a:buClr>
              <a:defRPr sz="2400">
                <a:solidFill>
                  <a:srgbClr val="585858"/>
                </a:solidFill>
                <a:latin typeface="+mj-lt"/>
                <a:ea typeface="Myriad Pro" charset="0"/>
                <a:cs typeface="Myriad Pro" charset="0"/>
              </a:defRPr>
            </a:lvl1pPr>
            <a:lvl2pPr marL="557199" indent="-214308" eaLnBrk="0" hangingPunct="0">
              <a:defRPr sz="2100">
                <a:solidFill>
                  <a:srgbClr val="585858"/>
                </a:solidFill>
                <a:latin typeface="+mn-lt"/>
              </a:defRPr>
            </a:lvl2pPr>
            <a:lvl3pPr marL="857228" indent="-171446" eaLnBrk="0" hangingPunct="0">
              <a:buChar char="–"/>
              <a:defRPr sz="1800">
                <a:solidFill>
                  <a:srgbClr val="585858"/>
                </a:solidFill>
                <a:latin typeface="+mn-lt"/>
              </a:defRPr>
            </a:lvl3pPr>
            <a:lvl4pPr marL="1200120" indent="-171446" eaLnBrk="0" hangingPunct="0">
              <a:buClr>
                <a:schemeClr val="accent2"/>
              </a:buClr>
              <a:defRPr sz="1425">
                <a:latin typeface="+mn-lt"/>
              </a:defRPr>
            </a:lvl4pPr>
            <a:lvl5pPr marL="1543012" indent="-171446" eaLnBrk="0" hangingPunct="0">
              <a:buClr>
                <a:schemeClr val="tx2"/>
              </a:buClr>
              <a:defRPr sz="1425">
                <a:latin typeface="+mn-lt"/>
              </a:defRPr>
            </a:lvl5pPr>
            <a:lvl6pPr marL="1885903" indent="-171446" fontAlgn="base">
              <a:spcBef>
                <a:spcPct val="20000"/>
              </a:spcBef>
              <a:spcAft>
                <a:spcPct val="0"/>
              </a:spcAft>
              <a:buClr>
                <a:schemeClr val="tx2"/>
              </a:buClr>
              <a:buFont typeface="Arial" charset="0"/>
              <a:buChar char="●"/>
              <a:defRPr sz="1425">
                <a:latin typeface="+mn-lt"/>
              </a:defRPr>
            </a:lvl6pPr>
            <a:lvl7pPr marL="2228795" indent="-171446" fontAlgn="base">
              <a:spcBef>
                <a:spcPct val="20000"/>
              </a:spcBef>
              <a:spcAft>
                <a:spcPct val="0"/>
              </a:spcAft>
              <a:buClr>
                <a:schemeClr val="tx2"/>
              </a:buClr>
              <a:buFont typeface="Arial" charset="0"/>
              <a:buChar char="●"/>
              <a:defRPr sz="1425">
                <a:latin typeface="+mn-lt"/>
              </a:defRPr>
            </a:lvl7pPr>
            <a:lvl8pPr marL="2571686" indent="-171446" fontAlgn="base">
              <a:spcBef>
                <a:spcPct val="20000"/>
              </a:spcBef>
              <a:spcAft>
                <a:spcPct val="0"/>
              </a:spcAft>
              <a:buClr>
                <a:schemeClr val="tx2"/>
              </a:buClr>
              <a:buFont typeface="Arial" charset="0"/>
              <a:buChar char="●"/>
              <a:defRPr sz="1425">
                <a:latin typeface="+mn-lt"/>
              </a:defRPr>
            </a:lvl8pPr>
            <a:lvl9pPr marL="2914577" indent="-171446" fontAlgn="base">
              <a:spcBef>
                <a:spcPct val="20000"/>
              </a:spcBef>
              <a:spcAft>
                <a:spcPct val="0"/>
              </a:spcAft>
              <a:buClr>
                <a:schemeClr val="tx2"/>
              </a:buClr>
              <a:buFont typeface="Arial" charset="0"/>
              <a:buChar char="●"/>
              <a:defRPr sz="1425">
                <a:latin typeface="+mn-lt"/>
              </a:defRPr>
            </a:lvl9pPr>
          </a:lstStyle>
          <a:p>
            <a:pPr>
              <a:buNone/>
            </a:pPr>
            <a:endParaRPr lang="en-GB" dirty="0"/>
          </a:p>
        </p:txBody>
      </p:sp>
      <p:sp>
        <p:nvSpPr>
          <p:cNvPr id="6" name="Title 1">
            <a:extLst>
              <a:ext uri="{FF2B5EF4-FFF2-40B4-BE49-F238E27FC236}">
                <a16:creationId xmlns:a16="http://schemas.microsoft.com/office/drawing/2014/main" id="{4CB3B952-8705-4EAE-94B9-4C0C32F57985}"/>
              </a:ext>
            </a:extLst>
          </p:cNvPr>
          <p:cNvSpPr>
            <a:spLocks noGrp="1"/>
          </p:cNvSpPr>
          <p:nvPr>
            <p:ph type="title"/>
          </p:nvPr>
        </p:nvSpPr>
        <p:spPr>
          <a:xfrm>
            <a:off x="594008" y="464400"/>
            <a:ext cx="11262632" cy="426170"/>
          </a:xfrm>
          <a:prstGeom prst="rect">
            <a:avLst/>
          </a:prstGeom>
        </p:spPr>
        <p:txBody>
          <a:bodyPr/>
          <a:lstStyle>
            <a:lvl1pPr algn="l">
              <a:defRPr sz="2000" b="0">
                <a:solidFill>
                  <a:schemeClr val="bg1"/>
                </a:solidFill>
                <a:latin typeface="Arial" panose="020B0604020202020204" pitchFamily="34" charset="0"/>
                <a:cs typeface="Arial" panose="020B0604020202020204" pitchFamily="34" charset="0"/>
              </a:defRPr>
            </a:lvl1pPr>
          </a:lstStyle>
          <a:p>
            <a:r>
              <a:rPr lang="en-US" dirty="0"/>
              <a:t>Click to edit Master title style</a:t>
            </a:r>
            <a:endParaRPr lang="en-GB" dirty="0"/>
          </a:p>
        </p:txBody>
      </p:sp>
      <p:pic>
        <p:nvPicPr>
          <p:cNvPr id="3" name="Picture 2" descr="A picture containing object, lamp, light&#10;&#10;Description automatically generated">
            <a:extLst>
              <a:ext uri="{FF2B5EF4-FFF2-40B4-BE49-F238E27FC236}">
                <a16:creationId xmlns:a16="http://schemas.microsoft.com/office/drawing/2014/main" id="{226FBF21-7918-4116-9D2A-4FFEF62A7A3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084400" y="5842800"/>
            <a:ext cx="649771" cy="594000"/>
          </a:xfrm>
          <a:prstGeom prst="rect">
            <a:avLst/>
          </a:prstGeom>
        </p:spPr>
      </p:pic>
      <p:sp>
        <p:nvSpPr>
          <p:cNvPr id="7" name="TextBox 6">
            <a:extLst>
              <a:ext uri="{FF2B5EF4-FFF2-40B4-BE49-F238E27FC236}">
                <a16:creationId xmlns:a16="http://schemas.microsoft.com/office/drawing/2014/main" id="{03E643C2-77DC-49BD-8737-F5C5488BCCF7}"/>
              </a:ext>
            </a:extLst>
          </p:cNvPr>
          <p:cNvSpPr txBox="1"/>
          <p:nvPr userDrawn="1"/>
        </p:nvSpPr>
        <p:spPr>
          <a:xfrm>
            <a:off x="522000" y="6237312"/>
            <a:ext cx="1109504" cy="246221"/>
          </a:xfrm>
          <a:prstGeom prst="rect">
            <a:avLst/>
          </a:prstGeom>
          <a:noFill/>
        </p:spPr>
        <p:txBody>
          <a:bodyPr wrap="square" rtlCol="0">
            <a:spAutoFit/>
          </a:bodyPr>
          <a:lstStyle/>
          <a:p>
            <a:pPr>
              <a:buNone/>
            </a:pPr>
            <a:r>
              <a:rPr lang="en-GB" sz="1000" b="1" dirty="0">
                <a:solidFill>
                  <a:srgbClr val="585858"/>
                </a:solidFill>
              </a:rPr>
              <a:t>ncetm.org.uk</a:t>
            </a:r>
          </a:p>
        </p:txBody>
      </p:sp>
    </p:spTree>
    <p:extLst>
      <p:ext uri="{BB962C8B-B14F-4D97-AF65-F5344CB8AC3E}">
        <p14:creationId xmlns:p14="http://schemas.microsoft.com/office/powerpoint/2010/main" val="188294039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NRICH Slide">
    <p:spTree>
      <p:nvGrpSpPr>
        <p:cNvPr id="1" name=""/>
        <p:cNvGrpSpPr/>
        <p:nvPr/>
      </p:nvGrpSpPr>
      <p:grpSpPr>
        <a:xfrm>
          <a:off x="0" y="0"/>
          <a:ext cx="0" cy="0"/>
          <a:chOff x="0" y="0"/>
          <a:chExt cx="0" cy="0"/>
        </a:xfrm>
      </p:grpSpPr>
      <p:pic>
        <p:nvPicPr>
          <p:cNvPr id="3" name="Picture 2" descr="A picture containing object, lamp, light&#10;&#10;Description automatically generated">
            <a:extLst>
              <a:ext uri="{FF2B5EF4-FFF2-40B4-BE49-F238E27FC236}">
                <a16:creationId xmlns:a16="http://schemas.microsoft.com/office/drawing/2014/main" id="{226FBF21-7918-4116-9D2A-4FFEF62A7A3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084400" y="5842800"/>
            <a:ext cx="649771" cy="594000"/>
          </a:xfrm>
          <a:prstGeom prst="rect">
            <a:avLst/>
          </a:prstGeom>
        </p:spPr>
      </p:pic>
      <p:sp>
        <p:nvSpPr>
          <p:cNvPr id="2" name="Text Placeholder 1">
            <a:extLst>
              <a:ext uri="{FF2B5EF4-FFF2-40B4-BE49-F238E27FC236}">
                <a16:creationId xmlns:a16="http://schemas.microsoft.com/office/drawing/2014/main" id="{C0177A9D-1362-4B64-BB76-7E5E3FF9A06F}"/>
              </a:ext>
            </a:extLst>
          </p:cNvPr>
          <p:cNvSpPr txBox="1">
            <a:spLocks/>
          </p:cNvSpPr>
          <p:nvPr userDrawn="1"/>
        </p:nvSpPr>
        <p:spPr bwMode="auto">
          <a:xfrm>
            <a:off x="1" y="360000"/>
            <a:ext cx="12192000" cy="594000"/>
          </a:xfrm>
          <a:prstGeom prst="rect">
            <a:avLst/>
          </a:prstGeom>
          <a:solidFill>
            <a:srgbClr val="347574"/>
          </a:solidFill>
          <a:ln>
            <a:noFill/>
          </a:ln>
        </p:spPr>
        <p:txBody>
          <a:bodyPr vert="horz" wrap="square" lIns="180000" tIns="45720" rIns="180000" bIns="45720" numCol="1" anchor="ctr" anchorCtr="0" compatLnSpc="1">
            <a:prstTxWarp prst="textNoShape">
              <a:avLst/>
            </a:prstTxWarp>
          </a:bodyPr>
          <a:lstStyle>
            <a:defPPr>
              <a:defRPr lang="en-GB"/>
            </a:defPPr>
            <a:lvl1pPr marL="0" indent="0" algn="ctr" eaLnBrk="0" hangingPunct="0">
              <a:buClr>
                <a:schemeClr val="tx2"/>
              </a:buClr>
              <a:defRPr sz="2400">
                <a:solidFill>
                  <a:srgbClr val="585858"/>
                </a:solidFill>
                <a:latin typeface="+mj-lt"/>
                <a:ea typeface="Myriad Pro" charset="0"/>
                <a:cs typeface="Myriad Pro" charset="0"/>
              </a:defRPr>
            </a:lvl1pPr>
            <a:lvl2pPr marL="557199" indent="-214308" eaLnBrk="0" hangingPunct="0">
              <a:defRPr sz="2100">
                <a:solidFill>
                  <a:srgbClr val="585858"/>
                </a:solidFill>
                <a:latin typeface="+mn-lt"/>
              </a:defRPr>
            </a:lvl2pPr>
            <a:lvl3pPr marL="857228" indent="-171446" eaLnBrk="0" hangingPunct="0">
              <a:buChar char="–"/>
              <a:defRPr sz="1800">
                <a:solidFill>
                  <a:srgbClr val="585858"/>
                </a:solidFill>
                <a:latin typeface="+mn-lt"/>
              </a:defRPr>
            </a:lvl3pPr>
            <a:lvl4pPr marL="1200120" indent="-171446" eaLnBrk="0" hangingPunct="0">
              <a:buClr>
                <a:schemeClr val="accent2"/>
              </a:buClr>
              <a:defRPr sz="1425">
                <a:latin typeface="+mn-lt"/>
              </a:defRPr>
            </a:lvl4pPr>
            <a:lvl5pPr marL="1543012" indent="-171446" eaLnBrk="0" hangingPunct="0">
              <a:buClr>
                <a:schemeClr val="tx2"/>
              </a:buClr>
              <a:defRPr sz="1425">
                <a:latin typeface="+mn-lt"/>
              </a:defRPr>
            </a:lvl5pPr>
            <a:lvl6pPr marL="1885903" indent="-171446" fontAlgn="base">
              <a:spcBef>
                <a:spcPct val="20000"/>
              </a:spcBef>
              <a:spcAft>
                <a:spcPct val="0"/>
              </a:spcAft>
              <a:buClr>
                <a:schemeClr val="tx2"/>
              </a:buClr>
              <a:buFont typeface="Arial" charset="0"/>
              <a:buChar char="●"/>
              <a:defRPr sz="1425">
                <a:latin typeface="+mn-lt"/>
              </a:defRPr>
            </a:lvl6pPr>
            <a:lvl7pPr marL="2228795" indent="-171446" fontAlgn="base">
              <a:spcBef>
                <a:spcPct val="20000"/>
              </a:spcBef>
              <a:spcAft>
                <a:spcPct val="0"/>
              </a:spcAft>
              <a:buClr>
                <a:schemeClr val="tx2"/>
              </a:buClr>
              <a:buFont typeface="Arial" charset="0"/>
              <a:buChar char="●"/>
              <a:defRPr sz="1425">
                <a:latin typeface="+mn-lt"/>
              </a:defRPr>
            </a:lvl7pPr>
            <a:lvl8pPr marL="2571686" indent="-171446" fontAlgn="base">
              <a:spcBef>
                <a:spcPct val="20000"/>
              </a:spcBef>
              <a:spcAft>
                <a:spcPct val="0"/>
              </a:spcAft>
              <a:buClr>
                <a:schemeClr val="tx2"/>
              </a:buClr>
              <a:buFont typeface="Arial" charset="0"/>
              <a:buChar char="●"/>
              <a:defRPr sz="1425">
                <a:latin typeface="+mn-lt"/>
              </a:defRPr>
            </a:lvl8pPr>
            <a:lvl9pPr marL="2914577" indent="-171446" fontAlgn="base">
              <a:spcBef>
                <a:spcPct val="20000"/>
              </a:spcBef>
              <a:spcAft>
                <a:spcPct val="0"/>
              </a:spcAft>
              <a:buClr>
                <a:schemeClr val="tx2"/>
              </a:buClr>
              <a:buFont typeface="Arial" charset="0"/>
              <a:buChar char="●"/>
              <a:defRPr sz="1425">
                <a:latin typeface="+mn-lt"/>
              </a:defRPr>
            </a:lvl9pPr>
          </a:lstStyle>
          <a:p>
            <a:pPr>
              <a:buNone/>
            </a:pPr>
            <a:endParaRPr lang="en-GB" dirty="0"/>
          </a:p>
        </p:txBody>
      </p:sp>
      <p:sp>
        <p:nvSpPr>
          <p:cNvPr id="6" name="Title 1">
            <a:extLst>
              <a:ext uri="{FF2B5EF4-FFF2-40B4-BE49-F238E27FC236}">
                <a16:creationId xmlns:a16="http://schemas.microsoft.com/office/drawing/2014/main" id="{4CB3B952-8705-4EAE-94B9-4C0C32F57985}"/>
              </a:ext>
            </a:extLst>
          </p:cNvPr>
          <p:cNvSpPr>
            <a:spLocks noGrp="1"/>
          </p:cNvSpPr>
          <p:nvPr>
            <p:ph type="title"/>
          </p:nvPr>
        </p:nvSpPr>
        <p:spPr>
          <a:xfrm>
            <a:off x="594008" y="464400"/>
            <a:ext cx="11262632" cy="426170"/>
          </a:xfrm>
          <a:prstGeom prst="rect">
            <a:avLst/>
          </a:prstGeom>
        </p:spPr>
        <p:txBody>
          <a:bodyPr/>
          <a:lstStyle>
            <a:lvl1pPr algn="l">
              <a:defRPr sz="2000" b="0">
                <a:solidFill>
                  <a:schemeClr val="bg1"/>
                </a:solidFill>
                <a:latin typeface="Arial" panose="020B0604020202020204" pitchFamily="34" charset="0"/>
                <a:cs typeface="Arial" panose="020B0604020202020204" pitchFamily="34" charset="0"/>
              </a:defRPr>
            </a:lvl1pPr>
          </a:lstStyle>
          <a:p>
            <a:r>
              <a:rPr lang="en-US" dirty="0"/>
              <a:t>Click to edit Master title style</a:t>
            </a:r>
            <a:endParaRPr lang="en-GB" dirty="0"/>
          </a:p>
        </p:txBody>
      </p:sp>
      <p:sp>
        <p:nvSpPr>
          <p:cNvPr id="11" name="Rectangle 10">
            <a:extLst>
              <a:ext uri="{FF2B5EF4-FFF2-40B4-BE49-F238E27FC236}">
                <a16:creationId xmlns:a16="http://schemas.microsoft.com/office/drawing/2014/main" id="{89E41693-E21B-4D54-8C80-1CC464351945}"/>
              </a:ext>
            </a:extLst>
          </p:cNvPr>
          <p:cNvSpPr/>
          <p:nvPr userDrawn="1"/>
        </p:nvSpPr>
        <p:spPr>
          <a:xfrm>
            <a:off x="10102788" y="0"/>
            <a:ext cx="2089211" cy="6843740"/>
          </a:xfrm>
          <a:prstGeom prst="rect">
            <a:avLst/>
          </a:prstGeom>
          <a:solidFill>
            <a:srgbClr val="605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Oval 9">
            <a:extLst>
              <a:ext uri="{FF2B5EF4-FFF2-40B4-BE49-F238E27FC236}">
                <a16:creationId xmlns:a16="http://schemas.microsoft.com/office/drawing/2014/main" id="{438C8D22-8E9E-46F4-837A-B932422962DF}"/>
              </a:ext>
            </a:extLst>
          </p:cNvPr>
          <p:cNvSpPr/>
          <p:nvPr userDrawn="1"/>
        </p:nvSpPr>
        <p:spPr>
          <a:xfrm>
            <a:off x="8929041" y="2370808"/>
            <a:ext cx="2137603" cy="2137603"/>
          </a:xfrm>
          <a:prstGeom prst="ellipse">
            <a:avLst/>
          </a:prstGeom>
          <a:solidFill>
            <a:schemeClr val="bg1"/>
          </a:solidFill>
          <a:ln w="28575">
            <a:solidFill>
              <a:srgbClr val="9866D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03E643C2-77DC-49BD-8737-F5C5488BCCF7}"/>
              </a:ext>
            </a:extLst>
          </p:cNvPr>
          <p:cNvSpPr txBox="1"/>
          <p:nvPr userDrawn="1"/>
        </p:nvSpPr>
        <p:spPr>
          <a:xfrm>
            <a:off x="522000" y="6237312"/>
            <a:ext cx="1109504" cy="246221"/>
          </a:xfrm>
          <a:prstGeom prst="rect">
            <a:avLst/>
          </a:prstGeom>
          <a:noFill/>
        </p:spPr>
        <p:txBody>
          <a:bodyPr wrap="square" rtlCol="0">
            <a:spAutoFit/>
          </a:bodyPr>
          <a:lstStyle/>
          <a:p>
            <a:pPr>
              <a:buNone/>
            </a:pPr>
            <a:r>
              <a:rPr lang="en-GB" sz="1000" b="1" dirty="0">
                <a:solidFill>
                  <a:srgbClr val="585858"/>
                </a:solidFill>
              </a:rPr>
              <a:t>ncetm.org.uk</a:t>
            </a:r>
          </a:p>
        </p:txBody>
      </p:sp>
      <p:pic>
        <p:nvPicPr>
          <p:cNvPr id="9" name="Picture 8">
            <a:extLst>
              <a:ext uri="{FF2B5EF4-FFF2-40B4-BE49-F238E27FC236}">
                <a16:creationId xmlns:a16="http://schemas.microsoft.com/office/drawing/2014/main" id="{F57101DC-70F8-4A60-B06C-BFDFF17E4B21}"/>
              </a:ext>
            </a:extLst>
          </p:cNvPr>
          <p:cNvPicPr>
            <a:picLocks noChangeAspect="1"/>
          </p:cNvPicPr>
          <p:nvPr userDrawn="1"/>
        </p:nvPicPr>
        <p:blipFill>
          <a:blip r:embed="rId3"/>
          <a:stretch>
            <a:fillRect/>
          </a:stretch>
        </p:blipFill>
        <p:spPr>
          <a:xfrm>
            <a:off x="9489798" y="2857501"/>
            <a:ext cx="991375" cy="1142998"/>
          </a:xfrm>
          <a:prstGeom prst="rect">
            <a:avLst/>
          </a:prstGeom>
        </p:spPr>
      </p:pic>
      <p:sp>
        <p:nvSpPr>
          <p:cNvPr id="12" name="Title 1">
            <a:extLst>
              <a:ext uri="{FF2B5EF4-FFF2-40B4-BE49-F238E27FC236}">
                <a16:creationId xmlns:a16="http://schemas.microsoft.com/office/drawing/2014/main" id="{9AF1F1B0-A18C-45F2-AC38-B258B92EB3FD}"/>
              </a:ext>
            </a:extLst>
          </p:cNvPr>
          <p:cNvSpPr txBox="1">
            <a:spLocks/>
          </p:cNvSpPr>
          <p:nvPr userDrawn="1"/>
        </p:nvSpPr>
        <p:spPr>
          <a:xfrm>
            <a:off x="580702" y="1058401"/>
            <a:ext cx="7487478" cy="885809"/>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700" b="1" kern="1200">
                <a:solidFill>
                  <a:srgbClr val="585858"/>
                </a:solidFill>
                <a:latin typeface="Arial" panose="020B0604020202020204" pitchFamily="34" charset="0"/>
                <a:ea typeface="+mj-ea"/>
                <a:cs typeface="Arial" panose="020B0604020202020204" pitchFamily="34" charset="0"/>
              </a:defRPr>
            </a:lvl1pPr>
          </a:lstStyle>
          <a:p>
            <a:r>
              <a:rPr lang="en-US" sz="2000" b="0" dirty="0">
                <a:solidFill>
                  <a:schemeClr val="tx1"/>
                </a:solidFill>
              </a:rPr>
              <a:t>Follow-up NRICH activity</a:t>
            </a:r>
          </a:p>
        </p:txBody>
      </p:sp>
      <p:sp>
        <p:nvSpPr>
          <p:cNvPr id="13" name="TextBox 12">
            <a:extLst>
              <a:ext uri="{FF2B5EF4-FFF2-40B4-BE49-F238E27FC236}">
                <a16:creationId xmlns:a16="http://schemas.microsoft.com/office/drawing/2014/main" id="{97A24071-2609-43AF-A462-22B6A1202038}"/>
              </a:ext>
            </a:extLst>
          </p:cNvPr>
          <p:cNvSpPr txBox="1"/>
          <p:nvPr userDrawn="1"/>
        </p:nvSpPr>
        <p:spPr>
          <a:xfrm>
            <a:off x="580702" y="5708192"/>
            <a:ext cx="9508178" cy="369332"/>
          </a:xfrm>
          <a:prstGeom prst="rect">
            <a:avLst/>
          </a:prstGeom>
          <a:noFill/>
        </p:spPr>
        <p:txBody>
          <a:bodyPr wrap="squar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800" b="0" i="0" u="none" strike="noStrike" kern="1200" cap="none" spc="0" normalizeH="0" baseline="0" noProof="0" dirty="0">
                <a:ln>
                  <a:noFill/>
                </a:ln>
                <a:solidFill>
                  <a:srgbClr val="585858"/>
                </a:solidFill>
                <a:effectLst/>
                <a:uLnTx/>
                <a:uFillTx/>
                <a:latin typeface="Arial" panose="020B0604020202020204" pitchFamily="34" charset="0"/>
                <a:ea typeface="Calibri" panose="020F0502020204030204" pitchFamily="34" charset="0"/>
                <a:cs typeface="+mn-cs"/>
              </a:rPr>
              <a:t>Reproduced with permission of NRICH, University of Cambridge, all rights reserved.</a:t>
            </a:r>
            <a:endParaRPr kumimoji="0" lang="en-GB" sz="2800" b="0" i="0" u="none" strike="noStrike" kern="1200" cap="none" spc="0" normalizeH="0" baseline="0" noProof="0" dirty="0">
              <a:ln>
                <a:noFill/>
              </a:ln>
              <a:solidFill>
                <a:srgbClr val="585858"/>
              </a:solidFill>
              <a:effectLst/>
              <a:uLnTx/>
              <a:uFillTx/>
              <a:latin typeface="Arial" panose="020B0604020202020204" pitchFamily="34" charset="0"/>
              <a:ea typeface="+mn-ea"/>
              <a:cs typeface="+mn-cs"/>
            </a:endParaRPr>
          </a:p>
        </p:txBody>
      </p:sp>
      <p:sp>
        <p:nvSpPr>
          <p:cNvPr id="15" name="Text Placeholder 14">
            <a:extLst>
              <a:ext uri="{FF2B5EF4-FFF2-40B4-BE49-F238E27FC236}">
                <a16:creationId xmlns:a16="http://schemas.microsoft.com/office/drawing/2014/main" id="{35A1C8FD-060D-45A9-A073-DAF8BB9D2A6C}"/>
              </a:ext>
            </a:extLst>
          </p:cNvPr>
          <p:cNvSpPr>
            <a:spLocks noGrp="1"/>
          </p:cNvSpPr>
          <p:nvPr>
            <p:ph type="body" sz="quarter" idx="10"/>
          </p:nvPr>
        </p:nvSpPr>
        <p:spPr>
          <a:xfrm>
            <a:off x="593725" y="1556068"/>
            <a:ext cx="7902575" cy="3146425"/>
          </a:xfrm>
        </p:spPr>
        <p:txBody>
          <a:bodyPr>
            <a:normAutofit/>
          </a:bodyPr>
          <a:lstStyle>
            <a:lvl1pPr marL="342900" indent="-342900">
              <a:buFont typeface="Arial" panose="020B0604020202020204" pitchFamily="34" charset="0"/>
              <a:buChar char="•"/>
              <a:defRPr sz="2000" b="0"/>
            </a:lvl1pPr>
            <a:lvl2pPr>
              <a:defRPr sz="1800"/>
            </a:lvl2pPr>
            <a:lvl3pPr>
              <a:defRPr sz="1600"/>
            </a:lvl3pPr>
            <a:lvl4pPr>
              <a:defRPr sz="1400"/>
            </a:lvl4pPr>
            <a:lvl5pPr>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16680347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Comparison">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0A432AEB-F25C-4460-BB20-2469A8CF05F3}"/>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17" name="Content Placeholder 2">
            <a:extLst>
              <a:ext uri="{FF2B5EF4-FFF2-40B4-BE49-F238E27FC236}">
                <a16:creationId xmlns:a16="http://schemas.microsoft.com/office/drawing/2014/main" id="{73E31430-B412-41EA-BA55-D58E71499B25}"/>
              </a:ext>
            </a:extLst>
          </p:cNvPr>
          <p:cNvSpPr>
            <a:spLocks noGrp="1"/>
          </p:cNvSpPr>
          <p:nvPr>
            <p:ph sz="half" idx="1"/>
          </p:nvPr>
        </p:nvSpPr>
        <p:spPr>
          <a:xfrm>
            <a:off x="609603" y="1556792"/>
            <a:ext cx="5390388" cy="3888433"/>
          </a:xfrm>
        </p:spPr>
        <p:txBody>
          <a:bodyPr/>
          <a:lstStyle>
            <a:lvl1pPr>
              <a:defRPr sz="2100">
                <a:solidFill>
                  <a:srgbClr val="585858"/>
                </a:solidFill>
              </a:defRPr>
            </a:lvl1pPr>
            <a:lvl2pPr marL="557199" indent="-214308">
              <a:buClr>
                <a:srgbClr val="585858"/>
              </a:buClr>
              <a:buFont typeface="Arial" panose="020B0604020202020204" pitchFamily="34" charset="0"/>
              <a:buChar char="•"/>
              <a:defRPr sz="1800">
                <a:solidFill>
                  <a:srgbClr val="585858"/>
                </a:solidFill>
              </a:defRPr>
            </a:lvl2pPr>
            <a:lvl3pPr marL="857228" indent="-171446">
              <a:buClr>
                <a:srgbClr val="585858"/>
              </a:buClr>
              <a:buFont typeface="Arial" panose="020B0604020202020204" pitchFamily="34" charset="0"/>
              <a:buChar char="•"/>
              <a:defRPr sz="1500">
                <a:solidFill>
                  <a:srgbClr val="585858"/>
                </a:solidFill>
              </a:defRPr>
            </a:lvl3pPr>
            <a:lvl4pPr marL="1200120" indent="-171446">
              <a:buClr>
                <a:srgbClr val="585858"/>
              </a:buClr>
              <a:buFont typeface="Arial" panose="020B0604020202020204" pitchFamily="34" charset="0"/>
              <a:buChar char="•"/>
              <a:defRPr sz="1350">
                <a:solidFill>
                  <a:srgbClr val="585858"/>
                </a:solidFill>
              </a:defRPr>
            </a:lvl4pPr>
            <a:lvl5pPr marL="1543012" indent="-171446">
              <a:buClr>
                <a:srgbClr val="585858"/>
              </a:buClr>
              <a:buFont typeface="Arial" panose="020B0604020202020204" pitchFamily="34" charset="0"/>
              <a:buChar char="•"/>
              <a:defRPr sz="1350">
                <a:solidFill>
                  <a:srgbClr val="585858"/>
                </a:solidFill>
              </a:defRPr>
            </a:lvl5pPr>
            <a:lvl6pPr>
              <a:defRPr sz="1350"/>
            </a:lvl6pPr>
            <a:lvl7pPr>
              <a:defRPr sz="1350"/>
            </a:lvl7pPr>
            <a:lvl8pPr>
              <a:defRPr sz="1350"/>
            </a:lvl8pPr>
            <a:lvl9pPr>
              <a:defRPr sz="135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8" name="Content Placeholder 3">
            <a:extLst>
              <a:ext uri="{FF2B5EF4-FFF2-40B4-BE49-F238E27FC236}">
                <a16:creationId xmlns:a16="http://schemas.microsoft.com/office/drawing/2014/main" id="{3090DB9E-A500-4BA4-8B74-89F3EF7ADD45}"/>
              </a:ext>
            </a:extLst>
          </p:cNvPr>
          <p:cNvSpPr>
            <a:spLocks noGrp="1"/>
          </p:cNvSpPr>
          <p:nvPr>
            <p:ph sz="half" idx="2"/>
          </p:nvPr>
        </p:nvSpPr>
        <p:spPr>
          <a:xfrm>
            <a:off x="6192012" y="1556792"/>
            <a:ext cx="5390389" cy="3888433"/>
          </a:xfrm>
        </p:spPr>
        <p:txBody>
          <a:bodyPr/>
          <a:lstStyle>
            <a:lvl1pPr>
              <a:defRPr sz="2100">
                <a:solidFill>
                  <a:srgbClr val="585858"/>
                </a:solidFill>
              </a:defRPr>
            </a:lvl1pPr>
            <a:lvl2pPr marL="557199" indent="-214308">
              <a:buClr>
                <a:srgbClr val="585858"/>
              </a:buClr>
              <a:buFont typeface="Arial" panose="020B0604020202020204" pitchFamily="34" charset="0"/>
              <a:buChar char="•"/>
              <a:defRPr sz="1800">
                <a:solidFill>
                  <a:srgbClr val="585858"/>
                </a:solidFill>
              </a:defRPr>
            </a:lvl2pPr>
            <a:lvl3pPr marL="857228" indent="-171446">
              <a:buClr>
                <a:srgbClr val="585858"/>
              </a:buClr>
              <a:buFont typeface="Arial" panose="020B0604020202020204" pitchFamily="34" charset="0"/>
              <a:buChar char="•"/>
              <a:defRPr sz="1500">
                <a:solidFill>
                  <a:srgbClr val="585858"/>
                </a:solidFill>
              </a:defRPr>
            </a:lvl3pPr>
            <a:lvl4pPr marL="1200120" indent="-171446">
              <a:buClr>
                <a:srgbClr val="585858"/>
              </a:buClr>
              <a:buFont typeface="Arial" panose="020B0604020202020204" pitchFamily="34" charset="0"/>
              <a:buChar char="•"/>
              <a:defRPr sz="1350">
                <a:solidFill>
                  <a:srgbClr val="585858"/>
                </a:solidFill>
              </a:defRPr>
            </a:lvl4pPr>
            <a:lvl5pPr marL="1543012" indent="-171446">
              <a:buClr>
                <a:srgbClr val="585858"/>
              </a:buClr>
              <a:buFont typeface="Arial" panose="020B0604020202020204" pitchFamily="34" charset="0"/>
              <a:buChar char="•"/>
              <a:defRPr sz="1350">
                <a:solidFill>
                  <a:srgbClr val="585858"/>
                </a:solidFill>
              </a:defRPr>
            </a:lvl5pPr>
            <a:lvl6pPr>
              <a:defRPr sz="1350"/>
            </a:lvl6pPr>
            <a:lvl7pPr>
              <a:defRPr sz="1350"/>
            </a:lvl7pPr>
            <a:lvl8pPr>
              <a:defRPr sz="1350"/>
            </a:lvl8pPr>
            <a:lvl9pPr>
              <a:defRPr sz="135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9" name="Date Placeholder 8">
            <a:extLst>
              <a:ext uri="{FF2B5EF4-FFF2-40B4-BE49-F238E27FC236}">
                <a16:creationId xmlns:a16="http://schemas.microsoft.com/office/drawing/2014/main" id="{CF435181-C807-4F0D-B9A5-7C9C469DF1BA}"/>
              </a:ext>
            </a:extLst>
          </p:cNvPr>
          <p:cNvSpPr>
            <a:spLocks noGrp="1" noChangeArrowheads="1"/>
          </p:cNvSpPr>
          <p:nvPr>
            <p:ph type="dt" sz="half" idx="10"/>
          </p:nvPr>
        </p:nvSpPr>
        <p:spPr/>
        <p:txBody>
          <a:bodyPr/>
          <a:lstStyle>
            <a:lvl1pPr>
              <a:defRPr/>
            </a:lvl1pPr>
          </a:lstStyle>
          <a:p>
            <a:pPr>
              <a:defRPr/>
            </a:pPr>
            <a:endParaRPr lang="en-GB" dirty="0"/>
          </a:p>
        </p:txBody>
      </p:sp>
      <p:sp>
        <p:nvSpPr>
          <p:cNvPr id="10" name="Footer Placeholder 9">
            <a:extLst>
              <a:ext uri="{FF2B5EF4-FFF2-40B4-BE49-F238E27FC236}">
                <a16:creationId xmlns:a16="http://schemas.microsoft.com/office/drawing/2014/main" id="{14C98FF4-E4A7-4DB9-B82D-0C11BE18EDDA}"/>
              </a:ext>
            </a:extLst>
          </p:cNvPr>
          <p:cNvSpPr>
            <a:spLocks noGrp="1" noChangeArrowheads="1"/>
          </p:cNvSpPr>
          <p:nvPr>
            <p:ph type="ftr" sz="quarter" idx="11"/>
          </p:nvPr>
        </p:nvSpPr>
        <p:spPr/>
        <p:txBody>
          <a:bodyPr/>
          <a:lstStyle>
            <a:lvl1pPr>
              <a:defRPr/>
            </a:lvl1pPr>
          </a:lstStyle>
          <a:p>
            <a:pPr>
              <a:defRPr/>
            </a:pPr>
            <a:endParaRPr lang="en-GB" dirty="0"/>
          </a:p>
        </p:txBody>
      </p:sp>
      <p:sp>
        <p:nvSpPr>
          <p:cNvPr id="11" name="Slide Number Placeholder 10">
            <a:extLst>
              <a:ext uri="{FF2B5EF4-FFF2-40B4-BE49-F238E27FC236}">
                <a16:creationId xmlns:a16="http://schemas.microsoft.com/office/drawing/2014/main" id="{3AD83AB7-F679-4E3E-B374-A32C747C6C65}"/>
              </a:ext>
            </a:extLst>
          </p:cNvPr>
          <p:cNvSpPr>
            <a:spLocks noGrp="1" noChangeArrowheads="1"/>
          </p:cNvSpPr>
          <p:nvPr>
            <p:ph type="sldNum" sz="quarter" idx="12"/>
          </p:nvPr>
        </p:nvSpPr>
        <p:spPr/>
        <p:txBody>
          <a:bodyPr/>
          <a:lstStyle>
            <a:lvl1pPr>
              <a:defRPr/>
            </a:lvl1pPr>
          </a:lstStyle>
          <a:p>
            <a:fld id="{9EC5C1D8-5F3C-45E3-A862-3FEB8F838978}" type="slidenum">
              <a:rPr lang="en-GB" altLang="en-US"/>
              <a:pPr/>
              <a:t>‹#›</a:t>
            </a:fld>
            <a:endParaRPr lang="en-GB" altLang="en-US" dirty="0"/>
          </a:p>
        </p:txBody>
      </p:sp>
      <p:sp>
        <p:nvSpPr>
          <p:cNvPr id="20" name="Title 1">
            <a:extLst>
              <a:ext uri="{FF2B5EF4-FFF2-40B4-BE49-F238E27FC236}">
                <a16:creationId xmlns:a16="http://schemas.microsoft.com/office/drawing/2014/main" id="{26B17004-3771-46EE-9F97-BB5E8F3EF573}"/>
              </a:ext>
            </a:extLst>
          </p:cNvPr>
          <p:cNvSpPr>
            <a:spLocks noGrp="1"/>
          </p:cNvSpPr>
          <p:nvPr>
            <p:ph type="title"/>
          </p:nvPr>
        </p:nvSpPr>
        <p:spPr>
          <a:xfrm>
            <a:off x="601035" y="430660"/>
            <a:ext cx="10972800" cy="982117"/>
          </a:xfrm>
        </p:spPr>
        <p:txBody>
          <a:bodyPr anchor="t"/>
          <a:lstStyle>
            <a:lvl1pPr>
              <a:defRPr>
                <a:solidFill>
                  <a:srgbClr val="585858"/>
                </a:solidFill>
              </a:defRPr>
            </a:lvl1pPr>
          </a:lstStyle>
          <a:p>
            <a:r>
              <a:rPr lang="en-US" dirty="0"/>
              <a:t>Click to edit Master title style</a:t>
            </a:r>
            <a:endParaRPr lang="en-GB" dirty="0"/>
          </a:p>
        </p:txBody>
      </p:sp>
    </p:spTree>
    <p:extLst>
      <p:ext uri="{BB962C8B-B14F-4D97-AF65-F5344CB8AC3E}">
        <p14:creationId xmlns:p14="http://schemas.microsoft.com/office/powerpoint/2010/main" val="391551440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E87F3B16-21C0-4F4C-A604-A71D44B1F516}"/>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p:blipFill>
        <p:spPr bwMode="auto">
          <a:xfrm>
            <a:off x="0" y="8771"/>
            <a:ext cx="12228689" cy="687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Date Placeholder 6">
            <a:extLst>
              <a:ext uri="{FF2B5EF4-FFF2-40B4-BE49-F238E27FC236}">
                <a16:creationId xmlns:a16="http://schemas.microsoft.com/office/drawing/2014/main" id="{FF959467-41A6-455E-929A-E40D1059C340}"/>
              </a:ext>
            </a:extLst>
          </p:cNvPr>
          <p:cNvSpPr>
            <a:spLocks noGrp="1" noChangeArrowheads="1"/>
          </p:cNvSpPr>
          <p:nvPr>
            <p:ph type="dt" sz="half" idx="10"/>
          </p:nvPr>
        </p:nvSpPr>
        <p:spPr/>
        <p:txBody>
          <a:bodyPr/>
          <a:lstStyle>
            <a:lvl1pPr>
              <a:defRPr>
                <a:solidFill>
                  <a:schemeClr val="accent2"/>
                </a:solidFill>
              </a:defRPr>
            </a:lvl1pPr>
          </a:lstStyle>
          <a:p>
            <a:pPr>
              <a:defRPr/>
            </a:pPr>
            <a:endParaRPr lang="en-GB" dirty="0"/>
          </a:p>
        </p:txBody>
      </p:sp>
      <p:sp>
        <p:nvSpPr>
          <p:cNvPr id="8" name="Footer Placeholder 7">
            <a:extLst>
              <a:ext uri="{FF2B5EF4-FFF2-40B4-BE49-F238E27FC236}">
                <a16:creationId xmlns:a16="http://schemas.microsoft.com/office/drawing/2014/main" id="{80EA04C3-E93E-45FB-8B42-78A38976AF52}"/>
              </a:ext>
            </a:extLst>
          </p:cNvPr>
          <p:cNvSpPr>
            <a:spLocks noGrp="1" noChangeArrowheads="1"/>
          </p:cNvSpPr>
          <p:nvPr>
            <p:ph type="ftr" sz="quarter" idx="11"/>
          </p:nvPr>
        </p:nvSpPr>
        <p:spPr>
          <a:xfrm>
            <a:off x="3503090" y="6248400"/>
            <a:ext cx="8544983" cy="457200"/>
          </a:xfrm>
        </p:spPr>
        <p:txBody>
          <a:bodyPr/>
          <a:lstStyle>
            <a:lvl1pPr>
              <a:defRPr>
                <a:solidFill>
                  <a:schemeClr val="accent2"/>
                </a:solidFill>
              </a:defRPr>
            </a:lvl1pPr>
          </a:lstStyle>
          <a:p>
            <a:pPr>
              <a:defRPr/>
            </a:pPr>
            <a:endParaRPr lang="en-GB" dirty="0"/>
          </a:p>
        </p:txBody>
      </p:sp>
      <p:sp>
        <p:nvSpPr>
          <p:cNvPr id="12" name="TextBox 11">
            <a:extLst>
              <a:ext uri="{FF2B5EF4-FFF2-40B4-BE49-F238E27FC236}">
                <a16:creationId xmlns:a16="http://schemas.microsoft.com/office/drawing/2014/main" id="{61B5174B-DF74-462C-8BBD-BCEA0088BA35}"/>
              </a:ext>
            </a:extLst>
          </p:cNvPr>
          <p:cNvSpPr txBox="1"/>
          <p:nvPr userDrawn="1"/>
        </p:nvSpPr>
        <p:spPr>
          <a:xfrm>
            <a:off x="609592" y="2076899"/>
            <a:ext cx="6220976" cy="400110"/>
          </a:xfrm>
          <a:prstGeom prst="rect">
            <a:avLst/>
          </a:prstGeom>
          <a:noFill/>
        </p:spPr>
        <p:txBody>
          <a:bodyPr wrap="square" rtlCol="0">
            <a:spAutoFit/>
          </a:bodyPr>
          <a:lstStyle/>
          <a:p>
            <a:pPr>
              <a:buNone/>
            </a:pPr>
            <a:r>
              <a:rPr lang="en-GB" sz="2000" b="1" noProof="0" dirty="0">
                <a:solidFill>
                  <a:schemeClr val="bg1"/>
                </a:solidFill>
                <a:latin typeface="Arial" panose="020B0604020202020204" pitchFamily="34" charset="0"/>
                <a:cs typeface="Arial" panose="020B0604020202020204" pitchFamily="34" charset="0"/>
              </a:rPr>
              <a:t>ncetm.org.uk</a:t>
            </a:r>
            <a:endParaRPr lang="en-GB" sz="2000" b="1" dirty="0">
              <a:solidFill>
                <a:schemeClr val="bg1"/>
              </a:solidFill>
              <a:latin typeface="Arial" panose="020B0604020202020204" pitchFamily="34" charset="0"/>
              <a:cs typeface="Arial" panose="020B0604020202020204" pitchFamily="34" charset="0"/>
            </a:endParaRPr>
          </a:p>
        </p:txBody>
      </p:sp>
      <p:sp>
        <p:nvSpPr>
          <p:cNvPr id="3" name="TextBox 2">
            <a:extLst>
              <a:ext uri="{FF2B5EF4-FFF2-40B4-BE49-F238E27FC236}">
                <a16:creationId xmlns:a16="http://schemas.microsoft.com/office/drawing/2014/main" id="{3885556C-F2BD-4760-85FB-6597078D93A5}"/>
              </a:ext>
            </a:extLst>
          </p:cNvPr>
          <p:cNvSpPr txBox="1"/>
          <p:nvPr userDrawn="1"/>
        </p:nvSpPr>
        <p:spPr>
          <a:xfrm>
            <a:off x="609592" y="5928092"/>
            <a:ext cx="3882509" cy="261610"/>
          </a:xfrm>
          <a:prstGeom prst="rect">
            <a:avLst/>
          </a:prstGeom>
          <a:noFill/>
        </p:spPr>
        <p:txBody>
          <a:bodyPr wrap="square" rtlCol="0">
            <a:spAutoFit/>
          </a:bodyPr>
          <a:lstStyle/>
          <a:p>
            <a:r>
              <a:rPr lang="en-GB" sz="1100" b="1" dirty="0">
                <a:solidFill>
                  <a:srgbClr val="FBF5D4"/>
                </a:solidFill>
                <a:latin typeface="Arial" panose="020B0604020202020204" pitchFamily="34" charset="0"/>
                <a:cs typeface="Arial" panose="020B0604020202020204" pitchFamily="34" charset="0"/>
              </a:rPr>
              <a:t>August 2020</a:t>
            </a:r>
          </a:p>
        </p:txBody>
      </p:sp>
      <p:sp>
        <p:nvSpPr>
          <p:cNvPr id="11" name="TextBox 10">
            <a:extLst>
              <a:ext uri="{FF2B5EF4-FFF2-40B4-BE49-F238E27FC236}">
                <a16:creationId xmlns:a16="http://schemas.microsoft.com/office/drawing/2014/main" id="{3D6A68C6-FE53-45EF-B9FF-9ED7BD263423}"/>
              </a:ext>
            </a:extLst>
          </p:cNvPr>
          <p:cNvSpPr txBox="1"/>
          <p:nvPr userDrawn="1"/>
        </p:nvSpPr>
        <p:spPr>
          <a:xfrm>
            <a:off x="609593" y="473825"/>
            <a:ext cx="5557355" cy="430887"/>
          </a:xfrm>
          <a:prstGeom prst="rect">
            <a:avLst/>
          </a:prstGeom>
          <a:noFill/>
        </p:spPr>
        <p:txBody>
          <a:bodyPr wrap="square" rtlCol="0">
            <a:spAutoFit/>
          </a:bodyPr>
          <a:lstStyle/>
          <a:p>
            <a:pPr>
              <a:buNone/>
            </a:pPr>
            <a:r>
              <a:rPr lang="en-GB" sz="1100" b="1" dirty="0">
                <a:solidFill>
                  <a:srgbClr val="FBF5D4"/>
                </a:solidFill>
                <a:latin typeface="Arial" panose="020B0604020202020204" pitchFamily="34" charset="0"/>
                <a:cs typeface="Arial" panose="020B0604020202020204" pitchFamily="34" charset="0"/>
              </a:rPr>
              <a:t>DfE Primary National Curriculum Guidance 2020                                   </a:t>
            </a:r>
          </a:p>
          <a:p>
            <a:pPr>
              <a:buNone/>
            </a:pPr>
            <a:r>
              <a:rPr lang="en-GB" sz="1100" b="0" dirty="0">
                <a:solidFill>
                  <a:srgbClr val="FBF5D4"/>
                </a:solidFill>
                <a:latin typeface="Arial" panose="020B0604020202020204" pitchFamily="34" charset="0"/>
                <a:cs typeface="Arial" panose="020B0604020202020204" pitchFamily="34" charset="0"/>
              </a:rPr>
              <a:t>Supporting Materials for the Ready-to-Progress Criteria</a:t>
            </a:r>
          </a:p>
        </p:txBody>
      </p:sp>
      <p:cxnSp>
        <p:nvCxnSpPr>
          <p:cNvPr id="13" name="Straight Connector 12">
            <a:extLst>
              <a:ext uri="{FF2B5EF4-FFF2-40B4-BE49-F238E27FC236}">
                <a16:creationId xmlns:a16="http://schemas.microsoft.com/office/drawing/2014/main" id="{A1D84B4A-C7A8-4C81-8723-7E7EF3B3129A}"/>
              </a:ext>
            </a:extLst>
          </p:cNvPr>
          <p:cNvCxnSpPr>
            <a:cxnSpLocks/>
          </p:cNvCxnSpPr>
          <p:nvPr userDrawn="1"/>
        </p:nvCxnSpPr>
        <p:spPr bwMode="auto">
          <a:xfrm rot="5400000">
            <a:off x="1285150" y="436965"/>
            <a:ext cx="0" cy="1170432"/>
          </a:xfrm>
          <a:prstGeom prst="line">
            <a:avLst/>
          </a:prstGeom>
          <a:ln w="25400">
            <a:solidFill>
              <a:srgbClr val="FBF5D4"/>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43659273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E87F3B16-21C0-4F4C-A604-A71D44B1F51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p:blipFill>
        <p:spPr bwMode="auto">
          <a:xfrm>
            <a:off x="0" y="0"/>
            <a:ext cx="12228689" cy="687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036" name="Rectangle 4"/>
          <p:cNvSpPr>
            <a:spLocks noGrp="1" noChangeArrowheads="1"/>
          </p:cNvSpPr>
          <p:nvPr>
            <p:ph type="ctrTitle"/>
          </p:nvPr>
        </p:nvSpPr>
        <p:spPr>
          <a:xfrm>
            <a:off x="622301" y="476681"/>
            <a:ext cx="5545707" cy="576055"/>
          </a:xfrm>
        </p:spPr>
        <p:txBody>
          <a:bodyPr anchor="t"/>
          <a:lstStyle>
            <a:lvl1pPr>
              <a:defRPr>
                <a:solidFill>
                  <a:schemeClr val="bg1"/>
                </a:solidFill>
              </a:defRPr>
            </a:lvl1pPr>
          </a:lstStyle>
          <a:p>
            <a:pPr lvl="0"/>
            <a:r>
              <a:rPr lang="en-GB" noProof="0" dirty="0"/>
              <a:t>Click to edit Master title style</a:t>
            </a:r>
          </a:p>
        </p:txBody>
      </p:sp>
      <p:sp>
        <p:nvSpPr>
          <p:cNvPr id="44037" name="Rectangle 5"/>
          <p:cNvSpPr>
            <a:spLocks noGrp="1" noChangeArrowheads="1"/>
          </p:cNvSpPr>
          <p:nvPr>
            <p:ph type="subTitle" idx="1"/>
          </p:nvPr>
        </p:nvSpPr>
        <p:spPr>
          <a:xfrm>
            <a:off x="609607" y="1196750"/>
            <a:ext cx="5557348" cy="1152130"/>
          </a:xfrm>
        </p:spPr>
        <p:txBody>
          <a:bodyPr/>
          <a:lstStyle>
            <a:lvl1pPr marL="0" indent="0">
              <a:defRPr sz="2625">
                <a:solidFill>
                  <a:schemeClr val="bg1"/>
                </a:solidFill>
              </a:defRPr>
            </a:lvl1pPr>
          </a:lstStyle>
          <a:p>
            <a:pPr lvl="0"/>
            <a:r>
              <a:rPr lang="en-GB" noProof="0" dirty="0"/>
              <a:t>Click to edit Master subtitle style</a:t>
            </a:r>
          </a:p>
        </p:txBody>
      </p:sp>
      <p:sp>
        <p:nvSpPr>
          <p:cNvPr id="7" name="Date Placeholder 6">
            <a:extLst>
              <a:ext uri="{FF2B5EF4-FFF2-40B4-BE49-F238E27FC236}">
                <a16:creationId xmlns:a16="http://schemas.microsoft.com/office/drawing/2014/main" id="{FF959467-41A6-455E-929A-E40D1059C340}"/>
              </a:ext>
            </a:extLst>
          </p:cNvPr>
          <p:cNvSpPr>
            <a:spLocks noGrp="1" noChangeArrowheads="1"/>
          </p:cNvSpPr>
          <p:nvPr>
            <p:ph type="dt" sz="half" idx="10"/>
          </p:nvPr>
        </p:nvSpPr>
        <p:spPr/>
        <p:txBody>
          <a:bodyPr/>
          <a:lstStyle>
            <a:lvl1pPr>
              <a:defRPr>
                <a:solidFill>
                  <a:schemeClr val="accent2"/>
                </a:solidFill>
              </a:defRPr>
            </a:lvl1pPr>
          </a:lstStyle>
          <a:p>
            <a:pPr>
              <a:defRPr/>
            </a:pPr>
            <a:endParaRPr lang="en-GB"/>
          </a:p>
        </p:txBody>
      </p:sp>
      <p:sp>
        <p:nvSpPr>
          <p:cNvPr id="8" name="Footer Placeholder 7">
            <a:extLst>
              <a:ext uri="{FF2B5EF4-FFF2-40B4-BE49-F238E27FC236}">
                <a16:creationId xmlns:a16="http://schemas.microsoft.com/office/drawing/2014/main" id="{80EA04C3-E93E-45FB-8B42-78A38976AF52}"/>
              </a:ext>
            </a:extLst>
          </p:cNvPr>
          <p:cNvSpPr>
            <a:spLocks noGrp="1" noChangeArrowheads="1"/>
          </p:cNvSpPr>
          <p:nvPr>
            <p:ph type="ftr" sz="quarter" idx="11"/>
          </p:nvPr>
        </p:nvSpPr>
        <p:spPr>
          <a:xfrm>
            <a:off x="3503090" y="6248400"/>
            <a:ext cx="8544983" cy="457200"/>
          </a:xfrm>
        </p:spPr>
        <p:txBody>
          <a:bodyPr/>
          <a:lstStyle>
            <a:lvl1pPr>
              <a:defRPr>
                <a:solidFill>
                  <a:schemeClr val="accent2"/>
                </a:solidFill>
              </a:defRPr>
            </a:lvl1pPr>
          </a:lstStyle>
          <a:p>
            <a:pPr>
              <a:defRPr/>
            </a:pPr>
            <a:endParaRPr lang="en-GB"/>
          </a:p>
        </p:txBody>
      </p:sp>
    </p:spTree>
    <p:extLst>
      <p:ext uri="{BB962C8B-B14F-4D97-AF65-F5344CB8AC3E}">
        <p14:creationId xmlns:p14="http://schemas.microsoft.com/office/powerpoint/2010/main" val="634603551"/>
      </p:ext>
    </p:extLst>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11.xml"/><Relationship Id="rId7" Type="http://schemas.openxmlformats.org/officeDocument/2006/relationships/slideLayout" Target="../slideLayouts/slideLayout15.xml"/><Relationship Id="rId2" Type="http://schemas.openxmlformats.org/officeDocument/2006/relationships/slideLayout" Target="../slideLayouts/slideLayout10.xml"/><Relationship Id="rId1" Type="http://schemas.openxmlformats.org/officeDocument/2006/relationships/slideLayout" Target="../slideLayouts/slideLayout9.xml"/><Relationship Id="rId6" Type="http://schemas.openxmlformats.org/officeDocument/2006/relationships/slideLayout" Target="../slideLayouts/slideLayout14.xml"/><Relationship Id="rId5" Type="http://schemas.openxmlformats.org/officeDocument/2006/relationships/slideLayout" Target="../slideLayouts/slideLayout13.xml"/><Relationship Id="rId4"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D359243-BC76-47BD-8772-C08CAEE510C4}"/>
              </a:ext>
            </a:extLst>
          </p:cNvPr>
          <p:cNvSpPr>
            <a:spLocks noGrp="1"/>
          </p:cNvSpPr>
          <p:nvPr>
            <p:ph type="title"/>
          </p:nvPr>
        </p:nvSpPr>
        <p:spPr>
          <a:xfrm>
            <a:off x="609437" y="301625"/>
            <a:ext cx="10744363" cy="1143000"/>
          </a:xfrm>
          <a:prstGeom prst="rect">
            <a:avLst/>
          </a:prstGeom>
        </p:spPr>
        <p:txBody>
          <a:bodyPr vert="horz" lIns="91440" tIns="45720" rIns="91440" bIns="45720" rtlCol="0" anchor="t">
            <a:normAutofit/>
          </a:bodyPr>
          <a:lstStyle/>
          <a:p>
            <a:r>
              <a:rPr lang="en-US" dirty="0"/>
              <a:t>Click to edit Master title style</a:t>
            </a:r>
            <a:endParaRPr lang="en-GB" dirty="0"/>
          </a:p>
        </p:txBody>
      </p:sp>
      <p:sp>
        <p:nvSpPr>
          <p:cNvPr id="3" name="Text Placeholder 2">
            <a:extLst>
              <a:ext uri="{FF2B5EF4-FFF2-40B4-BE49-F238E27FC236}">
                <a16:creationId xmlns:a16="http://schemas.microsoft.com/office/drawing/2014/main" id="{97E1ECB2-930A-4226-90F7-B3EB6759DCBA}"/>
              </a:ext>
            </a:extLst>
          </p:cNvPr>
          <p:cNvSpPr>
            <a:spLocks noGrp="1"/>
          </p:cNvSpPr>
          <p:nvPr>
            <p:ph type="body" idx="1"/>
          </p:nvPr>
        </p:nvSpPr>
        <p:spPr>
          <a:xfrm>
            <a:off x="609437" y="1556795"/>
            <a:ext cx="10744363" cy="4497390"/>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Date Placeholder 3">
            <a:extLst>
              <a:ext uri="{FF2B5EF4-FFF2-40B4-BE49-F238E27FC236}">
                <a16:creationId xmlns:a16="http://schemas.microsoft.com/office/drawing/2014/main" id="{ED82B39C-1C43-48B4-A6E3-24BFE8E1AEE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buNone/>
              <a:defRPr sz="1200">
                <a:solidFill>
                  <a:schemeClr val="tx1">
                    <a:tint val="75000"/>
                  </a:schemeClr>
                </a:solidFill>
              </a:defRPr>
            </a:lvl1pPr>
          </a:lstStyle>
          <a:p>
            <a:endParaRPr lang="en-GB" dirty="0"/>
          </a:p>
        </p:txBody>
      </p:sp>
      <p:sp>
        <p:nvSpPr>
          <p:cNvPr id="5" name="Footer Placeholder 4">
            <a:extLst>
              <a:ext uri="{FF2B5EF4-FFF2-40B4-BE49-F238E27FC236}">
                <a16:creationId xmlns:a16="http://schemas.microsoft.com/office/drawing/2014/main" id="{1C22EAE8-1007-48BC-A80E-FDEE657EAAC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buNone/>
              <a:defRPr sz="1200">
                <a:solidFill>
                  <a:schemeClr val="tx1">
                    <a:tint val="75000"/>
                  </a:schemeClr>
                </a:solidFill>
              </a:defRPr>
            </a:lvl1pPr>
          </a:lstStyle>
          <a:p>
            <a:endParaRPr lang="en-GB" dirty="0"/>
          </a:p>
        </p:txBody>
      </p:sp>
      <p:sp>
        <p:nvSpPr>
          <p:cNvPr id="6" name="Slide Number Placeholder 5">
            <a:extLst>
              <a:ext uri="{FF2B5EF4-FFF2-40B4-BE49-F238E27FC236}">
                <a16:creationId xmlns:a16="http://schemas.microsoft.com/office/drawing/2014/main" id="{4967EEF3-42C6-4F03-A302-69EF6E72BCF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buFont typeface="Arial" panose="020B0604020202020204" pitchFamily="34" charset="0"/>
              <a:buNone/>
            </a:pPr>
            <a:endParaRPr lang="en-GB" dirty="0"/>
          </a:p>
        </p:txBody>
      </p:sp>
    </p:spTree>
    <p:extLst>
      <p:ext uri="{BB962C8B-B14F-4D97-AF65-F5344CB8AC3E}">
        <p14:creationId xmlns:p14="http://schemas.microsoft.com/office/powerpoint/2010/main" val="249339020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8" r:id="rId6"/>
    <p:sldLayoutId id="2147483666" r:id="rId7"/>
    <p:sldLayoutId id="2147483667" r:id="rId8"/>
  </p:sldLayoutIdLst>
  <p:txStyles>
    <p:titleStyle>
      <a:lvl1pPr algn="l" defTabSz="914400" rtl="0" eaLnBrk="1" latinLnBrk="0" hangingPunct="1">
        <a:lnSpc>
          <a:spcPct val="90000"/>
        </a:lnSpc>
        <a:spcBef>
          <a:spcPct val="0"/>
        </a:spcBef>
        <a:buNone/>
        <a:defRPr sz="2700" b="1" kern="1200">
          <a:solidFill>
            <a:srgbClr val="585858"/>
          </a:solidFill>
          <a:latin typeface="Arial" panose="020B0604020202020204" pitchFamily="34" charset="0"/>
          <a:ea typeface="+mj-ea"/>
          <a:cs typeface="Arial" panose="020B0604020202020204" pitchFamily="34" charset="0"/>
        </a:defRPr>
      </a:lvl1pPr>
    </p:titleStyle>
    <p:bodyStyle>
      <a:lvl1pPr marL="0" indent="0" algn="l" defTabSz="914400" rtl="0" eaLnBrk="1" latinLnBrk="0" hangingPunct="1">
        <a:lnSpc>
          <a:spcPct val="90000"/>
        </a:lnSpc>
        <a:spcBef>
          <a:spcPts val="1000"/>
        </a:spcBef>
        <a:buFont typeface="Arial" panose="020B0604020202020204" pitchFamily="34" charset="0"/>
        <a:buNone/>
        <a:defRPr sz="2400" kern="1200">
          <a:solidFill>
            <a:srgbClr val="585858"/>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rgbClr val="585858"/>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4">
            <a:extLst>
              <a:ext uri="{FF2B5EF4-FFF2-40B4-BE49-F238E27FC236}">
                <a16:creationId xmlns:a16="http://schemas.microsoft.com/office/drawing/2014/main" id="{8813D3F6-AFE0-4E9D-851A-B5716B58BE8D}"/>
              </a:ext>
            </a:extLst>
          </p:cNvPr>
          <p:cNvSpPr>
            <a:spLocks noGrp="1" noChangeArrowheads="1"/>
          </p:cNvSpPr>
          <p:nvPr>
            <p:ph type="title"/>
          </p:nvPr>
        </p:nvSpPr>
        <p:spPr bwMode="auto">
          <a:xfrm>
            <a:off x="609437" y="301625"/>
            <a:ext cx="10972963"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GB" altLang="en-US" dirty="0"/>
              <a:t>Click to edit Master title style</a:t>
            </a:r>
          </a:p>
        </p:txBody>
      </p:sp>
      <p:sp>
        <p:nvSpPr>
          <p:cNvPr id="1027" name="Rectangle 5">
            <a:extLst>
              <a:ext uri="{FF2B5EF4-FFF2-40B4-BE49-F238E27FC236}">
                <a16:creationId xmlns:a16="http://schemas.microsoft.com/office/drawing/2014/main" id="{F919EB2E-C910-4BD3-AA6E-D874436CD585}"/>
              </a:ext>
            </a:extLst>
          </p:cNvPr>
          <p:cNvSpPr>
            <a:spLocks noGrp="1" noChangeArrowheads="1"/>
          </p:cNvSpPr>
          <p:nvPr>
            <p:ph type="body" idx="1"/>
          </p:nvPr>
        </p:nvSpPr>
        <p:spPr bwMode="auto">
          <a:xfrm>
            <a:off x="609606" y="1556794"/>
            <a:ext cx="10968567" cy="4385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GB" altLang="en-US" dirty="0"/>
              <a:t>Click to edit Master text styles</a:t>
            </a:r>
          </a:p>
          <a:p>
            <a:pPr lvl="1"/>
            <a:r>
              <a:rPr lang="en-GB" altLang="en-US" dirty="0"/>
              <a:t>Second level</a:t>
            </a:r>
          </a:p>
          <a:p>
            <a:pPr lvl="2"/>
            <a:r>
              <a:rPr lang="en-GB" altLang="en-US" dirty="0"/>
              <a:t>Third level</a:t>
            </a:r>
          </a:p>
        </p:txBody>
      </p:sp>
      <p:sp>
        <p:nvSpPr>
          <p:cNvPr id="43014" name="Rectangle 6">
            <a:extLst>
              <a:ext uri="{FF2B5EF4-FFF2-40B4-BE49-F238E27FC236}">
                <a16:creationId xmlns:a16="http://schemas.microsoft.com/office/drawing/2014/main" id="{BBF75FAD-1C64-49A9-AABE-8F0A65128F17}"/>
              </a:ext>
            </a:extLst>
          </p:cNvPr>
          <p:cNvSpPr>
            <a:spLocks noGrp="1" noChangeArrowheads="1"/>
          </p:cNvSpPr>
          <p:nvPr>
            <p:ph type="dt" sz="half" idx="2"/>
          </p:nvPr>
        </p:nvSpPr>
        <p:spPr bwMode="auto">
          <a:xfrm>
            <a:off x="609600" y="6248400"/>
            <a:ext cx="28448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a:spcBef>
                <a:spcPct val="0"/>
              </a:spcBef>
              <a:buClrTx/>
              <a:buFontTx/>
              <a:buNone/>
              <a:defRPr sz="900">
                <a:latin typeface="Arial" charset="0"/>
              </a:defRPr>
            </a:lvl1pPr>
          </a:lstStyle>
          <a:p>
            <a:pPr>
              <a:defRPr/>
            </a:pPr>
            <a:endParaRPr lang="en-GB"/>
          </a:p>
        </p:txBody>
      </p:sp>
      <p:sp>
        <p:nvSpPr>
          <p:cNvPr id="43015" name="Rectangle 7">
            <a:extLst>
              <a:ext uri="{FF2B5EF4-FFF2-40B4-BE49-F238E27FC236}">
                <a16:creationId xmlns:a16="http://schemas.microsoft.com/office/drawing/2014/main" id="{86566B38-4A46-43A1-8FF2-24E49E84A109}"/>
              </a:ext>
            </a:extLst>
          </p:cNvPr>
          <p:cNvSpPr>
            <a:spLocks noGrp="1" noChangeArrowheads="1"/>
          </p:cNvSpPr>
          <p:nvPr>
            <p:ph type="ftr" sz="quarter" idx="3"/>
          </p:nvPr>
        </p:nvSpPr>
        <p:spPr bwMode="auto">
          <a:xfrm>
            <a:off x="4165600" y="6248400"/>
            <a:ext cx="38608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algn="ctr">
              <a:spcBef>
                <a:spcPct val="0"/>
              </a:spcBef>
              <a:buClrTx/>
              <a:buFontTx/>
              <a:buNone/>
              <a:defRPr sz="900">
                <a:latin typeface="Arial" charset="0"/>
              </a:defRPr>
            </a:lvl1pPr>
          </a:lstStyle>
          <a:p>
            <a:pPr>
              <a:defRPr/>
            </a:pPr>
            <a:endParaRPr lang="en-GB"/>
          </a:p>
        </p:txBody>
      </p:sp>
      <p:sp>
        <p:nvSpPr>
          <p:cNvPr id="43016" name="Rectangle 8">
            <a:extLst>
              <a:ext uri="{FF2B5EF4-FFF2-40B4-BE49-F238E27FC236}">
                <a16:creationId xmlns:a16="http://schemas.microsoft.com/office/drawing/2014/main" id="{956C52DF-8098-4560-A757-D09AC7C69060}"/>
              </a:ext>
            </a:extLst>
          </p:cNvPr>
          <p:cNvSpPr>
            <a:spLocks noGrp="1" noChangeArrowheads="1"/>
          </p:cNvSpPr>
          <p:nvPr>
            <p:ph type="sldNum" sz="quarter" idx="4"/>
          </p:nvPr>
        </p:nvSpPr>
        <p:spPr bwMode="auto">
          <a:xfrm>
            <a:off x="8737600" y="6248400"/>
            <a:ext cx="28448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algn="r">
              <a:spcBef>
                <a:spcPct val="0"/>
              </a:spcBef>
              <a:buClrTx/>
              <a:buFontTx/>
              <a:buNone/>
              <a:defRPr sz="900"/>
            </a:lvl1pPr>
          </a:lstStyle>
          <a:p>
            <a:fld id="{AE284E3E-0734-4C1C-8A10-2A7D3F5CEAFB}" type="slidenum">
              <a:rPr lang="en-GB" altLang="en-US"/>
              <a:pPr/>
              <a:t>‹#›</a:t>
            </a:fld>
            <a:endParaRPr lang="en-GB" altLang="en-US"/>
          </a:p>
        </p:txBody>
      </p:sp>
    </p:spTree>
    <p:extLst>
      <p:ext uri="{BB962C8B-B14F-4D97-AF65-F5344CB8AC3E}">
        <p14:creationId xmlns:p14="http://schemas.microsoft.com/office/powerpoint/2010/main" val="3226721539"/>
      </p:ext>
    </p:extLst>
  </p:cSld>
  <p:clrMap bg1="lt1" tx1="dk1" bg2="lt2" tx2="dk2" accent1="accent1" accent2="accent2" accent3="accent3" accent4="accent4" accent5="accent5" accent6="accent6" hlink="hlink" folHlink="folHlink"/>
  <p:sldLayoutIdLst>
    <p:sldLayoutId id="2147483670" r:id="rId1"/>
    <p:sldLayoutId id="2147483671" r:id="rId2"/>
    <p:sldLayoutId id="2147483672" r:id="rId3"/>
    <p:sldLayoutId id="2147483673" r:id="rId4"/>
    <p:sldLayoutId id="2147483674" r:id="rId5"/>
    <p:sldLayoutId id="2147483675" r:id="rId6"/>
    <p:sldLayoutId id="2147483676" r:id="rId7"/>
  </p:sldLayoutIdLst>
  <p:txStyles>
    <p:titleStyle>
      <a:lvl1pPr algn="l" rtl="0" eaLnBrk="0" fontAlgn="base" hangingPunct="0">
        <a:spcBef>
          <a:spcPct val="0"/>
        </a:spcBef>
        <a:spcAft>
          <a:spcPct val="0"/>
        </a:spcAft>
        <a:defRPr sz="2700" b="1">
          <a:solidFill>
            <a:srgbClr val="585858"/>
          </a:solidFill>
          <a:latin typeface="+mj-lt"/>
          <a:ea typeface="+mj-ea"/>
          <a:cs typeface="+mj-cs"/>
        </a:defRPr>
      </a:lvl1pPr>
      <a:lvl2pPr algn="l" rtl="0" eaLnBrk="0" fontAlgn="base" hangingPunct="0">
        <a:spcBef>
          <a:spcPct val="0"/>
        </a:spcBef>
        <a:spcAft>
          <a:spcPct val="0"/>
        </a:spcAft>
        <a:defRPr sz="2700" b="1">
          <a:solidFill>
            <a:srgbClr val="00628C"/>
          </a:solidFill>
          <a:latin typeface="Arial" charset="0"/>
        </a:defRPr>
      </a:lvl2pPr>
      <a:lvl3pPr algn="l" rtl="0" eaLnBrk="0" fontAlgn="base" hangingPunct="0">
        <a:spcBef>
          <a:spcPct val="0"/>
        </a:spcBef>
        <a:spcAft>
          <a:spcPct val="0"/>
        </a:spcAft>
        <a:defRPr sz="2700" b="1">
          <a:solidFill>
            <a:srgbClr val="00628C"/>
          </a:solidFill>
          <a:latin typeface="Arial" charset="0"/>
        </a:defRPr>
      </a:lvl3pPr>
      <a:lvl4pPr algn="l" rtl="0" eaLnBrk="0" fontAlgn="base" hangingPunct="0">
        <a:spcBef>
          <a:spcPct val="0"/>
        </a:spcBef>
        <a:spcAft>
          <a:spcPct val="0"/>
        </a:spcAft>
        <a:defRPr sz="2700" b="1">
          <a:solidFill>
            <a:srgbClr val="00628C"/>
          </a:solidFill>
          <a:latin typeface="Arial" charset="0"/>
        </a:defRPr>
      </a:lvl4pPr>
      <a:lvl5pPr algn="l" rtl="0" eaLnBrk="0" fontAlgn="base" hangingPunct="0">
        <a:spcBef>
          <a:spcPct val="0"/>
        </a:spcBef>
        <a:spcAft>
          <a:spcPct val="0"/>
        </a:spcAft>
        <a:defRPr sz="2700" b="1">
          <a:solidFill>
            <a:srgbClr val="00628C"/>
          </a:solidFill>
          <a:latin typeface="Arial" charset="0"/>
        </a:defRPr>
      </a:lvl5pPr>
      <a:lvl6pPr marL="342892" algn="l" rtl="0" fontAlgn="base">
        <a:spcBef>
          <a:spcPct val="0"/>
        </a:spcBef>
        <a:spcAft>
          <a:spcPct val="0"/>
        </a:spcAft>
        <a:defRPr sz="2700" b="1">
          <a:solidFill>
            <a:srgbClr val="00628C"/>
          </a:solidFill>
          <a:latin typeface="Arial" charset="0"/>
        </a:defRPr>
      </a:lvl6pPr>
      <a:lvl7pPr marL="685783" algn="l" rtl="0" fontAlgn="base">
        <a:spcBef>
          <a:spcPct val="0"/>
        </a:spcBef>
        <a:spcAft>
          <a:spcPct val="0"/>
        </a:spcAft>
        <a:defRPr sz="2700" b="1">
          <a:solidFill>
            <a:srgbClr val="00628C"/>
          </a:solidFill>
          <a:latin typeface="Arial" charset="0"/>
        </a:defRPr>
      </a:lvl7pPr>
      <a:lvl8pPr marL="1028675" algn="l" rtl="0" fontAlgn="base">
        <a:spcBef>
          <a:spcPct val="0"/>
        </a:spcBef>
        <a:spcAft>
          <a:spcPct val="0"/>
        </a:spcAft>
        <a:defRPr sz="2700" b="1">
          <a:solidFill>
            <a:srgbClr val="00628C"/>
          </a:solidFill>
          <a:latin typeface="Arial" charset="0"/>
        </a:defRPr>
      </a:lvl8pPr>
      <a:lvl9pPr marL="1371566" algn="l" rtl="0" fontAlgn="base">
        <a:spcBef>
          <a:spcPct val="0"/>
        </a:spcBef>
        <a:spcAft>
          <a:spcPct val="0"/>
        </a:spcAft>
        <a:defRPr sz="2700" b="1">
          <a:solidFill>
            <a:srgbClr val="00628C"/>
          </a:solidFill>
          <a:latin typeface="Arial" charset="0"/>
        </a:defRPr>
      </a:lvl9pPr>
    </p:titleStyle>
    <p:body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p:bodyStyle>
    <p:otherStyle>
      <a:defPPr>
        <a:defRPr lang="en-US"/>
      </a:defPPr>
      <a:lvl1pPr marL="0" algn="l" defTabSz="685783" rtl="0" eaLnBrk="1" latinLnBrk="0" hangingPunct="1">
        <a:defRPr sz="1350" kern="1200">
          <a:solidFill>
            <a:schemeClr val="tx1"/>
          </a:solidFill>
          <a:latin typeface="+mn-lt"/>
          <a:ea typeface="+mn-ea"/>
          <a:cs typeface="+mn-cs"/>
        </a:defRPr>
      </a:lvl1pPr>
      <a:lvl2pPr marL="342892" algn="l" defTabSz="685783" rtl="0" eaLnBrk="1" latinLnBrk="0" hangingPunct="1">
        <a:defRPr sz="1350" kern="1200">
          <a:solidFill>
            <a:schemeClr val="tx1"/>
          </a:solidFill>
          <a:latin typeface="+mn-lt"/>
          <a:ea typeface="+mn-ea"/>
          <a:cs typeface="+mn-cs"/>
        </a:defRPr>
      </a:lvl2pPr>
      <a:lvl3pPr marL="685783" algn="l" defTabSz="685783" rtl="0" eaLnBrk="1" latinLnBrk="0" hangingPunct="1">
        <a:defRPr sz="1350" kern="1200">
          <a:solidFill>
            <a:schemeClr val="tx1"/>
          </a:solidFill>
          <a:latin typeface="+mn-lt"/>
          <a:ea typeface="+mn-ea"/>
          <a:cs typeface="+mn-cs"/>
        </a:defRPr>
      </a:lvl3pPr>
      <a:lvl4pPr marL="1028675" algn="l" defTabSz="685783" rtl="0" eaLnBrk="1" latinLnBrk="0" hangingPunct="1">
        <a:defRPr sz="1350" kern="1200">
          <a:solidFill>
            <a:schemeClr val="tx1"/>
          </a:solidFill>
          <a:latin typeface="+mn-lt"/>
          <a:ea typeface="+mn-ea"/>
          <a:cs typeface="+mn-cs"/>
        </a:defRPr>
      </a:lvl4pPr>
      <a:lvl5pPr marL="1371566" algn="l" defTabSz="685783" rtl="0" eaLnBrk="1" latinLnBrk="0" hangingPunct="1">
        <a:defRPr sz="1350" kern="1200">
          <a:solidFill>
            <a:schemeClr val="tx1"/>
          </a:solidFill>
          <a:latin typeface="+mn-lt"/>
          <a:ea typeface="+mn-ea"/>
          <a:cs typeface="+mn-cs"/>
        </a:defRPr>
      </a:lvl5pPr>
      <a:lvl6pPr marL="1714457" algn="l" defTabSz="685783" rtl="0" eaLnBrk="1" latinLnBrk="0" hangingPunct="1">
        <a:defRPr sz="1350" kern="1200">
          <a:solidFill>
            <a:schemeClr val="tx1"/>
          </a:solidFill>
          <a:latin typeface="+mn-lt"/>
          <a:ea typeface="+mn-ea"/>
          <a:cs typeface="+mn-cs"/>
        </a:defRPr>
      </a:lvl6pPr>
      <a:lvl7pPr marL="2057348" algn="l" defTabSz="685783" rtl="0" eaLnBrk="1" latinLnBrk="0" hangingPunct="1">
        <a:defRPr sz="1350" kern="1200">
          <a:solidFill>
            <a:schemeClr val="tx1"/>
          </a:solidFill>
          <a:latin typeface="+mn-lt"/>
          <a:ea typeface="+mn-ea"/>
          <a:cs typeface="+mn-cs"/>
        </a:defRPr>
      </a:lvl7pPr>
      <a:lvl8pPr marL="2400240" algn="l" defTabSz="685783" rtl="0" eaLnBrk="1" latinLnBrk="0" hangingPunct="1">
        <a:defRPr sz="1350" kern="1200">
          <a:solidFill>
            <a:schemeClr val="tx1"/>
          </a:solidFill>
          <a:latin typeface="+mn-lt"/>
          <a:ea typeface="+mn-ea"/>
          <a:cs typeface="+mn-cs"/>
        </a:defRPr>
      </a:lvl8pPr>
      <a:lvl9pPr marL="2743132" algn="l" defTabSz="685783"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notesSlide" Target="../notesSlides/notesSlide6.xml"/><Relationship Id="rId7" Type="http://schemas.openxmlformats.org/officeDocument/2006/relationships/image" Target="../media/image18.png"/><Relationship Id="rId2" Type="http://schemas.openxmlformats.org/officeDocument/2006/relationships/slideLayout" Target="../slideLayouts/slideLayout15.xml"/><Relationship Id="rId1" Type="http://schemas.openxmlformats.org/officeDocument/2006/relationships/vmlDrawing" Target="../drawings/vmlDrawing1.vml"/><Relationship Id="rId6" Type="http://schemas.openxmlformats.org/officeDocument/2006/relationships/image" Target="../media/image16.wmf"/><Relationship Id="rId5" Type="http://schemas.openxmlformats.org/officeDocument/2006/relationships/oleObject" Target="../embeddings/oleObject1.bin"/><Relationship Id="rId4" Type="http://schemas.openxmlformats.org/officeDocument/2006/relationships/image" Target="../media/image17.png"/></Relationships>
</file>

<file path=ppt/slides/_rels/slide11.xml.rels><?xml version="1.0" encoding="UTF-8" standalone="yes"?>
<Relationships xmlns="http://schemas.openxmlformats.org/package/2006/relationships"><Relationship Id="rId8" Type="http://schemas.openxmlformats.org/officeDocument/2006/relationships/image" Target="../media/image20.wmf"/><Relationship Id="rId3" Type="http://schemas.openxmlformats.org/officeDocument/2006/relationships/notesSlide" Target="../notesSlides/notesSlide7.xml"/><Relationship Id="rId7" Type="http://schemas.openxmlformats.org/officeDocument/2006/relationships/oleObject" Target="../embeddings/oleObject2.bin"/><Relationship Id="rId2" Type="http://schemas.openxmlformats.org/officeDocument/2006/relationships/slideLayout" Target="../slideLayouts/slideLayout15.xml"/><Relationship Id="rId1" Type="http://schemas.openxmlformats.org/officeDocument/2006/relationships/vmlDrawing" Target="../drawings/vmlDrawing2.v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s/_rels/slide12.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notesSlide" Target="../notesSlides/notesSlide8.xml"/><Relationship Id="rId7" Type="http://schemas.openxmlformats.org/officeDocument/2006/relationships/image" Target="../media/image26.png"/><Relationship Id="rId2" Type="http://schemas.openxmlformats.org/officeDocument/2006/relationships/slideLayout" Target="../slideLayouts/slideLayout15.xml"/><Relationship Id="rId1" Type="http://schemas.openxmlformats.org/officeDocument/2006/relationships/vmlDrawing" Target="../drawings/vmlDrawing3.vml"/><Relationship Id="rId6" Type="http://schemas.openxmlformats.org/officeDocument/2006/relationships/image" Target="../media/image24.wmf"/><Relationship Id="rId5" Type="http://schemas.openxmlformats.org/officeDocument/2006/relationships/oleObject" Target="../embeddings/oleObject3.bin"/><Relationship Id="rId4" Type="http://schemas.openxmlformats.org/officeDocument/2006/relationships/image" Target="../media/image25.png"/></Relationships>
</file>

<file path=ppt/slides/_rels/slide13.xml.rels><?xml version="1.0" encoding="UTF-8" standalone="yes"?>
<Relationships xmlns="http://schemas.openxmlformats.org/package/2006/relationships"><Relationship Id="rId8" Type="http://schemas.openxmlformats.org/officeDocument/2006/relationships/image" Target="../media/image28.wmf"/><Relationship Id="rId3" Type="http://schemas.openxmlformats.org/officeDocument/2006/relationships/notesSlide" Target="../notesSlides/notesSlide9.xml"/><Relationship Id="rId7" Type="http://schemas.openxmlformats.org/officeDocument/2006/relationships/oleObject" Target="../embeddings/oleObject4.bin"/><Relationship Id="rId2" Type="http://schemas.openxmlformats.org/officeDocument/2006/relationships/slideLayout" Target="../slideLayouts/slideLayout15.xml"/><Relationship Id="rId1" Type="http://schemas.openxmlformats.org/officeDocument/2006/relationships/vmlDrawing" Target="../drawings/vmlDrawing4.v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png"/></Relationships>
</file>

<file path=ppt/slides/_rels/slide14.xml.rels><?xml version="1.0" encoding="UTF-8" standalone="yes"?>
<Relationships xmlns="http://schemas.openxmlformats.org/package/2006/relationships"><Relationship Id="rId8" Type="http://schemas.openxmlformats.org/officeDocument/2006/relationships/image" Target="../media/image35.png"/><Relationship Id="rId3" Type="http://schemas.openxmlformats.org/officeDocument/2006/relationships/notesSlide" Target="../notesSlides/notesSlide10.xml"/><Relationship Id="rId7" Type="http://schemas.openxmlformats.org/officeDocument/2006/relationships/image" Target="../media/image34.png"/><Relationship Id="rId2" Type="http://schemas.openxmlformats.org/officeDocument/2006/relationships/slideLayout" Target="../slideLayouts/slideLayout15.xml"/><Relationship Id="rId1" Type="http://schemas.openxmlformats.org/officeDocument/2006/relationships/vmlDrawing" Target="../drawings/vmlDrawing5.vml"/><Relationship Id="rId6" Type="http://schemas.openxmlformats.org/officeDocument/2006/relationships/image" Target="../media/image32.wmf"/><Relationship Id="rId5" Type="http://schemas.openxmlformats.org/officeDocument/2006/relationships/oleObject" Target="../embeddings/oleObject5.bin"/><Relationship Id="rId4" Type="http://schemas.openxmlformats.org/officeDocument/2006/relationships/image" Target="../media/image33.png"/></Relationships>
</file>

<file path=ppt/slides/_rels/slide15.xml.rels><?xml version="1.0" encoding="UTF-8" standalone="yes"?>
<Relationships xmlns="http://schemas.openxmlformats.org/package/2006/relationships"><Relationship Id="rId8" Type="http://schemas.openxmlformats.org/officeDocument/2006/relationships/image" Target="../media/image37.wmf"/><Relationship Id="rId3" Type="http://schemas.openxmlformats.org/officeDocument/2006/relationships/notesSlide" Target="../notesSlides/notesSlide11.xml"/><Relationship Id="rId7" Type="http://schemas.openxmlformats.org/officeDocument/2006/relationships/oleObject" Target="../embeddings/oleObject7.bin"/><Relationship Id="rId12" Type="http://schemas.openxmlformats.org/officeDocument/2006/relationships/image" Target="../media/image39.wmf"/><Relationship Id="rId2" Type="http://schemas.openxmlformats.org/officeDocument/2006/relationships/slideLayout" Target="../slideLayouts/slideLayout15.xml"/><Relationship Id="rId1" Type="http://schemas.openxmlformats.org/officeDocument/2006/relationships/vmlDrawing" Target="../drawings/vmlDrawing6.vml"/><Relationship Id="rId6" Type="http://schemas.openxmlformats.org/officeDocument/2006/relationships/image" Target="../media/image36.wmf"/><Relationship Id="rId11" Type="http://schemas.openxmlformats.org/officeDocument/2006/relationships/oleObject" Target="../embeddings/oleObject9.bin"/><Relationship Id="rId5" Type="http://schemas.openxmlformats.org/officeDocument/2006/relationships/oleObject" Target="../embeddings/oleObject6.bin"/><Relationship Id="rId10" Type="http://schemas.openxmlformats.org/officeDocument/2006/relationships/image" Target="../media/image38.wmf"/><Relationship Id="rId4" Type="http://schemas.openxmlformats.org/officeDocument/2006/relationships/image" Target="../media/image40.png"/><Relationship Id="rId9" Type="http://schemas.openxmlformats.org/officeDocument/2006/relationships/oleObject" Target="../embeddings/oleObject8.bin"/></Relationships>
</file>

<file path=ppt/slides/_rels/slide16.xml.rels><?xml version="1.0" encoding="UTF-8" standalone="yes"?>
<Relationships xmlns="http://schemas.openxmlformats.org/package/2006/relationships"><Relationship Id="rId8" Type="http://schemas.openxmlformats.org/officeDocument/2006/relationships/image" Target="../media/image42.wmf"/><Relationship Id="rId13" Type="http://schemas.openxmlformats.org/officeDocument/2006/relationships/oleObject" Target="../embeddings/oleObject14.bin"/><Relationship Id="rId3" Type="http://schemas.openxmlformats.org/officeDocument/2006/relationships/notesSlide" Target="../notesSlides/notesSlide12.xml"/><Relationship Id="rId7" Type="http://schemas.openxmlformats.org/officeDocument/2006/relationships/oleObject" Target="../embeddings/oleObject11.bin"/><Relationship Id="rId12" Type="http://schemas.openxmlformats.org/officeDocument/2006/relationships/image" Target="../media/image39.wmf"/><Relationship Id="rId2" Type="http://schemas.openxmlformats.org/officeDocument/2006/relationships/slideLayout" Target="../slideLayouts/slideLayout15.xml"/><Relationship Id="rId1" Type="http://schemas.openxmlformats.org/officeDocument/2006/relationships/vmlDrawing" Target="../drawings/vmlDrawing7.vml"/><Relationship Id="rId6" Type="http://schemas.openxmlformats.org/officeDocument/2006/relationships/image" Target="../media/image41.wmf"/><Relationship Id="rId11" Type="http://schemas.openxmlformats.org/officeDocument/2006/relationships/oleObject" Target="../embeddings/oleObject13.bin"/><Relationship Id="rId5" Type="http://schemas.openxmlformats.org/officeDocument/2006/relationships/oleObject" Target="../embeddings/oleObject10.bin"/><Relationship Id="rId10" Type="http://schemas.openxmlformats.org/officeDocument/2006/relationships/image" Target="../media/image43.wmf"/><Relationship Id="rId4" Type="http://schemas.openxmlformats.org/officeDocument/2006/relationships/image" Target="../media/image45.png"/><Relationship Id="rId9" Type="http://schemas.openxmlformats.org/officeDocument/2006/relationships/oleObject" Target="../embeddings/oleObject12.bin"/><Relationship Id="rId14" Type="http://schemas.openxmlformats.org/officeDocument/2006/relationships/image" Target="../media/image44.wmf"/></Relationships>
</file>

<file path=ppt/slides/_rels/slide17.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13.xml"/><Relationship Id="rId1" Type="http://schemas.openxmlformats.org/officeDocument/2006/relationships/slideLayout" Target="../slideLayouts/slideLayout15.xml"/><Relationship Id="rId4" Type="http://schemas.openxmlformats.org/officeDocument/2006/relationships/image" Target="../media/image47.png"/></Relationships>
</file>

<file path=ppt/slides/_rels/slide18.xml.rels><?xml version="1.0" encoding="UTF-8" standalone="yes"?>
<Relationships xmlns="http://schemas.openxmlformats.org/package/2006/relationships"><Relationship Id="rId8" Type="http://schemas.openxmlformats.org/officeDocument/2006/relationships/image" Target="../media/image53.png"/><Relationship Id="rId3" Type="http://schemas.openxmlformats.org/officeDocument/2006/relationships/image" Target="../media/image48.png"/><Relationship Id="rId7" Type="http://schemas.openxmlformats.org/officeDocument/2006/relationships/image" Target="../media/image52.png"/><Relationship Id="rId2" Type="http://schemas.openxmlformats.org/officeDocument/2006/relationships/notesSlide" Target="../notesSlides/notesSlide14.xml"/><Relationship Id="rId1" Type="http://schemas.openxmlformats.org/officeDocument/2006/relationships/slideLayout" Target="../slideLayouts/slideLayout15.xml"/><Relationship Id="rId6" Type="http://schemas.openxmlformats.org/officeDocument/2006/relationships/image" Target="../media/image51.png"/><Relationship Id="rId11" Type="http://schemas.openxmlformats.org/officeDocument/2006/relationships/image" Target="../media/image56.png"/><Relationship Id="rId5" Type="http://schemas.openxmlformats.org/officeDocument/2006/relationships/image" Target="../media/image50.png"/><Relationship Id="rId10" Type="http://schemas.openxmlformats.org/officeDocument/2006/relationships/image" Target="../media/image55.png"/><Relationship Id="rId4" Type="http://schemas.openxmlformats.org/officeDocument/2006/relationships/image" Target="../media/image49.png"/><Relationship Id="rId9" Type="http://schemas.openxmlformats.org/officeDocument/2006/relationships/image" Target="../media/image54.png"/></Relationships>
</file>

<file path=ppt/slides/_rels/slide19.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15.xml"/><Relationship Id="rId1" Type="http://schemas.openxmlformats.org/officeDocument/2006/relationships/slideLayout" Target="../slideLayouts/slideLayout15.xml"/><Relationship Id="rId4" Type="http://schemas.openxmlformats.org/officeDocument/2006/relationships/image" Target="../media/image58.png"/></Relationships>
</file>

<file path=ppt/slides/_rels/slide2.xml.rels><?xml version="1.0" encoding="UTF-8" standalone="yes"?>
<Relationships xmlns="http://schemas.openxmlformats.org/package/2006/relationships"><Relationship Id="rId3" Type="http://schemas.openxmlformats.org/officeDocument/2006/relationships/hyperlink" Target="https://www.youtube.com/playlist?list=PL6gGtLyXoeq-FMWk00AlcIPo3fhGmi03D" TargetMode="External"/><Relationship Id="rId2" Type="http://schemas.openxmlformats.org/officeDocument/2006/relationships/hyperlink" Target="https://www.gov.uk/government/publications/teaching-mathematics-in-primary-schools" TargetMode="Externa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8" Type="http://schemas.openxmlformats.org/officeDocument/2006/relationships/image" Target="../media/image64.png"/><Relationship Id="rId3" Type="http://schemas.openxmlformats.org/officeDocument/2006/relationships/image" Target="../media/image59.png"/><Relationship Id="rId7" Type="http://schemas.openxmlformats.org/officeDocument/2006/relationships/image" Target="../media/image63.png"/><Relationship Id="rId2" Type="http://schemas.openxmlformats.org/officeDocument/2006/relationships/notesSlide" Target="../notesSlides/notesSlide16.xml"/><Relationship Id="rId1" Type="http://schemas.openxmlformats.org/officeDocument/2006/relationships/slideLayout" Target="../slideLayouts/slideLayout15.xml"/><Relationship Id="rId6" Type="http://schemas.openxmlformats.org/officeDocument/2006/relationships/image" Target="../media/image62.png"/><Relationship Id="rId5" Type="http://schemas.openxmlformats.org/officeDocument/2006/relationships/image" Target="../media/image61.png"/><Relationship Id="rId4" Type="http://schemas.openxmlformats.org/officeDocument/2006/relationships/image" Target="../media/image60.png"/><Relationship Id="rId9" Type="http://schemas.openxmlformats.org/officeDocument/2006/relationships/image" Target="../media/image65.png"/></Relationships>
</file>

<file path=ppt/slides/_rels/slide21.xml.rels><?xml version="1.0" encoding="UTF-8" standalone="yes"?>
<Relationships xmlns="http://schemas.openxmlformats.org/package/2006/relationships"><Relationship Id="rId8" Type="http://schemas.openxmlformats.org/officeDocument/2006/relationships/image" Target="../media/image71.png"/><Relationship Id="rId3" Type="http://schemas.openxmlformats.org/officeDocument/2006/relationships/image" Target="../media/image66.png"/><Relationship Id="rId7" Type="http://schemas.openxmlformats.org/officeDocument/2006/relationships/image" Target="../media/image70.png"/><Relationship Id="rId2" Type="http://schemas.openxmlformats.org/officeDocument/2006/relationships/notesSlide" Target="../notesSlides/notesSlide17.xml"/><Relationship Id="rId1" Type="http://schemas.openxmlformats.org/officeDocument/2006/relationships/slideLayout" Target="../slideLayouts/slideLayout15.xml"/><Relationship Id="rId6" Type="http://schemas.openxmlformats.org/officeDocument/2006/relationships/image" Target="../media/image69.png"/><Relationship Id="rId5" Type="http://schemas.openxmlformats.org/officeDocument/2006/relationships/image" Target="../media/image68.png"/><Relationship Id="rId4" Type="http://schemas.openxmlformats.org/officeDocument/2006/relationships/image" Target="../media/image67.png"/><Relationship Id="rId9" Type="http://schemas.openxmlformats.org/officeDocument/2006/relationships/image" Target="../media/image72.png"/></Relationships>
</file>

<file path=ppt/slides/_rels/slide22.xml.rels><?xml version="1.0" encoding="UTF-8" standalone="yes"?>
<Relationships xmlns="http://schemas.openxmlformats.org/package/2006/relationships"><Relationship Id="rId8" Type="http://schemas.openxmlformats.org/officeDocument/2006/relationships/image" Target="../media/image78.png"/><Relationship Id="rId3" Type="http://schemas.openxmlformats.org/officeDocument/2006/relationships/image" Target="../media/image73.png"/><Relationship Id="rId7" Type="http://schemas.openxmlformats.org/officeDocument/2006/relationships/image" Target="../media/image77.png"/><Relationship Id="rId2" Type="http://schemas.openxmlformats.org/officeDocument/2006/relationships/notesSlide" Target="../notesSlides/notesSlide18.xml"/><Relationship Id="rId1" Type="http://schemas.openxmlformats.org/officeDocument/2006/relationships/slideLayout" Target="../slideLayouts/slideLayout15.xml"/><Relationship Id="rId6" Type="http://schemas.openxmlformats.org/officeDocument/2006/relationships/image" Target="../media/image76.png"/><Relationship Id="rId11" Type="http://schemas.openxmlformats.org/officeDocument/2006/relationships/image" Target="../media/image81.png"/><Relationship Id="rId5" Type="http://schemas.openxmlformats.org/officeDocument/2006/relationships/image" Target="../media/image75.png"/><Relationship Id="rId10" Type="http://schemas.openxmlformats.org/officeDocument/2006/relationships/image" Target="../media/image80.png"/><Relationship Id="rId4" Type="http://schemas.openxmlformats.org/officeDocument/2006/relationships/image" Target="../media/image74.png"/><Relationship Id="rId9" Type="http://schemas.openxmlformats.org/officeDocument/2006/relationships/image" Target="../media/image79.png"/></Relationships>
</file>

<file path=ppt/slides/_rels/slide23.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19.xml"/><Relationship Id="rId1" Type="http://schemas.openxmlformats.org/officeDocument/2006/relationships/slideLayout" Target="../slideLayouts/slideLayout15.xml"/><Relationship Id="rId5" Type="http://schemas.openxmlformats.org/officeDocument/2006/relationships/image" Target="../media/image84.png"/><Relationship Id="rId4" Type="http://schemas.openxmlformats.org/officeDocument/2006/relationships/image" Target="../media/image83.png"/></Relationships>
</file>

<file path=ppt/slides/_rels/slide24.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notesSlide" Target="../notesSlides/notesSlide20.xml"/><Relationship Id="rId1" Type="http://schemas.openxmlformats.org/officeDocument/2006/relationships/slideLayout" Target="../slideLayouts/slideLayout15.xml"/><Relationship Id="rId5" Type="http://schemas.openxmlformats.org/officeDocument/2006/relationships/image" Target="../media/image87.png"/><Relationship Id="rId4" Type="http://schemas.openxmlformats.org/officeDocument/2006/relationships/image" Target="../media/image86.png"/></Relationships>
</file>

<file path=ppt/slides/_rels/slide25.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notesSlide" Target="../notesSlides/notesSlide21.xml"/><Relationship Id="rId1" Type="http://schemas.openxmlformats.org/officeDocument/2006/relationships/slideLayout" Target="../slideLayouts/slideLayout15.xml"/><Relationship Id="rId5" Type="http://schemas.openxmlformats.org/officeDocument/2006/relationships/image" Target="../media/image90.png"/><Relationship Id="rId4" Type="http://schemas.openxmlformats.org/officeDocument/2006/relationships/image" Target="../media/image89.png"/></Relationships>
</file>

<file path=ppt/slides/_rels/slide26.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notesSlide" Target="../notesSlides/notesSlide22.xml"/><Relationship Id="rId1" Type="http://schemas.openxmlformats.org/officeDocument/2006/relationships/slideLayout" Target="../slideLayouts/slideLayout15.xml"/><Relationship Id="rId5" Type="http://schemas.openxmlformats.org/officeDocument/2006/relationships/image" Target="../media/image93.png"/><Relationship Id="rId4" Type="http://schemas.openxmlformats.org/officeDocument/2006/relationships/image" Target="../media/image92.png"/></Relationships>
</file>

<file path=ppt/slides/_rels/slide27.xml.rels><?xml version="1.0" encoding="UTF-8" standalone="yes"?>
<Relationships xmlns="http://schemas.openxmlformats.org/package/2006/relationships"><Relationship Id="rId3" Type="http://schemas.openxmlformats.org/officeDocument/2006/relationships/image" Target="../media/image94.png"/><Relationship Id="rId2" Type="http://schemas.openxmlformats.org/officeDocument/2006/relationships/notesSlide" Target="../notesSlides/notesSlide23.xml"/><Relationship Id="rId1" Type="http://schemas.openxmlformats.org/officeDocument/2006/relationships/slideLayout" Target="../slideLayouts/slideLayout15.xml"/></Relationships>
</file>

<file path=ppt/slides/_rels/slide28.xml.rels><?xml version="1.0" encoding="UTF-8" standalone="yes"?>
<Relationships xmlns="http://schemas.openxmlformats.org/package/2006/relationships"><Relationship Id="rId3" Type="http://schemas.openxmlformats.org/officeDocument/2006/relationships/image" Target="../media/image58.png"/><Relationship Id="rId7" Type="http://schemas.openxmlformats.org/officeDocument/2006/relationships/image" Target="../media/image860.png"/><Relationship Id="rId2" Type="http://schemas.openxmlformats.org/officeDocument/2006/relationships/notesSlide" Target="../notesSlides/notesSlide24.xml"/><Relationship Id="rId1" Type="http://schemas.openxmlformats.org/officeDocument/2006/relationships/slideLayout" Target="../slideLayouts/slideLayout15.xml"/><Relationship Id="rId6" Type="http://schemas.openxmlformats.org/officeDocument/2006/relationships/image" Target="../media/image97.png"/><Relationship Id="rId5" Type="http://schemas.openxmlformats.org/officeDocument/2006/relationships/image" Target="../media/image96.png"/><Relationship Id="rId4" Type="http://schemas.openxmlformats.org/officeDocument/2006/relationships/image" Target="../media/image95.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hyperlink" Target="https://www.ncetm.org.uk/classroom-resources/primm-3-01-preparing-for-fractions-the-part-whole-relationship/" TargetMode="External"/><Relationship Id="rId7"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hyperlink" Target="https://www.ncetm.org.uk/classroom-resources/primm-3-03-non-unit-fractions-identifying-representing-and-comparing/" TargetMode="External"/><Relationship Id="rId4" Type="http://schemas.openxmlformats.org/officeDocument/2006/relationships/hyperlink" Target="https://www.ncetm.org.uk/classroom-resources/primm-3-02-unit-fractions-identifying-representing-and-comparing/" TargetMode="External"/></Relationships>
</file>

<file path=ppt/slides/_rels/slide4.xml.rels><?xml version="1.0" encoding="UTF-8" standalone="yes"?>
<Relationships xmlns="http://schemas.openxmlformats.org/package/2006/relationships"><Relationship Id="rId8" Type="http://schemas.openxmlformats.org/officeDocument/2006/relationships/image" Target="../media/image12.jpeg"/><Relationship Id="rId3" Type="http://schemas.openxmlformats.org/officeDocument/2006/relationships/hyperlink" Target="https://www.ncetm.org.uk/classroom-resources/vl-lower-key-stage-2-fractions-2-video-lessons/" TargetMode="External"/><Relationship Id="rId7" Type="http://schemas.openxmlformats.org/officeDocument/2006/relationships/image" Target="../media/image11.jpeg"/><Relationship Id="rId12" Type="http://schemas.openxmlformats.org/officeDocument/2006/relationships/hyperlink" Target="https://www.ncetm.org.uk/classroom-resources/vl-lower-key-stage-2-fractions-3-video-lessons/" TargetMode="External"/><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10.jpeg"/><Relationship Id="rId11" Type="http://schemas.openxmlformats.org/officeDocument/2006/relationships/image" Target="../media/image15.jpeg"/><Relationship Id="rId5" Type="http://schemas.openxmlformats.org/officeDocument/2006/relationships/image" Target="../media/image9.jpeg"/><Relationship Id="rId10" Type="http://schemas.openxmlformats.org/officeDocument/2006/relationships/image" Target="../media/image14.jpeg"/><Relationship Id="rId4" Type="http://schemas.openxmlformats.org/officeDocument/2006/relationships/image" Target="../media/image8.jpeg"/><Relationship Id="rId9" Type="http://schemas.openxmlformats.org/officeDocument/2006/relationships/image" Target="../media/image13.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5.xml"/><Relationship Id="rId1" Type="http://schemas.openxmlformats.org/officeDocument/2006/relationships/tags" Target="../tags/tag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ubtitle 5">
            <a:extLst>
              <a:ext uri="{FF2B5EF4-FFF2-40B4-BE49-F238E27FC236}">
                <a16:creationId xmlns:a16="http://schemas.microsoft.com/office/drawing/2014/main" id="{F74FBDFE-5B30-4618-A02E-23001F05B5E9}"/>
              </a:ext>
            </a:extLst>
          </p:cNvPr>
          <p:cNvSpPr>
            <a:spLocks noGrp="1"/>
          </p:cNvSpPr>
          <p:nvPr>
            <p:ph type="subTitle" idx="1"/>
          </p:nvPr>
        </p:nvSpPr>
        <p:spPr/>
        <p:txBody>
          <a:bodyPr>
            <a:normAutofit/>
          </a:bodyPr>
          <a:lstStyle/>
          <a:p>
            <a:r>
              <a:rPr lang="en-GB" b="0" dirty="0"/>
              <a:t>Use and understand fraction notation</a:t>
            </a:r>
          </a:p>
        </p:txBody>
      </p:sp>
      <p:sp>
        <p:nvSpPr>
          <p:cNvPr id="7" name="Text Placeholder 6">
            <a:extLst>
              <a:ext uri="{FF2B5EF4-FFF2-40B4-BE49-F238E27FC236}">
                <a16:creationId xmlns:a16="http://schemas.microsoft.com/office/drawing/2014/main" id="{DD63683B-151B-4390-A922-277AFEC04473}"/>
              </a:ext>
            </a:extLst>
          </p:cNvPr>
          <p:cNvSpPr>
            <a:spLocks noGrp="1"/>
          </p:cNvSpPr>
          <p:nvPr>
            <p:ph type="body" sz="quarter" idx="12"/>
          </p:nvPr>
        </p:nvSpPr>
        <p:spPr/>
        <p:txBody>
          <a:bodyPr/>
          <a:lstStyle/>
          <a:p>
            <a:r>
              <a:rPr lang="en-GB" dirty="0"/>
              <a:t>3F-1 </a:t>
            </a: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9">
            <a:extLst>
              <a:ext uri="{FF2B5EF4-FFF2-40B4-BE49-F238E27FC236}">
                <a16:creationId xmlns:a16="http://schemas.microsoft.com/office/drawing/2014/main" id="{732C26EC-8530-445D-ACA6-92FC38536B27}"/>
              </a:ext>
            </a:extLst>
          </p:cNvPr>
          <p:cNvSpPr txBox="1"/>
          <p:nvPr/>
        </p:nvSpPr>
        <p:spPr>
          <a:xfrm>
            <a:off x="609599" y="4371202"/>
            <a:ext cx="5839742" cy="1508105"/>
          </a:xfrm>
          <a:prstGeom prst="rect">
            <a:avLst/>
          </a:prstGeom>
          <a:solidFill>
            <a:schemeClr val="accent2"/>
          </a:solidFill>
          <a:ln w="12700">
            <a:noFill/>
          </a:ln>
        </p:spPr>
        <p:txBody>
          <a:bodyPr wrap="square" rtlCol="0">
            <a:spAutoFit/>
          </a:bodyPr>
          <a:lstStyle>
            <a:defPPr>
              <a:defRPr lang="en-GB"/>
            </a:defPPr>
            <a:lvl1pPr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4572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9144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3pPr>
            <a:lvl4pPr marL="13716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4pPr>
            <a:lvl5pPr marL="18288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5pPr>
            <a:lvl6pPr marL="2286000" algn="l" defTabSz="914400" rtl="0" eaLnBrk="1" latinLnBrk="0" hangingPunct="1">
              <a:defRPr sz="2800" kern="1200">
                <a:solidFill>
                  <a:schemeClr val="tx1"/>
                </a:solidFill>
                <a:latin typeface="Arial" panose="020B0604020202020204" pitchFamily="34" charset="0"/>
                <a:ea typeface="+mn-ea"/>
                <a:cs typeface="+mn-cs"/>
              </a:defRPr>
            </a:lvl6pPr>
            <a:lvl7pPr marL="2743200" algn="l" defTabSz="914400" rtl="0" eaLnBrk="1" latinLnBrk="0" hangingPunct="1">
              <a:defRPr sz="2800" kern="1200">
                <a:solidFill>
                  <a:schemeClr val="tx1"/>
                </a:solidFill>
                <a:latin typeface="Arial" panose="020B0604020202020204" pitchFamily="34" charset="0"/>
                <a:ea typeface="+mn-ea"/>
                <a:cs typeface="+mn-cs"/>
              </a:defRPr>
            </a:lvl7pPr>
            <a:lvl8pPr marL="3200400" algn="l" defTabSz="914400" rtl="0" eaLnBrk="1" latinLnBrk="0" hangingPunct="1">
              <a:defRPr sz="2800" kern="1200">
                <a:solidFill>
                  <a:schemeClr val="tx1"/>
                </a:solidFill>
                <a:latin typeface="Arial" panose="020B0604020202020204" pitchFamily="34" charset="0"/>
                <a:ea typeface="+mn-ea"/>
                <a:cs typeface="+mn-cs"/>
              </a:defRPr>
            </a:lvl8pPr>
            <a:lvl9pPr marL="3657600" algn="l" defTabSz="914400" rtl="0" eaLnBrk="1" latinLnBrk="0" hangingPunct="1">
              <a:defRPr sz="2800" kern="1200">
                <a:solidFill>
                  <a:schemeClr val="tx1"/>
                </a:solidFill>
                <a:latin typeface="Arial" panose="020B0604020202020204" pitchFamily="34" charset="0"/>
                <a:ea typeface="+mn-ea"/>
                <a:cs typeface="+mn-cs"/>
              </a:defRPr>
            </a:lvl9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000" b="0" i="1"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000" b="0" i="1"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000" b="0" i="1"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000" b="0" i="1"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p:pic>
        <p:nvPicPr>
          <p:cNvPr id="4" name="Picture 3">
            <a:extLst>
              <a:ext uri="{FF2B5EF4-FFF2-40B4-BE49-F238E27FC236}">
                <a16:creationId xmlns:a16="http://schemas.microsoft.com/office/drawing/2014/main" id="{EA7D1137-EC70-462C-95C1-5048FE43596F}"/>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1210601" y="1557410"/>
            <a:ext cx="2531456" cy="2319411"/>
          </a:xfrm>
          <a:prstGeom prst="rect">
            <a:avLst/>
          </a:prstGeom>
        </p:spPr>
      </p:pic>
      <p:graphicFrame>
        <p:nvGraphicFramePr>
          <p:cNvPr id="25" name="Object 24">
            <a:extLst>
              <a:ext uri="{FF2B5EF4-FFF2-40B4-BE49-F238E27FC236}">
                <a16:creationId xmlns:a16="http://schemas.microsoft.com/office/drawing/2014/main" id="{B9EF3797-D3C4-4B8D-A5B4-FDDF8784B21F}"/>
              </a:ext>
            </a:extLst>
          </p:cNvPr>
          <p:cNvGraphicFramePr>
            <a:graphicFrameLocks noChangeAspect="1"/>
          </p:cNvGraphicFramePr>
          <p:nvPr/>
        </p:nvGraphicFramePr>
        <p:xfrm>
          <a:off x="4850620" y="1930539"/>
          <a:ext cx="411480" cy="1325808"/>
        </p:xfrm>
        <a:graphic>
          <a:graphicData uri="http://schemas.openxmlformats.org/presentationml/2006/ole">
            <mc:AlternateContent xmlns:mc="http://schemas.openxmlformats.org/markup-compatibility/2006">
              <mc:Choice xmlns:v="urn:schemas-microsoft-com:vml" Requires="v">
                <p:oleObj spid="_x0000_s1026" name="Equation" r:id="rId5" imgW="228600" imgH="736560" progId="Equation.DSMT4">
                  <p:embed/>
                </p:oleObj>
              </mc:Choice>
              <mc:Fallback>
                <p:oleObj name="Equation" r:id="rId5" imgW="228600" imgH="736560" progId="Equation.DSMT4">
                  <p:embed/>
                  <p:pic>
                    <p:nvPicPr>
                      <p:cNvPr id="25" name="Object 24">
                        <a:extLst>
                          <a:ext uri="{FF2B5EF4-FFF2-40B4-BE49-F238E27FC236}">
                            <a16:creationId xmlns:a16="http://schemas.microsoft.com/office/drawing/2014/main" id="{B9EF3797-D3C4-4B8D-A5B4-FDDF8784B21F}"/>
                          </a:ext>
                        </a:extLst>
                      </p:cNvPr>
                      <p:cNvPicPr/>
                      <p:nvPr/>
                    </p:nvPicPr>
                    <p:blipFill>
                      <a:blip r:embed="rId6"/>
                      <a:stretch>
                        <a:fillRect/>
                      </a:stretch>
                    </p:blipFill>
                    <p:spPr>
                      <a:xfrm>
                        <a:off x="4850620" y="1930539"/>
                        <a:ext cx="411480" cy="1325808"/>
                      </a:xfrm>
                      <a:prstGeom prst="rect">
                        <a:avLst/>
                      </a:prstGeom>
                    </p:spPr>
                  </p:pic>
                </p:oleObj>
              </mc:Fallback>
            </mc:AlternateContent>
          </a:graphicData>
        </a:graphic>
      </p:graphicFrame>
      <p:sp>
        <p:nvSpPr>
          <p:cNvPr id="3" name="Title 2">
            <a:extLst>
              <a:ext uri="{FF2B5EF4-FFF2-40B4-BE49-F238E27FC236}">
                <a16:creationId xmlns:a16="http://schemas.microsoft.com/office/drawing/2014/main" id="{2A3391DE-EC2C-4880-BFC1-45A6CC46438D}"/>
              </a:ext>
            </a:extLst>
          </p:cNvPr>
          <p:cNvSpPr>
            <a:spLocks noGrp="1"/>
          </p:cNvSpPr>
          <p:nvPr>
            <p:ph type="title"/>
          </p:nvPr>
        </p:nvSpPr>
        <p:spPr/>
        <p:txBody>
          <a:bodyPr/>
          <a:lstStyle/>
          <a:p>
            <a:r>
              <a:rPr lang="en-GB" dirty="0"/>
              <a:t>3F-1 Use and understand fraction notation</a:t>
            </a:r>
          </a:p>
        </p:txBody>
      </p:sp>
      <p:pic>
        <p:nvPicPr>
          <p:cNvPr id="5" name="Picture 4">
            <a:extLst>
              <a:ext uri="{FF2B5EF4-FFF2-40B4-BE49-F238E27FC236}">
                <a16:creationId xmlns:a16="http://schemas.microsoft.com/office/drawing/2014/main" id="{1B2E90E6-01CC-4EA4-8D53-20A4C6CEDF03}"/>
              </a:ext>
            </a:extLst>
          </p:cNvPr>
          <p:cNvPicPr>
            <a:picLocks noChangeAspect="1"/>
          </p:cNvPicPr>
          <p:nvPr/>
        </p:nvPicPr>
        <p:blipFill rotWithShape="1">
          <a:blip r:embed="rId7">
            <a:extLst>
              <a:ext uri="{28A0092B-C50C-407E-A947-70E740481C1C}">
                <a14:useLocalDpi xmlns:a14="http://schemas.microsoft.com/office/drawing/2010/main" val="0"/>
              </a:ext>
            </a:extLst>
          </a:blip>
          <a:srcRect t="-1" b="-6230"/>
          <a:stretch/>
        </p:blipFill>
        <p:spPr>
          <a:xfrm>
            <a:off x="1391055" y="1559226"/>
            <a:ext cx="2335237" cy="2458568"/>
          </a:xfrm>
          <a:prstGeom prst="rect">
            <a:avLst/>
          </a:prstGeom>
        </p:spPr>
      </p:pic>
      <p:pic>
        <p:nvPicPr>
          <p:cNvPr id="8" name="Picture 7">
            <a:extLst>
              <a:ext uri="{FF2B5EF4-FFF2-40B4-BE49-F238E27FC236}">
                <a16:creationId xmlns:a16="http://schemas.microsoft.com/office/drawing/2014/main" id="{37AF03B5-2617-4155-AB44-5EAE41CEFF8F}"/>
              </a:ext>
            </a:extLst>
          </p:cNvPr>
          <p:cNvPicPr>
            <a:picLocks noChangeAspect="1"/>
          </p:cNvPicPr>
          <p:nvPr/>
        </p:nvPicPr>
        <p:blipFill rotWithShape="1">
          <a:blip r:embed="rId8">
            <a:extLst>
              <a:ext uri="{28A0092B-C50C-407E-A947-70E740481C1C}">
                <a14:useLocalDpi xmlns:a14="http://schemas.microsoft.com/office/drawing/2010/main" val="0"/>
              </a:ext>
            </a:extLst>
          </a:blip>
          <a:srcRect b="-6675"/>
          <a:stretch/>
        </p:blipFill>
        <p:spPr>
          <a:xfrm>
            <a:off x="1387879" y="1557338"/>
            <a:ext cx="2335238" cy="2458568"/>
          </a:xfrm>
          <a:prstGeom prst="rect">
            <a:avLst/>
          </a:prstGeom>
        </p:spPr>
      </p:pic>
      <p:sp>
        <p:nvSpPr>
          <p:cNvPr id="10" name="TextBox 9">
            <a:extLst>
              <a:ext uri="{FF2B5EF4-FFF2-40B4-BE49-F238E27FC236}">
                <a16:creationId xmlns:a16="http://schemas.microsoft.com/office/drawing/2014/main" id="{DE9183E0-0374-42CB-9FDE-1E3124DDFB30}"/>
              </a:ext>
            </a:extLst>
          </p:cNvPr>
          <p:cNvSpPr txBox="1"/>
          <p:nvPr/>
        </p:nvSpPr>
        <p:spPr>
          <a:xfrm>
            <a:off x="785242" y="4625807"/>
            <a:ext cx="4523714" cy="400110"/>
          </a:xfrm>
          <a:prstGeom prst="rect">
            <a:avLst/>
          </a:prstGeom>
          <a:noFill/>
        </p:spPr>
        <p:txBody>
          <a:bodyPr wrap="squar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1" u="none" strike="noStrike" kern="1200" cap="none" spc="0" normalizeH="0" baseline="0" noProof="0" dirty="0">
                <a:ln>
                  <a:noFill/>
                </a:ln>
                <a:solidFill>
                  <a:srgbClr val="585858"/>
                </a:solidFill>
                <a:effectLst/>
                <a:uLnTx/>
                <a:uFillTx/>
                <a:latin typeface="Myriad Pro" panose="020B0503030403020204" pitchFamily="34" charset="0"/>
                <a:ea typeface="+mn-ea"/>
                <a:cs typeface="+mn-cs"/>
              </a:rPr>
              <a:t>The whole has been divided... </a:t>
            </a:r>
          </a:p>
        </p:txBody>
      </p:sp>
      <p:sp>
        <p:nvSpPr>
          <p:cNvPr id="18" name="Rectangle 17">
            <a:extLst>
              <a:ext uri="{FF2B5EF4-FFF2-40B4-BE49-F238E27FC236}">
                <a16:creationId xmlns:a16="http://schemas.microsoft.com/office/drawing/2014/main" id="{B87DA8D4-2145-4C07-B2FB-042A0D6C489C}"/>
              </a:ext>
            </a:extLst>
          </p:cNvPr>
          <p:cNvSpPr/>
          <p:nvPr/>
        </p:nvSpPr>
        <p:spPr>
          <a:xfrm>
            <a:off x="4817854" y="1960525"/>
            <a:ext cx="477012" cy="5760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sp>
        <p:nvSpPr>
          <p:cNvPr id="20" name="Rectangle 19">
            <a:extLst>
              <a:ext uri="{FF2B5EF4-FFF2-40B4-BE49-F238E27FC236}">
                <a16:creationId xmlns:a16="http://schemas.microsoft.com/office/drawing/2014/main" id="{46AFC9C8-485F-42DC-BC81-CA6B2A75A77D}"/>
              </a:ext>
            </a:extLst>
          </p:cNvPr>
          <p:cNvSpPr/>
          <p:nvPr/>
        </p:nvSpPr>
        <p:spPr>
          <a:xfrm>
            <a:off x="4749248" y="2788708"/>
            <a:ext cx="580022" cy="42293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sp>
        <p:nvSpPr>
          <p:cNvPr id="7" name="Rectangle 6">
            <a:extLst>
              <a:ext uri="{FF2B5EF4-FFF2-40B4-BE49-F238E27FC236}">
                <a16:creationId xmlns:a16="http://schemas.microsoft.com/office/drawing/2014/main" id="{93ECC22B-8906-4CF4-9F1B-28B5D01E8FE9}"/>
              </a:ext>
            </a:extLst>
          </p:cNvPr>
          <p:cNvSpPr/>
          <p:nvPr/>
        </p:nvSpPr>
        <p:spPr>
          <a:xfrm>
            <a:off x="4142822" y="4625807"/>
            <a:ext cx="2238555" cy="400110"/>
          </a:xfrm>
          <a:prstGeom prst="rect">
            <a:avLst/>
          </a:prstGeom>
          <a:solidFill>
            <a:schemeClr val="accent2"/>
          </a:solidFill>
        </p:spPr>
        <p:txBody>
          <a:bodyPr wrap="square">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1" u="none" strike="noStrike" kern="1200" cap="none" spc="0" normalizeH="0" baseline="0" noProof="0" dirty="0">
                <a:ln>
                  <a:noFill/>
                </a:ln>
                <a:solidFill>
                  <a:srgbClr val="585858"/>
                </a:solidFill>
                <a:effectLst/>
                <a:uLnTx/>
                <a:uFillTx/>
                <a:latin typeface="Myriad Pro" panose="020B0503030403020204" pitchFamily="34" charset="0"/>
                <a:ea typeface="+mn-ea"/>
                <a:cs typeface="+mn-cs"/>
              </a:rPr>
              <a:t>into 3 equal parts.</a:t>
            </a:r>
            <a:endPar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endParaRPr>
          </a:p>
        </p:txBody>
      </p:sp>
      <p:sp>
        <p:nvSpPr>
          <p:cNvPr id="9" name="Rectangle 8">
            <a:extLst>
              <a:ext uri="{FF2B5EF4-FFF2-40B4-BE49-F238E27FC236}">
                <a16:creationId xmlns:a16="http://schemas.microsoft.com/office/drawing/2014/main" id="{F03B5004-3930-4A11-8559-222E11A0A0F7}"/>
              </a:ext>
            </a:extLst>
          </p:cNvPr>
          <p:cNvSpPr/>
          <p:nvPr/>
        </p:nvSpPr>
        <p:spPr>
          <a:xfrm>
            <a:off x="840428" y="5179270"/>
            <a:ext cx="3626762" cy="400110"/>
          </a:xfrm>
          <a:prstGeom prst="rect">
            <a:avLst/>
          </a:prstGeom>
        </p:spPr>
        <p:txBody>
          <a:bodyPr wrap="none">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1" u="none" strike="noStrike" kern="1200" cap="none" spc="0" normalizeH="0" baseline="0" noProof="0" dirty="0">
                <a:ln>
                  <a:noFill/>
                </a:ln>
                <a:solidFill>
                  <a:srgbClr val="585858"/>
                </a:solidFill>
                <a:effectLst/>
                <a:uLnTx/>
                <a:uFillTx/>
                <a:latin typeface="Myriad Pro" panose="020B0503030403020204" pitchFamily="34" charset="0"/>
                <a:ea typeface="+mn-ea"/>
                <a:cs typeface="+mn-cs"/>
              </a:rPr>
              <a:t>1 of the parts has been shaded.</a:t>
            </a:r>
            <a:endParaRPr kumimoji="0" lang="en-GB" sz="2400" b="0" i="1" u="none" strike="noStrike" kern="1200" cap="none" spc="0" normalizeH="0" baseline="0" noProof="0" dirty="0">
              <a:ln>
                <a:noFill/>
              </a:ln>
              <a:solidFill>
                <a:srgbClr val="585858"/>
              </a:solidFill>
              <a:effectLst/>
              <a:uLnTx/>
              <a:uFillTx/>
              <a:latin typeface="Myriad Pro" panose="020B0503030403020204" pitchFamily="34" charset="0"/>
              <a:ea typeface="+mn-ea"/>
              <a:cs typeface="+mn-cs"/>
            </a:endParaRPr>
          </a:p>
        </p:txBody>
      </p:sp>
      <p:sp>
        <p:nvSpPr>
          <p:cNvPr id="14" name="Content Placeholder 2">
            <a:extLst>
              <a:ext uri="{FF2B5EF4-FFF2-40B4-BE49-F238E27FC236}">
                <a16:creationId xmlns:a16="http://schemas.microsoft.com/office/drawing/2014/main" id="{EDD16814-A2D2-4CC6-BC46-8476EE6FAA43}"/>
              </a:ext>
            </a:extLst>
          </p:cNvPr>
          <p:cNvSpPr txBox="1">
            <a:spLocks/>
          </p:cNvSpPr>
          <p:nvPr/>
        </p:nvSpPr>
        <p:spPr>
          <a:xfrm>
            <a:off x="6862732" y="1203067"/>
            <a:ext cx="4488840" cy="5039747"/>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What does the 3 represent?</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What does the 1 represent?</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Now write the fraction as you say:</a:t>
            </a:r>
          </a:p>
          <a:p>
            <a:pPr marL="0" marR="0" lvl="0" indent="0"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None/>
              <a:tabLst/>
              <a:defRPr/>
            </a:pPr>
            <a:r>
              <a:rPr kumimoji="0" lang="en-GB" sz="2000" b="0" i="1" u="none" strike="noStrike" kern="1200" cap="none" spc="0" normalizeH="0" baseline="0" noProof="0" dirty="0">
                <a:ln>
                  <a:noFill/>
                </a:ln>
                <a:solidFill>
                  <a:srgbClr val="585858"/>
                </a:solidFill>
                <a:effectLst/>
                <a:uLnTx/>
                <a:uFillTx/>
                <a:latin typeface="Arial"/>
                <a:ea typeface="+mn-ea"/>
                <a:cs typeface="+mn-cs"/>
              </a:rPr>
              <a:t>The whole has been divided… </a:t>
            </a:r>
            <a:r>
              <a:rPr kumimoji="0" lang="en-GB" sz="2000" b="0" i="0" u="none" strike="noStrike" kern="1200" cap="none" spc="0" normalizeH="0" baseline="0" noProof="0" dirty="0">
                <a:ln>
                  <a:noFill/>
                </a:ln>
                <a:solidFill>
                  <a:srgbClr val="585858"/>
                </a:solidFill>
                <a:effectLst/>
                <a:uLnTx/>
                <a:uFillTx/>
                <a:latin typeface="Arial"/>
                <a:ea typeface="+mn-ea"/>
                <a:cs typeface="+mn-cs"/>
              </a:rPr>
              <a:t>(Draw the division bar.)</a:t>
            </a:r>
          </a:p>
          <a:p>
            <a:pPr marL="0" marR="0" lvl="0" indent="0"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None/>
              <a:tabLst/>
              <a:defRPr/>
            </a:pPr>
            <a:r>
              <a:rPr lang="en-GB" sz="2000" i="1" dirty="0">
                <a:latin typeface="Arial"/>
              </a:rPr>
              <a:t>i</a:t>
            </a:r>
            <a:r>
              <a:rPr kumimoji="0" lang="en-GB" sz="2000" b="0" i="1" u="none" strike="noStrike" kern="1200" cap="none" spc="0" normalizeH="0" baseline="0" noProof="0" dirty="0" err="1">
                <a:ln>
                  <a:noFill/>
                </a:ln>
                <a:solidFill>
                  <a:srgbClr val="585858"/>
                </a:solidFill>
                <a:effectLst/>
                <a:uLnTx/>
                <a:uFillTx/>
                <a:latin typeface="Arial"/>
                <a:ea typeface="+mn-ea"/>
                <a:cs typeface="+mn-cs"/>
              </a:rPr>
              <a:t>nto</a:t>
            </a:r>
            <a:r>
              <a:rPr kumimoji="0" lang="en-GB" sz="2000" b="0" i="1" u="none" strike="noStrike" kern="1200" cap="none" spc="0" normalizeH="0" baseline="0" noProof="0" dirty="0">
                <a:ln>
                  <a:noFill/>
                </a:ln>
                <a:solidFill>
                  <a:srgbClr val="585858"/>
                </a:solidFill>
                <a:effectLst/>
                <a:uLnTx/>
                <a:uFillTx/>
                <a:latin typeface="Arial"/>
                <a:ea typeface="+mn-ea"/>
                <a:cs typeface="+mn-cs"/>
              </a:rPr>
              <a:t> 3 equal parts. </a:t>
            </a:r>
            <a:r>
              <a:rPr kumimoji="0" lang="en-GB" sz="2000" b="0" i="0" u="none" strike="noStrike" kern="1200" cap="none" spc="0" normalizeH="0" baseline="0" noProof="0" dirty="0">
                <a:ln>
                  <a:noFill/>
                </a:ln>
                <a:solidFill>
                  <a:srgbClr val="585858"/>
                </a:solidFill>
                <a:effectLst/>
                <a:uLnTx/>
                <a:uFillTx/>
                <a:latin typeface="Arial"/>
                <a:ea typeface="+mn-ea"/>
                <a:cs typeface="+mn-cs"/>
              </a:rPr>
              <a:t>(Write the </a:t>
            </a:r>
            <a:r>
              <a:rPr lang="en-GB" sz="2000" dirty="0">
                <a:latin typeface="Arial"/>
              </a:rPr>
              <a:t>3, </a:t>
            </a:r>
            <a:r>
              <a:rPr kumimoji="0" lang="en-GB" sz="2000" b="0" i="0" u="none" strike="noStrike" kern="1200" cap="none" spc="0" normalizeH="0" baseline="0" noProof="0" dirty="0">
                <a:ln>
                  <a:noFill/>
                </a:ln>
                <a:solidFill>
                  <a:srgbClr val="585858"/>
                </a:solidFill>
                <a:effectLst/>
                <a:uLnTx/>
                <a:uFillTx/>
                <a:latin typeface="Arial"/>
                <a:ea typeface="+mn-ea"/>
                <a:cs typeface="+mn-cs"/>
              </a:rPr>
              <a:t>this represents the </a:t>
            </a:r>
            <a:r>
              <a:rPr kumimoji="0" lang="en-GB" sz="2000" b="0" i="1" u="none" strike="noStrike" kern="1200" cap="none" spc="0" normalizeH="0" baseline="0" noProof="0" dirty="0">
                <a:ln>
                  <a:noFill/>
                </a:ln>
                <a:solidFill>
                  <a:srgbClr val="585858"/>
                </a:solidFill>
                <a:effectLst/>
                <a:uLnTx/>
                <a:uFillTx/>
                <a:latin typeface="Arial"/>
                <a:ea typeface="+mn-ea"/>
                <a:cs typeface="+mn-cs"/>
              </a:rPr>
              <a:t>whole.</a:t>
            </a:r>
            <a:r>
              <a:rPr kumimoji="0" lang="en-GB" sz="2000" b="0" i="0" u="none" strike="noStrike" kern="1200" cap="none" spc="0" normalizeH="0" baseline="0" noProof="0" dirty="0">
                <a:ln>
                  <a:noFill/>
                </a:ln>
                <a:solidFill>
                  <a:srgbClr val="585858"/>
                </a:solidFill>
                <a:effectLst/>
                <a:uLnTx/>
                <a:uFillTx/>
                <a:latin typeface="Arial"/>
                <a:ea typeface="+mn-ea"/>
                <a:cs typeface="+mn-cs"/>
              </a:rPr>
              <a:t>)</a:t>
            </a:r>
          </a:p>
          <a:p>
            <a:pPr marL="0" marR="0" lvl="0" indent="0"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None/>
              <a:tabLst/>
              <a:defRPr/>
            </a:pPr>
            <a:r>
              <a:rPr kumimoji="0" lang="en-GB" sz="2000" b="0" i="1" u="none" strike="noStrike" kern="1200" cap="none" spc="0" normalizeH="0" baseline="0" noProof="0" dirty="0">
                <a:ln>
                  <a:noFill/>
                </a:ln>
                <a:solidFill>
                  <a:srgbClr val="585858"/>
                </a:solidFill>
                <a:effectLst/>
                <a:uLnTx/>
                <a:uFillTx/>
                <a:latin typeface="Arial"/>
                <a:ea typeface="+mn-ea"/>
                <a:cs typeface="+mn-cs"/>
              </a:rPr>
              <a:t>1 of the parts has been shaded. </a:t>
            </a:r>
            <a:r>
              <a:rPr kumimoji="0" lang="en-GB" sz="2000" b="0" i="0" u="none" strike="noStrike" kern="1200" cap="none" spc="0" normalizeH="0" baseline="0" noProof="0" dirty="0">
                <a:ln>
                  <a:noFill/>
                </a:ln>
                <a:solidFill>
                  <a:srgbClr val="585858"/>
                </a:solidFill>
                <a:effectLst/>
                <a:uLnTx/>
                <a:uFillTx/>
                <a:latin typeface="Arial"/>
                <a:ea typeface="+mn-ea"/>
                <a:cs typeface="+mn-cs"/>
              </a:rPr>
              <a:t>(Write the 1, this represents the part.)</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Practise writing and saying  fractions in this way.</a:t>
            </a:r>
          </a:p>
          <a:p>
            <a:pPr marL="0" marR="0" lvl="0" indent="0"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None/>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249647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500"/>
                                        <p:tgtEl>
                                          <p:spTgt spid="10"/>
                                        </p:tgtEl>
                                      </p:cBhvr>
                                    </p:animEffect>
                                  </p:childTnLst>
                                </p:cTn>
                              </p:par>
                              <p:par>
                                <p:cTn id="11" presetID="10" presetClass="entr" presetSubtype="0" fill="hold" nodeType="withEffect">
                                  <p:stCondLst>
                                    <p:cond delay="0"/>
                                  </p:stCondLst>
                                  <p:childTnLst>
                                    <p:set>
                                      <p:cBhvr>
                                        <p:cTn id="12" dur="1" fill="hold">
                                          <p:stCondLst>
                                            <p:cond delay="0"/>
                                          </p:stCondLst>
                                        </p:cTn>
                                        <p:tgtEl>
                                          <p:spTgt spid="25"/>
                                        </p:tgtEl>
                                        <p:attrNameLst>
                                          <p:attrName>style.visibility</p:attrName>
                                        </p:attrNameLst>
                                      </p:cBhvr>
                                      <p:to>
                                        <p:strVal val="visible"/>
                                      </p:to>
                                    </p:set>
                                    <p:animEffect transition="in" filter="fade">
                                      <p:cBhvr>
                                        <p:cTn id="13" dur="500"/>
                                        <p:tgtEl>
                                          <p:spTgt spid="25"/>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500"/>
                                        <p:tgtEl>
                                          <p:spTgt spid="7"/>
                                        </p:tgtEl>
                                      </p:cBhvr>
                                    </p:animEffect>
                                  </p:childTnLst>
                                </p:cTn>
                              </p:par>
                              <p:par>
                                <p:cTn id="19" presetID="10" presetClass="exit" presetSubtype="0" fill="hold" grpId="0" nodeType="withEffect">
                                  <p:stCondLst>
                                    <p:cond delay="2000"/>
                                  </p:stCondLst>
                                  <p:childTnLst>
                                    <p:animEffect transition="out" filter="fade">
                                      <p:cBhvr>
                                        <p:cTn id="20" dur="500"/>
                                        <p:tgtEl>
                                          <p:spTgt spid="20"/>
                                        </p:tgtEl>
                                      </p:cBhvr>
                                    </p:animEffect>
                                    <p:set>
                                      <p:cBhvr>
                                        <p:cTn id="21" dur="1" fill="hold">
                                          <p:stCondLst>
                                            <p:cond delay="499"/>
                                          </p:stCondLst>
                                        </p:cTn>
                                        <p:tgtEl>
                                          <p:spTgt spid="20"/>
                                        </p:tgtEl>
                                        <p:attrNameLst>
                                          <p:attrName>style.visibility</p:attrName>
                                        </p:attrNameLst>
                                      </p:cBhvr>
                                      <p:to>
                                        <p:strVal val="hidden"/>
                                      </p:to>
                                    </p:se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fade">
                                      <p:cBhvr>
                                        <p:cTn id="26" dur="500"/>
                                        <p:tgtEl>
                                          <p:spTgt spid="8"/>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fade">
                                      <p:cBhvr>
                                        <p:cTn id="29" dur="500"/>
                                        <p:tgtEl>
                                          <p:spTgt spid="9"/>
                                        </p:tgtEl>
                                      </p:cBhvr>
                                    </p:animEffect>
                                  </p:childTnLst>
                                </p:cTn>
                              </p:par>
                              <p:par>
                                <p:cTn id="30" presetID="10" presetClass="exit" presetSubtype="0" fill="hold" grpId="0" nodeType="withEffect">
                                  <p:stCondLst>
                                    <p:cond delay="0"/>
                                  </p:stCondLst>
                                  <p:childTnLst>
                                    <p:animEffect transition="out" filter="fade">
                                      <p:cBhvr>
                                        <p:cTn id="31" dur="500"/>
                                        <p:tgtEl>
                                          <p:spTgt spid="18"/>
                                        </p:tgtEl>
                                      </p:cBhvr>
                                    </p:animEffect>
                                    <p:set>
                                      <p:cBhvr>
                                        <p:cTn id="32" dur="1" fill="hold">
                                          <p:stCondLst>
                                            <p:cond delay="499"/>
                                          </p:stCondLst>
                                        </p:cTn>
                                        <p:tgtEl>
                                          <p:spTgt spid="18"/>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14">
                                            <p:txEl>
                                              <p:pRg st="0" end="0"/>
                                            </p:txEl>
                                          </p:spTgt>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14">
                                            <p:txEl>
                                              <p:pRg st="1" end="1"/>
                                            </p:txEl>
                                          </p:spTgt>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nodeType="clickEffect">
                                  <p:stCondLst>
                                    <p:cond delay="0"/>
                                  </p:stCondLst>
                                  <p:childTnLst>
                                    <p:set>
                                      <p:cBhvr>
                                        <p:cTn id="44" dur="1" fill="hold">
                                          <p:stCondLst>
                                            <p:cond delay="0"/>
                                          </p:stCondLst>
                                        </p:cTn>
                                        <p:tgtEl>
                                          <p:spTgt spid="14">
                                            <p:txEl>
                                              <p:pRg st="2" end="2"/>
                                            </p:txEl>
                                          </p:spTgt>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nodeType="clickEffect">
                                  <p:stCondLst>
                                    <p:cond delay="0"/>
                                  </p:stCondLst>
                                  <p:childTnLst>
                                    <p:set>
                                      <p:cBhvr>
                                        <p:cTn id="48" dur="1" fill="hold">
                                          <p:stCondLst>
                                            <p:cond delay="0"/>
                                          </p:stCondLst>
                                        </p:cTn>
                                        <p:tgtEl>
                                          <p:spTgt spid="14">
                                            <p:txEl>
                                              <p:pRg st="3" end="3"/>
                                            </p:txEl>
                                          </p:spTgt>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nodeType="clickEffect">
                                  <p:stCondLst>
                                    <p:cond delay="0"/>
                                  </p:stCondLst>
                                  <p:childTnLst>
                                    <p:set>
                                      <p:cBhvr>
                                        <p:cTn id="52" dur="1" fill="hold">
                                          <p:stCondLst>
                                            <p:cond delay="0"/>
                                          </p:stCondLst>
                                        </p:cTn>
                                        <p:tgtEl>
                                          <p:spTgt spid="14">
                                            <p:txEl>
                                              <p:pRg st="4" end="4"/>
                                            </p:txEl>
                                          </p:spTgt>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nodeType="clickEffect">
                                  <p:stCondLst>
                                    <p:cond delay="0"/>
                                  </p:stCondLst>
                                  <p:childTnLst>
                                    <p:set>
                                      <p:cBhvr>
                                        <p:cTn id="56" dur="1" fill="hold">
                                          <p:stCondLst>
                                            <p:cond delay="0"/>
                                          </p:stCondLst>
                                        </p:cTn>
                                        <p:tgtEl>
                                          <p:spTgt spid="14">
                                            <p:txEl>
                                              <p:pRg st="5" end="5"/>
                                            </p:txEl>
                                          </p:spTgt>
                                        </p:tgtEl>
                                        <p:attrNameLst>
                                          <p:attrName>style.visibility</p:attrName>
                                        </p:attrNameLst>
                                      </p:cBhvr>
                                      <p:to>
                                        <p:strVal val="visible"/>
                                      </p:to>
                                    </p:set>
                                  </p:childTnLst>
                                </p:cTn>
                              </p:par>
                            </p:childTnLst>
                          </p:cTn>
                        </p:par>
                      </p:childTnLst>
                    </p:cTn>
                  </p:par>
                  <p:par>
                    <p:cTn id="57" fill="hold">
                      <p:stCondLst>
                        <p:cond delay="indefinite"/>
                      </p:stCondLst>
                      <p:childTnLst>
                        <p:par>
                          <p:cTn id="58" fill="hold">
                            <p:stCondLst>
                              <p:cond delay="0"/>
                            </p:stCondLst>
                            <p:childTnLst>
                              <p:par>
                                <p:cTn id="59" presetID="1" presetClass="entr" presetSubtype="0" fill="hold" nodeType="clickEffect">
                                  <p:stCondLst>
                                    <p:cond delay="0"/>
                                  </p:stCondLst>
                                  <p:childTnLst>
                                    <p:set>
                                      <p:cBhvr>
                                        <p:cTn id="60" dur="1" fill="hold">
                                          <p:stCondLst>
                                            <p:cond delay="0"/>
                                          </p:stCondLst>
                                        </p:cTn>
                                        <p:tgtEl>
                                          <p:spTgt spid="14">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8" grpId="0" animBg="1"/>
      <p:bldP spid="20" grpId="0" animBg="1"/>
      <p:bldP spid="7" grpId="0" animBg="1"/>
      <p:bldP spid="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19">
            <a:extLst>
              <a:ext uri="{FF2B5EF4-FFF2-40B4-BE49-F238E27FC236}">
                <a16:creationId xmlns:a16="http://schemas.microsoft.com/office/drawing/2014/main" id="{BCC618D7-CEEA-4DA9-8B7B-D2CB10166C15}"/>
              </a:ext>
            </a:extLst>
          </p:cNvPr>
          <p:cNvSpPr txBox="1"/>
          <p:nvPr/>
        </p:nvSpPr>
        <p:spPr>
          <a:xfrm>
            <a:off x="609599" y="4440302"/>
            <a:ext cx="6063050" cy="1508105"/>
          </a:xfrm>
          <a:prstGeom prst="rect">
            <a:avLst/>
          </a:prstGeom>
          <a:solidFill>
            <a:schemeClr val="accent2"/>
          </a:solidFill>
          <a:ln w="12700">
            <a:noFill/>
          </a:ln>
        </p:spPr>
        <p:txBody>
          <a:bodyPr wrap="square" rtlCol="0">
            <a:spAutoFit/>
          </a:bodyPr>
          <a:lstStyle>
            <a:defPPr>
              <a:defRPr lang="en-GB"/>
            </a:defPPr>
            <a:lvl1pPr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4572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9144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3pPr>
            <a:lvl4pPr marL="13716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4pPr>
            <a:lvl5pPr marL="18288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5pPr>
            <a:lvl6pPr marL="2286000" algn="l" defTabSz="914400" rtl="0" eaLnBrk="1" latinLnBrk="0" hangingPunct="1">
              <a:defRPr sz="2800" kern="1200">
                <a:solidFill>
                  <a:schemeClr val="tx1"/>
                </a:solidFill>
                <a:latin typeface="Arial" panose="020B0604020202020204" pitchFamily="34" charset="0"/>
                <a:ea typeface="+mn-ea"/>
                <a:cs typeface="+mn-cs"/>
              </a:defRPr>
            </a:lvl6pPr>
            <a:lvl7pPr marL="2743200" algn="l" defTabSz="914400" rtl="0" eaLnBrk="1" latinLnBrk="0" hangingPunct="1">
              <a:defRPr sz="2800" kern="1200">
                <a:solidFill>
                  <a:schemeClr val="tx1"/>
                </a:solidFill>
                <a:latin typeface="Arial" panose="020B0604020202020204" pitchFamily="34" charset="0"/>
                <a:ea typeface="+mn-ea"/>
                <a:cs typeface="+mn-cs"/>
              </a:defRPr>
            </a:lvl7pPr>
            <a:lvl8pPr marL="3200400" algn="l" defTabSz="914400" rtl="0" eaLnBrk="1" latinLnBrk="0" hangingPunct="1">
              <a:defRPr sz="2800" kern="1200">
                <a:solidFill>
                  <a:schemeClr val="tx1"/>
                </a:solidFill>
                <a:latin typeface="Arial" panose="020B0604020202020204" pitchFamily="34" charset="0"/>
                <a:ea typeface="+mn-ea"/>
                <a:cs typeface="+mn-cs"/>
              </a:defRPr>
            </a:lvl8pPr>
            <a:lvl9pPr marL="3657600" algn="l" defTabSz="914400" rtl="0" eaLnBrk="1" latinLnBrk="0" hangingPunct="1">
              <a:defRPr sz="2800" kern="1200">
                <a:solidFill>
                  <a:schemeClr val="tx1"/>
                </a:solidFill>
                <a:latin typeface="Arial" panose="020B0604020202020204" pitchFamily="34" charset="0"/>
                <a:ea typeface="+mn-ea"/>
                <a:cs typeface="+mn-cs"/>
              </a:defRPr>
            </a:lvl9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000" b="0" i="1"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000" b="0" i="1"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000" b="0" i="1"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000" b="0" i="1"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p:pic>
        <p:nvPicPr>
          <p:cNvPr id="11" name="Picture 10">
            <a:extLst>
              <a:ext uri="{FF2B5EF4-FFF2-40B4-BE49-F238E27FC236}">
                <a16:creationId xmlns:a16="http://schemas.microsoft.com/office/drawing/2014/main" id="{49CBA543-29A3-4698-ACDD-63427889CE91}"/>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841657" y="1534016"/>
            <a:ext cx="2626569" cy="2262840"/>
          </a:xfrm>
          <a:prstGeom prst="rect">
            <a:avLst/>
          </a:prstGeom>
        </p:spPr>
      </p:pic>
      <p:pic>
        <p:nvPicPr>
          <p:cNvPr id="13" name="Picture 12">
            <a:extLst>
              <a:ext uri="{FF2B5EF4-FFF2-40B4-BE49-F238E27FC236}">
                <a16:creationId xmlns:a16="http://schemas.microsoft.com/office/drawing/2014/main" id="{EDAB609C-E310-4062-84C3-64C260136FA1}"/>
              </a:ext>
            </a:extLst>
          </p:cNvPr>
          <p:cNvPicPr>
            <a:picLocks noChangeAspect="1"/>
          </p:cNvPicPr>
          <p:nvPr/>
        </p:nvPicPr>
        <p:blipFill rotWithShape="1">
          <a:blip r:embed="rId5">
            <a:extLst>
              <a:ext uri="{28A0092B-C50C-407E-A947-70E740481C1C}">
                <a14:useLocalDpi xmlns:a14="http://schemas.microsoft.com/office/drawing/2010/main" val="0"/>
              </a:ext>
            </a:extLst>
          </a:blip>
          <a:srcRect/>
          <a:stretch/>
        </p:blipFill>
        <p:spPr>
          <a:xfrm>
            <a:off x="1027098" y="1528897"/>
            <a:ext cx="2277726" cy="2266160"/>
          </a:xfrm>
          <a:prstGeom prst="rect">
            <a:avLst/>
          </a:prstGeom>
        </p:spPr>
      </p:pic>
      <p:pic>
        <p:nvPicPr>
          <p:cNvPr id="14" name="Picture 13">
            <a:extLst>
              <a:ext uri="{FF2B5EF4-FFF2-40B4-BE49-F238E27FC236}">
                <a16:creationId xmlns:a16="http://schemas.microsoft.com/office/drawing/2014/main" id="{02830B27-4D6E-4AD7-84C2-4FF4CBCD80FD}"/>
              </a:ext>
            </a:extLst>
          </p:cNvPr>
          <p:cNvPicPr>
            <a:picLocks noChangeAspect="1"/>
          </p:cNvPicPr>
          <p:nvPr/>
        </p:nvPicPr>
        <p:blipFill rotWithShape="1">
          <a:blip r:embed="rId6">
            <a:extLst>
              <a:ext uri="{28A0092B-C50C-407E-A947-70E740481C1C}">
                <a14:useLocalDpi xmlns:a14="http://schemas.microsoft.com/office/drawing/2010/main" val="0"/>
              </a:ext>
            </a:extLst>
          </a:blip>
          <a:srcRect/>
          <a:stretch/>
        </p:blipFill>
        <p:spPr>
          <a:xfrm>
            <a:off x="1028777" y="1536623"/>
            <a:ext cx="2277726" cy="2256516"/>
          </a:xfrm>
          <a:prstGeom prst="rect">
            <a:avLst/>
          </a:prstGeom>
        </p:spPr>
      </p:pic>
      <p:graphicFrame>
        <p:nvGraphicFramePr>
          <p:cNvPr id="25" name="Object 24">
            <a:extLst>
              <a:ext uri="{FF2B5EF4-FFF2-40B4-BE49-F238E27FC236}">
                <a16:creationId xmlns:a16="http://schemas.microsoft.com/office/drawing/2014/main" id="{B9EF3797-D3C4-4B8D-A5B4-FDDF8784B21F}"/>
              </a:ext>
            </a:extLst>
          </p:cNvPr>
          <p:cNvGraphicFramePr>
            <a:graphicFrameLocks noChangeAspect="1"/>
          </p:cNvGraphicFramePr>
          <p:nvPr/>
        </p:nvGraphicFramePr>
        <p:xfrm>
          <a:off x="4848296" y="1945249"/>
          <a:ext cx="411480" cy="1325808"/>
        </p:xfrm>
        <a:graphic>
          <a:graphicData uri="http://schemas.openxmlformats.org/presentationml/2006/ole">
            <mc:AlternateContent xmlns:mc="http://schemas.openxmlformats.org/markup-compatibility/2006">
              <mc:Choice xmlns:v="urn:schemas-microsoft-com:vml" Requires="v">
                <p:oleObj spid="_x0000_s2050" name="Equation" r:id="rId7" imgW="228600" imgH="736560" progId="Equation.DSMT4">
                  <p:embed/>
                </p:oleObj>
              </mc:Choice>
              <mc:Fallback>
                <p:oleObj name="Equation" r:id="rId7" imgW="228600" imgH="736560" progId="Equation.DSMT4">
                  <p:embed/>
                  <p:pic>
                    <p:nvPicPr>
                      <p:cNvPr id="25" name="Object 24">
                        <a:extLst>
                          <a:ext uri="{FF2B5EF4-FFF2-40B4-BE49-F238E27FC236}">
                            <a16:creationId xmlns:a16="http://schemas.microsoft.com/office/drawing/2014/main" id="{B9EF3797-D3C4-4B8D-A5B4-FDDF8784B21F}"/>
                          </a:ext>
                        </a:extLst>
                      </p:cNvPr>
                      <p:cNvPicPr/>
                      <p:nvPr/>
                    </p:nvPicPr>
                    <p:blipFill>
                      <a:blip r:embed="rId8"/>
                      <a:stretch>
                        <a:fillRect/>
                      </a:stretch>
                    </p:blipFill>
                    <p:spPr>
                      <a:xfrm>
                        <a:off x="4848296" y="1945249"/>
                        <a:ext cx="411480" cy="1325808"/>
                      </a:xfrm>
                      <a:prstGeom prst="rect">
                        <a:avLst/>
                      </a:prstGeom>
                    </p:spPr>
                  </p:pic>
                </p:oleObj>
              </mc:Fallback>
            </mc:AlternateContent>
          </a:graphicData>
        </a:graphic>
      </p:graphicFrame>
      <p:sp>
        <p:nvSpPr>
          <p:cNvPr id="3" name="Title 2">
            <a:extLst>
              <a:ext uri="{FF2B5EF4-FFF2-40B4-BE49-F238E27FC236}">
                <a16:creationId xmlns:a16="http://schemas.microsoft.com/office/drawing/2014/main" id="{7929E6DF-284C-43FC-9CDE-96490BE3D448}"/>
              </a:ext>
            </a:extLst>
          </p:cNvPr>
          <p:cNvSpPr>
            <a:spLocks noGrp="1"/>
          </p:cNvSpPr>
          <p:nvPr>
            <p:ph type="title"/>
          </p:nvPr>
        </p:nvSpPr>
        <p:spPr/>
        <p:txBody>
          <a:bodyPr/>
          <a:lstStyle/>
          <a:p>
            <a:r>
              <a:rPr lang="en-GB" dirty="0"/>
              <a:t>3F-1 Use and understand fraction notation</a:t>
            </a:r>
          </a:p>
        </p:txBody>
      </p:sp>
      <p:sp>
        <p:nvSpPr>
          <p:cNvPr id="18" name="Rectangle 17">
            <a:extLst>
              <a:ext uri="{FF2B5EF4-FFF2-40B4-BE49-F238E27FC236}">
                <a16:creationId xmlns:a16="http://schemas.microsoft.com/office/drawing/2014/main" id="{B87DA8D4-2145-4C07-B2FB-042A0D6C489C}"/>
              </a:ext>
            </a:extLst>
          </p:cNvPr>
          <p:cNvSpPr/>
          <p:nvPr/>
        </p:nvSpPr>
        <p:spPr>
          <a:xfrm>
            <a:off x="4797496" y="1792793"/>
            <a:ext cx="629640" cy="69696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sp>
        <p:nvSpPr>
          <p:cNvPr id="20" name="Rectangle 19">
            <a:extLst>
              <a:ext uri="{FF2B5EF4-FFF2-40B4-BE49-F238E27FC236}">
                <a16:creationId xmlns:a16="http://schemas.microsoft.com/office/drawing/2014/main" id="{46AFC9C8-485F-42DC-BC81-CA6B2A75A77D}"/>
              </a:ext>
            </a:extLst>
          </p:cNvPr>
          <p:cNvSpPr/>
          <p:nvPr/>
        </p:nvSpPr>
        <p:spPr>
          <a:xfrm>
            <a:off x="4830998" y="2749909"/>
            <a:ext cx="477012" cy="5760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sp>
        <p:nvSpPr>
          <p:cNvPr id="27" name="TextBox 26">
            <a:extLst>
              <a:ext uri="{FF2B5EF4-FFF2-40B4-BE49-F238E27FC236}">
                <a16:creationId xmlns:a16="http://schemas.microsoft.com/office/drawing/2014/main" id="{1E1BB60D-174D-41B8-8BC2-D8B80C4C5398}"/>
              </a:ext>
            </a:extLst>
          </p:cNvPr>
          <p:cNvSpPr txBox="1"/>
          <p:nvPr/>
        </p:nvSpPr>
        <p:spPr>
          <a:xfrm>
            <a:off x="736921" y="4617415"/>
            <a:ext cx="4523714" cy="400110"/>
          </a:xfrm>
          <a:prstGeom prst="rect">
            <a:avLst/>
          </a:prstGeom>
          <a:noFill/>
        </p:spPr>
        <p:txBody>
          <a:bodyPr wrap="squar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1" u="none" strike="noStrike" kern="1200" cap="none" spc="0" normalizeH="0" baseline="0" noProof="0" dirty="0">
                <a:ln>
                  <a:noFill/>
                </a:ln>
                <a:solidFill>
                  <a:srgbClr val="585858"/>
                </a:solidFill>
                <a:effectLst/>
                <a:uLnTx/>
                <a:uFillTx/>
                <a:latin typeface="Myriad Pro" panose="020B0503030403020204" pitchFamily="34" charset="0"/>
                <a:ea typeface="+mn-ea"/>
                <a:cs typeface="+mn-cs"/>
              </a:rPr>
              <a:t>The whole has been divided ... </a:t>
            </a:r>
          </a:p>
        </p:txBody>
      </p:sp>
      <p:sp>
        <p:nvSpPr>
          <p:cNvPr id="28" name="Rectangle 27">
            <a:extLst>
              <a:ext uri="{FF2B5EF4-FFF2-40B4-BE49-F238E27FC236}">
                <a16:creationId xmlns:a16="http://schemas.microsoft.com/office/drawing/2014/main" id="{B2EC2960-F4C6-425E-B8DB-9918C6B02D41}"/>
              </a:ext>
            </a:extLst>
          </p:cNvPr>
          <p:cNvSpPr/>
          <p:nvPr/>
        </p:nvSpPr>
        <p:spPr>
          <a:xfrm>
            <a:off x="3879276" y="4613403"/>
            <a:ext cx="2716103" cy="400110"/>
          </a:xfrm>
          <a:prstGeom prst="rect">
            <a:avLst/>
          </a:prstGeom>
          <a:solidFill>
            <a:schemeClr val="accent2"/>
          </a:solidFill>
        </p:spPr>
        <p:txBody>
          <a:bodyPr wrap="square">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1" u="none" strike="noStrike" kern="1200" cap="none" spc="0" normalizeH="0" baseline="0" noProof="0" dirty="0">
                <a:ln>
                  <a:noFill/>
                </a:ln>
                <a:solidFill>
                  <a:srgbClr val="585858"/>
                </a:solidFill>
                <a:effectLst/>
                <a:uLnTx/>
                <a:uFillTx/>
                <a:latin typeface="Myriad Pro" panose="020B0503030403020204" pitchFamily="34" charset="0"/>
                <a:ea typeface="+mn-ea"/>
                <a:cs typeface="+mn-cs"/>
              </a:rPr>
              <a:t>into 5 equal parts.</a:t>
            </a:r>
            <a:endPar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endParaRPr>
          </a:p>
        </p:txBody>
      </p:sp>
      <p:sp>
        <p:nvSpPr>
          <p:cNvPr id="29" name="Rectangle 28">
            <a:extLst>
              <a:ext uri="{FF2B5EF4-FFF2-40B4-BE49-F238E27FC236}">
                <a16:creationId xmlns:a16="http://schemas.microsoft.com/office/drawing/2014/main" id="{9A520A7B-A5A4-459C-9A05-660552BAE882}"/>
              </a:ext>
            </a:extLst>
          </p:cNvPr>
          <p:cNvSpPr/>
          <p:nvPr/>
        </p:nvSpPr>
        <p:spPr>
          <a:xfrm>
            <a:off x="781513" y="5186614"/>
            <a:ext cx="3626762" cy="400110"/>
          </a:xfrm>
          <a:prstGeom prst="rect">
            <a:avLst/>
          </a:prstGeom>
        </p:spPr>
        <p:txBody>
          <a:bodyPr wrap="none">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1" u="none" strike="noStrike" kern="1200" cap="none" spc="0" normalizeH="0" baseline="0" noProof="0" dirty="0">
                <a:ln>
                  <a:noFill/>
                </a:ln>
                <a:solidFill>
                  <a:srgbClr val="585858"/>
                </a:solidFill>
                <a:effectLst/>
                <a:uLnTx/>
                <a:uFillTx/>
                <a:latin typeface="Myriad Pro" panose="020B0503030403020204" pitchFamily="34" charset="0"/>
                <a:ea typeface="+mn-ea"/>
                <a:cs typeface="+mn-cs"/>
              </a:rPr>
              <a:t>1 of the parts has been shaded.</a:t>
            </a:r>
            <a:endParaRPr kumimoji="0" lang="en-GB" sz="2400" b="0" i="1" u="none" strike="noStrike" kern="1200" cap="none" spc="0" normalizeH="0" baseline="0" noProof="0" dirty="0">
              <a:ln>
                <a:noFill/>
              </a:ln>
              <a:solidFill>
                <a:srgbClr val="585858"/>
              </a:solidFill>
              <a:effectLst/>
              <a:uLnTx/>
              <a:uFillTx/>
              <a:latin typeface="Myriad Pro" panose="020B0503030403020204" pitchFamily="34" charset="0"/>
              <a:ea typeface="+mn-ea"/>
              <a:cs typeface="+mn-cs"/>
            </a:endParaRPr>
          </a:p>
        </p:txBody>
      </p:sp>
      <p:sp>
        <p:nvSpPr>
          <p:cNvPr id="7" name="Content Placeholder 2">
            <a:extLst>
              <a:ext uri="{FF2B5EF4-FFF2-40B4-BE49-F238E27FC236}">
                <a16:creationId xmlns:a16="http://schemas.microsoft.com/office/drawing/2014/main" id="{4A203F19-FE1B-4C32-8264-AF086E3FD4B2}"/>
              </a:ext>
            </a:extLst>
          </p:cNvPr>
          <p:cNvSpPr txBox="1">
            <a:spLocks/>
          </p:cNvSpPr>
          <p:nvPr/>
        </p:nvSpPr>
        <p:spPr>
          <a:xfrm>
            <a:off x="7114651" y="1522610"/>
            <a:ext cx="3827584" cy="410196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What does the 5 represent?</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What does the 1 represent?</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Practise writing and saying the fraction. Don’t forget to the division bar, the whole and the part in the correct order!</a:t>
            </a: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26853289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par>
                                <p:cTn id="8" presetID="10" presetClass="entr" presetSubtype="0" fill="hold"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fade">
                                      <p:cBhvr>
                                        <p:cTn id="10" dur="500"/>
                                        <p:tgtEl>
                                          <p:spTgt spid="25"/>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7"/>
                                        </p:tgtEl>
                                        <p:attrNameLst>
                                          <p:attrName>style.visibility</p:attrName>
                                        </p:attrNameLst>
                                      </p:cBhvr>
                                      <p:to>
                                        <p:strVal val="visible"/>
                                      </p:to>
                                    </p:set>
                                    <p:animEffect transition="in" filter="fade">
                                      <p:cBhvr>
                                        <p:cTn id="13" dur="500"/>
                                        <p:tgtEl>
                                          <p:spTgt spid="27"/>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28"/>
                                        </p:tgtEl>
                                        <p:attrNameLst>
                                          <p:attrName>style.visibility</p:attrName>
                                        </p:attrNameLst>
                                      </p:cBhvr>
                                      <p:to>
                                        <p:strVal val="visible"/>
                                      </p:to>
                                    </p:set>
                                    <p:animEffect transition="in" filter="fade">
                                      <p:cBhvr>
                                        <p:cTn id="18" dur="500"/>
                                        <p:tgtEl>
                                          <p:spTgt spid="28"/>
                                        </p:tgtEl>
                                      </p:cBhvr>
                                    </p:animEffect>
                                  </p:childTnLst>
                                </p:cTn>
                              </p:par>
                              <p:par>
                                <p:cTn id="19" presetID="10" presetClass="exit" presetSubtype="0" fill="hold" grpId="0" nodeType="withEffect">
                                  <p:stCondLst>
                                    <p:cond delay="2000"/>
                                  </p:stCondLst>
                                  <p:childTnLst>
                                    <p:animEffect transition="out" filter="fade">
                                      <p:cBhvr>
                                        <p:cTn id="20" dur="500"/>
                                        <p:tgtEl>
                                          <p:spTgt spid="20"/>
                                        </p:tgtEl>
                                      </p:cBhvr>
                                    </p:animEffect>
                                    <p:set>
                                      <p:cBhvr>
                                        <p:cTn id="21" dur="1" fill="hold">
                                          <p:stCondLst>
                                            <p:cond delay="499"/>
                                          </p:stCondLst>
                                        </p:cTn>
                                        <p:tgtEl>
                                          <p:spTgt spid="20"/>
                                        </p:tgtEl>
                                        <p:attrNameLst>
                                          <p:attrName>style.visibility</p:attrName>
                                        </p:attrNameLst>
                                      </p:cBhvr>
                                      <p:to>
                                        <p:strVal val="hidden"/>
                                      </p:to>
                                    </p:se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100"/>
                                  </p:stCondLst>
                                  <p:childTnLst>
                                    <p:set>
                                      <p:cBhvr>
                                        <p:cTn id="25" dur="1" fill="hold">
                                          <p:stCondLst>
                                            <p:cond delay="0"/>
                                          </p:stCondLst>
                                        </p:cTn>
                                        <p:tgtEl>
                                          <p:spTgt spid="14"/>
                                        </p:tgtEl>
                                        <p:attrNameLst>
                                          <p:attrName>style.visibility</p:attrName>
                                        </p:attrNameLst>
                                      </p:cBhvr>
                                      <p:to>
                                        <p:strVal val="visible"/>
                                      </p:to>
                                    </p:set>
                                    <p:animEffect transition="in" filter="fade">
                                      <p:cBhvr>
                                        <p:cTn id="26" dur="500"/>
                                        <p:tgtEl>
                                          <p:spTgt spid="14"/>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29"/>
                                        </p:tgtEl>
                                        <p:attrNameLst>
                                          <p:attrName>style.visibility</p:attrName>
                                        </p:attrNameLst>
                                      </p:cBhvr>
                                      <p:to>
                                        <p:strVal val="visible"/>
                                      </p:to>
                                    </p:set>
                                    <p:animEffect transition="in" filter="fade">
                                      <p:cBhvr>
                                        <p:cTn id="29" dur="500"/>
                                        <p:tgtEl>
                                          <p:spTgt spid="29"/>
                                        </p:tgtEl>
                                      </p:cBhvr>
                                    </p:animEffect>
                                  </p:childTnLst>
                                </p:cTn>
                              </p:par>
                              <p:par>
                                <p:cTn id="30" presetID="10" presetClass="exit" presetSubtype="0" fill="hold" grpId="0" nodeType="withEffect">
                                  <p:stCondLst>
                                    <p:cond delay="0"/>
                                  </p:stCondLst>
                                  <p:childTnLst>
                                    <p:animEffect transition="out" filter="fade">
                                      <p:cBhvr>
                                        <p:cTn id="31" dur="500"/>
                                        <p:tgtEl>
                                          <p:spTgt spid="18"/>
                                        </p:tgtEl>
                                      </p:cBhvr>
                                    </p:animEffect>
                                    <p:set>
                                      <p:cBhvr>
                                        <p:cTn id="32" dur="1" fill="hold">
                                          <p:stCondLst>
                                            <p:cond delay="499"/>
                                          </p:stCondLst>
                                        </p:cTn>
                                        <p:tgtEl>
                                          <p:spTgt spid="18"/>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20" grpId="0" animBg="1"/>
      <p:bldP spid="27" grpId="0"/>
      <p:bldP spid="28" grpId="0" animBg="1"/>
      <p:bldP spid="2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19">
            <a:extLst>
              <a:ext uri="{FF2B5EF4-FFF2-40B4-BE49-F238E27FC236}">
                <a16:creationId xmlns:a16="http://schemas.microsoft.com/office/drawing/2014/main" id="{5D57D39A-1AC1-4DEB-8F96-386524007F20}"/>
              </a:ext>
            </a:extLst>
          </p:cNvPr>
          <p:cNvSpPr txBox="1"/>
          <p:nvPr/>
        </p:nvSpPr>
        <p:spPr>
          <a:xfrm>
            <a:off x="615470" y="4401091"/>
            <a:ext cx="6334359" cy="1508105"/>
          </a:xfrm>
          <a:prstGeom prst="rect">
            <a:avLst/>
          </a:prstGeom>
          <a:solidFill>
            <a:schemeClr val="accent2"/>
          </a:solidFill>
          <a:ln w="12700">
            <a:noFill/>
          </a:ln>
        </p:spPr>
        <p:txBody>
          <a:bodyPr wrap="square" rtlCol="0">
            <a:spAutoFit/>
          </a:bodyPr>
          <a:lstStyle>
            <a:defPPr>
              <a:defRPr lang="en-GB"/>
            </a:defPPr>
            <a:lvl1pPr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4572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9144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3pPr>
            <a:lvl4pPr marL="13716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4pPr>
            <a:lvl5pPr marL="18288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5pPr>
            <a:lvl6pPr marL="2286000" algn="l" defTabSz="914400" rtl="0" eaLnBrk="1" latinLnBrk="0" hangingPunct="1">
              <a:defRPr sz="2800" kern="1200">
                <a:solidFill>
                  <a:schemeClr val="tx1"/>
                </a:solidFill>
                <a:latin typeface="Arial" panose="020B0604020202020204" pitchFamily="34" charset="0"/>
                <a:ea typeface="+mn-ea"/>
                <a:cs typeface="+mn-cs"/>
              </a:defRPr>
            </a:lvl6pPr>
            <a:lvl7pPr marL="2743200" algn="l" defTabSz="914400" rtl="0" eaLnBrk="1" latinLnBrk="0" hangingPunct="1">
              <a:defRPr sz="2800" kern="1200">
                <a:solidFill>
                  <a:schemeClr val="tx1"/>
                </a:solidFill>
                <a:latin typeface="Arial" panose="020B0604020202020204" pitchFamily="34" charset="0"/>
                <a:ea typeface="+mn-ea"/>
                <a:cs typeface="+mn-cs"/>
              </a:defRPr>
            </a:lvl7pPr>
            <a:lvl8pPr marL="3200400" algn="l" defTabSz="914400" rtl="0" eaLnBrk="1" latinLnBrk="0" hangingPunct="1">
              <a:defRPr sz="2800" kern="1200">
                <a:solidFill>
                  <a:schemeClr val="tx1"/>
                </a:solidFill>
                <a:latin typeface="Arial" panose="020B0604020202020204" pitchFamily="34" charset="0"/>
                <a:ea typeface="+mn-ea"/>
                <a:cs typeface="+mn-cs"/>
              </a:defRPr>
            </a:lvl8pPr>
            <a:lvl9pPr marL="3657600" algn="l" defTabSz="914400" rtl="0" eaLnBrk="1" latinLnBrk="0" hangingPunct="1">
              <a:defRPr sz="2800" kern="1200">
                <a:solidFill>
                  <a:schemeClr val="tx1"/>
                </a:solidFill>
                <a:latin typeface="Arial" panose="020B0604020202020204" pitchFamily="34" charset="0"/>
                <a:ea typeface="+mn-ea"/>
                <a:cs typeface="+mn-cs"/>
              </a:defRPr>
            </a:lvl9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000" b="0" i="1"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000" b="0" i="1"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000" b="0" i="1"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000" b="0" i="1"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p:pic>
        <p:nvPicPr>
          <p:cNvPr id="9" name="Picture 8">
            <a:extLst>
              <a:ext uri="{FF2B5EF4-FFF2-40B4-BE49-F238E27FC236}">
                <a16:creationId xmlns:a16="http://schemas.microsoft.com/office/drawing/2014/main" id="{AAE3FE74-E902-40C9-BEE5-9D6DEB61054A}"/>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1099780" y="1543419"/>
            <a:ext cx="2327100" cy="1888058"/>
          </a:xfrm>
          <a:prstGeom prst="rect">
            <a:avLst/>
          </a:prstGeom>
        </p:spPr>
      </p:pic>
      <p:graphicFrame>
        <p:nvGraphicFramePr>
          <p:cNvPr id="3" name="Object 2">
            <a:extLst>
              <a:ext uri="{FF2B5EF4-FFF2-40B4-BE49-F238E27FC236}">
                <a16:creationId xmlns:a16="http://schemas.microsoft.com/office/drawing/2014/main" id="{6018F784-CBED-4D77-8012-25B3496C3744}"/>
              </a:ext>
            </a:extLst>
          </p:cNvPr>
          <p:cNvGraphicFramePr>
            <a:graphicFrameLocks noChangeAspect="1"/>
          </p:cNvGraphicFramePr>
          <p:nvPr/>
        </p:nvGraphicFramePr>
        <p:xfrm>
          <a:off x="4825173" y="1928412"/>
          <a:ext cx="456840" cy="1302480"/>
        </p:xfrm>
        <a:graphic>
          <a:graphicData uri="http://schemas.openxmlformats.org/presentationml/2006/ole">
            <mc:AlternateContent xmlns:mc="http://schemas.openxmlformats.org/markup-compatibility/2006">
              <mc:Choice xmlns:v="urn:schemas-microsoft-com:vml" Requires="v">
                <p:oleObj spid="_x0000_s3074" name="Equation" r:id="rId5" imgW="253800" imgH="723600" progId="Equation.DSMT4">
                  <p:embed/>
                </p:oleObj>
              </mc:Choice>
              <mc:Fallback>
                <p:oleObj name="Equation" r:id="rId5" imgW="253800" imgH="723600" progId="Equation.DSMT4">
                  <p:embed/>
                  <p:pic>
                    <p:nvPicPr>
                      <p:cNvPr id="3" name="Object 2">
                        <a:extLst>
                          <a:ext uri="{FF2B5EF4-FFF2-40B4-BE49-F238E27FC236}">
                            <a16:creationId xmlns:a16="http://schemas.microsoft.com/office/drawing/2014/main" id="{6018F784-CBED-4D77-8012-25B3496C3744}"/>
                          </a:ext>
                        </a:extLst>
                      </p:cNvPr>
                      <p:cNvPicPr/>
                      <p:nvPr/>
                    </p:nvPicPr>
                    <p:blipFill>
                      <a:blip r:embed="rId6"/>
                      <a:stretch>
                        <a:fillRect/>
                      </a:stretch>
                    </p:blipFill>
                    <p:spPr>
                      <a:xfrm>
                        <a:off x="4825173" y="1928412"/>
                        <a:ext cx="456840" cy="1302480"/>
                      </a:xfrm>
                      <a:prstGeom prst="rect">
                        <a:avLst/>
                      </a:prstGeom>
                    </p:spPr>
                  </p:pic>
                </p:oleObj>
              </mc:Fallback>
            </mc:AlternateContent>
          </a:graphicData>
        </a:graphic>
      </p:graphicFrame>
      <p:pic>
        <p:nvPicPr>
          <p:cNvPr id="5" name="Picture 4">
            <a:extLst>
              <a:ext uri="{FF2B5EF4-FFF2-40B4-BE49-F238E27FC236}">
                <a16:creationId xmlns:a16="http://schemas.microsoft.com/office/drawing/2014/main" id="{1B2E90E6-01CC-4EA4-8D53-20A4C6CEDF03}"/>
              </a:ext>
            </a:extLst>
          </p:cNvPr>
          <p:cNvPicPr>
            <a:picLocks noChangeAspect="1"/>
          </p:cNvPicPr>
          <p:nvPr/>
        </p:nvPicPr>
        <p:blipFill rotWithShape="1">
          <a:blip r:embed="rId7">
            <a:extLst>
              <a:ext uri="{28A0092B-C50C-407E-A947-70E740481C1C}">
                <a14:useLocalDpi xmlns:a14="http://schemas.microsoft.com/office/drawing/2010/main" val="0"/>
              </a:ext>
            </a:extLst>
          </a:blip>
          <a:srcRect/>
          <a:stretch/>
        </p:blipFill>
        <p:spPr>
          <a:xfrm>
            <a:off x="1153699" y="1536448"/>
            <a:ext cx="2268418" cy="1890074"/>
          </a:xfrm>
          <a:prstGeom prst="rect">
            <a:avLst/>
          </a:prstGeom>
        </p:spPr>
      </p:pic>
      <p:pic>
        <p:nvPicPr>
          <p:cNvPr id="8" name="Picture 7">
            <a:extLst>
              <a:ext uri="{FF2B5EF4-FFF2-40B4-BE49-F238E27FC236}">
                <a16:creationId xmlns:a16="http://schemas.microsoft.com/office/drawing/2014/main" id="{37AF03B5-2617-4155-AB44-5EAE41CEFF8F}"/>
              </a:ext>
            </a:extLst>
          </p:cNvPr>
          <p:cNvPicPr>
            <a:picLocks noChangeAspect="1"/>
          </p:cNvPicPr>
          <p:nvPr/>
        </p:nvPicPr>
        <p:blipFill rotWithShape="1">
          <a:blip r:embed="rId8">
            <a:extLst>
              <a:ext uri="{28A0092B-C50C-407E-A947-70E740481C1C}">
                <a14:useLocalDpi xmlns:a14="http://schemas.microsoft.com/office/drawing/2010/main" val="0"/>
              </a:ext>
            </a:extLst>
          </a:blip>
          <a:srcRect/>
          <a:stretch/>
        </p:blipFill>
        <p:spPr>
          <a:xfrm>
            <a:off x="1142587" y="1548570"/>
            <a:ext cx="2268417" cy="1880430"/>
          </a:xfrm>
          <a:prstGeom prst="rect">
            <a:avLst/>
          </a:prstGeom>
        </p:spPr>
      </p:pic>
      <p:sp>
        <p:nvSpPr>
          <p:cNvPr id="4" name="Title 3">
            <a:extLst>
              <a:ext uri="{FF2B5EF4-FFF2-40B4-BE49-F238E27FC236}">
                <a16:creationId xmlns:a16="http://schemas.microsoft.com/office/drawing/2014/main" id="{DB2465C2-0B5D-4718-84D0-750370C52099}"/>
              </a:ext>
            </a:extLst>
          </p:cNvPr>
          <p:cNvSpPr>
            <a:spLocks noGrp="1"/>
          </p:cNvSpPr>
          <p:nvPr>
            <p:ph type="title"/>
          </p:nvPr>
        </p:nvSpPr>
        <p:spPr/>
        <p:txBody>
          <a:bodyPr/>
          <a:lstStyle/>
          <a:p>
            <a:r>
              <a:rPr lang="en-GB" dirty="0"/>
              <a:t>3F-1 Use and understand fraction notation</a:t>
            </a:r>
          </a:p>
        </p:txBody>
      </p:sp>
      <p:sp>
        <p:nvSpPr>
          <p:cNvPr id="18" name="Rectangle 17">
            <a:extLst>
              <a:ext uri="{FF2B5EF4-FFF2-40B4-BE49-F238E27FC236}">
                <a16:creationId xmlns:a16="http://schemas.microsoft.com/office/drawing/2014/main" id="{B87DA8D4-2145-4C07-B2FB-042A0D6C489C}"/>
              </a:ext>
            </a:extLst>
          </p:cNvPr>
          <p:cNvSpPr/>
          <p:nvPr/>
        </p:nvSpPr>
        <p:spPr>
          <a:xfrm>
            <a:off x="4741037" y="2741028"/>
            <a:ext cx="797364" cy="48986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sp>
        <p:nvSpPr>
          <p:cNvPr id="20" name="Rectangle 19">
            <a:extLst>
              <a:ext uri="{FF2B5EF4-FFF2-40B4-BE49-F238E27FC236}">
                <a16:creationId xmlns:a16="http://schemas.microsoft.com/office/drawing/2014/main" id="{46AFC9C8-485F-42DC-BC81-CA6B2A75A77D}"/>
              </a:ext>
            </a:extLst>
          </p:cNvPr>
          <p:cNvSpPr/>
          <p:nvPr/>
        </p:nvSpPr>
        <p:spPr>
          <a:xfrm>
            <a:off x="5553860" y="2373172"/>
            <a:ext cx="190500" cy="23005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sp>
        <p:nvSpPr>
          <p:cNvPr id="22" name="Rectangle 21">
            <a:extLst>
              <a:ext uri="{FF2B5EF4-FFF2-40B4-BE49-F238E27FC236}">
                <a16:creationId xmlns:a16="http://schemas.microsoft.com/office/drawing/2014/main" id="{6743F250-FF77-4B7E-9FBA-AEDCF8E354EB}"/>
              </a:ext>
            </a:extLst>
          </p:cNvPr>
          <p:cNvSpPr/>
          <p:nvPr/>
        </p:nvSpPr>
        <p:spPr>
          <a:xfrm>
            <a:off x="5401655" y="2307482"/>
            <a:ext cx="190500" cy="23005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sp>
        <p:nvSpPr>
          <p:cNvPr id="24" name="Rectangle 23">
            <a:extLst>
              <a:ext uri="{FF2B5EF4-FFF2-40B4-BE49-F238E27FC236}">
                <a16:creationId xmlns:a16="http://schemas.microsoft.com/office/drawing/2014/main" id="{A05A2C0A-32C3-491A-B83E-4AB8E2DB100C}"/>
              </a:ext>
            </a:extLst>
          </p:cNvPr>
          <p:cNvSpPr/>
          <p:nvPr/>
        </p:nvSpPr>
        <p:spPr>
          <a:xfrm>
            <a:off x="4752983" y="1970186"/>
            <a:ext cx="693956" cy="5315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sp>
        <p:nvSpPr>
          <p:cNvPr id="17" name="TextBox 16">
            <a:extLst>
              <a:ext uri="{FF2B5EF4-FFF2-40B4-BE49-F238E27FC236}">
                <a16:creationId xmlns:a16="http://schemas.microsoft.com/office/drawing/2014/main" id="{EC945DCC-6206-4453-A894-3534E6595C99}"/>
              </a:ext>
            </a:extLst>
          </p:cNvPr>
          <p:cNvSpPr txBox="1"/>
          <p:nvPr/>
        </p:nvSpPr>
        <p:spPr>
          <a:xfrm>
            <a:off x="737379" y="4599959"/>
            <a:ext cx="4523714" cy="400110"/>
          </a:xfrm>
          <a:prstGeom prst="rect">
            <a:avLst/>
          </a:prstGeom>
          <a:noFill/>
        </p:spPr>
        <p:txBody>
          <a:bodyPr wrap="squar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1" u="none" strike="noStrike" kern="1200" cap="none" spc="0" normalizeH="0" baseline="0" noProof="0" dirty="0">
                <a:ln>
                  <a:noFill/>
                </a:ln>
                <a:solidFill>
                  <a:srgbClr val="585858"/>
                </a:solidFill>
                <a:effectLst/>
                <a:uLnTx/>
                <a:uFillTx/>
                <a:latin typeface="Myriad Pro" panose="020B0503030403020204" pitchFamily="34" charset="0"/>
                <a:ea typeface="+mn-ea"/>
                <a:cs typeface="+mn-cs"/>
              </a:rPr>
              <a:t>The whole has been divided ... </a:t>
            </a:r>
          </a:p>
        </p:txBody>
      </p:sp>
      <p:sp>
        <p:nvSpPr>
          <p:cNvPr id="19" name="Rectangle 18">
            <a:extLst>
              <a:ext uri="{FF2B5EF4-FFF2-40B4-BE49-F238E27FC236}">
                <a16:creationId xmlns:a16="http://schemas.microsoft.com/office/drawing/2014/main" id="{EE88E9B6-E362-4725-B2F3-BA01F9A6F0F8}"/>
              </a:ext>
            </a:extLst>
          </p:cNvPr>
          <p:cNvSpPr/>
          <p:nvPr/>
        </p:nvSpPr>
        <p:spPr>
          <a:xfrm>
            <a:off x="3893610" y="4591198"/>
            <a:ext cx="2716103" cy="400110"/>
          </a:xfrm>
          <a:prstGeom prst="rect">
            <a:avLst/>
          </a:prstGeom>
          <a:solidFill>
            <a:schemeClr val="accent2"/>
          </a:solidFill>
        </p:spPr>
        <p:txBody>
          <a:bodyPr wrap="square">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1" u="none" strike="noStrike" kern="1200" cap="none" spc="0" normalizeH="0" baseline="0" noProof="0" dirty="0">
                <a:ln>
                  <a:noFill/>
                </a:ln>
                <a:solidFill>
                  <a:srgbClr val="585858"/>
                </a:solidFill>
                <a:effectLst/>
                <a:uLnTx/>
                <a:uFillTx/>
                <a:latin typeface="Myriad Pro" panose="020B0503030403020204" pitchFamily="34" charset="0"/>
                <a:ea typeface="+mn-ea"/>
                <a:cs typeface="+mn-cs"/>
              </a:rPr>
              <a:t>into 4 equal parts.</a:t>
            </a:r>
            <a:endPar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endParaRPr>
          </a:p>
        </p:txBody>
      </p:sp>
      <p:sp>
        <p:nvSpPr>
          <p:cNvPr id="25" name="Rectangle 24">
            <a:extLst>
              <a:ext uri="{FF2B5EF4-FFF2-40B4-BE49-F238E27FC236}">
                <a16:creationId xmlns:a16="http://schemas.microsoft.com/office/drawing/2014/main" id="{67725716-A212-46BA-B779-9F6BBFC6ED47}"/>
              </a:ext>
            </a:extLst>
          </p:cNvPr>
          <p:cNvSpPr/>
          <p:nvPr/>
        </p:nvSpPr>
        <p:spPr>
          <a:xfrm>
            <a:off x="783347" y="5134945"/>
            <a:ext cx="3626762" cy="400110"/>
          </a:xfrm>
          <a:prstGeom prst="rect">
            <a:avLst/>
          </a:prstGeom>
        </p:spPr>
        <p:txBody>
          <a:bodyPr wrap="none">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1" u="none" strike="noStrike" kern="1200" cap="none" spc="0" normalizeH="0" baseline="0" noProof="0" dirty="0">
                <a:ln>
                  <a:noFill/>
                </a:ln>
                <a:solidFill>
                  <a:srgbClr val="585858"/>
                </a:solidFill>
                <a:effectLst/>
                <a:uLnTx/>
                <a:uFillTx/>
                <a:latin typeface="Myriad Pro" panose="020B0503030403020204" pitchFamily="34" charset="0"/>
                <a:ea typeface="+mn-ea"/>
                <a:cs typeface="+mn-cs"/>
              </a:rPr>
              <a:t>1 of the parts has been shaded.</a:t>
            </a:r>
            <a:endParaRPr kumimoji="0" lang="en-GB" sz="2400" b="0" i="1" u="none" strike="noStrike" kern="1200" cap="none" spc="0" normalizeH="0" baseline="0" noProof="0" dirty="0">
              <a:ln>
                <a:noFill/>
              </a:ln>
              <a:solidFill>
                <a:srgbClr val="585858"/>
              </a:solidFill>
              <a:effectLst/>
              <a:uLnTx/>
              <a:uFillTx/>
              <a:latin typeface="Myriad Pro" panose="020B0503030403020204" pitchFamily="34" charset="0"/>
              <a:ea typeface="+mn-ea"/>
              <a:cs typeface="+mn-cs"/>
            </a:endParaRPr>
          </a:p>
        </p:txBody>
      </p:sp>
      <p:sp>
        <p:nvSpPr>
          <p:cNvPr id="11" name="Content Placeholder 2">
            <a:extLst>
              <a:ext uri="{FF2B5EF4-FFF2-40B4-BE49-F238E27FC236}">
                <a16:creationId xmlns:a16="http://schemas.microsoft.com/office/drawing/2014/main" id="{87891901-FB60-48F2-B0AC-14096BFA5244}"/>
              </a:ext>
            </a:extLst>
          </p:cNvPr>
          <p:cNvSpPr txBox="1">
            <a:spLocks/>
          </p:cNvSpPr>
          <p:nvPr/>
        </p:nvSpPr>
        <p:spPr>
          <a:xfrm>
            <a:off x="7102034" y="1543419"/>
            <a:ext cx="4004198" cy="410196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What does the 4 represent?</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What does the 1 represent?</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Practise writing and saying the fraction. Don’t forget to write the division bar, the whole and the part in the correct order!</a:t>
            </a:r>
          </a:p>
          <a:p>
            <a:pPr marL="0" marR="0" lvl="0" indent="0"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None/>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14828349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fade">
                                      <p:cBhvr>
                                        <p:cTn id="10" dur="500"/>
                                        <p:tgtEl>
                                          <p:spTgt spid="17"/>
                                        </p:tgtEl>
                                      </p:cBhvr>
                                    </p:animEffect>
                                  </p:childTnLst>
                                </p:cTn>
                              </p:par>
                              <p:par>
                                <p:cTn id="11" presetID="10" presetClass="entr" presetSubtype="0" fill="hold"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19"/>
                                        </p:tgtEl>
                                        <p:attrNameLst>
                                          <p:attrName>style.visibility</p:attrName>
                                        </p:attrNameLst>
                                      </p:cBhvr>
                                      <p:to>
                                        <p:strVal val="visible"/>
                                      </p:to>
                                    </p:set>
                                    <p:animEffect transition="in" filter="fade">
                                      <p:cBhvr>
                                        <p:cTn id="18" dur="500"/>
                                        <p:tgtEl>
                                          <p:spTgt spid="19"/>
                                        </p:tgtEl>
                                      </p:cBhvr>
                                    </p:animEffect>
                                  </p:childTnLst>
                                </p:cTn>
                              </p:par>
                              <p:par>
                                <p:cTn id="19" presetID="10" presetClass="exit" presetSubtype="0" fill="hold" grpId="0" nodeType="withEffect">
                                  <p:stCondLst>
                                    <p:cond delay="2000"/>
                                  </p:stCondLst>
                                  <p:childTnLst>
                                    <p:animEffect transition="out" filter="fade">
                                      <p:cBhvr>
                                        <p:cTn id="20" dur="500"/>
                                        <p:tgtEl>
                                          <p:spTgt spid="18"/>
                                        </p:tgtEl>
                                      </p:cBhvr>
                                    </p:animEffect>
                                    <p:set>
                                      <p:cBhvr>
                                        <p:cTn id="21" dur="1" fill="hold">
                                          <p:stCondLst>
                                            <p:cond delay="499"/>
                                          </p:stCondLst>
                                        </p:cTn>
                                        <p:tgtEl>
                                          <p:spTgt spid="18"/>
                                        </p:tgtEl>
                                        <p:attrNameLst>
                                          <p:attrName>style.visibility</p:attrName>
                                        </p:attrNameLst>
                                      </p:cBhvr>
                                      <p:to>
                                        <p:strVal val="hidden"/>
                                      </p:to>
                                    </p:se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fade">
                                      <p:cBhvr>
                                        <p:cTn id="26" dur="500"/>
                                        <p:tgtEl>
                                          <p:spTgt spid="8"/>
                                        </p:tgtEl>
                                      </p:cBhvr>
                                    </p:animEffect>
                                  </p:childTnLst>
                                </p:cTn>
                              </p:par>
                              <p:par>
                                <p:cTn id="27" presetID="10" presetClass="exit" presetSubtype="0" fill="hold" grpId="0" nodeType="withEffect">
                                  <p:stCondLst>
                                    <p:cond delay="0"/>
                                  </p:stCondLst>
                                  <p:childTnLst>
                                    <p:animEffect transition="out" filter="fade">
                                      <p:cBhvr>
                                        <p:cTn id="28" dur="500"/>
                                        <p:tgtEl>
                                          <p:spTgt spid="24"/>
                                        </p:tgtEl>
                                      </p:cBhvr>
                                    </p:animEffect>
                                    <p:set>
                                      <p:cBhvr>
                                        <p:cTn id="29" dur="1" fill="hold">
                                          <p:stCondLst>
                                            <p:cond delay="499"/>
                                          </p:stCondLst>
                                        </p:cTn>
                                        <p:tgtEl>
                                          <p:spTgt spid="24"/>
                                        </p:tgtEl>
                                        <p:attrNameLst>
                                          <p:attrName>style.visibility</p:attrName>
                                        </p:attrNameLst>
                                      </p:cBhvr>
                                      <p:to>
                                        <p:strVal val="hidden"/>
                                      </p:to>
                                    </p:set>
                                  </p:childTnLst>
                                </p:cTn>
                              </p:par>
                              <p:par>
                                <p:cTn id="30" presetID="10" presetClass="entr" presetSubtype="0" fill="hold" grpId="0" nodeType="withEffect">
                                  <p:stCondLst>
                                    <p:cond delay="0"/>
                                  </p:stCondLst>
                                  <p:childTnLst>
                                    <p:set>
                                      <p:cBhvr>
                                        <p:cTn id="31" dur="1" fill="hold">
                                          <p:stCondLst>
                                            <p:cond delay="0"/>
                                          </p:stCondLst>
                                        </p:cTn>
                                        <p:tgtEl>
                                          <p:spTgt spid="25"/>
                                        </p:tgtEl>
                                        <p:attrNameLst>
                                          <p:attrName>style.visibility</p:attrName>
                                        </p:attrNameLst>
                                      </p:cBhvr>
                                      <p:to>
                                        <p:strVal val="visible"/>
                                      </p:to>
                                    </p:set>
                                    <p:animEffect transition="in" filter="fade">
                                      <p:cBhvr>
                                        <p:cTn id="32" dur="500"/>
                                        <p:tgtEl>
                                          <p:spTgt spid="25"/>
                                        </p:tgtEl>
                                      </p:cBhvr>
                                    </p:animEffec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11">
                                            <p:txEl>
                                              <p:pRg st="0" end="0"/>
                                            </p:txEl>
                                          </p:spTgt>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11">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24" grpId="0" animBg="1"/>
      <p:bldP spid="17" grpId="0"/>
      <p:bldP spid="19" grpId="0" animBg="1"/>
      <p:bldP spid="2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FD3960DB-36F0-4F88-B0C0-018A95999F0C}"/>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rot="5400000">
            <a:off x="434616" y="2381327"/>
            <a:ext cx="4131075" cy="1930486"/>
          </a:xfrm>
          <a:prstGeom prst="rect">
            <a:avLst/>
          </a:prstGeom>
        </p:spPr>
      </p:pic>
      <p:pic>
        <p:nvPicPr>
          <p:cNvPr id="5" name="Picture 4">
            <a:extLst>
              <a:ext uri="{FF2B5EF4-FFF2-40B4-BE49-F238E27FC236}">
                <a16:creationId xmlns:a16="http://schemas.microsoft.com/office/drawing/2014/main" id="{1B2E90E6-01CC-4EA4-8D53-20A4C6CEDF03}"/>
              </a:ext>
            </a:extLst>
          </p:cNvPr>
          <p:cNvPicPr>
            <a:picLocks noChangeAspect="1"/>
          </p:cNvPicPr>
          <p:nvPr/>
        </p:nvPicPr>
        <p:blipFill rotWithShape="1">
          <a:blip r:embed="rId5">
            <a:extLst>
              <a:ext uri="{28A0092B-C50C-407E-A947-70E740481C1C}">
                <a14:useLocalDpi xmlns:a14="http://schemas.microsoft.com/office/drawing/2010/main" val="0"/>
              </a:ext>
            </a:extLst>
          </a:blip>
          <a:srcRect/>
          <a:stretch/>
        </p:blipFill>
        <p:spPr>
          <a:xfrm rot="5400000">
            <a:off x="803485" y="2282332"/>
            <a:ext cx="3378632" cy="1928646"/>
          </a:xfrm>
          <a:prstGeom prst="rect">
            <a:avLst/>
          </a:prstGeom>
        </p:spPr>
      </p:pic>
      <p:pic>
        <p:nvPicPr>
          <p:cNvPr id="8" name="Picture 7">
            <a:extLst>
              <a:ext uri="{FF2B5EF4-FFF2-40B4-BE49-F238E27FC236}">
                <a16:creationId xmlns:a16="http://schemas.microsoft.com/office/drawing/2014/main" id="{37AF03B5-2617-4155-AB44-5EAE41CEFF8F}"/>
              </a:ext>
            </a:extLst>
          </p:cNvPr>
          <p:cNvPicPr>
            <a:picLocks noChangeAspect="1"/>
          </p:cNvPicPr>
          <p:nvPr/>
        </p:nvPicPr>
        <p:blipFill rotWithShape="1">
          <a:blip r:embed="rId6">
            <a:extLst>
              <a:ext uri="{28A0092B-C50C-407E-A947-70E740481C1C}">
                <a14:useLocalDpi xmlns:a14="http://schemas.microsoft.com/office/drawing/2010/main" val="0"/>
              </a:ext>
            </a:extLst>
          </a:blip>
          <a:srcRect/>
          <a:stretch/>
        </p:blipFill>
        <p:spPr>
          <a:xfrm rot="5400000">
            <a:off x="810149" y="2287155"/>
            <a:ext cx="3378631" cy="1919002"/>
          </a:xfrm>
          <a:prstGeom prst="rect">
            <a:avLst/>
          </a:prstGeom>
        </p:spPr>
      </p:pic>
      <p:graphicFrame>
        <p:nvGraphicFramePr>
          <p:cNvPr id="7" name="Object 6">
            <a:extLst>
              <a:ext uri="{FF2B5EF4-FFF2-40B4-BE49-F238E27FC236}">
                <a16:creationId xmlns:a16="http://schemas.microsoft.com/office/drawing/2014/main" id="{36F8A829-2E89-4E9E-805E-47D17CF8DDA1}"/>
              </a:ext>
            </a:extLst>
          </p:cNvPr>
          <p:cNvGraphicFramePr>
            <a:graphicFrameLocks noChangeAspect="1"/>
          </p:cNvGraphicFramePr>
          <p:nvPr/>
        </p:nvGraphicFramePr>
        <p:xfrm>
          <a:off x="4858533" y="1915536"/>
          <a:ext cx="411480" cy="1302480"/>
        </p:xfrm>
        <a:graphic>
          <a:graphicData uri="http://schemas.openxmlformats.org/presentationml/2006/ole">
            <mc:AlternateContent xmlns:mc="http://schemas.openxmlformats.org/markup-compatibility/2006">
              <mc:Choice xmlns:v="urn:schemas-microsoft-com:vml" Requires="v">
                <p:oleObj spid="_x0000_s4098" name="Equation" r:id="rId7" imgW="228600" imgH="723600" progId="Equation.DSMT4">
                  <p:embed/>
                </p:oleObj>
              </mc:Choice>
              <mc:Fallback>
                <p:oleObj name="Equation" r:id="rId7" imgW="228600" imgH="723600" progId="Equation.DSMT4">
                  <p:embed/>
                  <p:pic>
                    <p:nvPicPr>
                      <p:cNvPr id="7" name="Object 6">
                        <a:extLst>
                          <a:ext uri="{FF2B5EF4-FFF2-40B4-BE49-F238E27FC236}">
                            <a16:creationId xmlns:a16="http://schemas.microsoft.com/office/drawing/2014/main" id="{36F8A829-2E89-4E9E-805E-47D17CF8DDA1}"/>
                          </a:ext>
                        </a:extLst>
                      </p:cNvPr>
                      <p:cNvPicPr/>
                      <p:nvPr/>
                    </p:nvPicPr>
                    <p:blipFill>
                      <a:blip r:embed="rId8"/>
                      <a:stretch>
                        <a:fillRect/>
                      </a:stretch>
                    </p:blipFill>
                    <p:spPr>
                      <a:xfrm>
                        <a:off x="4858533" y="1915536"/>
                        <a:ext cx="411480" cy="1302480"/>
                      </a:xfrm>
                      <a:prstGeom prst="rect">
                        <a:avLst/>
                      </a:prstGeom>
                    </p:spPr>
                  </p:pic>
                </p:oleObj>
              </mc:Fallback>
            </mc:AlternateContent>
          </a:graphicData>
        </a:graphic>
      </p:graphicFrame>
      <p:sp>
        <p:nvSpPr>
          <p:cNvPr id="3" name="Title 2">
            <a:extLst>
              <a:ext uri="{FF2B5EF4-FFF2-40B4-BE49-F238E27FC236}">
                <a16:creationId xmlns:a16="http://schemas.microsoft.com/office/drawing/2014/main" id="{8D33DE22-810B-4472-8E79-988B9B193FD1}"/>
              </a:ext>
            </a:extLst>
          </p:cNvPr>
          <p:cNvSpPr>
            <a:spLocks noGrp="1"/>
          </p:cNvSpPr>
          <p:nvPr>
            <p:ph type="title"/>
          </p:nvPr>
        </p:nvSpPr>
        <p:spPr/>
        <p:txBody>
          <a:bodyPr/>
          <a:lstStyle/>
          <a:p>
            <a:r>
              <a:rPr lang="en-GB" dirty="0"/>
              <a:t>3F-1 Use and understand fraction notation</a:t>
            </a:r>
          </a:p>
        </p:txBody>
      </p:sp>
      <p:sp>
        <p:nvSpPr>
          <p:cNvPr id="18" name="Rectangle 17">
            <a:extLst>
              <a:ext uri="{FF2B5EF4-FFF2-40B4-BE49-F238E27FC236}">
                <a16:creationId xmlns:a16="http://schemas.microsoft.com/office/drawing/2014/main" id="{B87DA8D4-2145-4C07-B2FB-042A0D6C489C}"/>
              </a:ext>
            </a:extLst>
          </p:cNvPr>
          <p:cNvSpPr/>
          <p:nvPr/>
        </p:nvSpPr>
        <p:spPr>
          <a:xfrm>
            <a:off x="4858533" y="2684550"/>
            <a:ext cx="1053046" cy="78447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sp>
        <p:nvSpPr>
          <p:cNvPr id="24" name="Rectangle 23">
            <a:extLst>
              <a:ext uri="{FF2B5EF4-FFF2-40B4-BE49-F238E27FC236}">
                <a16:creationId xmlns:a16="http://schemas.microsoft.com/office/drawing/2014/main" id="{A05A2C0A-32C3-491A-B83E-4AB8E2DB100C}"/>
              </a:ext>
            </a:extLst>
          </p:cNvPr>
          <p:cNvSpPr/>
          <p:nvPr/>
        </p:nvSpPr>
        <p:spPr>
          <a:xfrm>
            <a:off x="4751853" y="1915536"/>
            <a:ext cx="727268" cy="5808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sp>
        <p:nvSpPr>
          <p:cNvPr id="10" name="TextBox 19">
            <a:extLst>
              <a:ext uri="{FF2B5EF4-FFF2-40B4-BE49-F238E27FC236}">
                <a16:creationId xmlns:a16="http://schemas.microsoft.com/office/drawing/2014/main" id="{2B942660-1038-4250-93F6-F046F7E08DC9}"/>
              </a:ext>
            </a:extLst>
          </p:cNvPr>
          <p:cNvSpPr txBox="1"/>
          <p:nvPr/>
        </p:nvSpPr>
        <p:spPr>
          <a:xfrm>
            <a:off x="521375" y="4982631"/>
            <a:ext cx="6291317" cy="1138773"/>
          </a:xfrm>
          <a:prstGeom prst="rect">
            <a:avLst/>
          </a:prstGeom>
          <a:solidFill>
            <a:schemeClr val="accent2"/>
          </a:solidFill>
          <a:ln w="12700">
            <a:noFill/>
          </a:ln>
        </p:spPr>
        <p:txBody>
          <a:bodyPr wrap="square" rtlCol="0">
            <a:spAutoFit/>
          </a:bodyPr>
          <a:lstStyle>
            <a:defPPr>
              <a:defRPr lang="en-GB"/>
            </a:defPPr>
            <a:lvl1pPr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4572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9144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3pPr>
            <a:lvl4pPr marL="13716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4pPr>
            <a:lvl5pPr marL="18288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5pPr>
            <a:lvl6pPr marL="2286000" algn="l" defTabSz="914400" rtl="0" eaLnBrk="1" latinLnBrk="0" hangingPunct="1">
              <a:defRPr sz="2800" kern="1200">
                <a:solidFill>
                  <a:schemeClr val="tx1"/>
                </a:solidFill>
                <a:latin typeface="Arial" panose="020B0604020202020204" pitchFamily="34" charset="0"/>
                <a:ea typeface="+mn-ea"/>
                <a:cs typeface="+mn-cs"/>
              </a:defRPr>
            </a:lvl6pPr>
            <a:lvl7pPr marL="2743200" algn="l" defTabSz="914400" rtl="0" eaLnBrk="1" latinLnBrk="0" hangingPunct="1">
              <a:defRPr sz="2800" kern="1200">
                <a:solidFill>
                  <a:schemeClr val="tx1"/>
                </a:solidFill>
                <a:latin typeface="Arial" panose="020B0604020202020204" pitchFamily="34" charset="0"/>
                <a:ea typeface="+mn-ea"/>
                <a:cs typeface="+mn-cs"/>
              </a:defRPr>
            </a:lvl7pPr>
            <a:lvl8pPr marL="3200400" algn="l" defTabSz="914400" rtl="0" eaLnBrk="1" latinLnBrk="0" hangingPunct="1">
              <a:defRPr sz="2800" kern="1200">
                <a:solidFill>
                  <a:schemeClr val="tx1"/>
                </a:solidFill>
                <a:latin typeface="Arial" panose="020B0604020202020204" pitchFamily="34" charset="0"/>
                <a:ea typeface="+mn-ea"/>
                <a:cs typeface="+mn-cs"/>
              </a:defRPr>
            </a:lvl8pPr>
            <a:lvl9pPr marL="3657600" algn="l" defTabSz="914400" rtl="0" eaLnBrk="1" latinLnBrk="0" hangingPunct="1">
              <a:defRPr sz="2800" kern="1200">
                <a:solidFill>
                  <a:schemeClr val="tx1"/>
                </a:solidFill>
                <a:latin typeface="Arial" panose="020B0604020202020204" pitchFamily="34" charset="0"/>
                <a:ea typeface="+mn-ea"/>
                <a:cs typeface="+mn-cs"/>
              </a:defRPr>
            </a:lvl9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000" b="0" i="1"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000" b="0" i="1"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000" b="0" i="1"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p:sp>
        <p:nvSpPr>
          <p:cNvPr id="11" name="TextBox 10">
            <a:extLst>
              <a:ext uri="{FF2B5EF4-FFF2-40B4-BE49-F238E27FC236}">
                <a16:creationId xmlns:a16="http://schemas.microsoft.com/office/drawing/2014/main" id="{D68DF00D-E779-47D5-BD69-5315F99D62A2}"/>
              </a:ext>
            </a:extLst>
          </p:cNvPr>
          <p:cNvSpPr txBox="1"/>
          <p:nvPr/>
        </p:nvSpPr>
        <p:spPr>
          <a:xfrm>
            <a:off x="771667" y="5124123"/>
            <a:ext cx="4523714" cy="400110"/>
          </a:xfrm>
          <a:prstGeom prst="rect">
            <a:avLst/>
          </a:prstGeom>
          <a:noFill/>
        </p:spPr>
        <p:txBody>
          <a:bodyPr wrap="squar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1" u="none" strike="noStrike" kern="1200" cap="none" spc="0" normalizeH="0" baseline="0" noProof="0" dirty="0">
                <a:ln>
                  <a:noFill/>
                </a:ln>
                <a:solidFill>
                  <a:srgbClr val="585858"/>
                </a:solidFill>
                <a:effectLst/>
                <a:uLnTx/>
                <a:uFillTx/>
                <a:latin typeface="Myriad Pro" panose="020B0503030403020204" pitchFamily="34" charset="0"/>
                <a:ea typeface="+mn-ea"/>
                <a:cs typeface="+mn-cs"/>
              </a:rPr>
              <a:t>The whole has been divided ... </a:t>
            </a:r>
          </a:p>
        </p:txBody>
      </p:sp>
      <p:sp>
        <p:nvSpPr>
          <p:cNvPr id="12" name="Rectangle 11">
            <a:extLst>
              <a:ext uri="{FF2B5EF4-FFF2-40B4-BE49-F238E27FC236}">
                <a16:creationId xmlns:a16="http://schemas.microsoft.com/office/drawing/2014/main" id="{3B3733E3-63DA-42A5-BC51-954A33147A7A}"/>
              </a:ext>
            </a:extLst>
          </p:cNvPr>
          <p:cNvSpPr/>
          <p:nvPr/>
        </p:nvSpPr>
        <p:spPr>
          <a:xfrm>
            <a:off x="3904698" y="5124123"/>
            <a:ext cx="2716103" cy="400110"/>
          </a:xfrm>
          <a:prstGeom prst="rect">
            <a:avLst/>
          </a:prstGeom>
          <a:solidFill>
            <a:schemeClr val="accent2"/>
          </a:solidFill>
        </p:spPr>
        <p:txBody>
          <a:bodyPr wrap="square">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1" u="none" strike="noStrike" kern="1200" cap="none" spc="0" normalizeH="0" baseline="0" noProof="0" dirty="0">
                <a:ln>
                  <a:noFill/>
                </a:ln>
                <a:solidFill>
                  <a:srgbClr val="585858"/>
                </a:solidFill>
                <a:effectLst/>
                <a:uLnTx/>
                <a:uFillTx/>
                <a:latin typeface="Myriad Pro" panose="020B0503030403020204" pitchFamily="34" charset="0"/>
                <a:ea typeface="+mn-ea"/>
                <a:cs typeface="+mn-cs"/>
              </a:rPr>
              <a:t>into 2 equal parts.</a:t>
            </a:r>
            <a:endPar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endParaRPr>
          </a:p>
        </p:txBody>
      </p:sp>
      <p:sp>
        <p:nvSpPr>
          <p:cNvPr id="13" name="Rectangle 12">
            <a:extLst>
              <a:ext uri="{FF2B5EF4-FFF2-40B4-BE49-F238E27FC236}">
                <a16:creationId xmlns:a16="http://schemas.microsoft.com/office/drawing/2014/main" id="{DCE4DBE3-4296-4B26-A695-B80876A0D97F}"/>
              </a:ext>
            </a:extLst>
          </p:cNvPr>
          <p:cNvSpPr/>
          <p:nvPr/>
        </p:nvSpPr>
        <p:spPr>
          <a:xfrm>
            <a:off x="793177" y="5544084"/>
            <a:ext cx="3626762" cy="400110"/>
          </a:xfrm>
          <a:prstGeom prst="rect">
            <a:avLst/>
          </a:prstGeom>
        </p:spPr>
        <p:txBody>
          <a:bodyPr wrap="none">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1" u="none" strike="noStrike" kern="1200" cap="none" spc="0" normalizeH="0" baseline="0" noProof="0" dirty="0">
                <a:ln>
                  <a:noFill/>
                </a:ln>
                <a:solidFill>
                  <a:srgbClr val="585858"/>
                </a:solidFill>
                <a:effectLst/>
                <a:uLnTx/>
                <a:uFillTx/>
                <a:latin typeface="Myriad Pro" panose="020B0503030403020204" pitchFamily="34" charset="0"/>
                <a:ea typeface="+mn-ea"/>
                <a:cs typeface="+mn-cs"/>
              </a:rPr>
              <a:t>1 of the parts has been shaded.</a:t>
            </a:r>
            <a:endParaRPr kumimoji="0" lang="en-GB" sz="2400" b="0" i="1" u="none" strike="noStrike" kern="1200" cap="none" spc="0" normalizeH="0" baseline="0" noProof="0" dirty="0">
              <a:ln>
                <a:noFill/>
              </a:ln>
              <a:solidFill>
                <a:srgbClr val="585858"/>
              </a:solidFill>
              <a:effectLst/>
              <a:uLnTx/>
              <a:uFillTx/>
              <a:latin typeface="Myriad Pro" panose="020B0503030403020204" pitchFamily="34" charset="0"/>
              <a:ea typeface="+mn-ea"/>
              <a:cs typeface="+mn-cs"/>
            </a:endParaRPr>
          </a:p>
        </p:txBody>
      </p:sp>
      <p:sp>
        <p:nvSpPr>
          <p:cNvPr id="15" name="Content Placeholder 2">
            <a:extLst>
              <a:ext uri="{FF2B5EF4-FFF2-40B4-BE49-F238E27FC236}">
                <a16:creationId xmlns:a16="http://schemas.microsoft.com/office/drawing/2014/main" id="{2FC676CE-1371-416A-A970-85F6D4524BD6}"/>
              </a:ext>
            </a:extLst>
          </p:cNvPr>
          <p:cNvSpPr txBox="1">
            <a:spLocks/>
          </p:cNvSpPr>
          <p:nvPr/>
        </p:nvSpPr>
        <p:spPr>
          <a:xfrm>
            <a:off x="7294140" y="1450443"/>
            <a:ext cx="3784010" cy="410196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What does the 2 represent?</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What does the 1 represent?</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Practise writing and saying the fraction. Don’t forget to write the division bar, the whole and the part in the correct order!</a:t>
            </a: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393324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500"/>
                                        <p:tgtEl>
                                          <p:spTgt spid="11"/>
                                        </p:tgtEl>
                                      </p:cBhvr>
                                    </p:animEffect>
                                  </p:childTnLst>
                                </p:cTn>
                              </p:par>
                              <p:par>
                                <p:cTn id="11" presetID="10" presetClass="entr" presetSubtype="0" fill="hold"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500"/>
                                        <p:tgtEl>
                                          <p:spTgt spid="7"/>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fade">
                                      <p:cBhvr>
                                        <p:cTn id="18" dur="500"/>
                                        <p:tgtEl>
                                          <p:spTgt spid="12"/>
                                        </p:tgtEl>
                                      </p:cBhvr>
                                    </p:animEffect>
                                  </p:childTnLst>
                                </p:cTn>
                              </p:par>
                              <p:par>
                                <p:cTn id="19" presetID="10" presetClass="exit" presetSubtype="0" fill="hold" grpId="0" nodeType="withEffect">
                                  <p:stCondLst>
                                    <p:cond delay="2000"/>
                                  </p:stCondLst>
                                  <p:childTnLst>
                                    <p:animEffect transition="out" filter="fade">
                                      <p:cBhvr>
                                        <p:cTn id="20" dur="500"/>
                                        <p:tgtEl>
                                          <p:spTgt spid="18"/>
                                        </p:tgtEl>
                                      </p:cBhvr>
                                    </p:animEffect>
                                    <p:set>
                                      <p:cBhvr>
                                        <p:cTn id="21" dur="1" fill="hold">
                                          <p:stCondLst>
                                            <p:cond delay="499"/>
                                          </p:stCondLst>
                                        </p:cTn>
                                        <p:tgtEl>
                                          <p:spTgt spid="18"/>
                                        </p:tgtEl>
                                        <p:attrNameLst>
                                          <p:attrName>style.visibility</p:attrName>
                                        </p:attrNameLst>
                                      </p:cBhvr>
                                      <p:to>
                                        <p:strVal val="hidden"/>
                                      </p:to>
                                    </p:se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fade">
                                      <p:cBhvr>
                                        <p:cTn id="26" dur="500"/>
                                        <p:tgtEl>
                                          <p:spTgt spid="8"/>
                                        </p:tgtEl>
                                      </p:cBhvr>
                                    </p:animEffect>
                                  </p:childTnLst>
                                </p:cTn>
                              </p:par>
                              <p:par>
                                <p:cTn id="27" presetID="10" presetClass="exit" presetSubtype="0" fill="hold" grpId="0" nodeType="withEffect">
                                  <p:stCondLst>
                                    <p:cond delay="0"/>
                                  </p:stCondLst>
                                  <p:childTnLst>
                                    <p:animEffect transition="out" filter="fade">
                                      <p:cBhvr>
                                        <p:cTn id="28" dur="500"/>
                                        <p:tgtEl>
                                          <p:spTgt spid="24"/>
                                        </p:tgtEl>
                                      </p:cBhvr>
                                    </p:animEffect>
                                    <p:set>
                                      <p:cBhvr>
                                        <p:cTn id="29" dur="1" fill="hold">
                                          <p:stCondLst>
                                            <p:cond delay="499"/>
                                          </p:stCondLst>
                                        </p:cTn>
                                        <p:tgtEl>
                                          <p:spTgt spid="24"/>
                                        </p:tgtEl>
                                        <p:attrNameLst>
                                          <p:attrName>style.visibility</p:attrName>
                                        </p:attrNameLst>
                                      </p:cBhvr>
                                      <p:to>
                                        <p:strVal val="hidden"/>
                                      </p:to>
                                    </p:set>
                                  </p:childTnLst>
                                </p:cTn>
                              </p:par>
                              <p:par>
                                <p:cTn id="30" presetID="10" presetClass="entr" presetSubtype="0" fill="hold" grpId="0" nodeType="with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fade">
                                      <p:cBhvr>
                                        <p:cTn id="32" dur="500"/>
                                        <p:tgtEl>
                                          <p:spTgt spid="13"/>
                                        </p:tgtEl>
                                      </p:cBhvr>
                                    </p:animEffec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15">
                                            <p:txEl>
                                              <p:pRg st="0" end="0"/>
                                            </p:txEl>
                                          </p:spTgt>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15">
                                            <p:txEl>
                                              <p:pRg st="1" end="1"/>
                                            </p:txEl>
                                          </p:spTgt>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nodeType="clickEffect">
                                  <p:stCondLst>
                                    <p:cond delay="0"/>
                                  </p:stCondLst>
                                  <p:childTnLst>
                                    <p:set>
                                      <p:cBhvr>
                                        <p:cTn id="44" dur="1" fill="hold">
                                          <p:stCondLst>
                                            <p:cond delay="0"/>
                                          </p:stCondLst>
                                        </p:cTn>
                                        <p:tgtEl>
                                          <p:spTgt spid="1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24" grpId="0" animBg="1"/>
      <p:bldP spid="11" grpId="0"/>
      <p:bldP spid="12" grpId="0" animBg="1"/>
      <p:bldP spid="1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99944DCB-28A3-4CED-A004-4DF07F14FC8A}"/>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336006" y="1597839"/>
            <a:ext cx="2998802" cy="2029485"/>
          </a:xfrm>
          <a:prstGeom prst="rect">
            <a:avLst/>
          </a:prstGeom>
        </p:spPr>
      </p:pic>
      <p:graphicFrame>
        <p:nvGraphicFramePr>
          <p:cNvPr id="7" name="Object 6">
            <a:extLst>
              <a:ext uri="{FF2B5EF4-FFF2-40B4-BE49-F238E27FC236}">
                <a16:creationId xmlns:a16="http://schemas.microsoft.com/office/drawing/2014/main" id="{3A93C23E-31CC-43ED-8575-577C9CDD815F}"/>
              </a:ext>
            </a:extLst>
          </p:cNvPr>
          <p:cNvGraphicFramePr>
            <a:graphicFrameLocks noChangeAspect="1"/>
          </p:cNvGraphicFramePr>
          <p:nvPr/>
        </p:nvGraphicFramePr>
        <p:xfrm>
          <a:off x="4631151" y="2188239"/>
          <a:ext cx="241300" cy="736600"/>
        </p:xfrm>
        <a:graphic>
          <a:graphicData uri="http://schemas.openxmlformats.org/presentationml/2006/ole">
            <mc:AlternateContent xmlns:mc="http://schemas.openxmlformats.org/markup-compatibility/2006">
              <mc:Choice xmlns:v="urn:schemas-microsoft-com:vml" Requires="v">
                <p:oleObj spid="_x0000_s5122" name="Equation" r:id="rId5" imgW="241200" imgH="736560" progId="Equation.DSMT4">
                  <p:embed/>
                </p:oleObj>
              </mc:Choice>
              <mc:Fallback>
                <p:oleObj name="Equation" r:id="rId5" imgW="241200" imgH="736560" progId="Equation.DSMT4">
                  <p:embed/>
                  <p:pic>
                    <p:nvPicPr>
                      <p:cNvPr id="7" name="Object 6">
                        <a:extLst>
                          <a:ext uri="{FF2B5EF4-FFF2-40B4-BE49-F238E27FC236}">
                            <a16:creationId xmlns:a16="http://schemas.microsoft.com/office/drawing/2014/main" id="{3A93C23E-31CC-43ED-8575-577C9CDD815F}"/>
                          </a:ext>
                        </a:extLst>
                      </p:cNvPr>
                      <p:cNvPicPr/>
                      <p:nvPr/>
                    </p:nvPicPr>
                    <p:blipFill>
                      <a:blip r:embed="rId6"/>
                      <a:stretch>
                        <a:fillRect/>
                      </a:stretch>
                    </p:blipFill>
                    <p:spPr>
                      <a:xfrm>
                        <a:off x="4631151" y="2188239"/>
                        <a:ext cx="241300" cy="736600"/>
                      </a:xfrm>
                      <a:prstGeom prst="rect">
                        <a:avLst/>
                      </a:prstGeom>
                    </p:spPr>
                  </p:pic>
                </p:oleObj>
              </mc:Fallback>
            </mc:AlternateContent>
          </a:graphicData>
        </a:graphic>
      </p:graphicFrame>
      <p:sp>
        <p:nvSpPr>
          <p:cNvPr id="3" name="Title 2">
            <a:extLst>
              <a:ext uri="{FF2B5EF4-FFF2-40B4-BE49-F238E27FC236}">
                <a16:creationId xmlns:a16="http://schemas.microsoft.com/office/drawing/2014/main" id="{2F68F9A9-C182-4F34-87FB-8BBC17439FE6}"/>
              </a:ext>
            </a:extLst>
          </p:cNvPr>
          <p:cNvSpPr>
            <a:spLocks noGrp="1"/>
          </p:cNvSpPr>
          <p:nvPr>
            <p:ph type="title"/>
          </p:nvPr>
        </p:nvSpPr>
        <p:spPr/>
        <p:txBody>
          <a:bodyPr/>
          <a:lstStyle/>
          <a:p>
            <a:r>
              <a:rPr lang="en-GB" dirty="0"/>
              <a:t>3F-1 Use and understand fraction notation</a:t>
            </a:r>
          </a:p>
        </p:txBody>
      </p:sp>
      <p:sp>
        <p:nvSpPr>
          <p:cNvPr id="18" name="Rectangle 17">
            <a:extLst>
              <a:ext uri="{FF2B5EF4-FFF2-40B4-BE49-F238E27FC236}">
                <a16:creationId xmlns:a16="http://schemas.microsoft.com/office/drawing/2014/main" id="{B87DA8D4-2145-4C07-B2FB-042A0D6C489C}"/>
              </a:ext>
            </a:extLst>
          </p:cNvPr>
          <p:cNvSpPr/>
          <p:nvPr/>
        </p:nvSpPr>
        <p:spPr>
          <a:xfrm>
            <a:off x="4478751" y="2607726"/>
            <a:ext cx="604202" cy="4345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sp>
        <p:nvSpPr>
          <p:cNvPr id="22" name="Rectangle 21">
            <a:extLst>
              <a:ext uri="{FF2B5EF4-FFF2-40B4-BE49-F238E27FC236}">
                <a16:creationId xmlns:a16="http://schemas.microsoft.com/office/drawing/2014/main" id="{6743F250-FF77-4B7E-9FBA-AEDCF8E354EB}"/>
              </a:ext>
            </a:extLst>
          </p:cNvPr>
          <p:cNvSpPr/>
          <p:nvPr/>
        </p:nvSpPr>
        <p:spPr>
          <a:xfrm>
            <a:off x="4966333" y="2568897"/>
            <a:ext cx="190500" cy="23005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sp>
        <p:nvSpPr>
          <p:cNvPr id="6" name="TextBox 19">
            <a:extLst>
              <a:ext uri="{FF2B5EF4-FFF2-40B4-BE49-F238E27FC236}">
                <a16:creationId xmlns:a16="http://schemas.microsoft.com/office/drawing/2014/main" id="{1DCE7DC0-D6D1-478D-87F3-967BA58BD91D}"/>
              </a:ext>
            </a:extLst>
          </p:cNvPr>
          <p:cNvSpPr txBox="1"/>
          <p:nvPr/>
        </p:nvSpPr>
        <p:spPr>
          <a:xfrm>
            <a:off x="513588" y="3828148"/>
            <a:ext cx="6389720" cy="1138773"/>
          </a:xfrm>
          <a:prstGeom prst="rect">
            <a:avLst/>
          </a:prstGeom>
          <a:solidFill>
            <a:schemeClr val="accent2"/>
          </a:solidFill>
          <a:ln w="12700">
            <a:noFill/>
          </a:ln>
        </p:spPr>
        <p:txBody>
          <a:bodyPr wrap="square" rtlCol="0">
            <a:spAutoFit/>
          </a:bodyPr>
          <a:lstStyle>
            <a:defPPr>
              <a:defRPr lang="en-GB"/>
            </a:defPPr>
            <a:lvl1pPr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4572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9144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3pPr>
            <a:lvl4pPr marL="13716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4pPr>
            <a:lvl5pPr marL="18288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5pPr>
            <a:lvl6pPr marL="2286000" algn="l" defTabSz="914400" rtl="0" eaLnBrk="1" latinLnBrk="0" hangingPunct="1">
              <a:defRPr sz="2800" kern="1200">
                <a:solidFill>
                  <a:schemeClr val="tx1"/>
                </a:solidFill>
                <a:latin typeface="Arial" panose="020B0604020202020204" pitchFamily="34" charset="0"/>
                <a:ea typeface="+mn-ea"/>
                <a:cs typeface="+mn-cs"/>
              </a:defRPr>
            </a:lvl6pPr>
            <a:lvl7pPr marL="2743200" algn="l" defTabSz="914400" rtl="0" eaLnBrk="1" latinLnBrk="0" hangingPunct="1">
              <a:defRPr sz="2800" kern="1200">
                <a:solidFill>
                  <a:schemeClr val="tx1"/>
                </a:solidFill>
                <a:latin typeface="Arial" panose="020B0604020202020204" pitchFamily="34" charset="0"/>
                <a:ea typeface="+mn-ea"/>
                <a:cs typeface="+mn-cs"/>
              </a:defRPr>
            </a:lvl7pPr>
            <a:lvl8pPr marL="3200400" algn="l" defTabSz="914400" rtl="0" eaLnBrk="1" latinLnBrk="0" hangingPunct="1">
              <a:defRPr sz="2800" kern="1200">
                <a:solidFill>
                  <a:schemeClr val="tx1"/>
                </a:solidFill>
                <a:latin typeface="Arial" panose="020B0604020202020204" pitchFamily="34" charset="0"/>
                <a:ea typeface="+mn-ea"/>
                <a:cs typeface="+mn-cs"/>
              </a:defRPr>
            </a:lvl8pPr>
            <a:lvl9pPr marL="3657600" algn="l" defTabSz="914400" rtl="0" eaLnBrk="1" latinLnBrk="0" hangingPunct="1">
              <a:defRPr sz="2800" kern="1200">
                <a:solidFill>
                  <a:schemeClr val="tx1"/>
                </a:solidFill>
                <a:latin typeface="Arial" panose="020B0604020202020204" pitchFamily="34" charset="0"/>
                <a:ea typeface="+mn-ea"/>
                <a:cs typeface="+mn-cs"/>
              </a:defRPr>
            </a:lvl9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000" b="0" i="1"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000" b="0" i="1"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000" b="0" i="1"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p:sp>
        <p:nvSpPr>
          <p:cNvPr id="24" name="Rectangle 23">
            <a:extLst>
              <a:ext uri="{FF2B5EF4-FFF2-40B4-BE49-F238E27FC236}">
                <a16:creationId xmlns:a16="http://schemas.microsoft.com/office/drawing/2014/main" id="{A05A2C0A-32C3-491A-B83E-4AB8E2DB100C}"/>
              </a:ext>
            </a:extLst>
          </p:cNvPr>
          <p:cNvSpPr/>
          <p:nvPr/>
        </p:nvSpPr>
        <p:spPr>
          <a:xfrm>
            <a:off x="4183793" y="2020730"/>
            <a:ext cx="782540" cy="4610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sp>
        <p:nvSpPr>
          <p:cNvPr id="14" name="TextBox 13">
            <a:extLst>
              <a:ext uri="{FF2B5EF4-FFF2-40B4-BE49-F238E27FC236}">
                <a16:creationId xmlns:a16="http://schemas.microsoft.com/office/drawing/2014/main" id="{EDC9E05E-32D0-4AE4-B45C-2CFF81559CDF}"/>
              </a:ext>
            </a:extLst>
          </p:cNvPr>
          <p:cNvSpPr txBox="1"/>
          <p:nvPr/>
        </p:nvSpPr>
        <p:spPr>
          <a:xfrm>
            <a:off x="701314" y="3953640"/>
            <a:ext cx="4523714" cy="400110"/>
          </a:xfrm>
          <a:prstGeom prst="rect">
            <a:avLst/>
          </a:prstGeom>
          <a:noFill/>
        </p:spPr>
        <p:txBody>
          <a:bodyPr wrap="squar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1" u="none" strike="noStrike" kern="1200" cap="none" spc="0" normalizeH="0" baseline="0" noProof="0" dirty="0">
                <a:ln>
                  <a:noFill/>
                </a:ln>
                <a:solidFill>
                  <a:srgbClr val="585858"/>
                </a:solidFill>
                <a:effectLst/>
                <a:uLnTx/>
                <a:uFillTx/>
                <a:latin typeface="Arial"/>
                <a:ea typeface="+mn-ea"/>
                <a:cs typeface="+mn-cs"/>
              </a:rPr>
              <a:t>The whole has been divided </a:t>
            </a:r>
            <a:r>
              <a:rPr kumimoji="0" lang="en-GB" sz="2000" b="0" i="1" u="none" strike="noStrike" kern="1200" cap="none" spc="0" normalizeH="0" baseline="0" noProof="0" dirty="0">
                <a:ln>
                  <a:noFill/>
                </a:ln>
                <a:solidFill>
                  <a:srgbClr val="000000"/>
                </a:solidFill>
                <a:effectLst/>
                <a:uLnTx/>
                <a:uFillTx/>
                <a:latin typeface="Arial"/>
                <a:ea typeface="+mn-ea"/>
                <a:cs typeface="+mn-cs"/>
              </a:rPr>
              <a:t>... </a:t>
            </a:r>
          </a:p>
        </p:txBody>
      </p:sp>
      <p:sp>
        <p:nvSpPr>
          <p:cNvPr id="15" name="Rectangle 14">
            <a:extLst>
              <a:ext uri="{FF2B5EF4-FFF2-40B4-BE49-F238E27FC236}">
                <a16:creationId xmlns:a16="http://schemas.microsoft.com/office/drawing/2014/main" id="{D60CBC6F-A3D2-4703-9AAA-102D65C65230}"/>
              </a:ext>
            </a:extLst>
          </p:cNvPr>
          <p:cNvSpPr/>
          <p:nvPr/>
        </p:nvSpPr>
        <p:spPr>
          <a:xfrm>
            <a:off x="4005071" y="3953640"/>
            <a:ext cx="2716103" cy="400110"/>
          </a:xfrm>
          <a:prstGeom prst="rect">
            <a:avLst/>
          </a:prstGeom>
          <a:solidFill>
            <a:schemeClr val="accent2"/>
          </a:solidFill>
        </p:spPr>
        <p:txBody>
          <a:bodyPr wrap="square">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1" u="none" strike="noStrike" kern="1200" cap="none" spc="0" normalizeH="0" baseline="0" noProof="0" dirty="0">
                <a:ln>
                  <a:noFill/>
                </a:ln>
                <a:solidFill>
                  <a:srgbClr val="585858"/>
                </a:solidFill>
                <a:effectLst/>
                <a:uLnTx/>
                <a:uFillTx/>
                <a:latin typeface="Arial"/>
                <a:ea typeface="+mn-ea"/>
                <a:cs typeface="+mn-cs"/>
              </a:rPr>
              <a:t>into 6 equal parts.</a:t>
            </a:r>
          </a:p>
        </p:txBody>
      </p:sp>
      <p:sp>
        <p:nvSpPr>
          <p:cNvPr id="16" name="Rectangle 15">
            <a:extLst>
              <a:ext uri="{FF2B5EF4-FFF2-40B4-BE49-F238E27FC236}">
                <a16:creationId xmlns:a16="http://schemas.microsoft.com/office/drawing/2014/main" id="{56A00672-01EA-4EA7-B2F9-34EDC4092B62}"/>
              </a:ext>
            </a:extLst>
          </p:cNvPr>
          <p:cNvSpPr/>
          <p:nvPr/>
        </p:nvSpPr>
        <p:spPr>
          <a:xfrm>
            <a:off x="627949" y="4373601"/>
            <a:ext cx="3785011" cy="400110"/>
          </a:xfrm>
          <a:prstGeom prst="rect">
            <a:avLst/>
          </a:prstGeom>
        </p:spPr>
        <p:txBody>
          <a:bodyPr wrap="none">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1" u="none" strike="noStrike" kern="1200" cap="none" spc="0" normalizeH="0" baseline="0" noProof="0" dirty="0">
                <a:ln>
                  <a:noFill/>
                </a:ln>
                <a:solidFill>
                  <a:srgbClr val="585858"/>
                </a:solidFill>
                <a:effectLst/>
                <a:uLnTx/>
                <a:uFillTx/>
                <a:latin typeface="Arial"/>
                <a:ea typeface="+mn-ea"/>
                <a:cs typeface="+mn-cs"/>
              </a:rPr>
              <a:t>1 of the parts has been shaded.</a:t>
            </a:r>
            <a:endParaRPr kumimoji="0" lang="en-GB" sz="2400" b="0" i="1" u="none" strike="noStrike" kern="1200" cap="none" spc="0" normalizeH="0" baseline="0" noProof="0" dirty="0">
              <a:ln>
                <a:noFill/>
              </a:ln>
              <a:solidFill>
                <a:srgbClr val="585858"/>
              </a:solidFill>
              <a:effectLst/>
              <a:uLnTx/>
              <a:uFillTx/>
              <a:latin typeface="Arial"/>
              <a:ea typeface="+mn-ea"/>
              <a:cs typeface="+mn-cs"/>
            </a:endParaRPr>
          </a:p>
        </p:txBody>
      </p:sp>
      <p:pic>
        <p:nvPicPr>
          <p:cNvPr id="25" name="Picture 24">
            <a:extLst>
              <a:ext uri="{FF2B5EF4-FFF2-40B4-BE49-F238E27FC236}">
                <a16:creationId xmlns:a16="http://schemas.microsoft.com/office/drawing/2014/main" id="{6F24C060-AD91-431E-82BB-54D5BB68917E}"/>
              </a:ext>
            </a:extLst>
          </p:cNvPr>
          <p:cNvPicPr>
            <a:picLocks noChangeAspect="1"/>
          </p:cNvPicPr>
          <p:nvPr/>
        </p:nvPicPr>
        <p:blipFill rotWithShape="1">
          <a:blip r:embed="rId7">
            <a:extLst>
              <a:ext uri="{28A0092B-C50C-407E-A947-70E740481C1C}">
                <a14:useLocalDpi xmlns:a14="http://schemas.microsoft.com/office/drawing/2010/main" val="0"/>
              </a:ext>
            </a:extLst>
          </a:blip>
          <a:srcRect/>
          <a:stretch/>
        </p:blipFill>
        <p:spPr>
          <a:xfrm>
            <a:off x="579494" y="1594088"/>
            <a:ext cx="2383677" cy="2054007"/>
          </a:xfrm>
          <a:prstGeom prst="rect">
            <a:avLst/>
          </a:prstGeom>
        </p:spPr>
      </p:pic>
      <p:pic>
        <p:nvPicPr>
          <p:cNvPr id="8" name="Picture 7">
            <a:extLst>
              <a:ext uri="{FF2B5EF4-FFF2-40B4-BE49-F238E27FC236}">
                <a16:creationId xmlns:a16="http://schemas.microsoft.com/office/drawing/2014/main" id="{37AF03B5-2617-4155-AB44-5EAE41CEFF8F}"/>
              </a:ext>
            </a:extLst>
          </p:cNvPr>
          <p:cNvPicPr>
            <a:picLocks noChangeAspect="1"/>
          </p:cNvPicPr>
          <p:nvPr/>
        </p:nvPicPr>
        <p:blipFill rotWithShape="1">
          <a:blip r:embed="rId8">
            <a:extLst>
              <a:ext uri="{28A0092B-C50C-407E-A947-70E740481C1C}">
                <a14:useLocalDpi xmlns:a14="http://schemas.microsoft.com/office/drawing/2010/main" val="0"/>
              </a:ext>
            </a:extLst>
          </a:blip>
          <a:srcRect/>
          <a:stretch/>
        </p:blipFill>
        <p:spPr>
          <a:xfrm>
            <a:off x="594008" y="1597473"/>
            <a:ext cx="2350677" cy="2044365"/>
          </a:xfrm>
          <a:prstGeom prst="rect">
            <a:avLst/>
          </a:prstGeom>
        </p:spPr>
      </p:pic>
      <p:sp>
        <p:nvSpPr>
          <p:cNvPr id="9" name="Content Placeholder 2">
            <a:extLst>
              <a:ext uri="{FF2B5EF4-FFF2-40B4-BE49-F238E27FC236}">
                <a16:creationId xmlns:a16="http://schemas.microsoft.com/office/drawing/2014/main" id="{7DD1292D-FA40-45D3-954C-CDBD51B9FFFD}"/>
              </a:ext>
            </a:extLst>
          </p:cNvPr>
          <p:cNvSpPr txBox="1">
            <a:spLocks/>
          </p:cNvSpPr>
          <p:nvPr/>
        </p:nvSpPr>
        <p:spPr>
          <a:xfrm>
            <a:off x="7225669" y="1499274"/>
            <a:ext cx="4278280" cy="410196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What does the 6 represent?</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6 is the </a:t>
            </a:r>
            <a:r>
              <a:rPr kumimoji="0" lang="en-GB" sz="2000" i="1" u="none" strike="noStrike" kern="1200" cap="none" spc="0" normalizeH="0" baseline="0" noProof="0" dirty="0">
                <a:ln>
                  <a:noFill/>
                </a:ln>
                <a:solidFill>
                  <a:srgbClr val="585858"/>
                </a:solidFill>
                <a:effectLst/>
                <a:uLnTx/>
                <a:uFillTx/>
                <a:latin typeface="Arial"/>
                <a:ea typeface="+mn-ea"/>
                <a:cs typeface="+mn-cs"/>
              </a:rPr>
              <a:t>denominator</a:t>
            </a:r>
            <a:r>
              <a:rPr kumimoji="0" lang="en-GB" sz="2000" b="0" i="0" u="none" strike="noStrike" kern="1200" cap="none" spc="0" normalizeH="0" baseline="0" noProof="0" dirty="0">
                <a:ln>
                  <a:noFill/>
                </a:ln>
                <a:solidFill>
                  <a:srgbClr val="585858"/>
                </a:solidFill>
                <a:effectLst/>
                <a:uLnTx/>
                <a:uFillTx/>
                <a:latin typeface="Arial"/>
                <a:ea typeface="+mn-ea"/>
                <a:cs typeface="+mn-cs"/>
              </a:rPr>
              <a:t>. It tells us the </a:t>
            </a:r>
            <a:r>
              <a:rPr kumimoji="0" lang="en-GB" sz="2000" b="0" i="1" u="none" strike="noStrike" kern="1200" cap="none" spc="0" normalizeH="0" baseline="0" noProof="0" dirty="0">
                <a:ln>
                  <a:noFill/>
                </a:ln>
                <a:solidFill>
                  <a:srgbClr val="585858"/>
                </a:solidFill>
                <a:effectLst/>
                <a:uLnTx/>
                <a:uFillTx/>
                <a:latin typeface="Arial"/>
                <a:ea typeface="+mn-ea"/>
                <a:cs typeface="+mn-cs"/>
              </a:rPr>
              <a:t>whole </a:t>
            </a:r>
            <a:r>
              <a:rPr kumimoji="0" lang="en-GB" sz="2000" b="0" i="0" u="none" strike="noStrike" kern="1200" cap="none" spc="0" normalizeH="0" baseline="0" noProof="0" dirty="0">
                <a:ln>
                  <a:noFill/>
                </a:ln>
                <a:solidFill>
                  <a:srgbClr val="585858"/>
                </a:solidFill>
                <a:effectLst/>
                <a:uLnTx/>
                <a:uFillTx/>
                <a:latin typeface="Arial"/>
                <a:ea typeface="+mn-ea"/>
                <a:cs typeface="+mn-cs"/>
              </a:rPr>
              <a:t>and  the number of equal parts it has been divided into.</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What does the 1 represent?</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1 is the </a:t>
            </a:r>
            <a:r>
              <a:rPr kumimoji="0" lang="en-GB" sz="2000" i="1" u="none" strike="noStrike" kern="1200" cap="none" spc="0" normalizeH="0" baseline="0" noProof="0" dirty="0">
                <a:ln>
                  <a:noFill/>
                </a:ln>
                <a:solidFill>
                  <a:srgbClr val="585858"/>
                </a:solidFill>
                <a:effectLst/>
                <a:uLnTx/>
                <a:uFillTx/>
                <a:latin typeface="Arial"/>
                <a:ea typeface="+mn-ea"/>
                <a:cs typeface="+mn-cs"/>
              </a:rPr>
              <a:t>numerator</a:t>
            </a:r>
            <a:r>
              <a:rPr kumimoji="0" lang="en-GB" sz="2000" b="0" i="0" u="none" strike="noStrike" kern="1200" cap="none" spc="0" normalizeH="0" baseline="0" noProof="0" dirty="0">
                <a:ln>
                  <a:noFill/>
                </a:ln>
                <a:solidFill>
                  <a:srgbClr val="585858"/>
                </a:solidFill>
                <a:effectLst/>
                <a:uLnTx/>
                <a:uFillTx/>
                <a:latin typeface="Arial"/>
                <a:ea typeface="+mn-ea"/>
                <a:cs typeface="+mn-cs"/>
              </a:rPr>
              <a:t>.  It tells us the number of </a:t>
            </a:r>
            <a:r>
              <a:rPr kumimoji="0" lang="en-GB" sz="2000" b="0" i="1" u="none" strike="noStrike" kern="1200" cap="none" spc="0" normalizeH="0" baseline="0" noProof="0" dirty="0">
                <a:ln>
                  <a:noFill/>
                </a:ln>
                <a:solidFill>
                  <a:srgbClr val="585858"/>
                </a:solidFill>
                <a:effectLst/>
                <a:uLnTx/>
                <a:uFillTx/>
                <a:latin typeface="Arial"/>
                <a:ea typeface="+mn-ea"/>
                <a:cs typeface="+mn-cs"/>
              </a:rPr>
              <a:t>parts</a:t>
            </a:r>
            <a:r>
              <a:rPr kumimoji="0" lang="en-GB" sz="2000" b="0" i="0" u="none" strike="noStrike" kern="1200" cap="none" spc="0" normalizeH="0" baseline="0" noProof="0" dirty="0">
                <a:ln>
                  <a:noFill/>
                </a:ln>
                <a:solidFill>
                  <a:srgbClr val="585858"/>
                </a:solidFill>
                <a:effectLst/>
                <a:uLnTx/>
                <a:uFillTx/>
                <a:latin typeface="Arial"/>
                <a:ea typeface="+mn-ea"/>
                <a:cs typeface="+mn-cs"/>
              </a:rPr>
              <a:t> that are shaded.</a:t>
            </a: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sp>
        <p:nvSpPr>
          <p:cNvPr id="17" name="TextBox 19">
            <a:extLst>
              <a:ext uri="{FF2B5EF4-FFF2-40B4-BE49-F238E27FC236}">
                <a16:creationId xmlns:a16="http://schemas.microsoft.com/office/drawing/2014/main" id="{99AD082B-0ADB-4F31-BF96-327DB64500EE}"/>
              </a:ext>
            </a:extLst>
          </p:cNvPr>
          <p:cNvSpPr txBox="1"/>
          <p:nvPr/>
        </p:nvSpPr>
        <p:spPr>
          <a:xfrm>
            <a:off x="513588" y="5085604"/>
            <a:ext cx="10376834" cy="769441"/>
          </a:xfrm>
          <a:prstGeom prst="rect">
            <a:avLst/>
          </a:prstGeom>
          <a:solidFill>
            <a:schemeClr val="accent2"/>
          </a:solidFill>
          <a:ln w="12700">
            <a:noFill/>
          </a:ln>
        </p:spPr>
        <p:txBody>
          <a:bodyPr wrap="square" rtlCol="0">
            <a:spAutoFit/>
          </a:bodyPr>
          <a:lstStyle>
            <a:defPPr>
              <a:defRPr lang="en-GB"/>
            </a:defPPr>
            <a:lvl1pPr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4572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9144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3pPr>
            <a:lvl4pPr marL="13716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4pPr>
            <a:lvl5pPr marL="18288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5pPr>
            <a:lvl6pPr marL="2286000" algn="l" defTabSz="914400" rtl="0" eaLnBrk="1" latinLnBrk="0" hangingPunct="1">
              <a:defRPr sz="2800" kern="1200">
                <a:solidFill>
                  <a:schemeClr val="tx1"/>
                </a:solidFill>
                <a:latin typeface="Arial" panose="020B0604020202020204" pitchFamily="34" charset="0"/>
                <a:ea typeface="+mn-ea"/>
                <a:cs typeface="+mn-cs"/>
              </a:defRPr>
            </a:lvl6pPr>
            <a:lvl7pPr marL="2743200" algn="l" defTabSz="914400" rtl="0" eaLnBrk="1" latinLnBrk="0" hangingPunct="1">
              <a:defRPr sz="2800" kern="1200">
                <a:solidFill>
                  <a:schemeClr val="tx1"/>
                </a:solidFill>
                <a:latin typeface="Arial" panose="020B0604020202020204" pitchFamily="34" charset="0"/>
                <a:ea typeface="+mn-ea"/>
                <a:cs typeface="+mn-cs"/>
              </a:defRPr>
            </a:lvl7pPr>
            <a:lvl8pPr marL="3200400" algn="l" defTabSz="914400" rtl="0" eaLnBrk="1" latinLnBrk="0" hangingPunct="1">
              <a:defRPr sz="2800" kern="1200">
                <a:solidFill>
                  <a:schemeClr val="tx1"/>
                </a:solidFill>
                <a:latin typeface="Arial" panose="020B0604020202020204" pitchFamily="34" charset="0"/>
                <a:ea typeface="+mn-ea"/>
                <a:cs typeface="+mn-cs"/>
              </a:defRPr>
            </a:lvl8pPr>
            <a:lvl9pPr marL="3657600" algn="l" defTabSz="914400" rtl="0" eaLnBrk="1" latinLnBrk="0" hangingPunct="1">
              <a:defRPr sz="2800" kern="1200">
                <a:solidFill>
                  <a:schemeClr val="tx1"/>
                </a:solidFill>
                <a:latin typeface="Arial" panose="020B0604020202020204" pitchFamily="34" charset="0"/>
                <a:ea typeface="+mn-ea"/>
                <a:cs typeface="+mn-cs"/>
              </a:defRPr>
            </a:lvl9p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The denominator is six because the whole is divided into six equal parts.</a:t>
            </a:r>
          </a:p>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The numerator is one because one part is shaded. </a:t>
            </a:r>
          </a:p>
        </p:txBody>
      </p:sp>
    </p:spTree>
    <p:extLst>
      <p:ext uri="{BB962C8B-B14F-4D97-AF65-F5344CB8AC3E}">
        <p14:creationId xmlns:p14="http://schemas.microsoft.com/office/powerpoint/2010/main" val="9752669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500"/>
                                        <p:tgtEl>
                                          <p:spTgt spid="25"/>
                                        </p:tgtEl>
                                      </p:cBhvr>
                                    </p:animEffect>
                                  </p:childTnLst>
                                </p:cTn>
                              </p:par>
                              <p:par>
                                <p:cTn id="8" presetID="10" presetClass="entr" presetSubtype="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fade">
                                      <p:cBhvr>
                                        <p:cTn id="13" dur="500"/>
                                        <p:tgtEl>
                                          <p:spTgt spid="14"/>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fade">
                                      <p:cBhvr>
                                        <p:cTn id="18" dur="500"/>
                                        <p:tgtEl>
                                          <p:spTgt spid="15"/>
                                        </p:tgtEl>
                                      </p:cBhvr>
                                    </p:animEffect>
                                  </p:childTnLst>
                                </p:cTn>
                              </p:par>
                              <p:par>
                                <p:cTn id="19" presetID="10" presetClass="exit" presetSubtype="0" fill="hold" grpId="0" nodeType="withEffect">
                                  <p:stCondLst>
                                    <p:cond delay="2000"/>
                                  </p:stCondLst>
                                  <p:childTnLst>
                                    <p:animEffect transition="out" filter="fade">
                                      <p:cBhvr>
                                        <p:cTn id="20" dur="500"/>
                                        <p:tgtEl>
                                          <p:spTgt spid="18"/>
                                        </p:tgtEl>
                                      </p:cBhvr>
                                    </p:animEffect>
                                    <p:set>
                                      <p:cBhvr>
                                        <p:cTn id="21" dur="1" fill="hold">
                                          <p:stCondLst>
                                            <p:cond delay="499"/>
                                          </p:stCondLst>
                                        </p:cTn>
                                        <p:tgtEl>
                                          <p:spTgt spid="18"/>
                                        </p:tgtEl>
                                        <p:attrNameLst>
                                          <p:attrName>style.visibility</p:attrName>
                                        </p:attrNameLst>
                                      </p:cBhvr>
                                      <p:to>
                                        <p:strVal val="hidden"/>
                                      </p:to>
                                    </p:se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fade">
                                      <p:cBhvr>
                                        <p:cTn id="26" dur="500"/>
                                        <p:tgtEl>
                                          <p:spTgt spid="8"/>
                                        </p:tgtEl>
                                      </p:cBhvr>
                                    </p:animEffect>
                                  </p:childTnLst>
                                </p:cTn>
                              </p:par>
                              <p:par>
                                <p:cTn id="27" presetID="10" presetClass="exit" presetSubtype="0" fill="hold" grpId="0" nodeType="withEffect">
                                  <p:stCondLst>
                                    <p:cond delay="0"/>
                                  </p:stCondLst>
                                  <p:childTnLst>
                                    <p:animEffect transition="out" filter="fade">
                                      <p:cBhvr>
                                        <p:cTn id="28" dur="500"/>
                                        <p:tgtEl>
                                          <p:spTgt spid="24"/>
                                        </p:tgtEl>
                                      </p:cBhvr>
                                    </p:animEffect>
                                    <p:set>
                                      <p:cBhvr>
                                        <p:cTn id="29" dur="1" fill="hold">
                                          <p:stCondLst>
                                            <p:cond delay="499"/>
                                          </p:stCondLst>
                                        </p:cTn>
                                        <p:tgtEl>
                                          <p:spTgt spid="24"/>
                                        </p:tgtEl>
                                        <p:attrNameLst>
                                          <p:attrName>style.visibility</p:attrName>
                                        </p:attrNameLst>
                                      </p:cBhvr>
                                      <p:to>
                                        <p:strVal val="hidden"/>
                                      </p:to>
                                    </p:set>
                                  </p:childTnLst>
                                </p:cTn>
                              </p:par>
                              <p:par>
                                <p:cTn id="30" presetID="10" presetClass="entr" presetSubtype="0" fill="hold" grpId="0" nodeType="with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fade">
                                      <p:cBhvr>
                                        <p:cTn id="32" dur="500"/>
                                        <p:tgtEl>
                                          <p:spTgt spid="16"/>
                                        </p:tgtEl>
                                      </p:cBhvr>
                                    </p:animEffec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9">
                                            <p:txEl>
                                              <p:pRg st="1" end="1"/>
                                            </p:txEl>
                                          </p:spTgt>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nodeType="clickEffect">
                                  <p:stCondLst>
                                    <p:cond delay="0"/>
                                  </p:stCondLst>
                                  <p:childTnLst>
                                    <p:set>
                                      <p:cBhvr>
                                        <p:cTn id="44" dur="1" fill="hold">
                                          <p:stCondLst>
                                            <p:cond delay="0"/>
                                          </p:stCondLst>
                                        </p:cTn>
                                        <p:tgtEl>
                                          <p:spTgt spid="9">
                                            <p:txEl>
                                              <p:pRg st="2" end="2"/>
                                            </p:txEl>
                                          </p:spTgt>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nodeType="clickEffect">
                                  <p:stCondLst>
                                    <p:cond delay="0"/>
                                  </p:stCondLst>
                                  <p:childTnLst>
                                    <p:set>
                                      <p:cBhvr>
                                        <p:cTn id="48" dur="1" fill="hold">
                                          <p:stCondLst>
                                            <p:cond delay="0"/>
                                          </p:stCondLst>
                                        </p:cTn>
                                        <p:tgtEl>
                                          <p:spTgt spid="9">
                                            <p:txEl>
                                              <p:pRg st="3" end="3"/>
                                            </p:txEl>
                                          </p:spTgt>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grpId="0" nodeType="clickEffect">
                                  <p:stCondLst>
                                    <p:cond delay="0"/>
                                  </p:stCondLst>
                                  <p:childTnLst>
                                    <p:set>
                                      <p:cBhvr>
                                        <p:cTn id="52"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24" grpId="0" animBg="1"/>
      <p:bldP spid="14" grpId="0"/>
      <p:bldP spid="15" grpId="0" animBg="1"/>
      <p:bldP spid="16" grpId="0"/>
      <p:bldP spid="17"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5BFD51F-9C5D-4E21-96F8-7AE3D0E8A432}"/>
              </a:ext>
            </a:extLst>
          </p:cNvPr>
          <p:cNvSpPr>
            <a:spLocks noGrp="1"/>
          </p:cNvSpPr>
          <p:nvPr>
            <p:ph type="title"/>
          </p:nvPr>
        </p:nvSpPr>
        <p:spPr/>
        <p:txBody>
          <a:bodyPr/>
          <a:lstStyle/>
          <a:p>
            <a:r>
              <a:rPr lang="en-GB" dirty="0"/>
              <a:t>3F-1 Use and understand fraction notation</a:t>
            </a:r>
          </a:p>
        </p:txBody>
      </p:sp>
      <p:pic>
        <p:nvPicPr>
          <p:cNvPr id="4" name="Picture 3">
            <a:extLst>
              <a:ext uri="{FF2B5EF4-FFF2-40B4-BE49-F238E27FC236}">
                <a16:creationId xmlns:a16="http://schemas.microsoft.com/office/drawing/2014/main" id="{C44AA0ED-A987-418C-8DC7-F605B447791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42277" y="1065303"/>
            <a:ext cx="7907446" cy="2150440"/>
          </a:xfrm>
          <a:prstGeom prst="rect">
            <a:avLst/>
          </a:prstGeom>
        </p:spPr>
      </p:pic>
      <p:graphicFrame>
        <p:nvGraphicFramePr>
          <p:cNvPr id="11" name="Object 10">
            <a:extLst>
              <a:ext uri="{FF2B5EF4-FFF2-40B4-BE49-F238E27FC236}">
                <a16:creationId xmlns:a16="http://schemas.microsoft.com/office/drawing/2014/main" id="{860BB320-9F59-4859-AA4E-AC0EBA6389CD}"/>
              </a:ext>
            </a:extLst>
          </p:cNvPr>
          <p:cNvGraphicFramePr>
            <a:graphicFrameLocks noChangeAspect="1"/>
          </p:cNvGraphicFramePr>
          <p:nvPr/>
        </p:nvGraphicFramePr>
        <p:xfrm>
          <a:off x="2862263" y="3917106"/>
          <a:ext cx="254000" cy="736600"/>
        </p:xfrm>
        <a:graphic>
          <a:graphicData uri="http://schemas.openxmlformats.org/presentationml/2006/ole">
            <mc:AlternateContent xmlns:mc="http://schemas.openxmlformats.org/markup-compatibility/2006">
              <mc:Choice xmlns:v="urn:schemas-microsoft-com:vml" Requires="v">
                <p:oleObj spid="_x0000_s6146" name="Equation" r:id="rId5" imgW="253800" imgH="736560" progId="Equation.DSMT4">
                  <p:embed/>
                </p:oleObj>
              </mc:Choice>
              <mc:Fallback>
                <p:oleObj name="Equation" r:id="rId5" imgW="253800" imgH="736560" progId="Equation.DSMT4">
                  <p:embed/>
                  <p:pic>
                    <p:nvPicPr>
                      <p:cNvPr id="11" name="Object 10">
                        <a:extLst>
                          <a:ext uri="{FF2B5EF4-FFF2-40B4-BE49-F238E27FC236}">
                            <a16:creationId xmlns:a16="http://schemas.microsoft.com/office/drawing/2014/main" id="{860BB320-9F59-4859-AA4E-AC0EBA6389CD}"/>
                          </a:ext>
                        </a:extLst>
                      </p:cNvPr>
                      <p:cNvPicPr/>
                      <p:nvPr/>
                    </p:nvPicPr>
                    <p:blipFill>
                      <a:blip r:embed="rId6"/>
                      <a:stretch>
                        <a:fillRect/>
                      </a:stretch>
                    </p:blipFill>
                    <p:spPr>
                      <a:xfrm>
                        <a:off x="2862263" y="3917106"/>
                        <a:ext cx="254000" cy="736600"/>
                      </a:xfrm>
                      <a:prstGeom prst="rect">
                        <a:avLst/>
                      </a:prstGeom>
                    </p:spPr>
                  </p:pic>
                </p:oleObj>
              </mc:Fallback>
            </mc:AlternateContent>
          </a:graphicData>
        </a:graphic>
      </p:graphicFrame>
      <p:sp>
        <p:nvSpPr>
          <p:cNvPr id="12" name="Rectangle 11">
            <a:extLst>
              <a:ext uri="{FF2B5EF4-FFF2-40B4-BE49-F238E27FC236}">
                <a16:creationId xmlns:a16="http://schemas.microsoft.com/office/drawing/2014/main" id="{32D8D57C-8CFD-4EE2-B06C-1DC81ED62B3F}"/>
              </a:ext>
            </a:extLst>
          </p:cNvPr>
          <p:cNvSpPr/>
          <p:nvPr/>
        </p:nvSpPr>
        <p:spPr>
          <a:xfrm>
            <a:off x="2815393" y="3754871"/>
            <a:ext cx="330199" cy="48448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sp>
        <p:nvSpPr>
          <p:cNvPr id="13" name="Rectangle 12">
            <a:extLst>
              <a:ext uri="{FF2B5EF4-FFF2-40B4-BE49-F238E27FC236}">
                <a16:creationId xmlns:a16="http://schemas.microsoft.com/office/drawing/2014/main" id="{30D60CEA-10B3-49A6-9F4D-FD7E5B8D1352}"/>
              </a:ext>
            </a:extLst>
          </p:cNvPr>
          <p:cNvSpPr/>
          <p:nvPr/>
        </p:nvSpPr>
        <p:spPr>
          <a:xfrm>
            <a:off x="2815393" y="4359669"/>
            <a:ext cx="330198" cy="46166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graphicFrame>
        <p:nvGraphicFramePr>
          <p:cNvPr id="17" name="Object 16">
            <a:extLst>
              <a:ext uri="{FF2B5EF4-FFF2-40B4-BE49-F238E27FC236}">
                <a16:creationId xmlns:a16="http://schemas.microsoft.com/office/drawing/2014/main" id="{0951DA1E-00E1-40C8-812A-A4A9519C86AA}"/>
              </a:ext>
            </a:extLst>
          </p:cNvPr>
          <p:cNvGraphicFramePr>
            <a:graphicFrameLocks noChangeAspect="1"/>
          </p:cNvGraphicFramePr>
          <p:nvPr/>
        </p:nvGraphicFramePr>
        <p:xfrm>
          <a:off x="4945063" y="3910756"/>
          <a:ext cx="241300" cy="736600"/>
        </p:xfrm>
        <a:graphic>
          <a:graphicData uri="http://schemas.openxmlformats.org/presentationml/2006/ole">
            <mc:AlternateContent xmlns:mc="http://schemas.openxmlformats.org/markup-compatibility/2006">
              <mc:Choice xmlns:v="urn:schemas-microsoft-com:vml" Requires="v">
                <p:oleObj spid="_x0000_s6147" name="Equation" r:id="rId7" imgW="241200" imgH="736560" progId="Equation.DSMT4">
                  <p:embed/>
                </p:oleObj>
              </mc:Choice>
              <mc:Fallback>
                <p:oleObj name="Equation" r:id="rId7" imgW="241200" imgH="736560" progId="Equation.DSMT4">
                  <p:embed/>
                  <p:pic>
                    <p:nvPicPr>
                      <p:cNvPr id="17" name="Object 16">
                        <a:extLst>
                          <a:ext uri="{FF2B5EF4-FFF2-40B4-BE49-F238E27FC236}">
                            <a16:creationId xmlns:a16="http://schemas.microsoft.com/office/drawing/2014/main" id="{0951DA1E-00E1-40C8-812A-A4A9519C86AA}"/>
                          </a:ext>
                        </a:extLst>
                      </p:cNvPr>
                      <p:cNvPicPr/>
                      <p:nvPr/>
                    </p:nvPicPr>
                    <p:blipFill>
                      <a:blip r:embed="rId8"/>
                      <a:stretch>
                        <a:fillRect/>
                      </a:stretch>
                    </p:blipFill>
                    <p:spPr>
                      <a:xfrm>
                        <a:off x="4945063" y="3910756"/>
                        <a:ext cx="241300" cy="736600"/>
                      </a:xfrm>
                      <a:prstGeom prst="rect">
                        <a:avLst/>
                      </a:prstGeom>
                    </p:spPr>
                  </p:pic>
                </p:oleObj>
              </mc:Fallback>
            </mc:AlternateContent>
          </a:graphicData>
        </a:graphic>
      </p:graphicFrame>
      <p:sp>
        <p:nvSpPr>
          <p:cNvPr id="18" name="Rectangle 17">
            <a:extLst>
              <a:ext uri="{FF2B5EF4-FFF2-40B4-BE49-F238E27FC236}">
                <a16:creationId xmlns:a16="http://schemas.microsoft.com/office/drawing/2014/main" id="{610007AF-C329-4935-8D1F-EBE9C9F63BE4}"/>
              </a:ext>
            </a:extLst>
          </p:cNvPr>
          <p:cNvSpPr/>
          <p:nvPr/>
        </p:nvSpPr>
        <p:spPr>
          <a:xfrm>
            <a:off x="4891187" y="3747984"/>
            <a:ext cx="330199" cy="48448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sp>
        <p:nvSpPr>
          <p:cNvPr id="20" name="Rectangle 19">
            <a:extLst>
              <a:ext uri="{FF2B5EF4-FFF2-40B4-BE49-F238E27FC236}">
                <a16:creationId xmlns:a16="http://schemas.microsoft.com/office/drawing/2014/main" id="{83B2EDAB-64A6-481F-8113-7636C1092C37}"/>
              </a:ext>
            </a:extLst>
          </p:cNvPr>
          <p:cNvSpPr/>
          <p:nvPr/>
        </p:nvSpPr>
        <p:spPr>
          <a:xfrm>
            <a:off x="4891187" y="4352782"/>
            <a:ext cx="330198" cy="46166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graphicFrame>
        <p:nvGraphicFramePr>
          <p:cNvPr id="24" name="Object 23">
            <a:extLst>
              <a:ext uri="{FF2B5EF4-FFF2-40B4-BE49-F238E27FC236}">
                <a16:creationId xmlns:a16="http://schemas.microsoft.com/office/drawing/2014/main" id="{E1431038-E376-436C-9BC5-60306B289D0B}"/>
              </a:ext>
            </a:extLst>
          </p:cNvPr>
          <p:cNvGraphicFramePr>
            <a:graphicFrameLocks noChangeAspect="1"/>
          </p:cNvGraphicFramePr>
          <p:nvPr/>
        </p:nvGraphicFramePr>
        <p:xfrm>
          <a:off x="6996113" y="3910756"/>
          <a:ext cx="228600" cy="723900"/>
        </p:xfrm>
        <a:graphic>
          <a:graphicData uri="http://schemas.openxmlformats.org/presentationml/2006/ole">
            <mc:AlternateContent xmlns:mc="http://schemas.openxmlformats.org/markup-compatibility/2006">
              <mc:Choice xmlns:v="urn:schemas-microsoft-com:vml" Requires="v">
                <p:oleObj spid="_x0000_s6148" name="Equation" r:id="rId9" imgW="228600" imgH="723600" progId="Equation.DSMT4">
                  <p:embed/>
                </p:oleObj>
              </mc:Choice>
              <mc:Fallback>
                <p:oleObj name="Equation" r:id="rId9" imgW="228600" imgH="723600" progId="Equation.DSMT4">
                  <p:embed/>
                  <p:pic>
                    <p:nvPicPr>
                      <p:cNvPr id="24" name="Object 23">
                        <a:extLst>
                          <a:ext uri="{FF2B5EF4-FFF2-40B4-BE49-F238E27FC236}">
                            <a16:creationId xmlns:a16="http://schemas.microsoft.com/office/drawing/2014/main" id="{E1431038-E376-436C-9BC5-60306B289D0B}"/>
                          </a:ext>
                        </a:extLst>
                      </p:cNvPr>
                      <p:cNvPicPr/>
                      <p:nvPr/>
                    </p:nvPicPr>
                    <p:blipFill>
                      <a:blip r:embed="rId10"/>
                      <a:stretch>
                        <a:fillRect/>
                      </a:stretch>
                    </p:blipFill>
                    <p:spPr>
                      <a:xfrm>
                        <a:off x="6996113" y="3910756"/>
                        <a:ext cx="228600" cy="723900"/>
                      </a:xfrm>
                      <a:prstGeom prst="rect">
                        <a:avLst/>
                      </a:prstGeom>
                    </p:spPr>
                  </p:pic>
                </p:oleObj>
              </mc:Fallback>
            </mc:AlternateContent>
          </a:graphicData>
        </a:graphic>
      </p:graphicFrame>
      <p:sp>
        <p:nvSpPr>
          <p:cNvPr id="25" name="Rectangle 24">
            <a:extLst>
              <a:ext uri="{FF2B5EF4-FFF2-40B4-BE49-F238E27FC236}">
                <a16:creationId xmlns:a16="http://schemas.microsoft.com/office/drawing/2014/main" id="{3D474FF2-1C5E-494D-90AD-7C5120DDC1C0}"/>
              </a:ext>
            </a:extLst>
          </p:cNvPr>
          <p:cNvSpPr/>
          <p:nvPr/>
        </p:nvSpPr>
        <p:spPr>
          <a:xfrm>
            <a:off x="6935556" y="3741097"/>
            <a:ext cx="330199" cy="48448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sp>
        <p:nvSpPr>
          <p:cNvPr id="26" name="Rectangle 25">
            <a:extLst>
              <a:ext uri="{FF2B5EF4-FFF2-40B4-BE49-F238E27FC236}">
                <a16:creationId xmlns:a16="http://schemas.microsoft.com/office/drawing/2014/main" id="{C017FF5C-CB63-445B-9A2C-DB09CB1475AA}"/>
              </a:ext>
            </a:extLst>
          </p:cNvPr>
          <p:cNvSpPr/>
          <p:nvPr/>
        </p:nvSpPr>
        <p:spPr>
          <a:xfrm>
            <a:off x="6935556" y="4345895"/>
            <a:ext cx="330198" cy="46166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graphicFrame>
        <p:nvGraphicFramePr>
          <p:cNvPr id="30" name="Object 29">
            <a:extLst>
              <a:ext uri="{FF2B5EF4-FFF2-40B4-BE49-F238E27FC236}">
                <a16:creationId xmlns:a16="http://schemas.microsoft.com/office/drawing/2014/main" id="{D5F87EED-E295-4F85-AD81-78EA67BA6847}"/>
              </a:ext>
            </a:extLst>
          </p:cNvPr>
          <p:cNvGraphicFramePr>
            <a:graphicFrameLocks noChangeAspect="1"/>
          </p:cNvGraphicFramePr>
          <p:nvPr/>
        </p:nvGraphicFramePr>
        <p:xfrm>
          <a:off x="8972550" y="3936791"/>
          <a:ext cx="254000" cy="723900"/>
        </p:xfrm>
        <a:graphic>
          <a:graphicData uri="http://schemas.openxmlformats.org/presentationml/2006/ole">
            <mc:AlternateContent xmlns:mc="http://schemas.openxmlformats.org/markup-compatibility/2006">
              <mc:Choice xmlns:v="urn:schemas-microsoft-com:vml" Requires="v">
                <p:oleObj spid="_x0000_s6149" name="Equation" r:id="rId11" imgW="253800" imgH="723600" progId="Equation.DSMT4">
                  <p:embed/>
                </p:oleObj>
              </mc:Choice>
              <mc:Fallback>
                <p:oleObj name="Equation" r:id="rId11" imgW="253800" imgH="723600" progId="Equation.DSMT4">
                  <p:embed/>
                  <p:pic>
                    <p:nvPicPr>
                      <p:cNvPr id="30" name="Object 29">
                        <a:extLst>
                          <a:ext uri="{FF2B5EF4-FFF2-40B4-BE49-F238E27FC236}">
                            <a16:creationId xmlns:a16="http://schemas.microsoft.com/office/drawing/2014/main" id="{D5F87EED-E295-4F85-AD81-78EA67BA6847}"/>
                          </a:ext>
                        </a:extLst>
                      </p:cNvPr>
                      <p:cNvPicPr/>
                      <p:nvPr/>
                    </p:nvPicPr>
                    <p:blipFill>
                      <a:blip r:embed="rId12"/>
                      <a:stretch>
                        <a:fillRect/>
                      </a:stretch>
                    </p:blipFill>
                    <p:spPr>
                      <a:xfrm>
                        <a:off x="8972550" y="3936791"/>
                        <a:ext cx="254000" cy="723900"/>
                      </a:xfrm>
                      <a:prstGeom prst="rect">
                        <a:avLst/>
                      </a:prstGeom>
                    </p:spPr>
                  </p:pic>
                </p:oleObj>
              </mc:Fallback>
            </mc:AlternateContent>
          </a:graphicData>
        </a:graphic>
      </p:graphicFrame>
      <p:sp>
        <p:nvSpPr>
          <p:cNvPr id="31" name="Rectangle 30">
            <a:extLst>
              <a:ext uri="{FF2B5EF4-FFF2-40B4-BE49-F238E27FC236}">
                <a16:creationId xmlns:a16="http://schemas.microsoft.com/office/drawing/2014/main" id="{6C0D2156-1B94-47AC-B851-2CF26967407D}"/>
              </a:ext>
            </a:extLst>
          </p:cNvPr>
          <p:cNvSpPr/>
          <p:nvPr/>
        </p:nvSpPr>
        <p:spPr>
          <a:xfrm>
            <a:off x="8925295" y="3767138"/>
            <a:ext cx="330199" cy="48448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sp>
        <p:nvSpPr>
          <p:cNvPr id="32" name="Rectangle 31">
            <a:extLst>
              <a:ext uri="{FF2B5EF4-FFF2-40B4-BE49-F238E27FC236}">
                <a16:creationId xmlns:a16="http://schemas.microsoft.com/office/drawing/2014/main" id="{7DBC651C-77A2-43BC-8717-62282CE745B5}"/>
              </a:ext>
            </a:extLst>
          </p:cNvPr>
          <p:cNvSpPr/>
          <p:nvPr/>
        </p:nvSpPr>
        <p:spPr>
          <a:xfrm>
            <a:off x="8925295" y="4371936"/>
            <a:ext cx="330198" cy="46166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sp>
        <p:nvSpPr>
          <p:cNvPr id="7" name="Content Placeholder 2">
            <a:extLst>
              <a:ext uri="{FF2B5EF4-FFF2-40B4-BE49-F238E27FC236}">
                <a16:creationId xmlns:a16="http://schemas.microsoft.com/office/drawing/2014/main" id="{EB038B18-6793-406F-A3A8-9DCC57415279}"/>
              </a:ext>
            </a:extLst>
          </p:cNvPr>
          <p:cNvSpPr txBox="1">
            <a:spLocks/>
          </p:cNvSpPr>
          <p:nvPr/>
        </p:nvSpPr>
        <p:spPr>
          <a:xfrm>
            <a:off x="623888" y="4828923"/>
            <a:ext cx="8602662" cy="1330321"/>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None/>
              <a:tabLst/>
              <a:defRPr/>
            </a:pPr>
            <a:r>
              <a:rPr kumimoji="0" lang="en-GB" sz="1800" b="0" i="0" u="none" strike="noStrike" kern="1200" cap="none" spc="0" normalizeH="0" baseline="0" noProof="0" dirty="0">
                <a:ln>
                  <a:noFill/>
                </a:ln>
                <a:solidFill>
                  <a:srgbClr val="585858"/>
                </a:solidFill>
                <a:effectLst/>
                <a:uLnTx/>
                <a:uFillTx/>
                <a:latin typeface="Arial"/>
                <a:ea typeface="+mn-ea"/>
                <a:cs typeface="+mn-cs"/>
              </a:rPr>
              <a:t>What is the denominator in each fraction? </a:t>
            </a:r>
            <a:r>
              <a:rPr kumimoji="0" lang="en-GB" sz="1800" b="0" i="1" u="none" strike="noStrike" kern="1200" cap="none" spc="0" normalizeH="0" baseline="0" noProof="0" dirty="0">
                <a:ln>
                  <a:noFill/>
                </a:ln>
                <a:solidFill>
                  <a:srgbClr val="585858"/>
                </a:solidFill>
                <a:effectLst/>
                <a:uLnTx/>
                <a:uFillTx/>
                <a:latin typeface="Arial"/>
                <a:ea typeface="+mn-ea"/>
                <a:cs typeface="+mn-cs"/>
              </a:rPr>
              <a:t>The denominator is… because the whole is divided into…</a:t>
            </a:r>
          </a:p>
          <a:p>
            <a:pPr marL="0" marR="0" lvl="0" indent="0"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None/>
              <a:tabLst/>
              <a:defRPr/>
            </a:pPr>
            <a:r>
              <a:rPr kumimoji="0" lang="en-GB" sz="1800" b="0" i="0" u="none" strike="noStrike" kern="1200" cap="none" spc="0" normalizeH="0" baseline="0" noProof="0" dirty="0">
                <a:ln>
                  <a:noFill/>
                </a:ln>
                <a:solidFill>
                  <a:srgbClr val="585858"/>
                </a:solidFill>
                <a:effectLst/>
                <a:uLnTx/>
                <a:uFillTx/>
                <a:latin typeface="Arial"/>
                <a:ea typeface="+mn-ea"/>
                <a:cs typeface="+mn-cs"/>
              </a:rPr>
              <a:t>What is the numerator in each fraction? </a:t>
            </a:r>
            <a:r>
              <a:rPr kumimoji="0" lang="en-GB" sz="1800" b="0" i="1" u="none" strike="noStrike" kern="1200" cap="none" spc="0" normalizeH="0" baseline="0" noProof="0" dirty="0">
                <a:ln>
                  <a:noFill/>
                </a:ln>
                <a:solidFill>
                  <a:srgbClr val="585858"/>
                </a:solidFill>
                <a:effectLst/>
                <a:uLnTx/>
                <a:uFillTx/>
                <a:latin typeface="Arial"/>
                <a:ea typeface="+mn-ea"/>
                <a:cs typeface="+mn-cs"/>
              </a:rPr>
              <a:t>The numerator is… because…</a:t>
            </a: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30357974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13"/>
                                        </p:tgtEl>
                                      </p:cBhvr>
                                    </p:animEffect>
                                    <p:set>
                                      <p:cBhvr>
                                        <p:cTn id="12" dur="1" fill="hold">
                                          <p:stCondLst>
                                            <p:cond delay="499"/>
                                          </p:stCondLst>
                                        </p:cTn>
                                        <p:tgtEl>
                                          <p:spTgt spid="13"/>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0" nodeType="clickEffect">
                                  <p:stCondLst>
                                    <p:cond delay="0"/>
                                  </p:stCondLst>
                                  <p:childTnLst>
                                    <p:animEffect transition="out" filter="fade">
                                      <p:cBhvr>
                                        <p:cTn id="16" dur="500"/>
                                        <p:tgtEl>
                                          <p:spTgt spid="12"/>
                                        </p:tgtEl>
                                      </p:cBhvr>
                                    </p:animEffect>
                                    <p:set>
                                      <p:cBhvr>
                                        <p:cTn id="17" dur="1" fill="hold">
                                          <p:stCondLst>
                                            <p:cond delay="499"/>
                                          </p:stCondLst>
                                        </p:cTn>
                                        <p:tgtEl>
                                          <p:spTgt spid="12"/>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fade">
                                      <p:cBhvr>
                                        <p:cTn id="22" dur="500"/>
                                        <p:tgtEl>
                                          <p:spTgt spid="17"/>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grpId="0" nodeType="clickEffect">
                                  <p:stCondLst>
                                    <p:cond delay="0"/>
                                  </p:stCondLst>
                                  <p:childTnLst>
                                    <p:animEffect transition="out" filter="fade">
                                      <p:cBhvr>
                                        <p:cTn id="26" dur="500"/>
                                        <p:tgtEl>
                                          <p:spTgt spid="20"/>
                                        </p:tgtEl>
                                      </p:cBhvr>
                                    </p:animEffect>
                                    <p:set>
                                      <p:cBhvr>
                                        <p:cTn id="27" dur="1" fill="hold">
                                          <p:stCondLst>
                                            <p:cond delay="499"/>
                                          </p:stCondLst>
                                        </p:cTn>
                                        <p:tgtEl>
                                          <p:spTgt spid="20"/>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10" presetClass="exit" presetSubtype="0" fill="hold" grpId="0" nodeType="clickEffect">
                                  <p:stCondLst>
                                    <p:cond delay="0"/>
                                  </p:stCondLst>
                                  <p:childTnLst>
                                    <p:animEffect transition="out" filter="fade">
                                      <p:cBhvr>
                                        <p:cTn id="31" dur="500"/>
                                        <p:tgtEl>
                                          <p:spTgt spid="18"/>
                                        </p:tgtEl>
                                      </p:cBhvr>
                                    </p:animEffect>
                                    <p:set>
                                      <p:cBhvr>
                                        <p:cTn id="32" dur="1" fill="hold">
                                          <p:stCondLst>
                                            <p:cond delay="499"/>
                                          </p:stCondLst>
                                        </p:cTn>
                                        <p:tgtEl>
                                          <p:spTgt spid="18"/>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24"/>
                                        </p:tgtEl>
                                        <p:attrNameLst>
                                          <p:attrName>style.visibility</p:attrName>
                                        </p:attrNameLst>
                                      </p:cBhvr>
                                      <p:to>
                                        <p:strVal val="visible"/>
                                      </p:to>
                                    </p:set>
                                    <p:animEffect transition="in" filter="fade">
                                      <p:cBhvr>
                                        <p:cTn id="37" dur="500"/>
                                        <p:tgtEl>
                                          <p:spTgt spid="24"/>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xit" presetSubtype="0" fill="hold" grpId="0" nodeType="clickEffect">
                                  <p:stCondLst>
                                    <p:cond delay="0"/>
                                  </p:stCondLst>
                                  <p:childTnLst>
                                    <p:animEffect transition="out" filter="fade">
                                      <p:cBhvr>
                                        <p:cTn id="41" dur="500"/>
                                        <p:tgtEl>
                                          <p:spTgt spid="26"/>
                                        </p:tgtEl>
                                      </p:cBhvr>
                                    </p:animEffect>
                                    <p:set>
                                      <p:cBhvr>
                                        <p:cTn id="42" dur="1" fill="hold">
                                          <p:stCondLst>
                                            <p:cond delay="499"/>
                                          </p:stCondLst>
                                        </p:cTn>
                                        <p:tgtEl>
                                          <p:spTgt spid="26"/>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10" presetClass="exit" presetSubtype="0" fill="hold" grpId="0" nodeType="clickEffect">
                                  <p:stCondLst>
                                    <p:cond delay="0"/>
                                  </p:stCondLst>
                                  <p:childTnLst>
                                    <p:animEffect transition="out" filter="fade">
                                      <p:cBhvr>
                                        <p:cTn id="46" dur="500"/>
                                        <p:tgtEl>
                                          <p:spTgt spid="25"/>
                                        </p:tgtEl>
                                      </p:cBhvr>
                                    </p:animEffect>
                                    <p:set>
                                      <p:cBhvr>
                                        <p:cTn id="47" dur="1" fill="hold">
                                          <p:stCondLst>
                                            <p:cond delay="499"/>
                                          </p:stCondLst>
                                        </p:cTn>
                                        <p:tgtEl>
                                          <p:spTgt spid="25"/>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30"/>
                                        </p:tgtEl>
                                        <p:attrNameLst>
                                          <p:attrName>style.visibility</p:attrName>
                                        </p:attrNameLst>
                                      </p:cBhvr>
                                      <p:to>
                                        <p:strVal val="visible"/>
                                      </p:to>
                                    </p:set>
                                    <p:animEffect transition="in" filter="fade">
                                      <p:cBhvr>
                                        <p:cTn id="52" dur="500"/>
                                        <p:tgtEl>
                                          <p:spTgt spid="30"/>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xit" presetSubtype="0" fill="hold" grpId="0" nodeType="clickEffect">
                                  <p:stCondLst>
                                    <p:cond delay="0"/>
                                  </p:stCondLst>
                                  <p:childTnLst>
                                    <p:animEffect transition="out" filter="fade">
                                      <p:cBhvr>
                                        <p:cTn id="56" dur="500"/>
                                        <p:tgtEl>
                                          <p:spTgt spid="32"/>
                                        </p:tgtEl>
                                      </p:cBhvr>
                                    </p:animEffect>
                                    <p:set>
                                      <p:cBhvr>
                                        <p:cTn id="57" dur="1" fill="hold">
                                          <p:stCondLst>
                                            <p:cond delay="499"/>
                                          </p:stCondLst>
                                        </p:cTn>
                                        <p:tgtEl>
                                          <p:spTgt spid="32"/>
                                        </p:tgtEl>
                                        <p:attrNameLst>
                                          <p:attrName>style.visibility</p:attrName>
                                        </p:attrNameLst>
                                      </p:cBhvr>
                                      <p:to>
                                        <p:strVal val="hidden"/>
                                      </p:to>
                                    </p:set>
                                  </p:childTnLst>
                                </p:cTn>
                              </p:par>
                            </p:childTnLst>
                          </p:cTn>
                        </p:par>
                      </p:childTnLst>
                    </p:cTn>
                  </p:par>
                  <p:par>
                    <p:cTn id="58" fill="hold">
                      <p:stCondLst>
                        <p:cond delay="indefinite"/>
                      </p:stCondLst>
                      <p:childTnLst>
                        <p:par>
                          <p:cTn id="59" fill="hold">
                            <p:stCondLst>
                              <p:cond delay="0"/>
                            </p:stCondLst>
                            <p:childTnLst>
                              <p:par>
                                <p:cTn id="60" presetID="10" presetClass="exit" presetSubtype="0" fill="hold" grpId="0" nodeType="clickEffect">
                                  <p:stCondLst>
                                    <p:cond delay="0"/>
                                  </p:stCondLst>
                                  <p:childTnLst>
                                    <p:animEffect transition="out" filter="fade">
                                      <p:cBhvr>
                                        <p:cTn id="61" dur="500"/>
                                        <p:tgtEl>
                                          <p:spTgt spid="31"/>
                                        </p:tgtEl>
                                      </p:cBhvr>
                                    </p:animEffect>
                                    <p:set>
                                      <p:cBhvr>
                                        <p:cTn id="62" dur="1" fill="hold">
                                          <p:stCondLst>
                                            <p:cond delay="499"/>
                                          </p:stCondLst>
                                        </p:cTn>
                                        <p:tgtEl>
                                          <p:spTgt spid="3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8" grpId="0" animBg="1"/>
      <p:bldP spid="20" grpId="0" animBg="1"/>
      <p:bldP spid="25" grpId="0" animBg="1"/>
      <p:bldP spid="26" grpId="0" animBg="1"/>
      <p:bldP spid="31" grpId="0" animBg="1"/>
      <p:bldP spid="32"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FB500D9-2B5F-4007-B4CE-FCCBAA601F0C}"/>
              </a:ext>
            </a:extLst>
          </p:cNvPr>
          <p:cNvSpPr>
            <a:spLocks noGrp="1"/>
          </p:cNvSpPr>
          <p:nvPr>
            <p:ph type="title"/>
          </p:nvPr>
        </p:nvSpPr>
        <p:spPr/>
        <p:txBody>
          <a:bodyPr/>
          <a:lstStyle/>
          <a:p>
            <a:r>
              <a:rPr lang="en-GB" dirty="0"/>
              <a:t>3F-1 Use and understand fraction notation</a:t>
            </a:r>
          </a:p>
        </p:txBody>
      </p:sp>
      <p:sp>
        <p:nvSpPr>
          <p:cNvPr id="16" name="TextBox 15">
            <a:extLst>
              <a:ext uri="{FF2B5EF4-FFF2-40B4-BE49-F238E27FC236}">
                <a16:creationId xmlns:a16="http://schemas.microsoft.com/office/drawing/2014/main" id="{5980B9A3-CD59-4144-8EA0-A760E962E12C}"/>
              </a:ext>
            </a:extLst>
          </p:cNvPr>
          <p:cNvSpPr txBox="1"/>
          <p:nvPr/>
        </p:nvSpPr>
        <p:spPr>
          <a:xfrm>
            <a:off x="8718626" y="2410667"/>
            <a:ext cx="3311450" cy="2062103"/>
          </a:xfrm>
          <a:prstGeom prst="rect">
            <a:avLst/>
          </a:prstGeom>
          <a:noFill/>
        </p:spPr>
        <p:txBody>
          <a:bodyPr wrap="square" rtlCol="0">
            <a:spAutoFit/>
          </a:bodyPr>
          <a:lstStyle/>
          <a:p>
            <a:pPr marL="342900" marR="0" lvl="0" indent="-34290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Myriad Pro" panose="020B0503030403020204" pitchFamily="34" charset="0"/>
                <a:ea typeface="+mn-ea"/>
                <a:cs typeface="+mn-cs"/>
              </a:rPr>
              <a:t>Which name matches which </a:t>
            </a:r>
            <a:r>
              <a:rPr kumimoji="0" lang="en-GB" sz="2000" b="0" i="0" u="none" strike="noStrike" kern="1200" cap="none" spc="0" normalizeH="0" baseline="0" noProof="0" dirty="0">
                <a:ln>
                  <a:noFill/>
                </a:ln>
                <a:solidFill>
                  <a:srgbClr val="585858"/>
                </a:solidFill>
                <a:effectLst/>
                <a:uLnTx/>
                <a:uFillTx/>
                <a:latin typeface="Arial"/>
                <a:ea typeface="+mn-ea"/>
                <a:cs typeface="+mn-cs"/>
              </a:rPr>
              <a:t>shape</a:t>
            </a:r>
            <a:r>
              <a:rPr kumimoji="0" lang="en-GB" sz="2000" b="0" i="0" u="none" strike="noStrike" kern="1200" cap="none" spc="0" normalizeH="0" baseline="0" noProof="0" dirty="0">
                <a:ln>
                  <a:noFill/>
                </a:ln>
                <a:solidFill>
                  <a:srgbClr val="585858"/>
                </a:solidFill>
                <a:effectLst/>
                <a:uLnTx/>
                <a:uFillTx/>
                <a:latin typeface="Myriad Pro" panose="020B0503030403020204" pitchFamily="34" charset="0"/>
                <a:ea typeface="+mn-ea"/>
                <a:cs typeface="+mn-cs"/>
              </a:rPr>
              <a:t>? </a:t>
            </a:r>
          </a:p>
          <a:p>
            <a:pPr marL="342900" marR="0" lvl="0" indent="-34290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Myriad Pro" panose="020B0503030403020204" pitchFamily="34" charset="0"/>
                <a:ea typeface="+mn-ea"/>
                <a:cs typeface="+mn-cs"/>
              </a:rPr>
              <a:t>Are there any clues?</a:t>
            </a:r>
          </a:p>
          <a:p>
            <a:pPr marL="342900" marR="0" lvl="0" indent="-34290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Myriad Pro" panose="020B0503030403020204" pitchFamily="34" charset="0"/>
                <a:ea typeface="+mn-ea"/>
                <a:cs typeface="+mn-cs"/>
              </a:rPr>
              <a:t>Can you explain your thinking to someone else?</a:t>
            </a:r>
          </a:p>
        </p:txBody>
      </p:sp>
      <p:pic>
        <p:nvPicPr>
          <p:cNvPr id="5" name="Picture 4">
            <a:extLst>
              <a:ext uri="{FF2B5EF4-FFF2-40B4-BE49-F238E27FC236}">
                <a16:creationId xmlns:a16="http://schemas.microsoft.com/office/drawing/2014/main" id="{558DB818-5B3D-4AFB-8E58-B8C7B8448294}"/>
              </a:ext>
            </a:extLst>
          </p:cNvPr>
          <p:cNvPicPr>
            <a:picLocks noChangeAspect="1"/>
          </p:cNvPicPr>
          <p:nvPr/>
        </p:nvPicPr>
        <p:blipFill rotWithShape="1">
          <a:blip r:embed="rId4">
            <a:extLst>
              <a:ext uri="{28A0092B-C50C-407E-A947-70E740481C1C}">
                <a14:useLocalDpi xmlns:a14="http://schemas.microsoft.com/office/drawing/2010/main" val="0"/>
              </a:ext>
            </a:extLst>
          </a:blip>
          <a:srcRect b="-9287"/>
          <a:stretch/>
        </p:blipFill>
        <p:spPr>
          <a:xfrm>
            <a:off x="537970" y="1354970"/>
            <a:ext cx="7907446" cy="2012924"/>
          </a:xfrm>
          <a:prstGeom prst="rect">
            <a:avLst/>
          </a:prstGeom>
        </p:spPr>
      </p:pic>
      <p:graphicFrame>
        <p:nvGraphicFramePr>
          <p:cNvPr id="21" name="Object 20">
            <a:extLst>
              <a:ext uri="{FF2B5EF4-FFF2-40B4-BE49-F238E27FC236}">
                <a16:creationId xmlns:a16="http://schemas.microsoft.com/office/drawing/2014/main" id="{6DCDF20F-0EAA-45FA-8F06-02DEE6CE0B83}"/>
              </a:ext>
            </a:extLst>
          </p:cNvPr>
          <p:cNvGraphicFramePr>
            <a:graphicFrameLocks noChangeAspect="1"/>
          </p:cNvGraphicFramePr>
          <p:nvPr/>
        </p:nvGraphicFramePr>
        <p:xfrm>
          <a:off x="1153944" y="3586965"/>
          <a:ext cx="241300" cy="736600"/>
        </p:xfrm>
        <a:graphic>
          <a:graphicData uri="http://schemas.openxmlformats.org/presentationml/2006/ole">
            <mc:AlternateContent xmlns:mc="http://schemas.openxmlformats.org/markup-compatibility/2006">
              <mc:Choice xmlns:v="urn:schemas-microsoft-com:vml" Requires="v">
                <p:oleObj spid="_x0000_s7170" name="Equation" r:id="rId5" imgW="241200" imgH="736560" progId="Equation.DSMT4">
                  <p:embed/>
                </p:oleObj>
              </mc:Choice>
              <mc:Fallback>
                <p:oleObj name="Equation" r:id="rId5" imgW="241200" imgH="736560" progId="Equation.DSMT4">
                  <p:embed/>
                  <p:pic>
                    <p:nvPicPr>
                      <p:cNvPr id="21" name="Object 20">
                        <a:extLst>
                          <a:ext uri="{FF2B5EF4-FFF2-40B4-BE49-F238E27FC236}">
                            <a16:creationId xmlns:a16="http://schemas.microsoft.com/office/drawing/2014/main" id="{6DCDF20F-0EAA-45FA-8F06-02DEE6CE0B83}"/>
                          </a:ext>
                        </a:extLst>
                      </p:cNvPr>
                      <p:cNvPicPr/>
                      <p:nvPr/>
                    </p:nvPicPr>
                    <p:blipFill>
                      <a:blip r:embed="rId6"/>
                      <a:stretch>
                        <a:fillRect/>
                      </a:stretch>
                    </p:blipFill>
                    <p:spPr>
                      <a:xfrm>
                        <a:off x="1153944" y="3586965"/>
                        <a:ext cx="241300" cy="736600"/>
                      </a:xfrm>
                      <a:prstGeom prst="rect">
                        <a:avLst/>
                      </a:prstGeom>
                    </p:spPr>
                  </p:pic>
                </p:oleObj>
              </mc:Fallback>
            </mc:AlternateContent>
          </a:graphicData>
        </a:graphic>
      </p:graphicFrame>
      <p:graphicFrame>
        <p:nvGraphicFramePr>
          <p:cNvPr id="27" name="Object 26">
            <a:extLst>
              <a:ext uri="{FF2B5EF4-FFF2-40B4-BE49-F238E27FC236}">
                <a16:creationId xmlns:a16="http://schemas.microsoft.com/office/drawing/2014/main" id="{C3203492-9D4C-4462-82C9-87B165FE79C2}"/>
              </a:ext>
            </a:extLst>
          </p:cNvPr>
          <p:cNvGraphicFramePr>
            <a:graphicFrameLocks noChangeAspect="1"/>
          </p:cNvGraphicFramePr>
          <p:nvPr/>
        </p:nvGraphicFramePr>
        <p:xfrm>
          <a:off x="2924501" y="3596381"/>
          <a:ext cx="254000" cy="736600"/>
        </p:xfrm>
        <a:graphic>
          <a:graphicData uri="http://schemas.openxmlformats.org/presentationml/2006/ole">
            <mc:AlternateContent xmlns:mc="http://schemas.openxmlformats.org/markup-compatibility/2006">
              <mc:Choice xmlns:v="urn:schemas-microsoft-com:vml" Requires="v">
                <p:oleObj spid="_x0000_s7171" name="Equation" r:id="rId7" imgW="253800" imgH="736560" progId="Equation.DSMT4">
                  <p:embed/>
                </p:oleObj>
              </mc:Choice>
              <mc:Fallback>
                <p:oleObj name="Equation" r:id="rId7" imgW="253800" imgH="736560" progId="Equation.DSMT4">
                  <p:embed/>
                  <p:pic>
                    <p:nvPicPr>
                      <p:cNvPr id="27" name="Object 26">
                        <a:extLst>
                          <a:ext uri="{FF2B5EF4-FFF2-40B4-BE49-F238E27FC236}">
                            <a16:creationId xmlns:a16="http://schemas.microsoft.com/office/drawing/2014/main" id="{C3203492-9D4C-4462-82C9-87B165FE79C2}"/>
                          </a:ext>
                        </a:extLst>
                      </p:cNvPr>
                      <p:cNvPicPr/>
                      <p:nvPr/>
                    </p:nvPicPr>
                    <p:blipFill>
                      <a:blip r:embed="rId8"/>
                      <a:stretch>
                        <a:fillRect/>
                      </a:stretch>
                    </p:blipFill>
                    <p:spPr>
                      <a:xfrm>
                        <a:off x="2924501" y="3596381"/>
                        <a:ext cx="254000" cy="736600"/>
                      </a:xfrm>
                      <a:prstGeom prst="rect">
                        <a:avLst/>
                      </a:prstGeom>
                    </p:spPr>
                  </p:pic>
                </p:oleObj>
              </mc:Fallback>
            </mc:AlternateContent>
          </a:graphicData>
        </a:graphic>
      </p:graphicFrame>
      <p:graphicFrame>
        <p:nvGraphicFramePr>
          <p:cNvPr id="33" name="Object 32">
            <a:extLst>
              <a:ext uri="{FF2B5EF4-FFF2-40B4-BE49-F238E27FC236}">
                <a16:creationId xmlns:a16="http://schemas.microsoft.com/office/drawing/2014/main" id="{4C252D6A-6500-4B41-BC9C-CAC71A4D551C}"/>
              </a:ext>
            </a:extLst>
          </p:cNvPr>
          <p:cNvGraphicFramePr>
            <a:graphicFrameLocks noChangeAspect="1"/>
          </p:cNvGraphicFramePr>
          <p:nvPr/>
        </p:nvGraphicFramePr>
        <p:xfrm>
          <a:off x="4691766" y="3590030"/>
          <a:ext cx="241300" cy="736600"/>
        </p:xfrm>
        <a:graphic>
          <a:graphicData uri="http://schemas.openxmlformats.org/presentationml/2006/ole">
            <mc:AlternateContent xmlns:mc="http://schemas.openxmlformats.org/markup-compatibility/2006">
              <mc:Choice xmlns:v="urn:schemas-microsoft-com:vml" Requires="v">
                <p:oleObj spid="_x0000_s7172" name="Equation" r:id="rId9" imgW="241200" imgH="736560" progId="Equation.DSMT4">
                  <p:embed/>
                </p:oleObj>
              </mc:Choice>
              <mc:Fallback>
                <p:oleObj name="Equation" r:id="rId9" imgW="241200" imgH="736560" progId="Equation.DSMT4">
                  <p:embed/>
                  <p:pic>
                    <p:nvPicPr>
                      <p:cNvPr id="33" name="Object 32">
                        <a:extLst>
                          <a:ext uri="{FF2B5EF4-FFF2-40B4-BE49-F238E27FC236}">
                            <a16:creationId xmlns:a16="http://schemas.microsoft.com/office/drawing/2014/main" id="{4C252D6A-6500-4B41-BC9C-CAC71A4D551C}"/>
                          </a:ext>
                        </a:extLst>
                      </p:cNvPr>
                      <p:cNvPicPr/>
                      <p:nvPr/>
                    </p:nvPicPr>
                    <p:blipFill>
                      <a:blip r:embed="rId10"/>
                      <a:stretch>
                        <a:fillRect/>
                      </a:stretch>
                    </p:blipFill>
                    <p:spPr>
                      <a:xfrm>
                        <a:off x="4691766" y="3590030"/>
                        <a:ext cx="241300" cy="736600"/>
                      </a:xfrm>
                      <a:prstGeom prst="rect">
                        <a:avLst/>
                      </a:prstGeom>
                    </p:spPr>
                  </p:pic>
                </p:oleObj>
              </mc:Fallback>
            </mc:AlternateContent>
          </a:graphicData>
        </a:graphic>
      </p:graphicFrame>
      <p:graphicFrame>
        <p:nvGraphicFramePr>
          <p:cNvPr id="36" name="Object 35">
            <a:extLst>
              <a:ext uri="{FF2B5EF4-FFF2-40B4-BE49-F238E27FC236}">
                <a16:creationId xmlns:a16="http://schemas.microsoft.com/office/drawing/2014/main" id="{50706B99-7F0A-4F39-8F43-05EB7B55F535}"/>
              </a:ext>
            </a:extLst>
          </p:cNvPr>
          <p:cNvGraphicFramePr>
            <a:graphicFrameLocks noChangeAspect="1"/>
          </p:cNvGraphicFramePr>
          <p:nvPr/>
        </p:nvGraphicFramePr>
        <p:xfrm>
          <a:off x="6359241" y="3590249"/>
          <a:ext cx="254000" cy="723900"/>
        </p:xfrm>
        <a:graphic>
          <a:graphicData uri="http://schemas.openxmlformats.org/presentationml/2006/ole">
            <mc:AlternateContent xmlns:mc="http://schemas.openxmlformats.org/markup-compatibility/2006">
              <mc:Choice xmlns:v="urn:schemas-microsoft-com:vml" Requires="v">
                <p:oleObj spid="_x0000_s7173" name="Equation" r:id="rId11" imgW="253800" imgH="723600" progId="Equation.DSMT4">
                  <p:embed/>
                </p:oleObj>
              </mc:Choice>
              <mc:Fallback>
                <p:oleObj name="Equation" r:id="rId11" imgW="253800" imgH="723600" progId="Equation.DSMT4">
                  <p:embed/>
                  <p:pic>
                    <p:nvPicPr>
                      <p:cNvPr id="36" name="Object 35">
                        <a:extLst>
                          <a:ext uri="{FF2B5EF4-FFF2-40B4-BE49-F238E27FC236}">
                            <a16:creationId xmlns:a16="http://schemas.microsoft.com/office/drawing/2014/main" id="{50706B99-7F0A-4F39-8F43-05EB7B55F535}"/>
                          </a:ext>
                        </a:extLst>
                      </p:cNvPr>
                      <p:cNvPicPr/>
                      <p:nvPr/>
                    </p:nvPicPr>
                    <p:blipFill>
                      <a:blip r:embed="rId12"/>
                      <a:stretch>
                        <a:fillRect/>
                      </a:stretch>
                    </p:blipFill>
                    <p:spPr>
                      <a:xfrm>
                        <a:off x="6359241" y="3590249"/>
                        <a:ext cx="254000" cy="723900"/>
                      </a:xfrm>
                      <a:prstGeom prst="rect">
                        <a:avLst/>
                      </a:prstGeom>
                    </p:spPr>
                  </p:pic>
                </p:oleObj>
              </mc:Fallback>
            </mc:AlternateContent>
          </a:graphicData>
        </a:graphic>
      </p:graphicFrame>
      <p:graphicFrame>
        <p:nvGraphicFramePr>
          <p:cNvPr id="6" name="Object 5">
            <a:extLst>
              <a:ext uri="{FF2B5EF4-FFF2-40B4-BE49-F238E27FC236}">
                <a16:creationId xmlns:a16="http://schemas.microsoft.com/office/drawing/2014/main" id="{87DE9F0D-CFDB-4D47-9B36-78B153FBBBE9}"/>
              </a:ext>
            </a:extLst>
          </p:cNvPr>
          <p:cNvGraphicFramePr>
            <a:graphicFrameLocks noChangeAspect="1"/>
          </p:cNvGraphicFramePr>
          <p:nvPr/>
        </p:nvGraphicFramePr>
        <p:xfrm>
          <a:off x="7868306" y="3610996"/>
          <a:ext cx="228600" cy="723900"/>
        </p:xfrm>
        <a:graphic>
          <a:graphicData uri="http://schemas.openxmlformats.org/presentationml/2006/ole">
            <mc:AlternateContent xmlns:mc="http://schemas.openxmlformats.org/markup-compatibility/2006">
              <mc:Choice xmlns:v="urn:schemas-microsoft-com:vml" Requires="v">
                <p:oleObj spid="_x0000_s7174" name="Equation" r:id="rId13" imgW="228600" imgH="723600" progId="Equation.DSMT4">
                  <p:embed/>
                </p:oleObj>
              </mc:Choice>
              <mc:Fallback>
                <p:oleObj name="Equation" r:id="rId13" imgW="228600" imgH="723600" progId="Equation.DSMT4">
                  <p:embed/>
                  <p:pic>
                    <p:nvPicPr>
                      <p:cNvPr id="6" name="Object 5">
                        <a:extLst>
                          <a:ext uri="{FF2B5EF4-FFF2-40B4-BE49-F238E27FC236}">
                            <a16:creationId xmlns:a16="http://schemas.microsoft.com/office/drawing/2014/main" id="{87DE9F0D-CFDB-4D47-9B36-78B153FBBBE9}"/>
                          </a:ext>
                        </a:extLst>
                      </p:cNvPr>
                      <p:cNvPicPr/>
                      <p:nvPr/>
                    </p:nvPicPr>
                    <p:blipFill>
                      <a:blip r:embed="rId14"/>
                      <a:stretch>
                        <a:fillRect/>
                      </a:stretch>
                    </p:blipFill>
                    <p:spPr>
                      <a:xfrm>
                        <a:off x="7868306" y="3610996"/>
                        <a:ext cx="228600" cy="723900"/>
                      </a:xfrm>
                      <a:prstGeom prst="rect">
                        <a:avLst/>
                      </a:prstGeom>
                    </p:spPr>
                  </p:pic>
                </p:oleObj>
              </mc:Fallback>
            </mc:AlternateContent>
          </a:graphicData>
        </a:graphic>
      </p:graphicFrame>
      <p:sp>
        <p:nvSpPr>
          <p:cNvPr id="51" name="TextBox 50">
            <a:extLst>
              <a:ext uri="{FF2B5EF4-FFF2-40B4-BE49-F238E27FC236}">
                <a16:creationId xmlns:a16="http://schemas.microsoft.com/office/drawing/2014/main" id="{B117E192-61EF-407C-9E8C-6CCF657824D6}"/>
              </a:ext>
            </a:extLst>
          </p:cNvPr>
          <p:cNvSpPr txBox="1"/>
          <p:nvPr/>
        </p:nvSpPr>
        <p:spPr>
          <a:xfrm>
            <a:off x="472899" y="5379922"/>
            <a:ext cx="1776907" cy="461665"/>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400" b="0" i="0" u="none" strike="noStrike" kern="1200" cap="none" spc="0" normalizeH="0" baseline="0" noProof="0" dirty="0">
                <a:ln>
                  <a:noFill/>
                </a:ln>
                <a:solidFill>
                  <a:srgbClr val="000000"/>
                </a:solidFill>
                <a:effectLst/>
                <a:uLnTx/>
                <a:uFillTx/>
                <a:latin typeface="Myriad Pro" panose="020B0503030403020204" pitchFamily="34" charset="0"/>
                <a:ea typeface="+mn-ea"/>
                <a:cs typeface="+mn-cs"/>
              </a:rPr>
              <a:t>one-quarter</a:t>
            </a:r>
          </a:p>
        </p:txBody>
      </p:sp>
      <p:sp>
        <p:nvSpPr>
          <p:cNvPr id="55" name="TextBox 54">
            <a:extLst>
              <a:ext uri="{FF2B5EF4-FFF2-40B4-BE49-F238E27FC236}">
                <a16:creationId xmlns:a16="http://schemas.microsoft.com/office/drawing/2014/main" id="{05689412-F0D4-4473-BC25-BD94A6ABA717}"/>
              </a:ext>
            </a:extLst>
          </p:cNvPr>
          <p:cNvSpPr txBox="1"/>
          <p:nvPr/>
        </p:nvSpPr>
        <p:spPr>
          <a:xfrm>
            <a:off x="2251913" y="5164856"/>
            <a:ext cx="1776907" cy="461665"/>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400" b="0" i="0" u="none" strike="noStrike" kern="1200" cap="none" spc="0" normalizeH="0" baseline="0" noProof="0" dirty="0">
                <a:ln>
                  <a:noFill/>
                </a:ln>
                <a:solidFill>
                  <a:srgbClr val="000000"/>
                </a:solidFill>
                <a:effectLst/>
                <a:uLnTx/>
                <a:uFillTx/>
                <a:latin typeface="Myriad Pro" panose="020B0503030403020204" pitchFamily="34" charset="0"/>
                <a:ea typeface="+mn-ea"/>
                <a:cs typeface="+mn-cs"/>
              </a:rPr>
              <a:t>one-third</a:t>
            </a:r>
          </a:p>
        </p:txBody>
      </p:sp>
      <p:sp>
        <p:nvSpPr>
          <p:cNvPr id="57" name="TextBox 56">
            <a:extLst>
              <a:ext uri="{FF2B5EF4-FFF2-40B4-BE49-F238E27FC236}">
                <a16:creationId xmlns:a16="http://schemas.microsoft.com/office/drawing/2014/main" id="{9D69B0E0-2E1B-42BC-B9D8-D9A970FE4C75}"/>
              </a:ext>
            </a:extLst>
          </p:cNvPr>
          <p:cNvSpPr txBox="1"/>
          <p:nvPr/>
        </p:nvSpPr>
        <p:spPr>
          <a:xfrm>
            <a:off x="3829736" y="5594989"/>
            <a:ext cx="1776907" cy="461665"/>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400" b="0" i="0" u="none" strike="noStrike" kern="1200" cap="none" spc="0" normalizeH="0" baseline="0" noProof="0" dirty="0">
                <a:ln>
                  <a:noFill/>
                </a:ln>
                <a:solidFill>
                  <a:srgbClr val="000000"/>
                </a:solidFill>
                <a:effectLst/>
                <a:uLnTx/>
                <a:uFillTx/>
                <a:latin typeface="Myriad Pro" panose="020B0503030403020204" pitchFamily="34" charset="0"/>
                <a:ea typeface="+mn-ea"/>
                <a:cs typeface="+mn-cs"/>
              </a:rPr>
              <a:t>one-half</a:t>
            </a:r>
          </a:p>
        </p:txBody>
      </p:sp>
      <p:sp>
        <p:nvSpPr>
          <p:cNvPr id="59" name="TextBox 58">
            <a:extLst>
              <a:ext uri="{FF2B5EF4-FFF2-40B4-BE49-F238E27FC236}">
                <a16:creationId xmlns:a16="http://schemas.microsoft.com/office/drawing/2014/main" id="{E763DEDA-045E-442E-8E31-73EC11AD4EA6}"/>
              </a:ext>
            </a:extLst>
          </p:cNvPr>
          <p:cNvSpPr txBox="1"/>
          <p:nvPr/>
        </p:nvSpPr>
        <p:spPr>
          <a:xfrm>
            <a:off x="5411773" y="5164856"/>
            <a:ext cx="1776907" cy="461665"/>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400" b="0" i="0" u="none" strike="noStrike" kern="1200" cap="none" spc="0" normalizeH="0" baseline="0" noProof="0" dirty="0">
                <a:ln>
                  <a:noFill/>
                </a:ln>
                <a:solidFill>
                  <a:srgbClr val="000000"/>
                </a:solidFill>
                <a:effectLst/>
                <a:uLnTx/>
                <a:uFillTx/>
                <a:latin typeface="Myriad Pro" panose="020B0503030403020204" pitchFamily="34" charset="0"/>
                <a:ea typeface="+mn-ea"/>
                <a:cs typeface="+mn-cs"/>
              </a:rPr>
              <a:t>one-sixth</a:t>
            </a:r>
          </a:p>
        </p:txBody>
      </p:sp>
      <p:sp>
        <p:nvSpPr>
          <p:cNvPr id="61" name="TextBox 60">
            <a:extLst>
              <a:ext uri="{FF2B5EF4-FFF2-40B4-BE49-F238E27FC236}">
                <a16:creationId xmlns:a16="http://schemas.microsoft.com/office/drawing/2014/main" id="{12980980-D700-4578-B6D9-D3C256AA4EAA}"/>
              </a:ext>
            </a:extLst>
          </p:cNvPr>
          <p:cNvSpPr txBox="1"/>
          <p:nvPr/>
        </p:nvSpPr>
        <p:spPr>
          <a:xfrm>
            <a:off x="6979853" y="5546677"/>
            <a:ext cx="1776907" cy="461665"/>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400" b="0" i="0" u="none" strike="noStrike" kern="1200" cap="none" spc="0" normalizeH="0" baseline="0" noProof="0" dirty="0">
                <a:ln>
                  <a:noFill/>
                </a:ln>
                <a:solidFill>
                  <a:srgbClr val="000000"/>
                </a:solidFill>
                <a:effectLst/>
                <a:uLnTx/>
                <a:uFillTx/>
                <a:latin typeface="Myriad Pro" panose="020B0503030403020204" pitchFamily="34" charset="0"/>
                <a:ea typeface="+mn-ea"/>
                <a:cs typeface="+mn-cs"/>
              </a:rPr>
              <a:t>one-fifth</a:t>
            </a:r>
          </a:p>
        </p:txBody>
      </p:sp>
    </p:spTree>
    <p:extLst>
      <p:ext uri="{BB962C8B-B14F-4D97-AF65-F5344CB8AC3E}">
        <p14:creationId xmlns:p14="http://schemas.microsoft.com/office/powerpoint/2010/main" val="15639536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4" presetClass="path" presetSubtype="0" accel="50000" decel="50000" fill="hold" grpId="0" nodeType="clickEffect">
                                  <p:stCondLst>
                                    <p:cond delay="0"/>
                                  </p:stCondLst>
                                  <p:childTnLst>
                                    <p:animMotion origin="layout" path="M -2.08333E-6 -4.07407E-6 L -0.15794 -0.05486 " pathEditMode="relative" rAng="0" ptsTypes="AA">
                                      <p:cBhvr>
                                        <p:cTn id="6" dur="2000" fill="hold"/>
                                        <p:tgtEl>
                                          <p:spTgt spid="55"/>
                                        </p:tgtEl>
                                        <p:attrNameLst>
                                          <p:attrName>ppt_x</p:attrName>
                                          <p:attrName>ppt_y</p:attrName>
                                        </p:attrNameLst>
                                      </p:cBhvr>
                                      <p:rCtr x="-7904" y="-2755"/>
                                    </p:animMotion>
                                  </p:childTnLst>
                                </p:cTn>
                              </p:par>
                            </p:childTnLst>
                          </p:cTn>
                        </p:par>
                      </p:childTnLst>
                    </p:cTn>
                  </p:par>
                  <p:par>
                    <p:cTn id="7" fill="hold">
                      <p:stCondLst>
                        <p:cond delay="indefinite"/>
                      </p:stCondLst>
                      <p:childTnLst>
                        <p:par>
                          <p:cTn id="8" fill="hold">
                            <p:stCondLst>
                              <p:cond delay="0"/>
                            </p:stCondLst>
                            <p:childTnLst>
                              <p:par>
                                <p:cTn id="9" presetID="64" presetClass="path" presetSubtype="0" accel="50000" decel="50000" fill="hold" grpId="0" nodeType="clickEffect">
                                  <p:stCondLst>
                                    <p:cond delay="0"/>
                                  </p:stCondLst>
                                  <p:childTnLst>
                                    <p:animMotion origin="layout" path="M -2.5E-6 -1.11111E-6 L -0.39023 -0.11065 " pathEditMode="relative" rAng="0" ptsTypes="AA">
                                      <p:cBhvr>
                                        <p:cTn id="10" dur="2000" fill="hold"/>
                                        <p:tgtEl>
                                          <p:spTgt spid="61"/>
                                        </p:tgtEl>
                                        <p:attrNameLst>
                                          <p:attrName>ppt_x</p:attrName>
                                          <p:attrName>ppt_y</p:attrName>
                                        </p:attrNameLst>
                                      </p:cBhvr>
                                      <p:rCtr x="-19518" y="-5532"/>
                                    </p:animMotion>
                                  </p:childTnLst>
                                </p:cTn>
                              </p:par>
                            </p:childTnLst>
                          </p:cTn>
                        </p:par>
                      </p:childTnLst>
                    </p:cTn>
                  </p:par>
                  <p:par>
                    <p:cTn id="11" fill="hold">
                      <p:stCondLst>
                        <p:cond delay="indefinite"/>
                      </p:stCondLst>
                      <p:childTnLst>
                        <p:par>
                          <p:cTn id="12" fill="hold">
                            <p:stCondLst>
                              <p:cond delay="0"/>
                            </p:stCondLst>
                            <p:childTnLst>
                              <p:par>
                                <p:cTn id="13" presetID="64" presetClass="path" presetSubtype="0" accel="50000" decel="50000" fill="hold" grpId="0" nodeType="clickEffect">
                                  <p:stCondLst>
                                    <p:cond delay="0"/>
                                  </p:stCondLst>
                                  <p:childTnLst>
                                    <p:animMotion origin="layout" path="M 3.33333E-6 -4.07407E-6 L -0.12149 -0.05486 " pathEditMode="relative" rAng="0" ptsTypes="AA">
                                      <p:cBhvr>
                                        <p:cTn id="14" dur="2000" fill="hold"/>
                                        <p:tgtEl>
                                          <p:spTgt spid="59"/>
                                        </p:tgtEl>
                                        <p:attrNameLst>
                                          <p:attrName>ppt_x</p:attrName>
                                          <p:attrName>ppt_y</p:attrName>
                                        </p:attrNameLst>
                                      </p:cBhvr>
                                      <p:rCtr x="-6081" y="-2755"/>
                                    </p:animMotion>
                                  </p:childTnLst>
                                </p:cTn>
                              </p:par>
                            </p:childTnLst>
                          </p:cTn>
                        </p:par>
                      </p:childTnLst>
                    </p:cTn>
                  </p:par>
                  <p:par>
                    <p:cTn id="15" fill="hold">
                      <p:stCondLst>
                        <p:cond delay="indefinite"/>
                      </p:stCondLst>
                      <p:childTnLst>
                        <p:par>
                          <p:cTn id="16" fill="hold">
                            <p:stCondLst>
                              <p:cond delay="0"/>
                            </p:stCondLst>
                            <p:childTnLst>
                              <p:par>
                                <p:cTn id="17" presetID="64" presetClass="path" presetSubtype="0" accel="50000" decel="50000" fill="hold" grpId="0" nodeType="clickEffect">
                                  <p:stCondLst>
                                    <p:cond delay="0"/>
                                  </p:stCondLst>
                                  <p:childTnLst>
                                    <p:animMotion origin="layout" path="M 1.38778E-17 4.44444E-6 L 0.41901 -0.1176 " pathEditMode="relative" rAng="0" ptsTypes="AA">
                                      <p:cBhvr>
                                        <p:cTn id="18" dur="2000" fill="hold"/>
                                        <p:tgtEl>
                                          <p:spTgt spid="51"/>
                                        </p:tgtEl>
                                        <p:attrNameLst>
                                          <p:attrName>ppt_x</p:attrName>
                                          <p:attrName>ppt_y</p:attrName>
                                        </p:attrNameLst>
                                      </p:cBhvr>
                                      <p:rCtr x="20951" y="-5880"/>
                                    </p:animMotion>
                                  </p:childTnLst>
                                </p:cTn>
                              </p:par>
                            </p:childTnLst>
                          </p:cTn>
                        </p:par>
                      </p:childTnLst>
                    </p:cTn>
                  </p:par>
                  <p:par>
                    <p:cTn id="19" fill="hold">
                      <p:stCondLst>
                        <p:cond delay="indefinite"/>
                      </p:stCondLst>
                      <p:childTnLst>
                        <p:par>
                          <p:cTn id="20" fill="hold">
                            <p:stCondLst>
                              <p:cond delay="0"/>
                            </p:stCondLst>
                            <p:childTnLst>
                              <p:par>
                                <p:cTn id="21" presetID="64" presetClass="path" presetSubtype="0" accel="50000" decel="50000" fill="hold" grpId="0" nodeType="clickEffect">
                                  <p:stCondLst>
                                    <p:cond delay="0"/>
                                  </p:stCondLst>
                                  <p:childTnLst>
                                    <p:animMotion origin="layout" path="M 8.33333E-7 4.44444E-6 L 0.27409 -0.11968 " pathEditMode="relative" rAng="0" ptsTypes="AA">
                                      <p:cBhvr>
                                        <p:cTn id="22" dur="2000" fill="hold"/>
                                        <p:tgtEl>
                                          <p:spTgt spid="57"/>
                                        </p:tgtEl>
                                        <p:attrNameLst>
                                          <p:attrName>ppt_x</p:attrName>
                                          <p:attrName>ppt_y</p:attrName>
                                        </p:attrNameLst>
                                      </p:cBhvr>
                                      <p:rCtr x="13698" y="-5995"/>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p:bldP spid="55" grpId="0"/>
      <p:bldP spid="57" grpId="0"/>
      <p:bldP spid="59" grpId="0"/>
      <p:bldP spid="61"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B286615-7DF9-4631-82D6-5FA914F77F9D}"/>
              </a:ext>
            </a:extLst>
          </p:cNvPr>
          <p:cNvSpPr>
            <a:spLocks noGrp="1"/>
          </p:cNvSpPr>
          <p:nvPr>
            <p:ph type="title"/>
          </p:nvPr>
        </p:nvSpPr>
        <p:spPr/>
        <p:txBody>
          <a:bodyPr/>
          <a:lstStyle/>
          <a:p>
            <a:r>
              <a:rPr lang="en-GB" dirty="0"/>
              <a:t>3F-1 Use and understand fraction notation</a:t>
            </a:r>
          </a:p>
        </p:txBody>
      </p:sp>
      <p:pic>
        <p:nvPicPr>
          <p:cNvPr id="5" name="Picture 4">
            <a:extLst>
              <a:ext uri="{FF2B5EF4-FFF2-40B4-BE49-F238E27FC236}">
                <a16:creationId xmlns:a16="http://schemas.microsoft.com/office/drawing/2014/main" id="{226CD6C3-8215-40B9-9112-7A4A5ABA0BB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478592"/>
            <a:ext cx="6662245" cy="4037971"/>
          </a:xfrm>
          <a:prstGeom prst="rect">
            <a:avLst/>
          </a:prstGeom>
        </p:spPr>
      </p:pic>
      <mc:AlternateContent xmlns:mc="http://schemas.openxmlformats.org/markup-compatibility/2006">
        <mc:Choice xmlns:a14="http://schemas.microsoft.com/office/drawing/2010/main" Requires="a14">
          <p:sp>
            <p:nvSpPr>
              <p:cNvPr id="10" name="Content Placeholder 2">
                <a:extLst>
                  <a:ext uri="{FF2B5EF4-FFF2-40B4-BE49-F238E27FC236}">
                    <a16:creationId xmlns:a16="http://schemas.microsoft.com/office/drawing/2014/main" id="{1343D504-7B1A-4E2B-96C3-7E91B1FFA16F}"/>
                  </a:ext>
                </a:extLst>
              </p:cNvPr>
              <p:cNvSpPr txBox="1">
                <a:spLocks/>
              </p:cNvSpPr>
              <p:nvPr/>
            </p:nvSpPr>
            <p:spPr>
              <a:xfrm>
                <a:off x="6177724" y="1232850"/>
                <a:ext cx="5280851" cy="3341781"/>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Practise moving between the name, written notation and visual representation for a fraction.</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How do we say </a:t>
                </a:r>
                <a14:m>
                  <m:oMath xmlns:m="http://schemas.openxmlformats.org/officeDocument/2006/math">
                    <m:f>
                      <m:fPr>
                        <m:ctrlP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ctrlPr>
                      </m:fPr>
                      <m:num>
                        <m: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1</m:t>
                        </m:r>
                      </m:num>
                      <m:den>
                        <m: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7</m:t>
                        </m:r>
                      </m:den>
                    </m:f>
                  </m:oMath>
                </a14:m>
                <a:r>
                  <a:rPr kumimoji="0" lang="en-GB" sz="2000" b="0" i="0" u="none" strike="noStrike" kern="1200" cap="none" spc="0" normalizeH="0" noProof="0" dirty="0">
                    <a:ln>
                      <a:noFill/>
                    </a:ln>
                    <a:solidFill>
                      <a:srgbClr val="585858"/>
                    </a:solidFill>
                    <a:effectLst/>
                    <a:uLnTx/>
                    <a:uFillTx/>
                    <a:latin typeface="Arial"/>
                    <a:ea typeface="+mn-ea"/>
                    <a:cs typeface="+mn-cs"/>
                  </a:rPr>
                  <a:t> in words</a:t>
                </a:r>
                <a:r>
                  <a:rPr kumimoji="0" lang="en-GB" sz="2000" b="0" i="0" u="none" strike="noStrike" kern="1200" cap="none" spc="0" normalizeH="0" baseline="0" noProof="0" dirty="0">
                    <a:ln>
                      <a:noFill/>
                    </a:ln>
                    <a:solidFill>
                      <a:srgbClr val="585858"/>
                    </a:solidFill>
                    <a:effectLst/>
                    <a:uLnTx/>
                    <a:uFillTx/>
                    <a:latin typeface="Arial"/>
                    <a:ea typeface="+mn-ea"/>
                    <a:cs typeface="+mn-cs"/>
                  </a:rPr>
                  <a:t>?</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How do we write one-twelfth. As you write, use the sentences again: </a:t>
                </a:r>
                <a:r>
                  <a:rPr kumimoji="0" lang="en-GB" sz="2000" b="0" i="1" u="none" strike="noStrike" kern="1200" cap="none" spc="0" normalizeH="0" baseline="0" noProof="0" dirty="0">
                    <a:ln>
                      <a:noFill/>
                    </a:ln>
                    <a:solidFill>
                      <a:srgbClr val="585858"/>
                    </a:solidFill>
                    <a:effectLst/>
                    <a:uLnTx/>
                    <a:uFillTx/>
                    <a:latin typeface="Myriad Pro" panose="020B0503030403020204" pitchFamily="34" charset="0"/>
                    <a:ea typeface="+mn-ea"/>
                    <a:cs typeface="+mn-cs"/>
                  </a:rPr>
                  <a:t>The whole has been divided... </a:t>
                </a:r>
                <a:r>
                  <a:rPr kumimoji="0" lang="en-GB" sz="2000" b="0" i="0" u="none" strike="noStrike" kern="1200" cap="none" spc="0" normalizeH="0" baseline="0" noProof="0" dirty="0">
                    <a:ln>
                      <a:noFill/>
                    </a:ln>
                    <a:solidFill>
                      <a:srgbClr val="585858"/>
                    </a:solidFill>
                    <a:effectLst/>
                    <a:uLnTx/>
                    <a:uFillTx/>
                    <a:latin typeface="Arial"/>
                    <a:ea typeface="+mn-ea"/>
                    <a:cs typeface="+mn-cs"/>
                  </a:rPr>
                  <a:t> </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Make some cards like these of different unit fractions and play a matching game by turning the cards over.  </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Who is the first to collect a whole set of three matching cards?</a:t>
                </a: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mc:Choice>
        <mc:Fallback>
          <p:sp>
            <p:nvSpPr>
              <p:cNvPr id="10" name="Content Placeholder 2">
                <a:extLst>
                  <a:ext uri="{FF2B5EF4-FFF2-40B4-BE49-F238E27FC236}">
                    <a16:creationId xmlns:a16="http://schemas.microsoft.com/office/drawing/2014/main" id="{1343D504-7B1A-4E2B-96C3-7E91B1FFA16F}"/>
                  </a:ext>
                </a:extLst>
              </p:cNvPr>
              <p:cNvSpPr txBox="1">
                <a:spLocks noRot="1" noChangeAspect="1" noMove="1" noResize="1" noEditPoints="1" noAdjustHandles="1" noChangeArrowheads="1" noChangeShapeType="1" noTextEdit="1"/>
              </p:cNvSpPr>
              <p:nvPr/>
            </p:nvSpPr>
            <p:spPr>
              <a:xfrm>
                <a:off x="6177724" y="1232850"/>
                <a:ext cx="5280851" cy="3341781"/>
              </a:xfrm>
              <a:prstGeom prst="rect">
                <a:avLst/>
              </a:prstGeom>
              <a:blipFill>
                <a:blip r:embed="rId4"/>
                <a:stretch>
                  <a:fillRect l="-1038" r="-2191" b="-59307"/>
                </a:stretch>
              </a:blipFill>
            </p:spPr>
            <p:txBody>
              <a:bodyPr/>
              <a:lstStyle/>
              <a:p>
                <a:r>
                  <a:rPr lang="en-GB">
                    <a:noFill/>
                  </a:rPr>
                  <a:t> </a:t>
                </a:r>
              </a:p>
            </p:txBody>
          </p:sp>
        </mc:Fallback>
      </mc:AlternateContent>
    </p:spTree>
    <p:extLst>
      <p:ext uri="{BB962C8B-B14F-4D97-AF65-F5344CB8AC3E}">
        <p14:creationId xmlns:p14="http://schemas.microsoft.com/office/powerpoint/2010/main" val="405653533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2">
            <a:extLst>
              <a:ext uri="{FF2B5EF4-FFF2-40B4-BE49-F238E27FC236}">
                <a16:creationId xmlns:a16="http://schemas.microsoft.com/office/drawing/2014/main" id="{6F096D69-48A0-4787-9AD2-956064F1FDEA}"/>
              </a:ext>
            </a:extLst>
          </p:cNvPr>
          <p:cNvSpPr txBox="1">
            <a:spLocks/>
          </p:cNvSpPr>
          <p:nvPr/>
        </p:nvSpPr>
        <p:spPr>
          <a:xfrm>
            <a:off x="616743" y="3169564"/>
            <a:ext cx="10958513" cy="1330321"/>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1800" b="0" i="0" u="none" strike="noStrike" kern="1200" cap="none" spc="0" normalizeH="0" baseline="0" noProof="0" dirty="0">
                <a:ln>
                  <a:noFill/>
                </a:ln>
                <a:solidFill>
                  <a:srgbClr val="585858"/>
                </a:solidFill>
                <a:effectLst/>
                <a:uLnTx/>
                <a:uFillTx/>
                <a:latin typeface="Arial"/>
                <a:ea typeface="+mn-ea"/>
                <a:cs typeface="+mn-cs"/>
              </a:rPr>
              <a:t>How many equal parts has the whole ribbon been divided into?</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1800" b="0" i="0" u="none" strike="noStrike" kern="1200" cap="none" spc="0" normalizeH="0" baseline="0" noProof="0" dirty="0">
                <a:ln>
                  <a:noFill/>
                </a:ln>
                <a:solidFill>
                  <a:srgbClr val="585858"/>
                </a:solidFill>
                <a:effectLst/>
                <a:uLnTx/>
                <a:uFillTx/>
                <a:latin typeface="Arial"/>
                <a:ea typeface="+mn-ea"/>
                <a:cs typeface="+mn-cs"/>
              </a:rPr>
              <a:t>What fraction of the whole ribbon is each equal part?</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1800" b="0" i="0" u="none" strike="noStrike" kern="1200" cap="none" spc="0" normalizeH="0" baseline="0" noProof="0" dirty="0">
                <a:ln>
                  <a:noFill/>
                </a:ln>
                <a:solidFill>
                  <a:srgbClr val="585858"/>
                </a:solidFill>
                <a:effectLst/>
                <a:uLnTx/>
                <a:uFillTx/>
                <a:latin typeface="Arial"/>
                <a:ea typeface="+mn-ea"/>
                <a:cs typeface="+mn-cs"/>
              </a:rPr>
              <a:t>How much of the ribbon has been cut off?</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1800" b="0" i="0" u="none" strike="noStrike" kern="1200" cap="none" spc="0" normalizeH="0" baseline="0" noProof="0" dirty="0">
                <a:ln>
                  <a:noFill/>
                </a:ln>
                <a:solidFill>
                  <a:srgbClr val="585858"/>
                </a:solidFill>
                <a:effectLst/>
                <a:uLnTx/>
                <a:uFillTx/>
                <a:latin typeface="Arial"/>
                <a:ea typeface="+mn-ea"/>
                <a:cs typeface="+mn-cs"/>
              </a:rPr>
              <a:t>You could try folding some paper strips into equal parts and cutting one part off.</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sp>
        <p:nvSpPr>
          <p:cNvPr id="3" name="Title 2">
            <a:extLst>
              <a:ext uri="{FF2B5EF4-FFF2-40B4-BE49-F238E27FC236}">
                <a16:creationId xmlns:a16="http://schemas.microsoft.com/office/drawing/2014/main" id="{30537D91-82C7-4DF6-A677-69792DB436CE}"/>
              </a:ext>
            </a:extLst>
          </p:cNvPr>
          <p:cNvSpPr>
            <a:spLocks noGrp="1"/>
          </p:cNvSpPr>
          <p:nvPr>
            <p:ph type="title"/>
          </p:nvPr>
        </p:nvSpPr>
        <p:spPr/>
        <p:txBody>
          <a:bodyPr/>
          <a:lstStyle/>
          <a:p>
            <a:r>
              <a:rPr lang="en-GB" dirty="0"/>
              <a:t>3F-1 Use and understand fraction notation</a:t>
            </a:r>
          </a:p>
        </p:txBody>
      </p:sp>
      <p:pic>
        <p:nvPicPr>
          <p:cNvPr id="5" name="Picture 4">
            <a:extLst>
              <a:ext uri="{FF2B5EF4-FFF2-40B4-BE49-F238E27FC236}">
                <a16:creationId xmlns:a16="http://schemas.microsoft.com/office/drawing/2014/main" id="{68F9A0A6-6B12-4ED5-BF47-B468CE763A73}"/>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2142277" y="1331259"/>
            <a:ext cx="6599292" cy="1156442"/>
          </a:xfrm>
          <a:prstGeom prst="rect">
            <a:avLst/>
          </a:prstGeom>
        </p:spPr>
      </p:pic>
      <p:pic>
        <p:nvPicPr>
          <p:cNvPr id="28" name="Picture 27">
            <a:extLst>
              <a:ext uri="{FF2B5EF4-FFF2-40B4-BE49-F238E27FC236}">
                <a16:creationId xmlns:a16="http://schemas.microsoft.com/office/drawing/2014/main" id="{E2C8F819-7E5B-47FD-ACA2-90CB52DD094C}"/>
              </a:ext>
            </a:extLst>
          </p:cNvPr>
          <p:cNvPicPr>
            <a:picLocks noChangeAspect="1"/>
          </p:cNvPicPr>
          <p:nvPr/>
        </p:nvPicPr>
        <p:blipFill rotWithShape="1">
          <a:blip r:embed="rId4">
            <a:extLst>
              <a:ext uri="{28A0092B-C50C-407E-A947-70E740481C1C}">
                <a14:useLocalDpi xmlns:a14="http://schemas.microsoft.com/office/drawing/2010/main" val="0"/>
              </a:ext>
            </a:extLst>
          </a:blip>
          <a:srcRect r="-15042"/>
          <a:stretch/>
        </p:blipFill>
        <p:spPr>
          <a:xfrm>
            <a:off x="8724901" y="1330332"/>
            <a:ext cx="1523999" cy="1177333"/>
          </a:xfrm>
          <a:prstGeom prst="rect">
            <a:avLst/>
          </a:prstGeom>
        </p:spPr>
      </p:pic>
      <p:pic>
        <p:nvPicPr>
          <p:cNvPr id="19" name="Picture 18">
            <a:extLst>
              <a:ext uri="{FF2B5EF4-FFF2-40B4-BE49-F238E27FC236}">
                <a16:creationId xmlns:a16="http://schemas.microsoft.com/office/drawing/2014/main" id="{B4457A74-3822-458A-86D5-8EC0CE7393E2}"/>
              </a:ext>
            </a:extLst>
          </p:cNvPr>
          <p:cNvPicPr>
            <a:picLocks noChangeAspect="1"/>
          </p:cNvPicPr>
          <p:nvPr/>
        </p:nvPicPr>
        <p:blipFill rotWithShape="1">
          <a:blip r:embed="rId5">
            <a:extLst>
              <a:ext uri="{28A0092B-C50C-407E-A947-70E740481C1C}">
                <a14:useLocalDpi xmlns:a14="http://schemas.microsoft.com/office/drawing/2010/main" val="0"/>
              </a:ext>
            </a:extLst>
          </a:blip>
          <a:srcRect/>
          <a:stretch/>
        </p:blipFill>
        <p:spPr>
          <a:xfrm>
            <a:off x="8311167" y="2215169"/>
            <a:ext cx="827465" cy="1156443"/>
          </a:xfrm>
          <a:prstGeom prst="rect">
            <a:avLst/>
          </a:prstGeom>
        </p:spPr>
      </p:pic>
      <p:pic>
        <p:nvPicPr>
          <p:cNvPr id="23" name="Picture 22">
            <a:extLst>
              <a:ext uri="{FF2B5EF4-FFF2-40B4-BE49-F238E27FC236}">
                <a16:creationId xmlns:a16="http://schemas.microsoft.com/office/drawing/2014/main" id="{5DE80992-0A04-4ADE-8B07-9C9D23DF41C3}"/>
              </a:ext>
            </a:extLst>
          </p:cNvPr>
          <p:cNvPicPr>
            <a:picLocks noChangeAspect="1"/>
          </p:cNvPicPr>
          <p:nvPr/>
        </p:nvPicPr>
        <p:blipFill rotWithShape="1">
          <a:blip r:embed="rId6">
            <a:extLst>
              <a:ext uri="{28A0092B-C50C-407E-A947-70E740481C1C}">
                <a14:useLocalDpi xmlns:a14="http://schemas.microsoft.com/office/drawing/2010/main" val="0"/>
              </a:ext>
            </a:extLst>
          </a:blip>
          <a:srcRect/>
          <a:stretch/>
        </p:blipFill>
        <p:spPr>
          <a:xfrm>
            <a:off x="7658100" y="1351931"/>
            <a:ext cx="1066801" cy="791504"/>
          </a:xfrm>
          <a:prstGeom prst="rect">
            <a:avLst/>
          </a:prstGeom>
        </p:spPr>
      </p:pic>
      <p:pic>
        <p:nvPicPr>
          <p:cNvPr id="8" name="Picture 7">
            <a:extLst>
              <a:ext uri="{FF2B5EF4-FFF2-40B4-BE49-F238E27FC236}">
                <a16:creationId xmlns:a16="http://schemas.microsoft.com/office/drawing/2014/main" id="{04A6FC20-7352-45E6-A56E-F71BCF89C9DB}"/>
              </a:ext>
            </a:extLst>
          </p:cNvPr>
          <p:cNvPicPr>
            <a:picLocks noChangeAspect="1"/>
          </p:cNvPicPr>
          <p:nvPr/>
        </p:nvPicPr>
        <p:blipFill rotWithShape="1">
          <a:blip r:embed="rId7">
            <a:extLst>
              <a:ext uri="{28A0092B-C50C-407E-A947-70E740481C1C}">
                <a14:useLocalDpi xmlns:a14="http://schemas.microsoft.com/office/drawing/2010/main" val="0"/>
              </a:ext>
            </a:extLst>
          </a:blip>
          <a:srcRect/>
          <a:stretch/>
        </p:blipFill>
        <p:spPr>
          <a:xfrm>
            <a:off x="3322320" y="1347327"/>
            <a:ext cx="5486401" cy="1275768"/>
          </a:xfrm>
          <a:prstGeom prst="rect">
            <a:avLst/>
          </a:prstGeom>
        </p:spPr>
      </p:pic>
      <p:pic>
        <p:nvPicPr>
          <p:cNvPr id="13" name="Picture 12">
            <a:extLst>
              <a:ext uri="{FF2B5EF4-FFF2-40B4-BE49-F238E27FC236}">
                <a16:creationId xmlns:a16="http://schemas.microsoft.com/office/drawing/2014/main" id="{E153BE31-01DA-4C46-92FB-C8CF41B78E31}"/>
              </a:ext>
            </a:extLst>
          </p:cNvPr>
          <p:cNvPicPr>
            <a:picLocks noChangeAspect="1"/>
          </p:cNvPicPr>
          <p:nvPr/>
        </p:nvPicPr>
        <p:blipFill rotWithShape="1">
          <a:blip r:embed="rId8">
            <a:extLst>
              <a:ext uri="{28A0092B-C50C-407E-A947-70E740481C1C}">
                <a14:useLocalDpi xmlns:a14="http://schemas.microsoft.com/office/drawing/2010/main" val="0"/>
              </a:ext>
            </a:extLst>
          </a:blip>
          <a:srcRect/>
          <a:stretch/>
        </p:blipFill>
        <p:spPr>
          <a:xfrm>
            <a:off x="2161283" y="1331258"/>
            <a:ext cx="5921383" cy="1156442"/>
          </a:xfrm>
          <a:prstGeom prst="rect">
            <a:avLst/>
          </a:prstGeom>
        </p:spPr>
      </p:pic>
      <p:pic>
        <p:nvPicPr>
          <p:cNvPr id="18" name="Picture 17">
            <a:extLst>
              <a:ext uri="{FF2B5EF4-FFF2-40B4-BE49-F238E27FC236}">
                <a16:creationId xmlns:a16="http://schemas.microsoft.com/office/drawing/2014/main" id="{9A029CC8-A72D-47B3-A621-EDC35E66F934}"/>
              </a:ext>
            </a:extLst>
          </p:cNvPr>
          <p:cNvPicPr>
            <a:picLocks noChangeAspect="1"/>
          </p:cNvPicPr>
          <p:nvPr/>
        </p:nvPicPr>
        <p:blipFill rotWithShape="1">
          <a:blip r:embed="rId9">
            <a:extLst>
              <a:ext uri="{28A0092B-C50C-407E-A947-70E740481C1C}">
                <a14:useLocalDpi xmlns:a14="http://schemas.microsoft.com/office/drawing/2010/main" val="0"/>
              </a:ext>
            </a:extLst>
          </a:blip>
          <a:srcRect/>
          <a:stretch/>
        </p:blipFill>
        <p:spPr>
          <a:xfrm>
            <a:off x="8082664" y="1331258"/>
            <a:ext cx="1948054" cy="1156442"/>
          </a:xfrm>
          <a:prstGeom prst="rect">
            <a:avLst/>
          </a:prstGeom>
        </p:spPr>
      </p:pic>
      <p:pic>
        <p:nvPicPr>
          <p:cNvPr id="20" name="Picture 19">
            <a:extLst>
              <a:ext uri="{FF2B5EF4-FFF2-40B4-BE49-F238E27FC236}">
                <a16:creationId xmlns:a16="http://schemas.microsoft.com/office/drawing/2014/main" id="{CB651CC1-3BE1-4021-8211-4D97C7FC8228}"/>
              </a:ext>
            </a:extLst>
          </p:cNvPr>
          <p:cNvPicPr>
            <a:picLocks noChangeAspect="1"/>
          </p:cNvPicPr>
          <p:nvPr/>
        </p:nvPicPr>
        <p:blipFill rotWithShape="1">
          <a:blip r:embed="rId5">
            <a:extLst>
              <a:ext uri="{28A0092B-C50C-407E-A947-70E740481C1C}">
                <a14:useLocalDpi xmlns:a14="http://schemas.microsoft.com/office/drawing/2010/main" val="0"/>
              </a:ext>
            </a:extLst>
          </a:blip>
          <a:srcRect/>
          <a:stretch/>
        </p:blipFill>
        <p:spPr>
          <a:xfrm>
            <a:off x="7629408" y="2207056"/>
            <a:ext cx="827465" cy="1156443"/>
          </a:xfrm>
          <a:prstGeom prst="rect">
            <a:avLst/>
          </a:prstGeom>
        </p:spPr>
      </p:pic>
      <p:pic>
        <p:nvPicPr>
          <p:cNvPr id="21" name="Picture 20">
            <a:extLst>
              <a:ext uri="{FF2B5EF4-FFF2-40B4-BE49-F238E27FC236}">
                <a16:creationId xmlns:a16="http://schemas.microsoft.com/office/drawing/2014/main" id="{0EA55374-1F83-45FC-BD2F-1B1B232632B5}"/>
              </a:ext>
            </a:extLst>
          </p:cNvPr>
          <p:cNvPicPr>
            <a:picLocks noChangeAspect="1"/>
          </p:cNvPicPr>
          <p:nvPr/>
        </p:nvPicPr>
        <p:blipFill rotWithShape="1">
          <a:blip r:embed="rId10">
            <a:extLst>
              <a:ext uri="{28A0092B-C50C-407E-A947-70E740481C1C}">
                <a14:useLocalDpi xmlns:a14="http://schemas.microsoft.com/office/drawing/2010/main" val="0"/>
              </a:ext>
            </a:extLst>
          </a:blip>
          <a:srcRect/>
          <a:stretch/>
        </p:blipFill>
        <p:spPr>
          <a:xfrm>
            <a:off x="7255201" y="1351931"/>
            <a:ext cx="827465" cy="792000"/>
          </a:xfrm>
          <a:prstGeom prst="rect">
            <a:avLst/>
          </a:prstGeom>
        </p:spPr>
      </p:pic>
      <p:pic>
        <p:nvPicPr>
          <p:cNvPr id="22" name="Picture 21">
            <a:extLst>
              <a:ext uri="{FF2B5EF4-FFF2-40B4-BE49-F238E27FC236}">
                <a16:creationId xmlns:a16="http://schemas.microsoft.com/office/drawing/2014/main" id="{BD5CA31D-896C-43AA-B3D1-55F34C29B8CC}"/>
              </a:ext>
            </a:extLst>
          </p:cNvPr>
          <p:cNvPicPr>
            <a:picLocks noChangeAspect="1"/>
          </p:cNvPicPr>
          <p:nvPr/>
        </p:nvPicPr>
        <p:blipFill rotWithShape="1">
          <a:blip r:embed="rId11">
            <a:extLst>
              <a:ext uri="{28A0092B-C50C-407E-A947-70E740481C1C}">
                <a14:useLocalDpi xmlns:a14="http://schemas.microsoft.com/office/drawing/2010/main" val="0"/>
              </a:ext>
            </a:extLst>
          </a:blip>
          <a:srcRect/>
          <a:stretch/>
        </p:blipFill>
        <p:spPr>
          <a:xfrm>
            <a:off x="3048000" y="1347327"/>
            <a:ext cx="5034665" cy="1019701"/>
          </a:xfrm>
          <a:prstGeom prst="rect">
            <a:avLst/>
          </a:prstGeom>
        </p:spPr>
      </p:pic>
      <p:sp>
        <p:nvSpPr>
          <p:cNvPr id="4" name="TextBox 19">
            <a:extLst>
              <a:ext uri="{FF2B5EF4-FFF2-40B4-BE49-F238E27FC236}">
                <a16:creationId xmlns:a16="http://schemas.microsoft.com/office/drawing/2014/main" id="{53790001-3C21-46B1-9A7B-DC77F08EB85E}"/>
              </a:ext>
            </a:extLst>
          </p:cNvPr>
          <p:cNvSpPr txBox="1"/>
          <p:nvPr/>
        </p:nvSpPr>
        <p:spPr>
          <a:xfrm>
            <a:off x="2049857" y="5125428"/>
            <a:ext cx="5993283" cy="1034129"/>
          </a:xfrm>
          <a:prstGeom prst="rect">
            <a:avLst/>
          </a:prstGeom>
          <a:solidFill>
            <a:schemeClr val="accent2"/>
          </a:solidFill>
          <a:ln w="12700">
            <a:noFill/>
          </a:ln>
        </p:spPr>
        <p:txBody>
          <a:bodyPr wrap="square" rtlCol="0">
            <a:spAutoFit/>
          </a:bodyPr>
          <a:lstStyle>
            <a:defPPr>
              <a:defRPr lang="en-GB"/>
            </a:defPPr>
            <a:lvl1pPr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4572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9144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3pPr>
            <a:lvl4pPr marL="13716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4pPr>
            <a:lvl5pPr marL="18288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5pPr>
            <a:lvl6pPr marL="2286000" algn="l" defTabSz="914400" rtl="0" eaLnBrk="1" latinLnBrk="0" hangingPunct="1">
              <a:defRPr sz="2800" kern="1200">
                <a:solidFill>
                  <a:schemeClr val="tx1"/>
                </a:solidFill>
                <a:latin typeface="Arial" panose="020B0604020202020204" pitchFamily="34" charset="0"/>
                <a:ea typeface="+mn-ea"/>
                <a:cs typeface="+mn-cs"/>
              </a:defRPr>
            </a:lvl6pPr>
            <a:lvl7pPr marL="2743200" algn="l" defTabSz="914400" rtl="0" eaLnBrk="1" latinLnBrk="0" hangingPunct="1">
              <a:defRPr sz="2800" kern="1200">
                <a:solidFill>
                  <a:schemeClr val="tx1"/>
                </a:solidFill>
                <a:latin typeface="Arial" panose="020B0604020202020204" pitchFamily="34" charset="0"/>
                <a:ea typeface="+mn-ea"/>
                <a:cs typeface="+mn-cs"/>
              </a:defRPr>
            </a:lvl7pPr>
            <a:lvl8pPr marL="3200400" algn="l" defTabSz="914400" rtl="0" eaLnBrk="1" latinLnBrk="0" hangingPunct="1">
              <a:defRPr sz="2800" kern="1200">
                <a:solidFill>
                  <a:schemeClr val="tx1"/>
                </a:solidFill>
                <a:latin typeface="Arial" panose="020B0604020202020204" pitchFamily="34" charset="0"/>
                <a:ea typeface="+mn-ea"/>
                <a:cs typeface="+mn-cs"/>
              </a:defRPr>
            </a:lvl8pPr>
            <a:lvl9pPr marL="3657600" algn="l" defTabSz="914400" rtl="0" eaLnBrk="1" latinLnBrk="0" hangingPunct="1">
              <a:defRPr sz="2800" kern="1200">
                <a:solidFill>
                  <a:schemeClr val="tx1"/>
                </a:solidFill>
                <a:latin typeface="Arial" panose="020B0604020202020204" pitchFamily="34" charset="0"/>
                <a:ea typeface="+mn-ea"/>
                <a:cs typeface="+mn-cs"/>
              </a:defRPr>
            </a:lvl9p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800" b="0" i="1" u="none" strike="noStrike" kern="1200" cap="none" spc="0" normalizeH="0" baseline="0" noProof="0" dirty="0">
                <a:ln>
                  <a:noFill/>
                </a:ln>
                <a:solidFill>
                  <a:srgbClr val="585858"/>
                </a:solidFill>
                <a:effectLst/>
                <a:uLnTx/>
                <a:uFillTx/>
                <a:latin typeface="Arial"/>
                <a:ea typeface="+mn-ea"/>
                <a:cs typeface="+mn-cs"/>
              </a:rPr>
              <a:t>The whole has been divided into ____ equal parts.</a:t>
            </a:r>
            <a:endParaRPr kumimoji="0" lang="en-GB" sz="1800" b="0" i="0" u="none" strike="noStrike" kern="1200" cap="none" spc="0" normalizeH="0" baseline="0" noProof="0" dirty="0">
              <a:ln>
                <a:noFill/>
              </a:ln>
              <a:solidFill>
                <a:srgbClr val="585858"/>
              </a:solidFill>
              <a:effectLst/>
              <a:uLnTx/>
              <a:uFillTx/>
              <a:latin typeface="Arial"/>
              <a:ea typeface="+mn-ea"/>
              <a:cs typeface="+mn-cs"/>
            </a:endParaRPr>
          </a:p>
          <a:p>
            <a:pPr lvl="0">
              <a:buNone/>
              <a:defRPr/>
            </a:pPr>
            <a:r>
              <a:rPr kumimoji="0" lang="en-GB" sz="1800" b="0" i="1" u="none" strike="noStrike" kern="1200" cap="none" spc="0" normalizeH="0" baseline="0" noProof="0" dirty="0">
                <a:ln>
                  <a:noFill/>
                </a:ln>
                <a:solidFill>
                  <a:srgbClr val="585858"/>
                </a:solidFill>
                <a:effectLst/>
                <a:uLnTx/>
                <a:uFillTx/>
                <a:latin typeface="Arial"/>
                <a:ea typeface="+mn-ea"/>
                <a:cs typeface="+mn-cs"/>
              </a:rPr>
              <a:t>Each equal part is </a:t>
            </a:r>
            <a:r>
              <a:rPr lang="en-GB" sz="1800" i="1" dirty="0">
                <a:solidFill>
                  <a:srgbClr val="585858"/>
                </a:solidFill>
                <a:latin typeface="Arial"/>
              </a:rPr>
              <a:t>one- ____ </a:t>
            </a:r>
            <a:r>
              <a:rPr kumimoji="0" lang="en-GB" sz="1800" b="0" i="1" u="none" strike="noStrike" kern="1200" cap="none" spc="0" normalizeH="0" baseline="0" noProof="0" dirty="0">
                <a:ln>
                  <a:noFill/>
                </a:ln>
                <a:solidFill>
                  <a:srgbClr val="585858"/>
                </a:solidFill>
                <a:effectLst/>
                <a:uLnTx/>
                <a:uFillTx/>
                <a:latin typeface="Arial"/>
                <a:ea typeface="+mn-ea"/>
                <a:cs typeface="+mn-cs"/>
              </a:rPr>
              <a:t>of the whole.</a:t>
            </a:r>
            <a:endParaRPr kumimoji="0" lang="en-GB" sz="1800" b="0" i="0" u="none" strike="noStrike" kern="1200" cap="none" spc="0" normalizeH="0" baseline="0" noProof="0" dirty="0">
              <a:ln>
                <a:noFill/>
              </a:ln>
              <a:solidFill>
                <a:srgbClr val="585858"/>
              </a:solidFill>
              <a:effectLst/>
              <a:uLnTx/>
              <a:uFillTx/>
              <a:latin typeface="Arial"/>
              <a:ea typeface="+mn-ea"/>
              <a:cs typeface="+mn-cs"/>
            </a:endParaRPr>
          </a:p>
          <a:p>
            <a:pPr lvl="0">
              <a:buNone/>
              <a:defRPr/>
            </a:pPr>
            <a:r>
              <a:rPr lang="en-GB" sz="1800" i="1" dirty="0">
                <a:solidFill>
                  <a:srgbClr val="585858"/>
                </a:solidFill>
                <a:latin typeface="Arial"/>
              </a:rPr>
              <a:t>One- ____ </a:t>
            </a:r>
            <a:r>
              <a:rPr kumimoji="0" lang="en-GB" sz="1800" b="0" i="1" u="none" strike="noStrike" kern="1200" cap="none" spc="0" normalizeH="0" baseline="0" noProof="0" dirty="0">
                <a:ln>
                  <a:noFill/>
                </a:ln>
                <a:solidFill>
                  <a:srgbClr val="585858"/>
                </a:solidFill>
                <a:effectLst/>
                <a:uLnTx/>
                <a:uFillTx/>
                <a:latin typeface="Arial"/>
                <a:ea typeface="+mn-ea"/>
                <a:cs typeface="+mn-cs"/>
              </a:rPr>
              <a:t>of the whole ribbon has been cut off.</a:t>
            </a:r>
            <a:endParaRPr kumimoji="0" lang="en-GB" sz="1800" b="0" i="1" u="none" strike="noStrike" kern="1200" cap="none" spc="0" normalizeH="0" baseline="0" noProof="0" dirty="0">
              <a:ln>
                <a:noFill/>
              </a:ln>
              <a:solidFill>
                <a:srgbClr val="585858"/>
              </a:solidFill>
              <a:effectLst/>
              <a:uLnTx/>
              <a:uFillTx/>
              <a:ea typeface="+mn-ea"/>
              <a:cs typeface="+mn-cs"/>
            </a:endParaRPr>
          </a:p>
        </p:txBody>
      </p:sp>
    </p:spTree>
    <p:extLst>
      <p:ext uri="{BB962C8B-B14F-4D97-AF65-F5344CB8AC3E}">
        <p14:creationId xmlns:p14="http://schemas.microsoft.com/office/powerpoint/2010/main" val="10324898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19"/>
                                        </p:tgtEl>
                                        <p:attrNameLst>
                                          <p:attrName>style.visibility</p:attrName>
                                        </p:attrNameLst>
                                      </p:cBhvr>
                                      <p:to>
                                        <p:strVal val="visible"/>
                                      </p:to>
                                    </p:set>
                                    <p:animEffect transition="in" filter="fade">
                                      <p:cBhvr>
                                        <p:cTn id="20" dur="500"/>
                                        <p:tgtEl>
                                          <p:spTgt spid="19"/>
                                        </p:tgtEl>
                                      </p:cBhvr>
                                    </p:animEffect>
                                  </p:childTnLst>
                                </p:cTn>
                              </p:par>
                            </p:childTnLst>
                          </p:cTn>
                        </p:par>
                        <p:par>
                          <p:cTn id="21" fill="hold">
                            <p:stCondLst>
                              <p:cond delay="500"/>
                            </p:stCondLst>
                            <p:childTnLst>
                              <p:par>
                                <p:cTn id="22" presetID="64" presetClass="path" presetSubtype="0" accel="50000" decel="50000" fill="hold" nodeType="afterEffect">
                                  <p:stCondLst>
                                    <p:cond delay="0"/>
                                  </p:stCondLst>
                                  <p:childTnLst>
                                    <p:animMotion origin="layout" path="M -4.16667E-6 -2.22222E-6 L -4.16667E-6 -0.25 " pathEditMode="relative" rAng="0" ptsTypes="AA">
                                      <p:cBhvr>
                                        <p:cTn id="23" dur="2000" fill="hold"/>
                                        <p:tgtEl>
                                          <p:spTgt spid="19"/>
                                        </p:tgtEl>
                                        <p:attrNameLst>
                                          <p:attrName>ppt_x</p:attrName>
                                          <p:attrName>ppt_y</p:attrName>
                                        </p:attrNameLst>
                                      </p:cBhvr>
                                      <p:rCtr x="0" y="-12500"/>
                                    </p:animMotion>
                                  </p:childTnLst>
                                </p:cTn>
                              </p:par>
                            </p:childTnLst>
                          </p:cTn>
                        </p:par>
                        <p:par>
                          <p:cTn id="24" fill="hold">
                            <p:stCondLst>
                              <p:cond delay="2500"/>
                            </p:stCondLst>
                            <p:childTnLst>
                              <p:par>
                                <p:cTn id="25" presetID="63" presetClass="path" presetSubtype="0" accel="50000" decel="50000" fill="hold" nodeType="afterEffect">
                                  <p:stCondLst>
                                    <p:cond delay="0"/>
                                  </p:stCondLst>
                                  <p:childTnLst>
                                    <p:animMotion origin="layout" path="M 5E-6 5.55112E-17 L 0.03803 5.55112E-17 " pathEditMode="relative" rAng="0" ptsTypes="AA">
                                      <p:cBhvr>
                                        <p:cTn id="26" dur="2000" fill="hold"/>
                                        <p:tgtEl>
                                          <p:spTgt spid="28"/>
                                        </p:tgtEl>
                                        <p:attrNameLst>
                                          <p:attrName>ppt_x</p:attrName>
                                          <p:attrName>ppt_y</p:attrName>
                                        </p:attrNameLst>
                                      </p:cBhvr>
                                      <p:rCtr x="1901" y="0"/>
                                    </p:animMotion>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4"/>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xit" presetSubtype="0" fill="hold" nodeType="clickEffect">
                                  <p:stCondLst>
                                    <p:cond delay="0"/>
                                  </p:stCondLst>
                                  <p:childTnLst>
                                    <p:set>
                                      <p:cBhvr>
                                        <p:cTn id="38" dur="1" fill="hold">
                                          <p:stCondLst>
                                            <p:cond delay="0"/>
                                          </p:stCondLst>
                                        </p:cTn>
                                        <p:tgtEl>
                                          <p:spTgt spid="8"/>
                                        </p:tgtEl>
                                        <p:attrNameLst>
                                          <p:attrName>style.visibility</p:attrName>
                                        </p:attrNameLst>
                                      </p:cBhvr>
                                      <p:to>
                                        <p:strVal val="hidden"/>
                                      </p:to>
                                    </p:set>
                                  </p:childTnLst>
                                </p:cTn>
                              </p:par>
                              <p:par>
                                <p:cTn id="39" presetID="1" presetClass="exit" presetSubtype="0" fill="hold" nodeType="withEffect">
                                  <p:stCondLst>
                                    <p:cond delay="0"/>
                                  </p:stCondLst>
                                  <p:childTnLst>
                                    <p:set>
                                      <p:cBhvr>
                                        <p:cTn id="40" dur="1" fill="hold">
                                          <p:stCondLst>
                                            <p:cond delay="0"/>
                                          </p:stCondLst>
                                        </p:cTn>
                                        <p:tgtEl>
                                          <p:spTgt spid="19"/>
                                        </p:tgtEl>
                                        <p:attrNameLst>
                                          <p:attrName>style.visibility</p:attrName>
                                        </p:attrNameLst>
                                      </p:cBhvr>
                                      <p:to>
                                        <p:strVal val="hidden"/>
                                      </p:to>
                                    </p:set>
                                  </p:childTnLst>
                                </p:cTn>
                              </p:par>
                              <p:par>
                                <p:cTn id="41" presetID="1" presetClass="exit" presetSubtype="0" fill="hold" nodeType="withEffect">
                                  <p:stCondLst>
                                    <p:cond delay="0"/>
                                  </p:stCondLst>
                                  <p:childTnLst>
                                    <p:set>
                                      <p:cBhvr>
                                        <p:cTn id="42" dur="1" fill="hold">
                                          <p:stCondLst>
                                            <p:cond delay="0"/>
                                          </p:stCondLst>
                                        </p:cTn>
                                        <p:tgtEl>
                                          <p:spTgt spid="28"/>
                                        </p:tgtEl>
                                        <p:attrNameLst>
                                          <p:attrName>style.visibility</p:attrName>
                                        </p:attrNameLst>
                                      </p:cBhvr>
                                      <p:to>
                                        <p:strVal val="hidden"/>
                                      </p:to>
                                    </p:set>
                                  </p:childTnLst>
                                </p:cTn>
                              </p:par>
                              <p:par>
                                <p:cTn id="43" presetID="1" presetClass="exit" presetSubtype="0" fill="hold" nodeType="withEffect">
                                  <p:stCondLst>
                                    <p:cond delay="0"/>
                                  </p:stCondLst>
                                  <p:childTnLst>
                                    <p:set>
                                      <p:cBhvr>
                                        <p:cTn id="44" dur="1" fill="hold">
                                          <p:stCondLst>
                                            <p:cond delay="0"/>
                                          </p:stCondLst>
                                        </p:cTn>
                                        <p:tgtEl>
                                          <p:spTgt spid="5"/>
                                        </p:tgtEl>
                                        <p:attrNameLst>
                                          <p:attrName>style.visibility</p:attrName>
                                        </p:attrNameLst>
                                      </p:cBhvr>
                                      <p:to>
                                        <p:strVal val="hidden"/>
                                      </p:to>
                                    </p:set>
                                  </p:childTnLst>
                                </p:cTn>
                              </p:par>
                              <p:par>
                                <p:cTn id="45" presetID="1" presetClass="exit" presetSubtype="0" fill="hold" nodeType="withEffect">
                                  <p:stCondLst>
                                    <p:cond delay="0"/>
                                  </p:stCondLst>
                                  <p:childTnLst>
                                    <p:set>
                                      <p:cBhvr>
                                        <p:cTn id="46" dur="1" fill="hold">
                                          <p:stCondLst>
                                            <p:cond delay="0"/>
                                          </p:stCondLst>
                                        </p:cTn>
                                        <p:tgtEl>
                                          <p:spTgt spid="23"/>
                                        </p:tgtEl>
                                        <p:attrNameLst>
                                          <p:attrName>style.visibility</p:attrName>
                                        </p:attrNameLst>
                                      </p:cBhvr>
                                      <p:to>
                                        <p:strVal val="hidden"/>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18"/>
                                        </p:tgtEl>
                                        <p:attrNameLst>
                                          <p:attrName>style.visibility</p:attrName>
                                        </p:attrNameLst>
                                      </p:cBhvr>
                                      <p:to>
                                        <p:strVal val="visible"/>
                                      </p:to>
                                    </p:set>
                                  </p:childTnLst>
                                </p:cTn>
                              </p:par>
                              <p:par>
                                <p:cTn id="51" presetID="1" presetClass="entr" presetSubtype="0" fill="hold" nodeType="withEffect">
                                  <p:stCondLst>
                                    <p:cond delay="0"/>
                                  </p:stCondLst>
                                  <p:childTnLst>
                                    <p:set>
                                      <p:cBhvr>
                                        <p:cTn id="52" dur="1" fill="hold">
                                          <p:stCondLst>
                                            <p:cond delay="0"/>
                                          </p:stCondLst>
                                        </p:cTn>
                                        <p:tgtEl>
                                          <p:spTgt spid="13"/>
                                        </p:tgtEl>
                                        <p:attrNameLst>
                                          <p:attrName>style.visibility</p:attrName>
                                        </p:attrNameLst>
                                      </p:cBhvr>
                                      <p:to>
                                        <p:strVal val="visible"/>
                                      </p:to>
                                    </p:set>
                                  </p:childTnLst>
                                </p:cTn>
                              </p:par>
                              <p:par>
                                <p:cTn id="53" presetID="1" presetClass="entr" presetSubtype="0" fill="hold" nodeType="withEffect">
                                  <p:stCondLst>
                                    <p:cond delay="0"/>
                                  </p:stCondLst>
                                  <p:childTnLst>
                                    <p:set>
                                      <p:cBhvr>
                                        <p:cTn id="54" dur="1" fill="hold">
                                          <p:stCondLst>
                                            <p:cond delay="0"/>
                                          </p:stCondLst>
                                        </p:cTn>
                                        <p:tgtEl>
                                          <p:spTgt spid="21"/>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0" presetClass="entr" presetSubtype="0" fill="hold" nodeType="clickEffect">
                                  <p:stCondLst>
                                    <p:cond delay="0"/>
                                  </p:stCondLst>
                                  <p:childTnLst>
                                    <p:set>
                                      <p:cBhvr>
                                        <p:cTn id="58" dur="1" fill="hold">
                                          <p:stCondLst>
                                            <p:cond delay="0"/>
                                          </p:stCondLst>
                                        </p:cTn>
                                        <p:tgtEl>
                                          <p:spTgt spid="22"/>
                                        </p:tgtEl>
                                        <p:attrNameLst>
                                          <p:attrName>style.visibility</p:attrName>
                                        </p:attrNameLst>
                                      </p:cBhvr>
                                      <p:to>
                                        <p:strVal val="visible"/>
                                      </p:to>
                                    </p:set>
                                    <p:animEffect transition="in" filter="fade">
                                      <p:cBhvr>
                                        <p:cTn id="59" dur="500"/>
                                        <p:tgtEl>
                                          <p:spTgt spid="22"/>
                                        </p:tgtEl>
                                      </p:cBhvr>
                                    </p:animEffect>
                                  </p:childTnLst>
                                </p:cTn>
                              </p:par>
                            </p:childTnLst>
                          </p:cTn>
                        </p:par>
                      </p:childTnLst>
                    </p:cTn>
                  </p:par>
                  <p:par>
                    <p:cTn id="60" fill="hold">
                      <p:stCondLst>
                        <p:cond delay="indefinite"/>
                      </p:stCondLst>
                      <p:childTnLst>
                        <p:par>
                          <p:cTn id="61" fill="hold">
                            <p:stCondLst>
                              <p:cond delay="0"/>
                            </p:stCondLst>
                            <p:childTnLst>
                              <p:par>
                                <p:cTn id="62" presetID="10" presetClass="entr" presetSubtype="0" fill="hold" nodeType="clickEffect">
                                  <p:stCondLst>
                                    <p:cond delay="0"/>
                                  </p:stCondLst>
                                  <p:childTnLst>
                                    <p:set>
                                      <p:cBhvr>
                                        <p:cTn id="63" dur="1" fill="hold">
                                          <p:stCondLst>
                                            <p:cond delay="0"/>
                                          </p:stCondLst>
                                        </p:cTn>
                                        <p:tgtEl>
                                          <p:spTgt spid="20"/>
                                        </p:tgtEl>
                                        <p:attrNameLst>
                                          <p:attrName>style.visibility</p:attrName>
                                        </p:attrNameLst>
                                      </p:cBhvr>
                                      <p:to>
                                        <p:strVal val="visible"/>
                                      </p:to>
                                    </p:set>
                                    <p:animEffect transition="in" filter="fade">
                                      <p:cBhvr>
                                        <p:cTn id="64" dur="500"/>
                                        <p:tgtEl>
                                          <p:spTgt spid="20"/>
                                        </p:tgtEl>
                                      </p:cBhvr>
                                    </p:animEffect>
                                  </p:childTnLst>
                                </p:cTn>
                              </p:par>
                            </p:childTnLst>
                          </p:cTn>
                        </p:par>
                        <p:par>
                          <p:cTn id="65" fill="hold">
                            <p:stCondLst>
                              <p:cond delay="500"/>
                            </p:stCondLst>
                            <p:childTnLst>
                              <p:par>
                                <p:cTn id="66" presetID="64" presetClass="path" presetSubtype="0" accel="50000" decel="50000" fill="hold" nodeType="afterEffect">
                                  <p:stCondLst>
                                    <p:cond delay="0"/>
                                  </p:stCondLst>
                                  <p:childTnLst>
                                    <p:animMotion origin="layout" path="M 8.33333E-7 -2.22222E-6 L 8.33333E-7 -0.25 " pathEditMode="relative" rAng="0" ptsTypes="AA">
                                      <p:cBhvr>
                                        <p:cTn id="67" dur="2000" fill="hold"/>
                                        <p:tgtEl>
                                          <p:spTgt spid="20"/>
                                        </p:tgtEl>
                                        <p:attrNameLst>
                                          <p:attrName>ppt_x</p:attrName>
                                          <p:attrName>ppt_y</p:attrName>
                                        </p:attrNameLst>
                                      </p:cBhvr>
                                      <p:rCtr x="0" y="-12500"/>
                                    </p:animMotion>
                                  </p:childTnLst>
                                </p:cTn>
                              </p:par>
                            </p:childTnLst>
                          </p:cTn>
                        </p:par>
                        <p:par>
                          <p:cTn id="68" fill="hold">
                            <p:stCondLst>
                              <p:cond delay="2500"/>
                            </p:stCondLst>
                            <p:childTnLst>
                              <p:par>
                                <p:cTn id="69" presetID="63" presetClass="path" presetSubtype="0" accel="50000" decel="50000" fill="hold" nodeType="afterEffect">
                                  <p:stCondLst>
                                    <p:cond delay="0"/>
                                  </p:stCondLst>
                                  <p:childTnLst>
                                    <p:animMotion origin="layout" path="M 1.45833E-6 -1.11111E-6 L 0.03802 -1.11111E-6 " pathEditMode="relative" rAng="0" ptsTypes="AA">
                                      <p:cBhvr>
                                        <p:cTn id="70" dur="2000" fill="hold"/>
                                        <p:tgtEl>
                                          <p:spTgt spid="18"/>
                                        </p:tgtEl>
                                        <p:attrNameLst>
                                          <p:attrName>ppt_x</p:attrName>
                                          <p:attrName>ppt_y</p:attrName>
                                        </p:attrNameLst>
                                      </p:cBhvr>
                                      <p:rCtr x="1901" y="0"/>
                                    </p:animMotion>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nodeType="clickEffect">
                                  <p:stCondLst>
                                    <p:cond delay="0"/>
                                  </p:stCondLst>
                                  <p:childTnLst>
                                    <p:set>
                                      <p:cBhvr>
                                        <p:cTn id="74"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F9CC980-C881-4933-AD82-0DCC04A51DC1}"/>
              </a:ext>
            </a:extLst>
          </p:cNvPr>
          <p:cNvSpPr>
            <a:spLocks noGrp="1"/>
          </p:cNvSpPr>
          <p:nvPr>
            <p:ph type="title"/>
          </p:nvPr>
        </p:nvSpPr>
        <p:spPr/>
        <p:txBody>
          <a:bodyPr/>
          <a:lstStyle/>
          <a:p>
            <a:r>
              <a:rPr lang="en-GB" dirty="0"/>
              <a:t>3F-1 Use and understand fraction notation</a:t>
            </a:r>
          </a:p>
        </p:txBody>
      </p:sp>
      <p:pic>
        <p:nvPicPr>
          <p:cNvPr id="4" name="Picture 3">
            <a:extLst>
              <a:ext uri="{FF2B5EF4-FFF2-40B4-BE49-F238E27FC236}">
                <a16:creationId xmlns:a16="http://schemas.microsoft.com/office/drawing/2014/main" id="{A99C5603-AE11-4C1A-BAE0-DC9EB36F9C8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42277" y="1341102"/>
            <a:ext cx="7907446" cy="2304732"/>
          </a:xfrm>
          <a:prstGeom prst="rect">
            <a:avLst/>
          </a:prstGeom>
        </p:spPr>
      </p:pic>
      <p:pic>
        <p:nvPicPr>
          <p:cNvPr id="11" name="Picture 10">
            <a:extLst>
              <a:ext uri="{FF2B5EF4-FFF2-40B4-BE49-F238E27FC236}">
                <a16:creationId xmlns:a16="http://schemas.microsoft.com/office/drawing/2014/main" id="{F0EFF27C-371F-4BA4-9F86-0EAEE3BA188D}"/>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3613304" y="1529370"/>
            <a:ext cx="381000" cy="392906"/>
          </a:xfrm>
          <a:prstGeom prst="rect">
            <a:avLst/>
          </a:prstGeom>
        </p:spPr>
      </p:pic>
      <p:sp>
        <p:nvSpPr>
          <p:cNvPr id="12" name="Rectangle 11">
            <a:extLst>
              <a:ext uri="{FF2B5EF4-FFF2-40B4-BE49-F238E27FC236}">
                <a16:creationId xmlns:a16="http://schemas.microsoft.com/office/drawing/2014/main" id="{C6D72A85-C03C-4A7D-B17D-A4FA8480EAC7}"/>
              </a:ext>
            </a:extLst>
          </p:cNvPr>
          <p:cNvSpPr/>
          <p:nvPr/>
        </p:nvSpPr>
        <p:spPr>
          <a:xfrm>
            <a:off x="5701185" y="1341103"/>
            <a:ext cx="444911" cy="769441"/>
          </a:xfrm>
          <a:prstGeom prst="rect">
            <a:avLst/>
          </a:prstGeom>
          <a:noFill/>
        </p:spPr>
        <p:txBody>
          <a:bodyPr wrap="square">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4400" b="0" i="0" u="none" strike="noStrike" kern="1200" cap="none" spc="0" normalizeH="0" baseline="0" noProof="0" dirty="0">
                <a:ln>
                  <a:noFill/>
                </a:ln>
                <a:solidFill>
                  <a:srgbClr val="008000"/>
                </a:solidFill>
                <a:effectLst/>
                <a:uLnTx/>
                <a:uFillTx/>
                <a:latin typeface="Calibri" panose="020F0502020204030204" pitchFamily="34" charset="0"/>
                <a:ea typeface="Times New Roman" panose="02020603050405020304" pitchFamily="18" charset="0"/>
                <a:cs typeface="Calibri" panose="020F0502020204030204" pitchFamily="34" charset="0"/>
                <a:sym typeface="Wingdings" panose="05000000000000000000" pitchFamily="2" charset="2"/>
              </a:rPr>
              <a:t></a:t>
            </a:r>
            <a:endParaRPr kumimoji="0" lang="en-GB" sz="44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p:pic>
        <p:nvPicPr>
          <p:cNvPr id="16" name="Picture 15">
            <a:extLst>
              <a:ext uri="{FF2B5EF4-FFF2-40B4-BE49-F238E27FC236}">
                <a16:creationId xmlns:a16="http://schemas.microsoft.com/office/drawing/2014/main" id="{B0A4CA78-8F65-4A1B-BAAE-D7FCBC04E62C}"/>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7751199" y="1529370"/>
            <a:ext cx="381000" cy="392906"/>
          </a:xfrm>
          <a:prstGeom prst="rect">
            <a:avLst/>
          </a:prstGeom>
        </p:spPr>
      </p:pic>
      <p:pic>
        <p:nvPicPr>
          <p:cNvPr id="18" name="Picture 17">
            <a:extLst>
              <a:ext uri="{FF2B5EF4-FFF2-40B4-BE49-F238E27FC236}">
                <a16:creationId xmlns:a16="http://schemas.microsoft.com/office/drawing/2014/main" id="{1CE7F91E-FF4C-454F-93AF-EE274C3C1E75}"/>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9866843" y="1529370"/>
            <a:ext cx="381000" cy="392906"/>
          </a:xfrm>
          <a:prstGeom prst="rect">
            <a:avLst/>
          </a:prstGeom>
        </p:spPr>
      </p:pic>
      <p:sp>
        <p:nvSpPr>
          <p:cNvPr id="5" name="TextBox 19">
            <a:extLst>
              <a:ext uri="{FF2B5EF4-FFF2-40B4-BE49-F238E27FC236}">
                <a16:creationId xmlns:a16="http://schemas.microsoft.com/office/drawing/2014/main" id="{84EBA66E-98C2-4D6F-BFF4-5E40B1132E3A}"/>
              </a:ext>
            </a:extLst>
          </p:cNvPr>
          <p:cNvSpPr txBox="1"/>
          <p:nvPr/>
        </p:nvSpPr>
        <p:spPr>
          <a:xfrm>
            <a:off x="623888" y="5169470"/>
            <a:ext cx="7508311" cy="400110"/>
          </a:xfrm>
          <a:prstGeom prst="rect">
            <a:avLst/>
          </a:prstGeom>
          <a:solidFill>
            <a:schemeClr val="accent2"/>
          </a:solidFill>
          <a:ln w="12700">
            <a:noFill/>
          </a:ln>
        </p:spPr>
        <p:txBody>
          <a:bodyPr wrap="square" rtlCol="0">
            <a:spAutoFit/>
          </a:bodyPr>
          <a:lstStyle>
            <a:defPPr>
              <a:defRPr lang="en-GB"/>
            </a:defPPr>
            <a:lvl1pPr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4572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9144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3pPr>
            <a:lvl4pPr marL="13716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4pPr>
            <a:lvl5pPr marL="18288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5pPr>
            <a:lvl6pPr marL="2286000" algn="l" defTabSz="914400" rtl="0" eaLnBrk="1" latinLnBrk="0" hangingPunct="1">
              <a:defRPr sz="2800" kern="1200">
                <a:solidFill>
                  <a:schemeClr val="tx1"/>
                </a:solidFill>
                <a:latin typeface="Arial" panose="020B0604020202020204" pitchFamily="34" charset="0"/>
                <a:ea typeface="+mn-ea"/>
                <a:cs typeface="+mn-cs"/>
              </a:defRPr>
            </a:lvl6pPr>
            <a:lvl7pPr marL="2743200" algn="l" defTabSz="914400" rtl="0" eaLnBrk="1" latinLnBrk="0" hangingPunct="1">
              <a:defRPr sz="2800" kern="1200">
                <a:solidFill>
                  <a:schemeClr val="tx1"/>
                </a:solidFill>
                <a:latin typeface="Arial" panose="020B0604020202020204" pitchFamily="34" charset="0"/>
                <a:ea typeface="+mn-ea"/>
                <a:cs typeface="+mn-cs"/>
              </a:defRPr>
            </a:lvl7pPr>
            <a:lvl8pPr marL="3200400" algn="l" defTabSz="914400" rtl="0" eaLnBrk="1" latinLnBrk="0" hangingPunct="1">
              <a:defRPr sz="2800" kern="1200">
                <a:solidFill>
                  <a:schemeClr val="tx1"/>
                </a:solidFill>
                <a:latin typeface="Arial" panose="020B0604020202020204" pitchFamily="34" charset="0"/>
                <a:ea typeface="+mn-ea"/>
                <a:cs typeface="+mn-cs"/>
              </a:defRPr>
            </a:lvl8pPr>
            <a:lvl9pPr marL="3657600" algn="l" defTabSz="914400" rtl="0" eaLnBrk="1" latinLnBrk="0" hangingPunct="1">
              <a:defRPr sz="2800" kern="1200">
                <a:solidFill>
                  <a:schemeClr val="tx1"/>
                </a:solidFill>
                <a:latin typeface="Arial" panose="020B0604020202020204" pitchFamily="34" charset="0"/>
                <a:ea typeface="+mn-ea"/>
                <a:cs typeface="+mn-cs"/>
              </a:defRPr>
            </a:lvl9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The denominator is the number of </a:t>
            </a:r>
            <a:r>
              <a:rPr kumimoji="0" lang="en-GB" sz="2000" u="none" strike="noStrike" kern="1200" cap="none" spc="0" normalizeH="0" baseline="0" noProof="0" dirty="0">
                <a:ln>
                  <a:noFill/>
                </a:ln>
                <a:solidFill>
                  <a:srgbClr val="585858"/>
                </a:solidFill>
                <a:effectLst/>
                <a:uLnTx/>
                <a:uFillTx/>
                <a:latin typeface="Arial" panose="020B0604020202020204" pitchFamily="34" charset="0"/>
                <a:ea typeface="+mn-ea"/>
                <a:cs typeface="+mn-cs"/>
              </a:rPr>
              <a:t>equal</a:t>
            </a:r>
            <a:r>
              <a:rPr kumimoji="0" lang="en-GB" sz="2000" b="0" u="none" strike="noStrike" kern="1200" cap="none" spc="0" normalizeH="0" baseline="0" noProof="0" dirty="0">
                <a:ln>
                  <a:noFill/>
                </a:ln>
                <a:solidFill>
                  <a:srgbClr val="585858"/>
                </a:solidFill>
                <a:effectLst/>
                <a:uLnTx/>
                <a:uFillTx/>
                <a:latin typeface="Arial" panose="020B0604020202020204" pitchFamily="34" charset="0"/>
                <a:ea typeface="+mn-ea"/>
                <a:cs typeface="+mn-cs"/>
              </a:rPr>
              <a:t> </a:t>
            </a:r>
            <a:r>
              <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parts in the whole.   </a:t>
            </a:r>
          </a:p>
        </p:txBody>
      </p:sp>
      <p:sp>
        <p:nvSpPr>
          <p:cNvPr id="6" name="Content Placeholder 2">
            <a:extLst>
              <a:ext uri="{FF2B5EF4-FFF2-40B4-BE49-F238E27FC236}">
                <a16:creationId xmlns:a16="http://schemas.microsoft.com/office/drawing/2014/main" id="{8DBF5BCB-F1DC-4C70-A0D2-E99D6CF62089}"/>
              </a:ext>
            </a:extLst>
          </p:cNvPr>
          <p:cNvSpPr txBox="1">
            <a:spLocks/>
          </p:cNvSpPr>
          <p:nvPr/>
        </p:nvSpPr>
        <p:spPr>
          <a:xfrm>
            <a:off x="623888" y="3614268"/>
            <a:ext cx="10958513" cy="1330321"/>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ea typeface="+mn-ea"/>
                <a:cs typeface="+mn-cs"/>
              </a:rPr>
              <a:t>Does each shape show the given fraction?</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ea typeface="+mn-ea"/>
                <a:cs typeface="+mn-cs"/>
              </a:rPr>
              <a:t>Can you explain your thinking for each answer?</a:t>
            </a:r>
          </a:p>
          <a:p>
            <a:pPr marL="0" marR="0" lvl="0" indent="0" algn="l" defTabSz="914400" rtl="0" eaLnBrk="0" fontAlgn="base" latinLnBrk="0" hangingPunct="0">
              <a:lnSpc>
                <a:spcPct val="120000"/>
              </a:lnSpc>
              <a:spcBef>
                <a:spcPts val="600"/>
              </a:spcBef>
              <a:spcAft>
                <a:spcPts val="600"/>
              </a:spcAft>
              <a:buClr>
                <a:srgbClr val="00628C"/>
              </a:buClr>
              <a:buSzTx/>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9017885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500"/>
                                        <p:tgtEl>
                                          <p:spTgt spid="1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fade">
                                      <p:cBhvr>
                                        <p:cTn id="22" dur="500"/>
                                        <p:tgtEl>
                                          <p:spTgt spid="18"/>
                                        </p:tgtEl>
                                      </p:cBhvr>
                                    </p:animEffec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5"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B6ED8F-715F-482C-A9F6-228FC08B635A}"/>
              </a:ext>
            </a:extLst>
          </p:cNvPr>
          <p:cNvSpPr>
            <a:spLocks noGrp="1"/>
          </p:cNvSpPr>
          <p:nvPr>
            <p:ph type="title"/>
          </p:nvPr>
        </p:nvSpPr>
        <p:spPr>
          <a:xfrm>
            <a:off x="911424" y="332656"/>
            <a:ext cx="10297144" cy="1800200"/>
          </a:xfrm>
          <a:ln>
            <a:solidFill>
              <a:schemeClr val="accent1">
                <a:lumMod val="50000"/>
              </a:schemeClr>
            </a:solidFill>
          </a:ln>
        </p:spPr>
        <p:txBody>
          <a:bodyPr>
            <a:noAutofit/>
          </a:bodyPr>
          <a:lstStyle/>
          <a:p>
            <a:pPr>
              <a:lnSpc>
                <a:spcPct val="120000"/>
              </a:lnSpc>
            </a:pPr>
            <a:r>
              <a:rPr lang="en-GB" sz="2400" dirty="0"/>
              <a:t>3F-1 </a:t>
            </a:r>
            <a:br>
              <a:rPr lang="en-GB" sz="2400" dirty="0"/>
            </a:br>
            <a:r>
              <a:rPr lang="en-GB" sz="2400" i="1" dirty="0"/>
              <a:t>Interpret and write proper fractions to represent 1 or several parts of a whole that is divided into equal parts.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911424" y="2650150"/>
            <a:ext cx="10295896" cy="2268253"/>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4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materials in this pack have been collated and written to support the teaching of 3F-1. Before planning and teaching the content, read the teaching guidance and example assessment questions in the non-statutory guidance itself, which can be found </a:t>
            </a:r>
            <a:r>
              <a:rPr kumimoji="0" lang="en-GB" sz="24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hlinkClick r:id="rId2"/>
              </a:rPr>
              <a:t>here</a:t>
            </a:r>
            <a:r>
              <a:rPr kumimoji="0" lang="en-GB" sz="24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a:t>
            </a:r>
          </a:p>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4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A video summarising all of the ready-to-progress criteria for can be found </a:t>
            </a:r>
            <a:r>
              <a:rPr kumimoji="0" lang="en-GB" sz="24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hlinkClick r:id="rId3"/>
              </a:rPr>
              <a:t>here</a:t>
            </a:r>
            <a:r>
              <a:rPr kumimoji="0" lang="en-GB" sz="24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a:t>
            </a:r>
          </a:p>
        </p:txBody>
      </p:sp>
    </p:spTree>
    <p:extLst>
      <p:ext uri="{BB962C8B-B14F-4D97-AF65-F5344CB8AC3E}">
        <p14:creationId xmlns:p14="http://schemas.microsoft.com/office/powerpoint/2010/main" val="298571592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DF33D77-EE44-478A-9C87-F744BC5E1632}"/>
              </a:ext>
            </a:extLst>
          </p:cNvPr>
          <p:cNvSpPr>
            <a:spLocks noGrp="1"/>
          </p:cNvSpPr>
          <p:nvPr>
            <p:ph type="title"/>
          </p:nvPr>
        </p:nvSpPr>
        <p:spPr/>
        <p:txBody>
          <a:bodyPr/>
          <a:lstStyle/>
          <a:p>
            <a:r>
              <a:rPr lang="en-GB" dirty="0"/>
              <a:t>3F-1 Use and understand fraction notation</a:t>
            </a:r>
          </a:p>
        </p:txBody>
      </p:sp>
      <p:sp>
        <p:nvSpPr>
          <p:cNvPr id="10" name="TextBox 9">
            <a:extLst>
              <a:ext uri="{FF2B5EF4-FFF2-40B4-BE49-F238E27FC236}">
                <a16:creationId xmlns:a16="http://schemas.microsoft.com/office/drawing/2014/main" id="{6C1AC37E-E853-4B41-B9B9-4863BE122502}"/>
              </a:ext>
            </a:extLst>
          </p:cNvPr>
          <p:cNvSpPr txBox="1"/>
          <p:nvPr/>
        </p:nvSpPr>
        <p:spPr>
          <a:xfrm>
            <a:off x="1666568" y="4540935"/>
            <a:ext cx="3510116" cy="461665"/>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400" b="0" i="0" u="none" strike="noStrike" kern="1200" cap="none" spc="0" normalizeH="0" baseline="0" noProof="0" dirty="0">
                <a:ln>
                  <a:noFill/>
                </a:ln>
                <a:solidFill>
                  <a:srgbClr val="000000"/>
                </a:solidFill>
                <a:effectLst/>
                <a:uLnTx/>
                <a:uFillTx/>
                <a:latin typeface="Myriad Pro" panose="020B0503030403020204" pitchFamily="34" charset="0"/>
                <a:ea typeface="+mn-ea"/>
                <a:cs typeface="+mn-cs"/>
              </a:rPr>
              <a:t>1 one-sixth = one-sixth</a:t>
            </a:r>
          </a:p>
        </p:txBody>
      </p:sp>
      <p:pic>
        <p:nvPicPr>
          <p:cNvPr id="12" name="Picture 11">
            <a:extLst>
              <a:ext uri="{FF2B5EF4-FFF2-40B4-BE49-F238E27FC236}">
                <a16:creationId xmlns:a16="http://schemas.microsoft.com/office/drawing/2014/main" id="{CCEAAD7F-306F-4D64-864B-D3CF41ECECB9}"/>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564126" y="1795833"/>
            <a:ext cx="6043152" cy="2266950"/>
          </a:xfrm>
          <a:prstGeom prst="rect">
            <a:avLst/>
          </a:prstGeom>
        </p:spPr>
      </p:pic>
      <p:pic>
        <p:nvPicPr>
          <p:cNvPr id="14" name="Picture 13">
            <a:extLst>
              <a:ext uri="{FF2B5EF4-FFF2-40B4-BE49-F238E27FC236}">
                <a16:creationId xmlns:a16="http://schemas.microsoft.com/office/drawing/2014/main" id="{B2341BB0-A9A6-4175-8F85-8ED8EEDE9F96}"/>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235974" y="1907380"/>
            <a:ext cx="6371304" cy="2266950"/>
          </a:xfrm>
          <a:prstGeom prst="rect">
            <a:avLst/>
          </a:prstGeom>
        </p:spPr>
      </p:pic>
      <p:sp>
        <p:nvSpPr>
          <p:cNvPr id="18" name="Rectangle 17">
            <a:extLst>
              <a:ext uri="{FF2B5EF4-FFF2-40B4-BE49-F238E27FC236}">
                <a16:creationId xmlns:a16="http://schemas.microsoft.com/office/drawing/2014/main" id="{7AE31613-1BEE-4FB5-8DF4-A6995BE64EA2}"/>
              </a:ext>
            </a:extLst>
          </p:cNvPr>
          <p:cNvSpPr/>
          <p:nvPr/>
        </p:nvSpPr>
        <p:spPr>
          <a:xfrm>
            <a:off x="1179871" y="4245965"/>
            <a:ext cx="4807974" cy="114319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sp>
        <p:nvSpPr>
          <p:cNvPr id="15" name="TextBox 14">
            <a:extLst>
              <a:ext uri="{FF2B5EF4-FFF2-40B4-BE49-F238E27FC236}">
                <a16:creationId xmlns:a16="http://schemas.microsoft.com/office/drawing/2014/main" id="{3C846FD8-A61C-4500-A905-A93B47D4FE82}"/>
              </a:ext>
            </a:extLst>
          </p:cNvPr>
          <p:cNvSpPr txBox="1"/>
          <p:nvPr/>
        </p:nvSpPr>
        <p:spPr>
          <a:xfrm>
            <a:off x="1666568" y="4540935"/>
            <a:ext cx="3510116" cy="461665"/>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400" b="0" i="0" u="none" strike="noStrike" kern="1200" cap="none" spc="0" normalizeH="0" baseline="0" noProof="0" dirty="0">
                <a:ln>
                  <a:noFill/>
                </a:ln>
                <a:solidFill>
                  <a:srgbClr val="000000"/>
                </a:solidFill>
                <a:effectLst/>
                <a:uLnTx/>
                <a:uFillTx/>
                <a:latin typeface="Myriad Pro" panose="020B0503030403020204" pitchFamily="34" charset="0"/>
                <a:ea typeface="+mn-ea"/>
                <a:cs typeface="+mn-cs"/>
              </a:rPr>
              <a:t>2 one-sixths = two-sixths</a:t>
            </a:r>
          </a:p>
        </p:txBody>
      </p:sp>
      <p:pic>
        <p:nvPicPr>
          <p:cNvPr id="19" name="Picture 18">
            <a:extLst>
              <a:ext uri="{FF2B5EF4-FFF2-40B4-BE49-F238E27FC236}">
                <a16:creationId xmlns:a16="http://schemas.microsoft.com/office/drawing/2014/main" id="{80BDA2F9-CC2E-4CB6-BEC7-8B811D734C4D}"/>
              </a:ext>
            </a:extLst>
          </p:cNvPr>
          <p:cNvPicPr>
            <a:picLocks noChangeAspect="1"/>
          </p:cNvPicPr>
          <p:nvPr/>
        </p:nvPicPr>
        <p:blipFill rotWithShape="1">
          <a:blip r:embed="rId5">
            <a:extLst>
              <a:ext uri="{28A0092B-C50C-407E-A947-70E740481C1C}">
                <a14:useLocalDpi xmlns:a14="http://schemas.microsoft.com/office/drawing/2010/main" val="0"/>
              </a:ext>
            </a:extLst>
          </a:blip>
          <a:srcRect/>
          <a:stretch/>
        </p:blipFill>
        <p:spPr>
          <a:xfrm>
            <a:off x="564126" y="1814079"/>
            <a:ext cx="6043152" cy="2358541"/>
          </a:xfrm>
          <a:prstGeom prst="rect">
            <a:avLst/>
          </a:prstGeom>
        </p:spPr>
      </p:pic>
      <p:sp>
        <p:nvSpPr>
          <p:cNvPr id="21" name="Rectangle 20">
            <a:extLst>
              <a:ext uri="{FF2B5EF4-FFF2-40B4-BE49-F238E27FC236}">
                <a16:creationId xmlns:a16="http://schemas.microsoft.com/office/drawing/2014/main" id="{56ED3332-CDC0-4FD4-8F2C-080FA021B195}"/>
              </a:ext>
            </a:extLst>
          </p:cNvPr>
          <p:cNvSpPr/>
          <p:nvPr/>
        </p:nvSpPr>
        <p:spPr>
          <a:xfrm>
            <a:off x="1017639" y="4183361"/>
            <a:ext cx="4807974" cy="155447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sp>
        <p:nvSpPr>
          <p:cNvPr id="23" name="TextBox 22">
            <a:extLst>
              <a:ext uri="{FF2B5EF4-FFF2-40B4-BE49-F238E27FC236}">
                <a16:creationId xmlns:a16="http://schemas.microsoft.com/office/drawing/2014/main" id="{E18F14A0-663D-4614-B30C-9FB1E260E0AC}"/>
              </a:ext>
            </a:extLst>
          </p:cNvPr>
          <p:cNvSpPr txBox="1"/>
          <p:nvPr/>
        </p:nvSpPr>
        <p:spPr>
          <a:xfrm>
            <a:off x="1342105" y="4540934"/>
            <a:ext cx="4159045" cy="461665"/>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400" b="0" i="0" u="none" strike="noStrike" kern="1200" cap="none" spc="0" normalizeH="0" baseline="0" noProof="0" dirty="0">
                <a:ln>
                  <a:noFill/>
                </a:ln>
                <a:solidFill>
                  <a:srgbClr val="000000"/>
                </a:solidFill>
                <a:effectLst/>
                <a:uLnTx/>
                <a:uFillTx/>
                <a:latin typeface="Myriad Pro" panose="020B0503030403020204" pitchFamily="34" charset="0"/>
                <a:ea typeface="+mn-ea"/>
                <a:cs typeface="+mn-cs"/>
              </a:rPr>
              <a:t>3 one-sixths = three-sixths</a:t>
            </a:r>
          </a:p>
        </p:txBody>
      </p:sp>
      <p:pic>
        <p:nvPicPr>
          <p:cNvPr id="28" name="Picture 27">
            <a:extLst>
              <a:ext uri="{FF2B5EF4-FFF2-40B4-BE49-F238E27FC236}">
                <a16:creationId xmlns:a16="http://schemas.microsoft.com/office/drawing/2014/main" id="{18B704CD-DCF7-4367-8C1F-B61EB55369DD}"/>
              </a:ext>
            </a:extLst>
          </p:cNvPr>
          <p:cNvPicPr>
            <a:picLocks noChangeAspect="1"/>
          </p:cNvPicPr>
          <p:nvPr/>
        </p:nvPicPr>
        <p:blipFill rotWithShape="1">
          <a:blip r:embed="rId6">
            <a:extLst>
              <a:ext uri="{28A0092B-C50C-407E-A947-70E740481C1C}">
                <a14:useLocalDpi xmlns:a14="http://schemas.microsoft.com/office/drawing/2010/main" val="0"/>
              </a:ext>
            </a:extLst>
          </a:blip>
          <a:srcRect/>
          <a:stretch/>
        </p:blipFill>
        <p:spPr>
          <a:xfrm>
            <a:off x="0" y="1795833"/>
            <a:ext cx="6607278" cy="2450132"/>
          </a:xfrm>
          <a:prstGeom prst="rect">
            <a:avLst/>
          </a:prstGeom>
        </p:spPr>
      </p:pic>
      <p:sp>
        <p:nvSpPr>
          <p:cNvPr id="29" name="Rectangle 28">
            <a:extLst>
              <a:ext uri="{FF2B5EF4-FFF2-40B4-BE49-F238E27FC236}">
                <a16:creationId xmlns:a16="http://schemas.microsoft.com/office/drawing/2014/main" id="{E841D6BB-F98C-491C-92A9-F3FB64163A34}"/>
              </a:ext>
            </a:extLst>
          </p:cNvPr>
          <p:cNvSpPr/>
          <p:nvPr/>
        </p:nvSpPr>
        <p:spPr>
          <a:xfrm>
            <a:off x="1017638" y="4081028"/>
            <a:ext cx="4807974" cy="155447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sp>
        <p:nvSpPr>
          <p:cNvPr id="30" name="TextBox 29">
            <a:extLst>
              <a:ext uri="{FF2B5EF4-FFF2-40B4-BE49-F238E27FC236}">
                <a16:creationId xmlns:a16="http://schemas.microsoft.com/office/drawing/2014/main" id="{4511867A-D00A-4F44-9543-323B6AC8E8F5}"/>
              </a:ext>
            </a:extLst>
          </p:cNvPr>
          <p:cNvSpPr txBox="1"/>
          <p:nvPr/>
        </p:nvSpPr>
        <p:spPr>
          <a:xfrm>
            <a:off x="1342104" y="4538462"/>
            <a:ext cx="4159045" cy="461665"/>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400" b="0" i="0" u="none" strike="noStrike" kern="1200" cap="none" spc="0" normalizeH="0" baseline="0" noProof="0" dirty="0">
                <a:ln>
                  <a:noFill/>
                </a:ln>
                <a:solidFill>
                  <a:srgbClr val="000000"/>
                </a:solidFill>
                <a:effectLst/>
                <a:uLnTx/>
                <a:uFillTx/>
                <a:latin typeface="Myriad Pro" panose="020B0503030403020204" pitchFamily="34" charset="0"/>
                <a:ea typeface="+mn-ea"/>
                <a:cs typeface="+mn-cs"/>
              </a:rPr>
              <a:t>4 one-sixths = four-sixths</a:t>
            </a:r>
          </a:p>
        </p:txBody>
      </p:sp>
      <p:pic>
        <p:nvPicPr>
          <p:cNvPr id="34" name="Picture 33">
            <a:extLst>
              <a:ext uri="{FF2B5EF4-FFF2-40B4-BE49-F238E27FC236}">
                <a16:creationId xmlns:a16="http://schemas.microsoft.com/office/drawing/2014/main" id="{FFF9DAE7-FEF5-48C6-B3DA-CE27E8D333EA}"/>
              </a:ext>
            </a:extLst>
          </p:cNvPr>
          <p:cNvPicPr>
            <a:picLocks noChangeAspect="1"/>
          </p:cNvPicPr>
          <p:nvPr/>
        </p:nvPicPr>
        <p:blipFill rotWithShape="1">
          <a:blip r:embed="rId7">
            <a:extLst>
              <a:ext uri="{28A0092B-C50C-407E-A947-70E740481C1C}">
                <a14:useLocalDpi xmlns:a14="http://schemas.microsoft.com/office/drawing/2010/main" val="0"/>
              </a:ext>
            </a:extLst>
          </a:blip>
          <a:srcRect/>
          <a:stretch/>
        </p:blipFill>
        <p:spPr>
          <a:xfrm>
            <a:off x="1017638" y="1795833"/>
            <a:ext cx="4970207" cy="2387528"/>
          </a:xfrm>
          <a:prstGeom prst="rect">
            <a:avLst/>
          </a:prstGeom>
        </p:spPr>
      </p:pic>
      <p:sp>
        <p:nvSpPr>
          <p:cNvPr id="37" name="Rectangle 36">
            <a:extLst>
              <a:ext uri="{FF2B5EF4-FFF2-40B4-BE49-F238E27FC236}">
                <a16:creationId xmlns:a16="http://schemas.microsoft.com/office/drawing/2014/main" id="{63179A4A-1D7C-4F6F-BB22-C93C779F980C}"/>
              </a:ext>
            </a:extLst>
          </p:cNvPr>
          <p:cNvSpPr/>
          <p:nvPr/>
        </p:nvSpPr>
        <p:spPr>
          <a:xfrm>
            <a:off x="1327355" y="4052649"/>
            <a:ext cx="4807974" cy="155447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sp>
        <p:nvSpPr>
          <p:cNvPr id="38" name="TextBox 37">
            <a:extLst>
              <a:ext uri="{FF2B5EF4-FFF2-40B4-BE49-F238E27FC236}">
                <a16:creationId xmlns:a16="http://schemas.microsoft.com/office/drawing/2014/main" id="{40B00702-D68F-4AF5-83FC-4842B4B6EE37}"/>
              </a:ext>
            </a:extLst>
          </p:cNvPr>
          <p:cNvSpPr txBox="1"/>
          <p:nvPr/>
        </p:nvSpPr>
        <p:spPr>
          <a:xfrm>
            <a:off x="1371739" y="4535990"/>
            <a:ext cx="4159045" cy="461665"/>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400" b="0" i="0" u="none" strike="noStrike" kern="1200" cap="none" spc="0" normalizeH="0" baseline="0" noProof="0" dirty="0">
                <a:ln>
                  <a:noFill/>
                </a:ln>
                <a:solidFill>
                  <a:srgbClr val="000000"/>
                </a:solidFill>
                <a:effectLst/>
                <a:uLnTx/>
                <a:uFillTx/>
                <a:latin typeface="Myriad Pro" panose="020B0503030403020204" pitchFamily="34" charset="0"/>
                <a:ea typeface="+mn-ea"/>
                <a:cs typeface="+mn-cs"/>
              </a:rPr>
              <a:t>5 one-sixths = five-sixths</a:t>
            </a:r>
          </a:p>
        </p:txBody>
      </p:sp>
      <p:pic>
        <p:nvPicPr>
          <p:cNvPr id="40" name="Picture 39">
            <a:extLst>
              <a:ext uri="{FF2B5EF4-FFF2-40B4-BE49-F238E27FC236}">
                <a16:creationId xmlns:a16="http://schemas.microsoft.com/office/drawing/2014/main" id="{184226C4-D1AC-468F-83EF-03D3414EEA68}"/>
              </a:ext>
            </a:extLst>
          </p:cNvPr>
          <p:cNvPicPr>
            <a:picLocks noChangeAspect="1"/>
          </p:cNvPicPr>
          <p:nvPr/>
        </p:nvPicPr>
        <p:blipFill rotWithShape="1">
          <a:blip r:embed="rId8">
            <a:extLst>
              <a:ext uri="{28A0092B-C50C-407E-A947-70E740481C1C}">
                <a14:useLocalDpi xmlns:a14="http://schemas.microsoft.com/office/drawing/2010/main" val="0"/>
              </a:ext>
            </a:extLst>
          </a:blip>
          <a:srcRect/>
          <a:stretch/>
        </p:blipFill>
        <p:spPr>
          <a:xfrm>
            <a:off x="235974" y="1793362"/>
            <a:ext cx="6607278" cy="2295469"/>
          </a:xfrm>
          <a:prstGeom prst="rect">
            <a:avLst/>
          </a:prstGeom>
        </p:spPr>
      </p:pic>
      <p:sp>
        <p:nvSpPr>
          <p:cNvPr id="41" name="Rectangle 40">
            <a:extLst>
              <a:ext uri="{FF2B5EF4-FFF2-40B4-BE49-F238E27FC236}">
                <a16:creationId xmlns:a16="http://schemas.microsoft.com/office/drawing/2014/main" id="{FB6438DE-F59B-4CD4-971A-64DEE77D7274}"/>
              </a:ext>
            </a:extLst>
          </p:cNvPr>
          <p:cNvSpPr/>
          <p:nvPr/>
        </p:nvSpPr>
        <p:spPr>
          <a:xfrm>
            <a:off x="1563330" y="4090059"/>
            <a:ext cx="4807974" cy="155447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sp>
        <p:nvSpPr>
          <p:cNvPr id="42" name="TextBox 41">
            <a:extLst>
              <a:ext uri="{FF2B5EF4-FFF2-40B4-BE49-F238E27FC236}">
                <a16:creationId xmlns:a16="http://schemas.microsoft.com/office/drawing/2014/main" id="{E8C2CCC9-0921-48FB-B276-7632D16CCF9D}"/>
              </a:ext>
            </a:extLst>
          </p:cNvPr>
          <p:cNvSpPr txBox="1"/>
          <p:nvPr/>
        </p:nvSpPr>
        <p:spPr>
          <a:xfrm>
            <a:off x="1312469" y="4539913"/>
            <a:ext cx="4159045" cy="461665"/>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400" b="0" i="0" u="none" strike="noStrike" kern="1200" cap="none" spc="0" normalizeH="0" baseline="0" noProof="0" dirty="0">
                <a:ln>
                  <a:noFill/>
                </a:ln>
                <a:solidFill>
                  <a:srgbClr val="000000"/>
                </a:solidFill>
                <a:effectLst/>
                <a:uLnTx/>
                <a:uFillTx/>
                <a:latin typeface="Myriad Pro" panose="020B0503030403020204" pitchFamily="34" charset="0"/>
                <a:ea typeface="+mn-ea"/>
                <a:cs typeface="+mn-cs"/>
              </a:rPr>
              <a:t>6 one-sixths = six-sixths</a:t>
            </a:r>
          </a:p>
        </p:txBody>
      </p:sp>
      <p:pic>
        <p:nvPicPr>
          <p:cNvPr id="46" name="Picture 45">
            <a:extLst>
              <a:ext uri="{FF2B5EF4-FFF2-40B4-BE49-F238E27FC236}">
                <a16:creationId xmlns:a16="http://schemas.microsoft.com/office/drawing/2014/main" id="{817DFF1B-08F5-487B-B87B-47FC0B923758}"/>
              </a:ext>
            </a:extLst>
          </p:cNvPr>
          <p:cNvPicPr>
            <a:picLocks noChangeAspect="1"/>
          </p:cNvPicPr>
          <p:nvPr/>
        </p:nvPicPr>
        <p:blipFill rotWithShape="1">
          <a:blip r:embed="rId9">
            <a:extLst>
              <a:ext uri="{28A0092B-C50C-407E-A947-70E740481C1C}">
                <a14:useLocalDpi xmlns:a14="http://schemas.microsoft.com/office/drawing/2010/main" val="0"/>
              </a:ext>
            </a:extLst>
          </a:blip>
          <a:srcRect/>
          <a:stretch/>
        </p:blipFill>
        <p:spPr>
          <a:xfrm>
            <a:off x="1017638" y="1812367"/>
            <a:ext cx="5589641" cy="2540440"/>
          </a:xfrm>
          <a:prstGeom prst="rect">
            <a:avLst/>
          </a:prstGeom>
        </p:spPr>
      </p:pic>
      <p:sp>
        <p:nvSpPr>
          <p:cNvPr id="6" name="Content Placeholder 2">
            <a:extLst>
              <a:ext uri="{FF2B5EF4-FFF2-40B4-BE49-F238E27FC236}">
                <a16:creationId xmlns:a16="http://schemas.microsoft.com/office/drawing/2014/main" id="{EEA5E420-B574-457B-AF95-9B7EAA8CA7DA}"/>
              </a:ext>
            </a:extLst>
          </p:cNvPr>
          <p:cNvSpPr txBox="1">
            <a:spLocks/>
          </p:cNvSpPr>
          <p:nvPr/>
        </p:nvSpPr>
        <p:spPr>
          <a:xfrm>
            <a:off x="6192012" y="1567970"/>
            <a:ext cx="5390389" cy="410196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Describe the fraction that you can see in two ways as shown.</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What is 5 one-sixths the same as?</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What is two-sixths the same as?</a:t>
            </a: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32180680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fade">
                                      <p:cBhvr>
                                        <p:cTn id="17" dur="500"/>
                                        <p:tgtEl>
                                          <p:spTgt spid="18"/>
                                        </p:tgtEl>
                                      </p:cBhvr>
                                    </p:animEffect>
                                  </p:childTnLst>
                                </p:cTn>
                              </p:par>
                            </p:childTnLst>
                          </p:cTn>
                        </p:par>
                        <p:par>
                          <p:cTn id="18" fill="hold">
                            <p:stCondLst>
                              <p:cond delay="500"/>
                            </p:stCondLst>
                            <p:childTnLst>
                              <p:par>
                                <p:cTn id="19" presetID="10" presetClass="entr" presetSubtype="0" fill="hold" nodeType="after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fade">
                                      <p:cBhvr>
                                        <p:cTn id="21" dur="500"/>
                                        <p:tgtEl>
                                          <p:spTgt spid="19"/>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15"/>
                                        </p:tgtEl>
                                        <p:attrNameLst>
                                          <p:attrName>style.visibility</p:attrName>
                                        </p:attrNameLst>
                                      </p:cBhvr>
                                      <p:to>
                                        <p:strVal val="visible"/>
                                      </p:to>
                                    </p:set>
                                    <p:animEffect transition="in" filter="fade">
                                      <p:cBhvr>
                                        <p:cTn id="26" dur="500"/>
                                        <p:tgtEl>
                                          <p:spTgt spid="15"/>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fade">
                                      <p:cBhvr>
                                        <p:cTn id="31" dur="500"/>
                                        <p:tgtEl>
                                          <p:spTgt spid="21"/>
                                        </p:tgtEl>
                                      </p:cBhvr>
                                    </p:animEffect>
                                  </p:childTnLst>
                                </p:cTn>
                              </p:par>
                            </p:childTnLst>
                          </p:cTn>
                        </p:par>
                        <p:par>
                          <p:cTn id="32" fill="hold">
                            <p:stCondLst>
                              <p:cond delay="500"/>
                            </p:stCondLst>
                            <p:childTnLst>
                              <p:par>
                                <p:cTn id="33" presetID="10" presetClass="entr" presetSubtype="0" fill="hold" nodeType="afterEffect">
                                  <p:stCondLst>
                                    <p:cond delay="0"/>
                                  </p:stCondLst>
                                  <p:childTnLst>
                                    <p:set>
                                      <p:cBhvr>
                                        <p:cTn id="34" dur="1" fill="hold">
                                          <p:stCondLst>
                                            <p:cond delay="0"/>
                                          </p:stCondLst>
                                        </p:cTn>
                                        <p:tgtEl>
                                          <p:spTgt spid="28"/>
                                        </p:tgtEl>
                                        <p:attrNameLst>
                                          <p:attrName>style.visibility</p:attrName>
                                        </p:attrNameLst>
                                      </p:cBhvr>
                                      <p:to>
                                        <p:strVal val="visible"/>
                                      </p:to>
                                    </p:set>
                                    <p:animEffect transition="in" filter="fade">
                                      <p:cBhvr>
                                        <p:cTn id="35" dur="500"/>
                                        <p:tgtEl>
                                          <p:spTgt spid="28"/>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grpId="0" nodeType="clickEffect">
                                  <p:stCondLst>
                                    <p:cond delay="0"/>
                                  </p:stCondLst>
                                  <p:childTnLst>
                                    <p:set>
                                      <p:cBhvr>
                                        <p:cTn id="39" dur="1" fill="hold">
                                          <p:stCondLst>
                                            <p:cond delay="0"/>
                                          </p:stCondLst>
                                        </p:cTn>
                                        <p:tgtEl>
                                          <p:spTgt spid="23"/>
                                        </p:tgtEl>
                                        <p:attrNameLst>
                                          <p:attrName>style.visibility</p:attrName>
                                        </p:attrNameLst>
                                      </p:cBhvr>
                                      <p:to>
                                        <p:strVal val="visible"/>
                                      </p:to>
                                    </p:set>
                                    <p:animEffect transition="in" filter="fade">
                                      <p:cBhvr>
                                        <p:cTn id="40" dur="500"/>
                                        <p:tgtEl>
                                          <p:spTgt spid="23"/>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grpId="0" nodeType="clickEffect">
                                  <p:stCondLst>
                                    <p:cond delay="0"/>
                                  </p:stCondLst>
                                  <p:childTnLst>
                                    <p:set>
                                      <p:cBhvr>
                                        <p:cTn id="44" dur="1" fill="hold">
                                          <p:stCondLst>
                                            <p:cond delay="0"/>
                                          </p:stCondLst>
                                        </p:cTn>
                                        <p:tgtEl>
                                          <p:spTgt spid="29"/>
                                        </p:tgtEl>
                                        <p:attrNameLst>
                                          <p:attrName>style.visibility</p:attrName>
                                        </p:attrNameLst>
                                      </p:cBhvr>
                                      <p:to>
                                        <p:strVal val="visible"/>
                                      </p:to>
                                    </p:set>
                                    <p:animEffect transition="in" filter="fade">
                                      <p:cBhvr>
                                        <p:cTn id="45" dur="500"/>
                                        <p:tgtEl>
                                          <p:spTgt spid="29"/>
                                        </p:tgtEl>
                                      </p:cBhvr>
                                    </p:animEffect>
                                  </p:childTnLst>
                                </p:cTn>
                              </p:par>
                            </p:childTnLst>
                          </p:cTn>
                        </p:par>
                        <p:par>
                          <p:cTn id="46" fill="hold">
                            <p:stCondLst>
                              <p:cond delay="500"/>
                            </p:stCondLst>
                            <p:childTnLst>
                              <p:par>
                                <p:cTn id="47" presetID="10" presetClass="entr" presetSubtype="0" fill="hold" nodeType="afterEffect">
                                  <p:stCondLst>
                                    <p:cond delay="0"/>
                                  </p:stCondLst>
                                  <p:childTnLst>
                                    <p:set>
                                      <p:cBhvr>
                                        <p:cTn id="48" dur="1" fill="hold">
                                          <p:stCondLst>
                                            <p:cond delay="0"/>
                                          </p:stCondLst>
                                        </p:cTn>
                                        <p:tgtEl>
                                          <p:spTgt spid="34"/>
                                        </p:tgtEl>
                                        <p:attrNameLst>
                                          <p:attrName>style.visibility</p:attrName>
                                        </p:attrNameLst>
                                      </p:cBhvr>
                                      <p:to>
                                        <p:strVal val="visible"/>
                                      </p:to>
                                    </p:set>
                                    <p:animEffect transition="in" filter="fade">
                                      <p:cBhvr>
                                        <p:cTn id="49" dur="500"/>
                                        <p:tgtEl>
                                          <p:spTgt spid="34"/>
                                        </p:tgtEl>
                                      </p:cBhvr>
                                    </p:animEffect>
                                  </p:childTnLst>
                                </p:cTn>
                              </p:par>
                            </p:childTnLst>
                          </p:cTn>
                        </p:par>
                      </p:childTnLst>
                    </p:cTn>
                  </p:par>
                  <p:par>
                    <p:cTn id="50" fill="hold">
                      <p:stCondLst>
                        <p:cond delay="indefinite"/>
                      </p:stCondLst>
                      <p:childTnLst>
                        <p:par>
                          <p:cTn id="51" fill="hold">
                            <p:stCondLst>
                              <p:cond delay="0"/>
                            </p:stCondLst>
                            <p:childTnLst>
                              <p:par>
                                <p:cTn id="52" presetID="10" presetClass="entr" presetSubtype="0" fill="hold" grpId="0" nodeType="clickEffect">
                                  <p:stCondLst>
                                    <p:cond delay="0"/>
                                  </p:stCondLst>
                                  <p:childTnLst>
                                    <p:set>
                                      <p:cBhvr>
                                        <p:cTn id="53" dur="1" fill="hold">
                                          <p:stCondLst>
                                            <p:cond delay="0"/>
                                          </p:stCondLst>
                                        </p:cTn>
                                        <p:tgtEl>
                                          <p:spTgt spid="30"/>
                                        </p:tgtEl>
                                        <p:attrNameLst>
                                          <p:attrName>style.visibility</p:attrName>
                                        </p:attrNameLst>
                                      </p:cBhvr>
                                      <p:to>
                                        <p:strVal val="visible"/>
                                      </p:to>
                                    </p:set>
                                    <p:animEffect transition="in" filter="fade">
                                      <p:cBhvr>
                                        <p:cTn id="54" dur="500"/>
                                        <p:tgtEl>
                                          <p:spTgt spid="30"/>
                                        </p:tgtEl>
                                      </p:cBhvr>
                                    </p:animEffect>
                                  </p:childTnLst>
                                </p:cTn>
                              </p:par>
                            </p:childTnLst>
                          </p:cTn>
                        </p:par>
                      </p:childTnLst>
                    </p:cTn>
                  </p:par>
                  <p:par>
                    <p:cTn id="55" fill="hold">
                      <p:stCondLst>
                        <p:cond delay="indefinite"/>
                      </p:stCondLst>
                      <p:childTnLst>
                        <p:par>
                          <p:cTn id="56" fill="hold">
                            <p:stCondLst>
                              <p:cond delay="0"/>
                            </p:stCondLst>
                            <p:childTnLst>
                              <p:par>
                                <p:cTn id="57" presetID="10" presetClass="entr" presetSubtype="0" fill="hold" grpId="0" nodeType="clickEffect">
                                  <p:stCondLst>
                                    <p:cond delay="0"/>
                                  </p:stCondLst>
                                  <p:childTnLst>
                                    <p:set>
                                      <p:cBhvr>
                                        <p:cTn id="58" dur="1" fill="hold">
                                          <p:stCondLst>
                                            <p:cond delay="0"/>
                                          </p:stCondLst>
                                        </p:cTn>
                                        <p:tgtEl>
                                          <p:spTgt spid="37"/>
                                        </p:tgtEl>
                                        <p:attrNameLst>
                                          <p:attrName>style.visibility</p:attrName>
                                        </p:attrNameLst>
                                      </p:cBhvr>
                                      <p:to>
                                        <p:strVal val="visible"/>
                                      </p:to>
                                    </p:set>
                                    <p:animEffect transition="in" filter="fade">
                                      <p:cBhvr>
                                        <p:cTn id="59" dur="500"/>
                                        <p:tgtEl>
                                          <p:spTgt spid="37"/>
                                        </p:tgtEl>
                                      </p:cBhvr>
                                    </p:animEffect>
                                  </p:childTnLst>
                                </p:cTn>
                              </p:par>
                            </p:childTnLst>
                          </p:cTn>
                        </p:par>
                        <p:par>
                          <p:cTn id="60" fill="hold">
                            <p:stCondLst>
                              <p:cond delay="500"/>
                            </p:stCondLst>
                            <p:childTnLst>
                              <p:par>
                                <p:cTn id="61" presetID="10" presetClass="entr" presetSubtype="0" fill="hold" nodeType="afterEffect">
                                  <p:stCondLst>
                                    <p:cond delay="0"/>
                                  </p:stCondLst>
                                  <p:childTnLst>
                                    <p:set>
                                      <p:cBhvr>
                                        <p:cTn id="62" dur="1" fill="hold">
                                          <p:stCondLst>
                                            <p:cond delay="0"/>
                                          </p:stCondLst>
                                        </p:cTn>
                                        <p:tgtEl>
                                          <p:spTgt spid="40"/>
                                        </p:tgtEl>
                                        <p:attrNameLst>
                                          <p:attrName>style.visibility</p:attrName>
                                        </p:attrNameLst>
                                      </p:cBhvr>
                                      <p:to>
                                        <p:strVal val="visible"/>
                                      </p:to>
                                    </p:set>
                                    <p:animEffect transition="in" filter="fade">
                                      <p:cBhvr>
                                        <p:cTn id="63" dur="500"/>
                                        <p:tgtEl>
                                          <p:spTgt spid="40"/>
                                        </p:tgtEl>
                                      </p:cBhvr>
                                    </p:animEffect>
                                  </p:childTnLst>
                                </p:cTn>
                              </p:par>
                            </p:childTnLst>
                          </p:cTn>
                        </p:par>
                      </p:childTnLst>
                    </p:cTn>
                  </p:par>
                  <p:par>
                    <p:cTn id="64" fill="hold">
                      <p:stCondLst>
                        <p:cond delay="indefinite"/>
                      </p:stCondLst>
                      <p:childTnLst>
                        <p:par>
                          <p:cTn id="65" fill="hold">
                            <p:stCondLst>
                              <p:cond delay="0"/>
                            </p:stCondLst>
                            <p:childTnLst>
                              <p:par>
                                <p:cTn id="66" presetID="10" presetClass="entr" presetSubtype="0" fill="hold" grpId="0" nodeType="clickEffect">
                                  <p:stCondLst>
                                    <p:cond delay="0"/>
                                  </p:stCondLst>
                                  <p:childTnLst>
                                    <p:set>
                                      <p:cBhvr>
                                        <p:cTn id="67" dur="1" fill="hold">
                                          <p:stCondLst>
                                            <p:cond delay="0"/>
                                          </p:stCondLst>
                                        </p:cTn>
                                        <p:tgtEl>
                                          <p:spTgt spid="38"/>
                                        </p:tgtEl>
                                        <p:attrNameLst>
                                          <p:attrName>style.visibility</p:attrName>
                                        </p:attrNameLst>
                                      </p:cBhvr>
                                      <p:to>
                                        <p:strVal val="visible"/>
                                      </p:to>
                                    </p:set>
                                    <p:animEffect transition="in" filter="fade">
                                      <p:cBhvr>
                                        <p:cTn id="68" dur="500"/>
                                        <p:tgtEl>
                                          <p:spTgt spid="38"/>
                                        </p:tgtEl>
                                      </p:cBhvr>
                                    </p:animEffect>
                                  </p:childTnLst>
                                </p:cTn>
                              </p:par>
                            </p:childTnLst>
                          </p:cTn>
                        </p:par>
                      </p:childTnLst>
                    </p:cTn>
                  </p:par>
                  <p:par>
                    <p:cTn id="69" fill="hold">
                      <p:stCondLst>
                        <p:cond delay="indefinite"/>
                      </p:stCondLst>
                      <p:childTnLst>
                        <p:par>
                          <p:cTn id="70" fill="hold">
                            <p:stCondLst>
                              <p:cond delay="0"/>
                            </p:stCondLst>
                            <p:childTnLst>
                              <p:par>
                                <p:cTn id="71" presetID="10" presetClass="entr" presetSubtype="0" fill="hold" grpId="0" nodeType="clickEffect">
                                  <p:stCondLst>
                                    <p:cond delay="0"/>
                                  </p:stCondLst>
                                  <p:childTnLst>
                                    <p:set>
                                      <p:cBhvr>
                                        <p:cTn id="72" dur="1" fill="hold">
                                          <p:stCondLst>
                                            <p:cond delay="0"/>
                                          </p:stCondLst>
                                        </p:cTn>
                                        <p:tgtEl>
                                          <p:spTgt spid="41"/>
                                        </p:tgtEl>
                                        <p:attrNameLst>
                                          <p:attrName>style.visibility</p:attrName>
                                        </p:attrNameLst>
                                      </p:cBhvr>
                                      <p:to>
                                        <p:strVal val="visible"/>
                                      </p:to>
                                    </p:set>
                                    <p:animEffect transition="in" filter="fade">
                                      <p:cBhvr>
                                        <p:cTn id="73" dur="500"/>
                                        <p:tgtEl>
                                          <p:spTgt spid="41"/>
                                        </p:tgtEl>
                                      </p:cBhvr>
                                    </p:animEffect>
                                  </p:childTnLst>
                                </p:cTn>
                              </p:par>
                            </p:childTnLst>
                          </p:cTn>
                        </p:par>
                        <p:par>
                          <p:cTn id="74" fill="hold">
                            <p:stCondLst>
                              <p:cond delay="500"/>
                            </p:stCondLst>
                            <p:childTnLst>
                              <p:par>
                                <p:cTn id="75" presetID="10" presetClass="entr" presetSubtype="0" fill="hold" nodeType="afterEffect">
                                  <p:stCondLst>
                                    <p:cond delay="0"/>
                                  </p:stCondLst>
                                  <p:childTnLst>
                                    <p:set>
                                      <p:cBhvr>
                                        <p:cTn id="76" dur="1" fill="hold">
                                          <p:stCondLst>
                                            <p:cond delay="0"/>
                                          </p:stCondLst>
                                        </p:cTn>
                                        <p:tgtEl>
                                          <p:spTgt spid="46"/>
                                        </p:tgtEl>
                                        <p:attrNameLst>
                                          <p:attrName>style.visibility</p:attrName>
                                        </p:attrNameLst>
                                      </p:cBhvr>
                                      <p:to>
                                        <p:strVal val="visible"/>
                                      </p:to>
                                    </p:set>
                                    <p:animEffect transition="in" filter="fade">
                                      <p:cBhvr>
                                        <p:cTn id="77" dur="500"/>
                                        <p:tgtEl>
                                          <p:spTgt spid="46"/>
                                        </p:tgtEl>
                                      </p:cBhvr>
                                    </p:animEffect>
                                  </p:childTnLst>
                                </p:cTn>
                              </p:par>
                            </p:childTnLst>
                          </p:cTn>
                        </p:par>
                      </p:childTnLst>
                    </p:cTn>
                  </p:par>
                  <p:par>
                    <p:cTn id="78" fill="hold">
                      <p:stCondLst>
                        <p:cond delay="indefinite"/>
                      </p:stCondLst>
                      <p:childTnLst>
                        <p:par>
                          <p:cTn id="79" fill="hold">
                            <p:stCondLst>
                              <p:cond delay="0"/>
                            </p:stCondLst>
                            <p:childTnLst>
                              <p:par>
                                <p:cTn id="80" presetID="10" presetClass="entr" presetSubtype="0" fill="hold" grpId="0" nodeType="clickEffect">
                                  <p:stCondLst>
                                    <p:cond delay="0"/>
                                  </p:stCondLst>
                                  <p:childTnLst>
                                    <p:set>
                                      <p:cBhvr>
                                        <p:cTn id="81" dur="1" fill="hold">
                                          <p:stCondLst>
                                            <p:cond delay="0"/>
                                          </p:stCondLst>
                                        </p:cTn>
                                        <p:tgtEl>
                                          <p:spTgt spid="42"/>
                                        </p:tgtEl>
                                        <p:attrNameLst>
                                          <p:attrName>style.visibility</p:attrName>
                                        </p:attrNameLst>
                                      </p:cBhvr>
                                      <p:to>
                                        <p:strVal val="visible"/>
                                      </p:to>
                                    </p:set>
                                    <p:animEffect transition="in" filter="fade">
                                      <p:cBhvr>
                                        <p:cTn id="82" dur="500"/>
                                        <p:tgtEl>
                                          <p:spTgt spid="42"/>
                                        </p:tgtEl>
                                      </p:cBhvr>
                                    </p:animEffect>
                                  </p:childTnLst>
                                </p:cTn>
                              </p:par>
                            </p:childTnLst>
                          </p:cTn>
                        </p:par>
                      </p:childTnLst>
                    </p:cTn>
                  </p:par>
                  <p:par>
                    <p:cTn id="83" fill="hold">
                      <p:stCondLst>
                        <p:cond delay="indefinite"/>
                      </p:stCondLst>
                      <p:childTnLst>
                        <p:par>
                          <p:cTn id="84" fill="hold">
                            <p:stCondLst>
                              <p:cond delay="0"/>
                            </p:stCondLst>
                            <p:childTnLst>
                              <p:par>
                                <p:cTn id="85" presetID="1" presetClass="entr" presetSubtype="0" fill="hold" nodeType="clickEffect">
                                  <p:stCondLst>
                                    <p:cond delay="0"/>
                                  </p:stCondLst>
                                  <p:childTnLst>
                                    <p:set>
                                      <p:cBhvr>
                                        <p:cTn id="86"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87" fill="hold">
                      <p:stCondLst>
                        <p:cond delay="indefinite"/>
                      </p:stCondLst>
                      <p:childTnLst>
                        <p:par>
                          <p:cTn id="88" fill="hold">
                            <p:stCondLst>
                              <p:cond delay="0"/>
                            </p:stCondLst>
                            <p:childTnLst>
                              <p:par>
                                <p:cTn id="89" presetID="1" presetClass="entr" presetSubtype="0" fill="hold" nodeType="clickEffect">
                                  <p:stCondLst>
                                    <p:cond delay="0"/>
                                  </p:stCondLst>
                                  <p:childTnLst>
                                    <p:set>
                                      <p:cBhvr>
                                        <p:cTn id="90"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8" grpId="0" animBg="1"/>
      <p:bldP spid="15" grpId="0"/>
      <p:bldP spid="21" grpId="0" animBg="1"/>
      <p:bldP spid="23" grpId="0"/>
      <p:bldP spid="29" grpId="0" animBg="1"/>
      <p:bldP spid="30" grpId="0"/>
      <p:bldP spid="37" grpId="0" animBg="1"/>
      <p:bldP spid="38" grpId="0"/>
      <p:bldP spid="41" grpId="0" animBg="1"/>
      <p:bldP spid="4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A0FB66FA-90D6-4E4F-83FD-66BACAFF76DE}"/>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2164179" y="1557753"/>
            <a:ext cx="7907446" cy="630001"/>
          </a:xfrm>
          <a:prstGeom prst="rect">
            <a:avLst/>
          </a:prstGeom>
        </p:spPr>
      </p:pic>
      <p:pic>
        <p:nvPicPr>
          <p:cNvPr id="8" name="Picture 7">
            <a:extLst>
              <a:ext uri="{FF2B5EF4-FFF2-40B4-BE49-F238E27FC236}">
                <a16:creationId xmlns:a16="http://schemas.microsoft.com/office/drawing/2014/main" id="{C923B537-ECE0-4BF3-BC42-489577CFB61C}"/>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2164179" y="1554202"/>
            <a:ext cx="831904" cy="630001"/>
          </a:xfrm>
          <a:prstGeom prst="rect">
            <a:avLst/>
          </a:prstGeom>
        </p:spPr>
      </p:pic>
      <p:sp>
        <p:nvSpPr>
          <p:cNvPr id="3" name="Title 2">
            <a:extLst>
              <a:ext uri="{FF2B5EF4-FFF2-40B4-BE49-F238E27FC236}">
                <a16:creationId xmlns:a16="http://schemas.microsoft.com/office/drawing/2014/main" id="{38C12785-E54D-424A-9FEF-E3C789133C14}"/>
              </a:ext>
            </a:extLst>
          </p:cNvPr>
          <p:cNvSpPr>
            <a:spLocks noGrp="1"/>
          </p:cNvSpPr>
          <p:nvPr>
            <p:ph type="title"/>
          </p:nvPr>
        </p:nvSpPr>
        <p:spPr/>
        <p:txBody>
          <a:bodyPr/>
          <a:lstStyle/>
          <a:p>
            <a:r>
              <a:rPr lang="en-GB" dirty="0"/>
              <a:t>3F-1 Use and understand fraction notation</a:t>
            </a:r>
          </a:p>
        </p:txBody>
      </p:sp>
      <p:pic>
        <p:nvPicPr>
          <p:cNvPr id="11" name="Picture 10">
            <a:extLst>
              <a:ext uri="{FF2B5EF4-FFF2-40B4-BE49-F238E27FC236}">
                <a16:creationId xmlns:a16="http://schemas.microsoft.com/office/drawing/2014/main" id="{26434699-801F-43F2-90C7-ACA0EC1817CB}"/>
              </a:ext>
            </a:extLst>
          </p:cNvPr>
          <p:cNvPicPr>
            <a:picLocks noChangeAspect="1"/>
          </p:cNvPicPr>
          <p:nvPr/>
        </p:nvPicPr>
        <p:blipFill rotWithShape="1">
          <a:blip r:embed="rId5">
            <a:extLst>
              <a:ext uri="{28A0092B-C50C-407E-A947-70E740481C1C}">
                <a14:useLocalDpi xmlns:a14="http://schemas.microsoft.com/office/drawing/2010/main" val="0"/>
              </a:ext>
            </a:extLst>
          </a:blip>
          <a:srcRect/>
          <a:stretch/>
        </p:blipFill>
        <p:spPr>
          <a:xfrm>
            <a:off x="2371402" y="1570827"/>
            <a:ext cx="624681" cy="774027"/>
          </a:xfrm>
          <a:prstGeom prst="rect">
            <a:avLst/>
          </a:prstGeom>
        </p:spPr>
      </p:pic>
      <p:sp>
        <p:nvSpPr>
          <p:cNvPr id="31" name="TextBox 30">
            <a:extLst>
              <a:ext uri="{FF2B5EF4-FFF2-40B4-BE49-F238E27FC236}">
                <a16:creationId xmlns:a16="http://schemas.microsoft.com/office/drawing/2014/main" id="{AFB2531D-D30D-4C3F-911D-B14C6327E0FC}"/>
              </a:ext>
            </a:extLst>
          </p:cNvPr>
          <p:cNvSpPr txBox="1"/>
          <p:nvPr/>
        </p:nvSpPr>
        <p:spPr>
          <a:xfrm>
            <a:off x="4038380" y="2906121"/>
            <a:ext cx="4159045" cy="461665"/>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400" b="0" i="0" u="none" strike="noStrike" kern="1200" cap="none" spc="0" normalizeH="0" baseline="0" noProof="0" dirty="0">
                <a:ln>
                  <a:noFill/>
                </a:ln>
                <a:solidFill>
                  <a:srgbClr val="000000"/>
                </a:solidFill>
                <a:effectLst/>
                <a:uLnTx/>
                <a:uFillTx/>
                <a:latin typeface="Myriad Pro" panose="020B0503030403020204" pitchFamily="34" charset="0"/>
                <a:ea typeface="+mn-ea"/>
                <a:cs typeface="+mn-cs"/>
              </a:rPr>
              <a:t>1 one-tenth = one-tenth</a:t>
            </a:r>
          </a:p>
        </p:txBody>
      </p:sp>
      <p:sp>
        <p:nvSpPr>
          <p:cNvPr id="36" name="Rectangle 35">
            <a:extLst>
              <a:ext uri="{FF2B5EF4-FFF2-40B4-BE49-F238E27FC236}">
                <a16:creationId xmlns:a16="http://schemas.microsoft.com/office/drawing/2014/main" id="{5F5F77EA-9EBE-4E7C-9640-B088331013F3}"/>
              </a:ext>
            </a:extLst>
          </p:cNvPr>
          <p:cNvSpPr/>
          <p:nvPr/>
        </p:nvSpPr>
        <p:spPr>
          <a:xfrm>
            <a:off x="3713913" y="2359716"/>
            <a:ext cx="4807974" cy="155447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sp>
        <p:nvSpPr>
          <p:cNvPr id="43" name="TextBox 42">
            <a:extLst>
              <a:ext uri="{FF2B5EF4-FFF2-40B4-BE49-F238E27FC236}">
                <a16:creationId xmlns:a16="http://schemas.microsoft.com/office/drawing/2014/main" id="{D63D587A-1AF7-4BBD-9598-FA79A33F1B26}"/>
              </a:ext>
            </a:extLst>
          </p:cNvPr>
          <p:cNvSpPr txBox="1"/>
          <p:nvPr/>
        </p:nvSpPr>
        <p:spPr>
          <a:xfrm>
            <a:off x="4038379" y="2906121"/>
            <a:ext cx="4159045" cy="461665"/>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400" b="0" i="0" u="none" strike="noStrike" kern="1200" cap="none" spc="0" normalizeH="0" baseline="0" noProof="0" dirty="0">
                <a:ln>
                  <a:noFill/>
                </a:ln>
                <a:solidFill>
                  <a:srgbClr val="000000"/>
                </a:solidFill>
                <a:effectLst/>
                <a:uLnTx/>
                <a:uFillTx/>
                <a:latin typeface="Myriad Pro" panose="020B0503030403020204" pitchFamily="34" charset="0"/>
                <a:ea typeface="+mn-ea"/>
                <a:cs typeface="+mn-cs"/>
              </a:rPr>
              <a:t>2 one-tenths = two-tenths</a:t>
            </a:r>
          </a:p>
        </p:txBody>
      </p:sp>
      <p:pic>
        <p:nvPicPr>
          <p:cNvPr id="45" name="Picture 44">
            <a:extLst>
              <a:ext uri="{FF2B5EF4-FFF2-40B4-BE49-F238E27FC236}">
                <a16:creationId xmlns:a16="http://schemas.microsoft.com/office/drawing/2014/main" id="{E7A0F153-4BEC-4AD1-A99B-7F1919708BE8}"/>
              </a:ext>
            </a:extLst>
          </p:cNvPr>
          <p:cNvPicPr>
            <a:picLocks noChangeAspect="1"/>
          </p:cNvPicPr>
          <p:nvPr/>
        </p:nvPicPr>
        <p:blipFill rotWithShape="1">
          <a:blip r:embed="rId6">
            <a:extLst>
              <a:ext uri="{28A0092B-C50C-407E-A947-70E740481C1C}">
                <a14:useLocalDpi xmlns:a14="http://schemas.microsoft.com/office/drawing/2010/main" val="0"/>
              </a:ext>
            </a:extLst>
          </a:blip>
          <a:srcRect/>
          <a:stretch/>
        </p:blipFill>
        <p:spPr>
          <a:xfrm>
            <a:off x="2996083" y="1555413"/>
            <a:ext cx="778669" cy="630001"/>
          </a:xfrm>
          <a:prstGeom prst="rect">
            <a:avLst/>
          </a:prstGeom>
        </p:spPr>
      </p:pic>
      <p:pic>
        <p:nvPicPr>
          <p:cNvPr id="48" name="Picture 47">
            <a:extLst>
              <a:ext uri="{FF2B5EF4-FFF2-40B4-BE49-F238E27FC236}">
                <a16:creationId xmlns:a16="http://schemas.microsoft.com/office/drawing/2014/main" id="{0D087558-55E3-48E7-AA1F-D9A6EF0B5A1D}"/>
              </a:ext>
            </a:extLst>
          </p:cNvPr>
          <p:cNvPicPr>
            <a:picLocks noChangeAspect="1"/>
          </p:cNvPicPr>
          <p:nvPr/>
        </p:nvPicPr>
        <p:blipFill rotWithShape="1">
          <a:blip r:embed="rId7">
            <a:extLst>
              <a:ext uri="{28A0092B-C50C-407E-A947-70E740481C1C}">
                <a14:useLocalDpi xmlns:a14="http://schemas.microsoft.com/office/drawing/2010/main" val="0"/>
              </a:ext>
            </a:extLst>
          </a:blip>
          <a:srcRect/>
          <a:stretch/>
        </p:blipFill>
        <p:spPr>
          <a:xfrm>
            <a:off x="3203305" y="1564140"/>
            <a:ext cx="352373" cy="774027"/>
          </a:xfrm>
          <a:prstGeom prst="rect">
            <a:avLst/>
          </a:prstGeom>
        </p:spPr>
      </p:pic>
      <p:sp>
        <p:nvSpPr>
          <p:cNvPr id="50" name="Rectangle 49">
            <a:extLst>
              <a:ext uri="{FF2B5EF4-FFF2-40B4-BE49-F238E27FC236}">
                <a16:creationId xmlns:a16="http://schemas.microsoft.com/office/drawing/2014/main" id="{1405C131-ADBE-43EA-9049-90FA274B21D2}"/>
              </a:ext>
            </a:extLst>
          </p:cNvPr>
          <p:cNvSpPr/>
          <p:nvPr/>
        </p:nvSpPr>
        <p:spPr>
          <a:xfrm>
            <a:off x="3713913" y="2333404"/>
            <a:ext cx="4807974" cy="155447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sp>
        <p:nvSpPr>
          <p:cNvPr id="51" name="TextBox 50">
            <a:extLst>
              <a:ext uri="{FF2B5EF4-FFF2-40B4-BE49-F238E27FC236}">
                <a16:creationId xmlns:a16="http://schemas.microsoft.com/office/drawing/2014/main" id="{8206E43F-FB62-4142-99CA-2101415E3052}"/>
              </a:ext>
            </a:extLst>
          </p:cNvPr>
          <p:cNvSpPr txBox="1"/>
          <p:nvPr/>
        </p:nvSpPr>
        <p:spPr>
          <a:xfrm>
            <a:off x="4038379" y="2906121"/>
            <a:ext cx="4159045" cy="461665"/>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400" b="0" i="0" u="none" strike="noStrike" kern="1200" cap="none" spc="0" normalizeH="0" baseline="0" noProof="0" dirty="0">
                <a:ln>
                  <a:noFill/>
                </a:ln>
                <a:solidFill>
                  <a:srgbClr val="000000"/>
                </a:solidFill>
                <a:effectLst/>
                <a:uLnTx/>
                <a:uFillTx/>
                <a:latin typeface="Myriad Pro" panose="020B0503030403020204" pitchFamily="34" charset="0"/>
                <a:ea typeface="+mn-ea"/>
                <a:cs typeface="+mn-cs"/>
              </a:rPr>
              <a:t>3 one-tenths = three-tenths</a:t>
            </a:r>
          </a:p>
        </p:txBody>
      </p:sp>
      <p:pic>
        <p:nvPicPr>
          <p:cNvPr id="54" name="Picture 53">
            <a:extLst>
              <a:ext uri="{FF2B5EF4-FFF2-40B4-BE49-F238E27FC236}">
                <a16:creationId xmlns:a16="http://schemas.microsoft.com/office/drawing/2014/main" id="{7415A7C5-B924-4D2D-895A-47538A02A498}"/>
              </a:ext>
            </a:extLst>
          </p:cNvPr>
          <p:cNvPicPr>
            <a:picLocks noChangeAspect="1"/>
          </p:cNvPicPr>
          <p:nvPr/>
        </p:nvPicPr>
        <p:blipFill rotWithShape="1">
          <a:blip r:embed="rId8">
            <a:extLst>
              <a:ext uri="{28A0092B-C50C-407E-A947-70E740481C1C}">
                <a14:useLocalDpi xmlns:a14="http://schemas.microsoft.com/office/drawing/2010/main" val="0"/>
              </a:ext>
            </a:extLst>
          </a:blip>
          <a:srcRect/>
          <a:stretch/>
        </p:blipFill>
        <p:spPr>
          <a:xfrm>
            <a:off x="3762897" y="1557062"/>
            <a:ext cx="790524" cy="630001"/>
          </a:xfrm>
          <a:prstGeom prst="rect">
            <a:avLst/>
          </a:prstGeom>
        </p:spPr>
      </p:pic>
      <p:pic>
        <p:nvPicPr>
          <p:cNvPr id="55" name="Picture 54">
            <a:extLst>
              <a:ext uri="{FF2B5EF4-FFF2-40B4-BE49-F238E27FC236}">
                <a16:creationId xmlns:a16="http://schemas.microsoft.com/office/drawing/2014/main" id="{F4C886BC-4FBE-4B83-8051-FF1ACEF9B1B6}"/>
              </a:ext>
            </a:extLst>
          </p:cNvPr>
          <p:cNvPicPr>
            <a:picLocks noChangeAspect="1"/>
          </p:cNvPicPr>
          <p:nvPr/>
        </p:nvPicPr>
        <p:blipFill rotWithShape="1">
          <a:blip r:embed="rId9">
            <a:extLst>
              <a:ext uri="{28A0092B-C50C-407E-A947-70E740481C1C}">
                <a14:useLocalDpi xmlns:a14="http://schemas.microsoft.com/office/drawing/2010/main" val="0"/>
              </a:ext>
            </a:extLst>
          </a:blip>
          <a:srcRect/>
          <a:stretch/>
        </p:blipFill>
        <p:spPr>
          <a:xfrm>
            <a:off x="3915246" y="1565789"/>
            <a:ext cx="431006" cy="774027"/>
          </a:xfrm>
          <a:prstGeom prst="rect">
            <a:avLst/>
          </a:prstGeom>
        </p:spPr>
      </p:pic>
      <p:sp>
        <p:nvSpPr>
          <p:cNvPr id="59" name="Rectangle 58">
            <a:extLst>
              <a:ext uri="{FF2B5EF4-FFF2-40B4-BE49-F238E27FC236}">
                <a16:creationId xmlns:a16="http://schemas.microsoft.com/office/drawing/2014/main" id="{1D7F3940-0FDC-4EB2-B541-BF0B7CC8FB2B}"/>
              </a:ext>
            </a:extLst>
          </p:cNvPr>
          <p:cNvSpPr/>
          <p:nvPr/>
        </p:nvSpPr>
        <p:spPr>
          <a:xfrm>
            <a:off x="3762897" y="2480704"/>
            <a:ext cx="4807974" cy="155447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sp>
        <p:nvSpPr>
          <p:cNvPr id="60" name="TextBox 59">
            <a:extLst>
              <a:ext uri="{FF2B5EF4-FFF2-40B4-BE49-F238E27FC236}">
                <a16:creationId xmlns:a16="http://schemas.microsoft.com/office/drawing/2014/main" id="{2C7EE85E-D366-4D87-97BA-DD13E00FAB42}"/>
              </a:ext>
            </a:extLst>
          </p:cNvPr>
          <p:cNvSpPr txBox="1"/>
          <p:nvPr/>
        </p:nvSpPr>
        <p:spPr>
          <a:xfrm>
            <a:off x="4038378" y="2899103"/>
            <a:ext cx="4159045" cy="461665"/>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400" b="0" i="0" u="none" strike="noStrike" kern="1200" cap="none" spc="0" normalizeH="0" baseline="0" noProof="0" dirty="0">
                <a:ln>
                  <a:noFill/>
                </a:ln>
                <a:solidFill>
                  <a:srgbClr val="000000"/>
                </a:solidFill>
                <a:effectLst/>
                <a:uLnTx/>
                <a:uFillTx/>
                <a:latin typeface="Myriad Pro" panose="020B0503030403020204" pitchFamily="34" charset="0"/>
                <a:ea typeface="+mn-ea"/>
                <a:cs typeface="+mn-cs"/>
              </a:rPr>
              <a:t>4 one-tenths = four-tenths</a:t>
            </a:r>
          </a:p>
        </p:txBody>
      </p:sp>
      <p:pic>
        <p:nvPicPr>
          <p:cNvPr id="63" name="Picture 62">
            <a:extLst>
              <a:ext uri="{FF2B5EF4-FFF2-40B4-BE49-F238E27FC236}">
                <a16:creationId xmlns:a16="http://schemas.microsoft.com/office/drawing/2014/main" id="{53BA2A1D-9872-4E96-8288-2CF3C6CCD1A1}"/>
              </a:ext>
            </a:extLst>
          </p:cNvPr>
          <p:cNvPicPr>
            <a:picLocks noChangeAspect="1"/>
          </p:cNvPicPr>
          <p:nvPr/>
        </p:nvPicPr>
        <p:blipFill rotWithShape="1">
          <a:blip r:embed="rId8">
            <a:extLst>
              <a:ext uri="{28A0092B-C50C-407E-A947-70E740481C1C}">
                <a14:useLocalDpi xmlns:a14="http://schemas.microsoft.com/office/drawing/2010/main" val="0"/>
              </a:ext>
            </a:extLst>
          </a:blip>
          <a:srcRect/>
          <a:stretch/>
        </p:blipFill>
        <p:spPr>
          <a:xfrm>
            <a:off x="4545138" y="1557338"/>
            <a:ext cx="790524" cy="630001"/>
          </a:xfrm>
          <a:prstGeom prst="rect">
            <a:avLst/>
          </a:prstGeom>
        </p:spPr>
      </p:pic>
      <p:pic>
        <p:nvPicPr>
          <p:cNvPr id="64" name="Picture 63">
            <a:extLst>
              <a:ext uri="{FF2B5EF4-FFF2-40B4-BE49-F238E27FC236}">
                <a16:creationId xmlns:a16="http://schemas.microsoft.com/office/drawing/2014/main" id="{DE535064-30B9-4228-AE74-18CD7D3A4048}"/>
              </a:ext>
            </a:extLst>
          </p:cNvPr>
          <p:cNvPicPr>
            <a:picLocks noChangeAspect="1"/>
          </p:cNvPicPr>
          <p:nvPr/>
        </p:nvPicPr>
        <p:blipFill rotWithShape="1">
          <a:blip r:embed="rId9">
            <a:extLst>
              <a:ext uri="{28A0092B-C50C-407E-A947-70E740481C1C}">
                <a14:useLocalDpi xmlns:a14="http://schemas.microsoft.com/office/drawing/2010/main" val="0"/>
              </a:ext>
            </a:extLst>
          </a:blip>
          <a:srcRect/>
          <a:stretch/>
        </p:blipFill>
        <p:spPr>
          <a:xfrm>
            <a:off x="4697487" y="1566065"/>
            <a:ext cx="431006" cy="774027"/>
          </a:xfrm>
          <a:prstGeom prst="rect">
            <a:avLst/>
          </a:prstGeom>
        </p:spPr>
      </p:pic>
      <p:sp>
        <p:nvSpPr>
          <p:cNvPr id="67" name="Rectangle 66">
            <a:extLst>
              <a:ext uri="{FF2B5EF4-FFF2-40B4-BE49-F238E27FC236}">
                <a16:creationId xmlns:a16="http://schemas.microsoft.com/office/drawing/2014/main" id="{DAE2746D-F0E3-439F-86A6-81332E95DC01}"/>
              </a:ext>
            </a:extLst>
          </p:cNvPr>
          <p:cNvSpPr/>
          <p:nvPr/>
        </p:nvSpPr>
        <p:spPr>
          <a:xfrm>
            <a:off x="3800996" y="2576035"/>
            <a:ext cx="4807974" cy="155447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sp>
        <p:nvSpPr>
          <p:cNvPr id="68" name="TextBox 67">
            <a:extLst>
              <a:ext uri="{FF2B5EF4-FFF2-40B4-BE49-F238E27FC236}">
                <a16:creationId xmlns:a16="http://schemas.microsoft.com/office/drawing/2014/main" id="{F33D01B2-898E-4D1B-BA3F-4C4136C23A6B}"/>
              </a:ext>
            </a:extLst>
          </p:cNvPr>
          <p:cNvSpPr txBox="1"/>
          <p:nvPr/>
        </p:nvSpPr>
        <p:spPr>
          <a:xfrm>
            <a:off x="4038378" y="2891607"/>
            <a:ext cx="4159045" cy="461665"/>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400" b="0" i="0" u="none" strike="noStrike" kern="1200" cap="none" spc="0" normalizeH="0" baseline="0" noProof="0" dirty="0">
                <a:ln>
                  <a:noFill/>
                </a:ln>
                <a:solidFill>
                  <a:srgbClr val="000000"/>
                </a:solidFill>
                <a:effectLst/>
                <a:uLnTx/>
                <a:uFillTx/>
                <a:latin typeface="Myriad Pro" panose="020B0503030403020204" pitchFamily="34" charset="0"/>
                <a:ea typeface="+mn-ea"/>
                <a:cs typeface="+mn-cs"/>
              </a:rPr>
              <a:t>5 one-tenths = five-tenths</a:t>
            </a:r>
          </a:p>
        </p:txBody>
      </p:sp>
      <p:pic>
        <p:nvPicPr>
          <p:cNvPr id="71" name="Picture 70">
            <a:extLst>
              <a:ext uri="{FF2B5EF4-FFF2-40B4-BE49-F238E27FC236}">
                <a16:creationId xmlns:a16="http://schemas.microsoft.com/office/drawing/2014/main" id="{E95D0CDA-0234-44A7-A11F-33AAB856D66A}"/>
              </a:ext>
            </a:extLst>
          </p:cNvPr>
          <p:cNvPicPr>
            <a:picLocks noChangeAspect="1"/>
          </p:cNvPicPr>
          <p:nvPr/>
        </p:nvPicPr>
        <p:blipFill rotWithShape="1">
          <a:blip r:embed="rId8">
            <a:extLst>
              <a:ext uri="{28A0092B-C50C-407E-A947-70E740481C1C}">
                <a14:useLocalDpi xmlns:a14="http://schemas.microsoft.com/office/drawing/2010/main" val="0"/>
              </a:ext>
            </a:extLst>
          </a:blip>
          <a:srcRect/>
          <a:stretch/>
        </p:blipFill>
        <p:spPr>
          <a:xfrm>
            <a:off x="5327378" y="1553826"/>
            <a:ext cx="790524" cy="630001"/>
          </a:xfrm>
          <a:prstGeom prst="rect">
            <a:avLst/>
          </a:prstGeom>
        </p:spPr>
      </p:pic>
      <p:pic>
        <p:nvPicPr>
          <p:cNvPr id="72" name="Picture 71">
            <a:extLst>
              <a:ext uri="{FF2B5EF4-FFF2-40B4-BE49-F238E27FC236}">
                <a16:creationId xmlns:a16="http://schemas.microsoft.com/office/drawing/2014/main" id="{B7770F44-B167-4FAE-BF7A-D81F3B56359B}"/>
              </a:ext>
            </a:extLst>
          </p:cNvPr>
          <p:cNvPicPr>
            <a:picLocks noChangeAspect="1"/>
          </p:cNvPicPr>
          <p:nvPr/>
        </p:nvPicPr>
        <p:blipFill rotWithShape="1">
          <a:blip r:embed="rId9">
            <a:extLst>
              <a:ext uri="{28A0092B-C50C-407E-A947-70E740481C1C}">
                <a14:useLocalDpi xmlns:a14="http://schemas.microsoft.com/office/drawing/2010/main" val="0"/>
              </a:ext>
            </a:extLst>
          </a:blip>
          <a:srcRect/>
          <a:stretch/>
        </p:blipFill>
        <p:spPr>
          <a:xfrm>
            <a:off x="5479727" y="1562553"/>
            <a:ext cx="431006" cy="774027"/>
          </a:xfrm>
          <a:prstGeom prst="rect">
            <a:avLst/>
          </a:prstGeom>
        </p:spPr>
      </p:pic>
      <p:sp>
        <p:nvSpPr>
          <p:cNvPr id="75" name="Rectangle 74">
            <a:extLst>
              <a:ext uri="{FF2B5EF4-FFF2-40B4-BE49-F238E27FC236}">
                <a16:creationId xmlns:a16="http://schemas.microsoft.com/office/drawing/2014/main" id="{D462232C-2D1C-4C37-9725-0E5D0A79607C}"/>
              </a:ext>
            </a:extLst>
          </p:cNvPr>
          <p:cNvSpPr/>
          <p:nvPr/>
        </p:nvSpPr>
        <p:spPr>
          <a:xfrm>
            <a:off x="3555677" y="2352698"/>
            <a:ext cx="4807974" cy="155447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sp>
        <p:nvSpPr>
          <p:cNvPr id="76" name="TextBox 75">
            <a:extLst>
              <a:ext uri="{FF2B5EF4-FFF2-40B4-BE49-F238E27FC236}">
                <a16:creationId xmlns:a16="http://schemas.microsoft.com/office/drawing/2014/main" id="{51C4211B-D9AB-402D-83D3-7557062259E2}"/>
              </a:ext>
            </a:extLst>
          </p:cNvPr>
          <p:cNvSpPr txBox="1"/>
          <p:nvPr/>
        </p:nvSpPr>
        <p:spPr>
          <a:xfrm>
            <a:off x="4038378" y="2899941"/>
            <a:ext cx="4159045" cy="461665"/>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400" b="0" i="0" u="none" strike="noStrike" kern="1200" cap="none" spc="0" normalizeH="0" baseline="0" noProof="0" dirty="0">
                <a:ln>
                  <a:noFill/>
                </a:ln>
                <a:solidFill>
                  <a:srgbClr val="000000"/>
                </a:solidFill>
                <a:effectLst/>
                <a:uLnTx/>
                <a:uFillTx/>
                <a:latin typeface="Myriad Pro" panose="020B0503030403020204" pitchFamily="34" charset="0"/>
                <a:ea typeface="+mn-ea"/>
                <a:cs typeface="+mn-cs"/>
              </a:rPr>
              <a:t>6 one-tenths = six-tenths</a:t>
            </a:r>
          </a:p>
        </p:txBody>
      </p:sp>
      <p:pic>
        <p:nvPicPr>
          <p:cNvPr id="79" name="Picture 78">
            <a:extLst>
              <a:ext uri="{FF2B5EF4-FFF2-40B4-BE49-F238E27FC236}">
                <a16:creationId xmlns:a16="http://schemas.microsoft.com/office/drawing/2014/main" id="{2FA29EEC-FACB-4861-A1A3-453D62192EB0}"/>
              </a:ext>
            </a:extLst>
          </p:cNvPr>
          <p:cNvPicPr>
            <a:picLocks noChangeAspect="1"/>
          </p:cNvPicPr>
          <p:nvPr/>
        </p:nvPicPr>
        <p:blipFill rotWithShape="1">
          <a:blip r:embed="rId8">
            <a:extLst>
              <a:ext uri="{28A0092B-C50C-407E-A947-70E740481C1C}">
                <a14:useLocalDpi xmlns:a14="http://schemas.microsoft.com/office/drawing/2010/main" val="0"/>
              </a:ext>
            </a:extLst>
          </a:blip>
          <a:srcRect/>
          <a:stretch/>
        </p:blipFill>
        <p:spPr>
          <a:xfrm>
            <a:off x="6109618" y="1556339"/>
            <a:ext cx="790524" cy="630001"/>
          </a:xfrm>
          <a:prstGeom prst="rect">
            <a:avLst/>
          </a:prstGeom>
        </p:spPr>
      </p:pic>
      <p:pic>
        <p:nvPicPr>
          <p:cNvPr id="80" name="Picture 79">
            <a:extLst>
              <a:ext uri="{FF2B5EF4-FFF2-40B4-BE49-F238E27FC236}">
                <a16:creationId xmlns:a16="http://schemas.microsoft.com/office/drawing/2014/main" id="{E543A9A3-4BAD-4EFD-B42B-D6C7556B3F7D}"/>
              </a:ext>
            </a:extLst>
          </p:cNvPr>
          <p:cNvPicPr>
            <a:picLocks noChangeAspect="1"/>
          </p:cNvPicPr>
          <p:nvPr/>
        </p:nvPicPr>
        <p:blipFill rotWithShape="1">
          <a:blip r:embed="rId9">
            <a:extLst>
              <a:ext uri="{28A0092B-C50C-407E-A947-70E740481C1C}">
                <a14:useLocalDpi xmlns:a14="http://schemas.microsoft.com/office/drawing/2010/main" val="0"/>
              </a:ext>
            </a:extLst>
          </a:blip>
          <a:srcRect/>
          <a:stretch/>
        </p:blipFill>
        <p:spPr>
          <a:xfrm>
            <a:off x="6261967" y="1565066"/>
            <a:ext cx="431006" cy="774027"/>
          </a:xfrm>
          <a:prstGeom prst="rect">
            <a:avLst/>
          </a:prstGeom>
        </p:spPr>
      </p:pic>
      <p:sp>
        <p:nvSpPr>
          <p:cNvPr id="83" name="Rectangle 82">
            <a:extLst>
              <a:ext uri="{FF2B5EF4-FFF2-40B4-BE49-F238E27FC236}">
                <a16:creationId xmlns:a16="http://schemas.microsoft.com/office/drawing/2014/main" id="{2A3B06D3-FE9D-496A-A38E-F843926BC7DE}"/>
              </a:ext>
            </a:extLst>
          </p:cNvPr>
          <p:cNvSpPr/>
          <p:nvPr/>
        </p:nvSpPr>
        <p:spPr>
          <a:xfrm>
            <a:off x="3811881" y="2658578"/>
            <a:ext cx="4807974" cy="155447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sp>
        <p:nvSpPr>
          <p:cNvPr id="84" name="TextBox 83">
            <a:extLst>
              <a:ext uri="{FF2B5EF4-FFF2-40B4-BE49-F238E27FC236}">
                <a16:creationId xmlns:a16="http://schemas.microsoft.com/office/drawing/2014/main" id="{AAB195AC-CEF0-47BD-83DB-86E9196748BC}"/>
              </a:ext>
            </a:extLst>
          </p:cNvPr>
          <p:cNvSpPr txBox="1"/>
          <p:nvPr/>
        </p:nvSpPr>
        <p:spPr>
          <a:xfrm>
            <a:off x="4039568" y="2906120"/>
            <a:ext cx="4159045" cy="461665"/>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400" b="0" i="0" u="none" strike="noStrike" kern="1200" cap="none" spc="0" normalizeH="0" baseline="0" noProof="0" dirty="0">
                <a:ln>
                  <a:noFill/>
                </a:ln>
                <a:solidFill>
                  <a:srgbClr val="000000"/>
                </a:solidFill>
                <a:effectLst/>
                <a:uLnTx/>
                <a:uFillTx/>
                <a:latin typeface="Myriad Pro" panose="020B0503030403020204" pitchFamily="34" charset="0"/>
                <a:ea typeface="+mn-ea"/>
                <a:cs typeface="+mn-cs"/>
              </a:rPr>
              <a:t>7 one-tenths = seven-tenths</a:t>
            </a:r>
          </a:p>
        </p:txBody>
      </p:sp>
      <p:pic>
        <p:nvPicPr>
          <p:cNvPr id="87" name="Picture 86">
            <a:extLst>
              <a:ext uri="{FF2B5EF4-FFF2-40B4-BE49-F238E27FC236}">
                <a16:creationId xmlns:a16="http://schemas.microsoft.com/office/drawing/2014/main" id="{2B65EA64-6B6A-4A5A-B45D-4C5BABE86B9D}"/>
              </a:ext>
            </a:extLst>
          </p:cNvPr>
          <p:cNvPicPr>
            <a:picLocks noChangeAspect="1"/>
          </p:cNvPicPr>
          <p:nvPr/>
        </p:nvPicPr>
        <p:blipFill rotWithShape="1">
          <a:blip r:embed="rId8">
            <a:extLst>
              <a:ext uri="{28A0092B-C50C-407E-A947-70E740481C1C}">
                <a14:useLocalDpi xmlns:a14="http://schemas.microsoft.com/office/drawing/2010/main" val="0"/>
              </a:ext>
            </a:extLst>
          </a:blip>
          <a:srcRect/>
          <a:stretch/>
        </p:blipFill>
        <p:spPr>
          <a:xfrm>
            <a:off x="6882945" y="1557338"/>
            <a:ext cx="790524" cy="630001"/>
          </a:xfrm>
          <a:prstGeom prst="rect">
            <a:avLst/>
          </a:prstGeom>
        </p:spPr>
      </p:pic>
      <p:pic>
        <p:nvPicPr>
          <p:cNvPr id="88" name="Picture 87">
            <a:extLst>
              <a:ext uri="{FF2B5EF4-FFF2-40B4-BE49-F238E27FC236}">
                <a16:creationId xmlns:a16="http://schemas.microsoft.com/office/drawing/2014/main" id="{2C849FFE-FF3B-42F4-AC4E-77D303D7357E}"/>
              </a:ext>
            </a:extLst>
          </p:cNvPr>
          <p:cNvPicPr>
            <a:picLocks noChangeAspect="1"/>
          </p:cNvPicPr>
          <p:nvPr/>
        </p:nvPicPr>
        <p:blipFill rotWithShape="1">
          <a:blip r:embed="rId9">
            <a:extLst>
              <a:ext uri="{28A0092B-C50C-407E-A947-70E740481C1C}">
                <a14:useLocalDpi xmlns:a14="http://schemas.microsoft.com/office/drawing/2010/main" val="0"/>
              </a:ext>
            </a:extLst>
          </a:blip>
          <a:srcRect/>
          <a:stretch/>
        </p:blipFill>
        <p:spPr>
          <a:xfrm>
            <a:off x="7035294" y="1566065"/>
            <a:ext cx="431006" cy="774027"/>
          </a:xfrm>
          <a:prstGeom prst="rect">
            <a:avLst/>
          </a:prstGeom>
        </p:spPr>
      </p:pic>
      <p:sp>
        <p:nvSpPr>
          <p:cNvPr id="91" name="Rectangle 90">
            <a:extLst>
              <a:ext uri="{FF2B5EF4-FFF2-40B4-BE49-F238E27FC236}">
                <a16:creationId xmlns:a16="http://schemas.microsoft.com/office/drawing/2014/main" id="{B6300FB7-B0DA-443A-9720-DC0FBD87DB03}"/>
              </a:ext>
            </a:extLst>
          </p:cNvPr>
          <p:cNvSpPr/>
          <p:nvPr/>
        </p:nvSpPr>
        <p:spPr>
          <a:xfrm>
            <a:off x="3550525" y="2576035"/>
            <a:ext cx="4807974" cy="155447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sp>
        <p:nvSpPr>
          <p:cNvPr id="92" name="TextBox 91">
            <a:extLst>
              <a:ext uri="{FF2B5EF4-FFF2-40B4-BE49-F238E27FC236}">
                <a16:creationId xmlns:a16="http://schemas.microsoft.com/office/drawing/2014/main" id="{371792E8-65F1-4CD0-9BCA-F4DE4999ED40}"/>
              </a:ext>
            </a:extLst>
          </p:cNvPr>
          <p:cNvSpPr txBox="1"/>
          <p:nvPr/>
        </p:nvSpPr>
        <p:spPr>
          <a:xfrm>
            <a:off x="4038378" y="2909789"/>
            <a:ext cx="4159045" cy="461665"/>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400" b="0" i="0" u="none" strike="noStrike" kern="1200" cap="none" spc="0" normalizeH="0" baseline="0" noProof="0" dirty="0">
                <a:ln>
                  <a:noFill/>
                </a:ln>
                <a:solidFill>
                  <a:srgbClr val="000000"/>
                </a:solidFill>
                <a:effectLst/>
                <a:uLnTx/>
                <a:uFillTx/>
                <a:latin typeface="Myriad Pro" panose="020B0503030403020204" pitchFamily="34" charset="0"/>
                <a:ea typeface="+mn-ea"/>
                <a:cs typeface="+mn-cs"/>
              </a:rPr>
              <a:t>8 one-tenths = eight-tenths</a:t>
            </a:r>
          </a:p>
        </p:txBody>
      </p:sp>
      <p:pic>
        <p:nvPicPr>
          <p:cNvPr id="95" name="Picture 94">
            <a:extLst>
              <a:ext uri="{FF2B5EF4-FFF2-40B4-BE49-F238E27FC236}">
                <a16:creationId xmlns:a16="http://schemas.microsoft.com/office/drawing/2014/main" id="{20D6A4B7-17A9-45B8-9DFB-E6491405AF50}"/>
              </a:ext>
            </a:extLst>
          </p:cNvPr>
          <p:cNvPicPr>
            <a:picLocks noChangeAspect="1"/>
          </p:cNvPicPr>
          <p:nvPr/>
        </p:nvPicPr>
        <p:blipFill rotWithShape="1">
          <a:blip r:embed="rId8">
            <a:extLst>
              <a:ext uri="{28A0092B-C50C-407E-A947-70E740481C1C}">
                <a14:useLocalDpi xmlns:a14="http://schemas.microsoft.com/office/drawing/2010/main" val="0"/>
              </a:ext>
            </a:extLst>
          </a:blip>
          <a:srcRect/>
          <a:stretch/>
        </p:blipFill>
        <p:spPr>
          <a:xfrm>
            <a:off x="7666377" y="1555014"/>
            <a:ext cx="790524" cy="630001"/>
          </a:xfrm>
          <a:prstGeom prst="rect">
            <a:avLst/>
          </a:prstGeom>
        </p:spPr>
      </p:pic>
      <p:pic>
        <p:nvPicPr>
          <p:cNvPr id="96" name="Picture 95">
            <a:extLst>
              <a:ext uri="{FF2B5EF4-FFF2-40B4-BE49-F238E27FC236}">
                <a16:creationId xmlns:a16="http://schemas.microsoft.com/office/drawing/2014/main" id="{C5E57331-8FE2-404A-8A73-F2B3C931BF68}"/>
              </a:ext>
            </a:extLst>
          </p:cNvPr>
          <p:cNvPicPr>
            <a:picLocks noChangeAspect="1"/>
          </p:cNvPicPr>
          <p:nvPr/>
        </p:nvPicPr>
        <p:blipFill rotWithShape="1">
          <a:blip r:embed="rId9">
            <a:extLst>
              <a:ext uri="{28A0092B-C50C-407E-A947-70E740481C1C}">
                <a14:useLocalDpi xmlns:a14="http://schemas.microsoft.com/office/drawing/2010/main" val="0"/>
              </a:ext>
            </a:extLst>
          </a:blip>
          <a:srcRect/>
          <a:stretch/>
        </p:blipFill>
        <p:spPr>
          <a:xfrm>
            <a:off x="7818726" y="1563741"/>
            <a:ext cx="431006" cy="774027"/>
          </a:xfrm>
          <a:prstGeom prst="rect">
            <a:avLst/>
          </a:prstGeom>
        </p:spPr>
      </p:pic>
      <p:sp>
        <p:nvSpPr>
          <p:cNvPr id="99" name="Rectangle 98">
            <a:extLst>
              <a:ext uri="{FF2B5EF4-FFF2-40B4-BE49-F238E27FC236}">
                <a16:creationId xmlns:a16="http://schemas.microsoft.com/office/drawing/2014/main" id="{303F2752-FF84-4BFE-B7EB-168F5375E9BE}"/>
              </a:ext>
            </a:extLst>
          </p:cNvPr>
          <p:cNvSpPr/>
          <p:nvPr/>
        </p:nvSpPr>
        <p:spPr>
          <a:xfrm>
            <a:off x="3840182" y="2747998"/>
            <a:ext cx="4807974" cy="155447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sp>
        <p:nvSpPr>
          <p:cNvPr id="100" name="TextBox 99">
            <a:extLst>
              <a:ext uri="{FF2B5EF4-FFF2-40B4-BE49-F238E27FC236}">
                <a16:creationId xmlns:a16="http://schemas.microsoft.com/office/drawing/2014/main" id="{605BB9C0-135E-4159-AC3A-CE24DDEE09E2}"/>
              </a:ext>
            </a:extLst>
          </p:cNvPr>
          <p:cNvSpPr txBox="1"/>
          <p:nvPr/>
        </p:nvSpPr>
        <p:spPr>
          <a:xfrm>
            <a:off x="4045010" y="2909789"/>
            <a:ext cx="4159045" cy="461665"/>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400" b="0" i="0" u="none" strike="noStrike" kern="1200" cap="none" spc="0" normalizeH="0" baseline="0" noProof="0" dirty="0">
                <a:ln>
                  <a:noFill/>
                </a:ln>
                <a:solidFill>
                  <a:srgbClr val="000000"/>
                </a:solidFill>
                <a:effectLst/>
                <a:uLnTx/>
                <a:uFillTx/>
                <a:latin typeface="Myriad Pro" panose="020B0503030403020204" pitchFamily="34" charset="0"/>
                <a:ea typeface="+mn-ea"/>
                <a:cs typeface="+mn-cs"/>
              </a:rPr>
              <a:t>9 one-tenths = nine-tenths</a:t>
            </a:r>
          </a:p>
        </p:txBody>
      </p:sp>
      <p:pic>
        <p:nvPicPr>
          <p:cNvPr id="103" name="Picture 102">
            <a:extLst>
              <a:ext uri="{FF2B5EF4-FFF2-40B4-BE49-F238E27FC236}">
                <a16:creationId xmlns:a16="http://schemas.microsoft.com/office/drawing/2014/main" id="{4493E097-48C3-44FC-890F-5D1F6F92AA36}"/>
              </a:ext>
            </a:extLst>
          </p:cNvPr>
          <p:cNvPicPr>
            <a:picLocks noChangeAspect="1"/>
          </p:cNvPicPr>
          <p:nvPr/>
        </p:nvPicPr>
        <p:blipFill rotWithShape="1">
          <a:blip r:embed="rId8">
            <a:extLst>
              <a:ext uri="{28A0092B-C50C-407E-A947-70E740481C1C}">
                <a14:useLocalDpi xmlns:a14="http://schemas.microsoft.com/office/drawing/2010/main" val="0"/>
              </a:ext>
            </a:extLst>
          </a:blip>
          <a:srcRect/>
          <a:stretch/>
        </p:blipFill>
        <p:spPr>
          <a:xfrm>
            <a:off x="8449145" y="1557597"/>
            <a:ext cx="790524" cy="630001"/>
          </a:xfrm>
          <a:prstGeom prst="rect">
            <a:avLst/>
          </a:prstGeom>
        </p:spPr>
      </p:pic>
      <p:pic>
        <p:nvPicPr>
          <p:cNvPr id="104" name="Picture 103">
            <a:extLst>
              <a:ext uri="{FF2B5EF4-FFF2-40B4-BE49-F238E27FC236}">
                <a16:creationId xmlns:a16="http://schemas.microsoft.com/office/drawing/2014/main" id="{0F24EEA6-A177-4B50-9135-6A72241B65EF}"/>
              </a:ext>
            </a:extLst>
          </p:cNvPr>
          <p:cNvPicPr>
            <a:picLocks noChangeAspect="1"/>
          </p:cNvPicPr>
          <p:nvPr/>
        </p:nvPicPr>
        <p:blipFill rotWithShape="1">
          <a:blip r:embed="rId9">
            <a:extLst>
              <a:ext uri="{28A0092B-C50C-407E-A947-70E740481C1C}">
                <a14:useLocalDpi xmlns:a14="http://schemas.microsoft.com/office/drawing/2010/main" val="0"/>
              </a:ext>
            </a:extLst>
          </a:blip>
          <a:srcRect/>
          <a:stretch/>
        </p:blipFill>
        <p:spPr>
          <a:xfrm>
            <a:off x="8601494" y="1566324"/>
            <a:ext cx="431006" cy="774027"/>
          </a:xfrm>
          <a:prstGeom prst="rect">
            <a:avLst/>
          </a:prstGeom>
        </p:spPr>
      </p:pic>
      <p:sp>
        <p:nvSpPr>
          <p:cNvPr id="107" name="Rectangle 106">
            <a:extLst>
              <a:ext uri="{FF2B5EF4-FFF2-40B4-BE49-F238E27FC236}">
                <a16:creationId xmlns:a16="http://schemas.microsoft.com/office/drawing/2014/main" id="{57BA1D9F-0513-47E5-BE5D-D7112D8AB746}"/>
              </a:ext>
            </a:extLst>
          </p:cNvPr>
          <p:cNvSpPr/>
          <p:nvPr/>
        </p:nvSpPr>
        <p:spPr>
          <a:xfrm>
            <a:off x="3907452" y="2553690"/>
            <a:ext cx="4807974" cy="155447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sp>
        <p:nvSpPr>
          <p:cNvPr id="108" name="TextBox 107">
            <a:extLst>
              <a:ext uri="{FF2B5EF4-FFF2-40B4-BE49-F238E27FC236}">
                <a16:creationId xmlns:a16="http://schemas.microsoft.com/office/drawing/2014/main" id="{5F1CB8A2-50EA-4514-BB66-513E16DDB22D}"/>
              </a:ext>
            </a:extLst>
          </p:cNvPr>
          <p:cNvSpPr txBox="1"/>
          <p:nvPr/>
        </p:nvSpPr>
        <p:spPr>
          <a:xfrm>
            <a:off x="4048639" y="2918863"/>
            <a:ext cx="4159045" cy="461665"/>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400" b="0" i="0" u="none" strike="noStrike" kern="1200" cap="none" spc="0" normalizeH="0" baseline="0" noProof="0" dirty="0">
                <a:ln>
                  <a:noFill/>
                </a:ln>
                <a:solidFill>
                  <a:srgbClr val="000000"/>
                </a:solidFill>
                <a:effectLst/>
                <a:uLnTx/>
                <a:uFillTx/>
                <a:latin typeface="Myriad Pro" panose="020B0503030403020204" pitchFamily="34" charset="0"/>
                <a:ea typeface="+mn-ea"/>
                <a:cs typeface="+mn-cs"/>
              </a:rPr>
              <a:t>10 one-tenths = ten-tenths</a:t>
            </a:r>
          </a:p>
        </p:txBody>
      </p:sp>
      <p:pic>
        <p:nvPicPr>
          <p:cNvPr id="111" name="Picture 110">
            <a:extLst>
              <a:ext uri="{FF2B5EF4-FFF2-40B4-BE49-F238E27FC236}">
                <a16:creationId xmlns:a16="http://schemas.microsoft.com/office/drawing/2014/main" id="{C25BDEC9-1959-499D-81C6-680B090B36AE}"/>
              </a:ext>
            </a:extLst>
          </p:cNvPr>
          <p:cNvPicPr>
            <a:picLocks noChangeAspect="1"/>
          </p:cNvPicPr>
          <p:nvPr/>
        </p:nvPicPr>
        <p:blipFill rotWithShape="1">
          <a:blip r:embed="rId8">
            <a:extLst>
              <a:ext uri="{28A0092B-C50C-407E-A947-70E740481C1C}">
                <a14:useLocalDpi xmlns:a14="http://schemas.microsoft.com/office/drawing/2010/main" val="0"/>
              </a:ext>
            </a:extLst>
          </a:blip>
          <a:srcRect/>
          <a:stretch/>
        </p:blipFill>
        <p:spPr>
          <a:xfrm>
            <a:off x="9228415" y="1557338"/>
            <a:ext cx="790524" cy="630001"/>
          </a:xfrm>
          <a:prstGeom prst="rect">
            <a:avLst/>
          </a:prstGeom>
        </p:spPr>
      </p:pic>
      <p:pic>
        <p:nvPicPr>
          <p:cNvPr id="112" name="Picture 111">
            <a:extLst>
              <a:ext uri="{FF2B5EF4-FFF2-40B4-BE49-F238E27FC236}">
                <a16:creationId xmlns:a16="http://schemas.microsoft.com/office/drawing/2014/main" id="{6474839A-00B0-4BB8-932B-1CD0F452A3E1}"/>
              </a:ext>
            </a:extLst>
          </p:cNvPr>
          <p:cNvPicPr>
            <a:picLocks noChangeAspect="1"/>
          </p:cNvPicPr>
          <p:nvPr/>
        </p:nvPicPr>
        <p:blipFill rotWithShape="1">
          <a:blip r:embed="rId9">
            <a:extLst>
              <a:ext uri="{28A0092B-C50C-407E-A947-70E740481C1C}">
                <a14:useLocalDpi xmlns:a14="http://schemas.microsoft.com/office/drawing/2010/main" val="0"/>
              </a:ext>
            </a:extLst>
          </a:blip>
          <a:srcRect/>
          <a:stretch/>
        </p:blipFill>
        <p:spPr>
          <a:xfrm>
            <a:off x="9380764" y="1566065"/>
            <a:ext cx="431006" cy="774027"/>
          </a:xfrm>
          <a:prstGeom prst="rect">
            <a:avLst/>
          </a:prstGeom>
        </p:spPr>
      </p:pic>
      <p:sp>
        <p:nvSpPr>
          <p:cNvPr id="7" name="Content Placeholder 2">
            <a:extLst>
              <a:ext uri="{FF2B5EF4-FFF2-40B4-BE49-F238E27FC236}">
                <a16:creationId xmlns:a16="http://schemas.microsoft.com/office/drawing/2014/main" id="{5801061C-CDBF-4526-BCD0-0D051829BB84}"/>
              </a:ext>
            </a:extLst>
          </p:cNvPr>
          <p:cNvSpPr txBox="1">
            <a:spLocks/>
          </p:cNvSpPr>
          <p:nvPr/>
        </p:nvSpPr>
        <p:spPr>
          <a:xfrm>
            <a:off x="623888" y="3614268"/>
            <a:ext cx="10958513" cy="1330321"/>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Describe the fraction that you can see in two ways as shown.</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What is 7 one-tenths the same as?</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What is nine-tenths the same as?</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Try practising this with fractions with other denominators.</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42737882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500"/>
                                        <p:tgtEl>
                                          <p:spTgt spid="11"/>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31"/>
                                        </p:tgtEl>
                                        <p:attrNameLst>
                                          <p:attrName>style.visibility</p:attrName>
                                        </p:attrNameLst>
                                      </p:cBhvr>
                                      <p:to>
                                        <p:strVal val="visible"/>
                                      </p:to>
                                    </p:set>
                                    <p:animEffect transition="in" filter="fade">
                                      <p:cBhvr>
                                        <p:cTn id="16" dur="500"/>
                                        <p:tgtEl>
                                          <p:spTgt spid="31"/>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36"/>
                                        </p:tgtEl>
                                        <p:attrNameLst>
                                          <p:attrName>style.visibility</p:attrName>
                                        </p:attrNameLst>
                                      </p:cBhvr>
                                      <p:to>
                                        <p:strVal val="visible"/>
                                      </p:to>
                                    </p:set>
                                    <p:animEffect transition="in" filter="fade">
                                      <p:cBhvr>
                                        <p:cTn id="21" dur="500"/>
                                        <p:tgtEl>
                                          <p:spTgt spid="36"/>
                                        </p:tgtEl>
                                      </p:cBhvr>
                                    </p:animEffect>
                                  </p:childTnLst>
                                </p:cTn>
                              </p:par>
                            </p:childTnLst>
                          </p:cTn>
                        </p:par>
                        <p:par>
                          <p:cTn id="22" fill="hold">
                            <p:stCondLst>
                              <p:cond delay="500"/>
                            </p:stCondLst>
                            <p:childTnLst>
                              <p:par>
                                <p:cTn id="23" presetID="10" presetClass="entr" presetSubtype="0" fill="hold" nodeType="afterEffect">
                                  <p:stCondLst>
                                    <p:cond delay="0"/>
                                  </p:stCondLst>
                                  <p:childTnLst>
                                    <p:set>
                                      <p:cBhvr>
                                        <p:cTn id="24" dur="1" fill="hold">
                                          <p:stCondLst>
                                            <p:cond delay="0"/>
                                          </p:stCondLst>
                                        </p:cTn>
                                        <p:tgtEl>
                                          <p:spTgt spid="45"/>
                                        </p:tgtEl>
                                        <p:attrNameLst>
                                          <p:attrName>style.visibility</p:attrName>
                                        </p:attrNameLst>
                                      </p:cBhvr>
                                      <p:to>
                                        <p:strVal val="visible"/>
                                      </p:to>
                                    </p:set>
                                    <p:animEffect transition="in" filter="fade">
                                      <p:cBhvr>
                                        <p:cTn id="25" dur="500"/>
                                        <p:tgtEl>
                                          <p:spTgt spid="45"/>
                                        </p:tgtEl>
                                      </p:cBhvr>
                                    </p:animEffect>
                                  </p:childTnLst>
                                </p:cTn>
                              </p:par>
                            </p:childTnLst>
                          </p:cTn>
                        </p:par>
                        <p:par>
                          <p:cTn id="26" fill="hold">
                            <p:stCondLst>
                              <p:cond delay="1000"/>
                            </p:stCondLst>
                            <p:childTnLst>
                              <p:par>
                                <p:cTn id="27" presetID="10" presetClass="entr" presetSubtype="0" fill="hold" nodeType="afterEffect">
                                  <p:stCondLst>
                                    <p:cond delay="0"/>
                                  </p:stCondLst>
                                  <p:childTnLst>
                                    <p:set>
                                      <p:cBhvr>
                                        <p:cTn id="28" dur="1" fill="hold">
                                          <p:stCondLst>
                                            <p:cond delay="0"/>
                                          </p:stCondLst>
                                        </p:cTn>
                                        <p:tgtEl>
                                          <p:spTgt spid="48"/>
                                        </p:tgtEl>
                                        <p:attrNameLst>
                                          <p:attrName>style.visibility</p:attrName>
                                        </p:attrNameLst>
                                      </p:cBhvr>
                                      <p:to>
                                        <p:strVal val="visible"/>
                                      </p:to>
                                    </p:set>
                                    <p:animEffect transition="in" filter="fade">
                                      <p:cBhvr>
                                        <p:cTn id="29" dur="500"/>
                                        <p:tgtEl>
                                          <p:spTgt spid="48"/>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43"/>
                                        </p:tgtEl>
                                        <p:attrNameLst>
                                          <p:attrName>style.visibility</p:attrName>
                                        </p:attrNameLst>
                                      </p:cBhvr>
                                      <p:to>
                                        <p:strVal val="visible"/>
                                      </p:to>
                                    </p:set>
                                    <p:animEffect transition="in" filter="fade">
                                      <p:cBhvr>
                                        <p:cTn id="34" dur="500"/>
                                        <p:tgtEl>
                                          <p:spTgt spid="43"/>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50"/>
                                        </p:tgtEl>
                                        <p:attrNameLst>
                                          <p:attrName>style.visibility</p:attrName>
                                        </p:attrNameLst>
                                      </p:cBhvr>
                                      <p:to>
                                        <p:strVal val="visible"/>
                                      </p:to>
                                    </p:set>
                                    <p:animEffect transition="in" filter="fade">
                                      <p:cBhvr>
                                        <p:cTn id="39" dur="500"/>
                                        <p:tgtEl>
                                          <p:spTgt spid="50"/>
                                        </p:tgtEl>
                                      </p:cBhvr>
                                    </p:animEffect>
                                  </p:childTnLst>
                                </p:cTn>
                              </p:par>
                            </p:childTnLst>
                          </p:cTn>
                        </p:par>
                        <p:par>
                          <p:cTn id="40" fill="hold">
                            <p:stCondLst>
                              <p:cond delay="500"/>
                            </p:stCondLst>
                            <p:childTnLst>
                              <p:par>
                                <p:cTn id="41" presetID="10" presetClass="entr" presetSubtype="0" fill="hold" nodeType="afterEffect">
                                  <p:stCondLst>
                                    <p:cond delay="0"/>
                                  </p:stCondLst>
                                  <p:childTnLst>
                                    <p:set>
                                      <p:cBhvr>
                                        <p:cTn id="42" dur="1" fill="hold">
                                          <p:stCondLst>
                                            <p:cond delay="0"/>
                                          </p:stCondLst>
                                        </p:cTn>
                                        <p:tgtEl>
                                          <p:spTgt spid="54"/>
                                        </p:tgtEl>
                                        <p:attrNameLst>
                                          <p:attrName>style.visibility</p:attrName>
                                        </p:attrNameLst>
                                      </p:cBhvr>
                                      <p:to>
                                        <p:strVal val="visible"/>
                                      </p:to>
                                    </p:set>
                                    <p:animEffect transition="in" filter="fade">
                                      <p:cBhvr>
                                        <p:cTn id="43" dur="500"/>
                                        <p:tgtEl>
                                          <p:spTgt spid="54"/>
                                        </p:tgtEl>
                                      </p:cBhvr>
                                    </p:animEffect>
                                  </p:childTnLst>
                                </p:cTn>
                              </p:par>
                            </p:childTnLst>
                          </p:cTn>
                        </p:par>
                        <p:par>
                          <p:cTn id="44" fill="hold">
                            <p:stCondLst>
                              <p:cond delay="1000"/>
                            </p:stCondLst>
                            <p:childTnLst>
                              <p:par>
                                <p:cTn id="45" presetID="10" presetClass="entr" presetSubtype="0" fill="hold" nodeType="afterEffect">
                                  <p:stCondLst>
                                    <p:cond delay="0"/>
                                  </p:stCondLst>
                                  <p:childTnLst>
                                    <p:set>
                                      <p:cBhvr>
                                        <p:cTn id="46" dur="1" fill="hold">
                                          <p:stCondLst>
                                            <p:cond delay="0"/>
                                          </p:stCondLst>
                                        </p:cTn>
                                        <p:tgtEl>
                                          <p:spTgt spid="55"/>
                                        </p:tgtEl>
                                        <p:attrNameLst>
                                          <p:attrName>style.visibility</p:attrName>
                                        </p:attrNameLst>
                                      </p:cBhvr>
                                      <p:to>
                                        <p:strVal val="visible"/>
                                      </p:to>
                                    </p:set>
                                    <p:animEffect transition="in" filter="fade">
                                      <p:cBhvr>
                                        <p:cTn id="47" dur="500"/>
                                        <p:tgtEl>
                                          <p:spTgt spid="55"/>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51"/>
                                        </p:tgtEl>
                                        <p:attrNameLst>
                                          <p:attrName>style.visibility</p:attrName>
                                        </p:attrNameLst>
                                      </p:cBhvr>
                                      <p:to>
                                        <p:strVal val="visible"/>
                                      </p:to>
                                    </p:set>
                                    <p:animEffect transition="in" filter="fade">
                                      <p:cBhvr>
                                        <p:cTn id="52" dur="500"/>
                                        <p:tgtEl>
                                          <p:spTgt spid="51"/>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59"/>
                                        </p:tgtEl>
                                        <p:attrNameLst>
                                          <p:attrName>style.visibility</p:attrName>
                                        </p:attrNameLst>
                                      </p:cBhvr>
                                      <p:to>
                                        <p:strVal val="visible"/>
                                      </p:to>
                                    </p:set>
                                    <p:animEffect transition="in" filter="fade">
                                      <p:cBhvr>
                                        <p:cTn id="57" dur="500"/>
                                        <p:tgtEl>
                                          <p:spTgt spid="59"/>
                                        </p:tgtEl>
                                      </p:cBhvr>
                                    </p:animEffect>
                                  </p:childTnLst>
                                </p:cTn>
                              </p:par>
                            </p:childTnLst>
                          </p:cTn>
                        </p:par>
                        <p:par>
                          <p:cTn id="58" fill="hold">
                            <p:stCondLst>
                              <p:cond delay="500"/>
                            </p:stCondLst>
                            <p:childTnLst>
                              <p:par>
                                <p:cTn id="59" presetID="10" presetClass="entr" presetSubtype="0" fill="hold" nodeType="afterEffect">
                                  <p:stCondLst>
                                    <p:cond delay="0"/>
                                  </p:stCondLst>
                                  <p:childTnLst>
                                    <p:set>
                                      <p:cBhvr>
                                        <p:cTn id="60" dur="1" fill="hold">
                                          <p:stCondLst>
                                            <p:cond delay="0"/>
                                          </p:stCondLst>
                                        </p:cTn>
                                        <p:tgtEl>
                                          <p:spTgt spid="63"/>
                                        </p:tgtEl>
                                        <p:attrNameLst>
                                          <p:attrName>style.visibility</p:attrName>
                                        </p:attrNameLst>
                                      </p:cBhvr>
                                      <p:to>
                                        <p:strVal val="visible"/>
                                      </p:to>
                                    </p:set>
                                    <p:animEffect transition="in" filter="fade">
                                      <p:cBhvr>
                                        <p:cTn id="61" dur="500"/>
                                        <p:tgtEl>
                                          <p:spTgt spid="63"/>
                                        </p:tgtEl>
                                      </p:cBhvr>
                                    </p:animEffect>
                                  </p:childTnLst>
                                </p:cTn>
                              </p:par>
                            </p:childTnLst>
                          </p:cTn>
                        </p:par>
                        <p:par>
                          <p:cTn id="62" fill="hold">
                            <p:stCondLst>
                              <p:cond delay="1000"/>
                            </p:stCondLst>
                            <p:childTnLst>
                              <p:par>
                                <p:cTn id="63" presetID="10" presetClass="entr" presetSubtype="0" fill="hold" nodeType="afterEffect">
                                  <p:stCondLst>
                                    <p:cond delay="0"/>
                                  </p:stCondLst>
                                  <p:childTnLst>
                                    <p:set>
                                      <p:cBhvr>
                                        <p:cTn id="64" dur="1" fill="hold">
                                          <p:stCondLst>
                                            <p:cond delay="0"/>
                                          </p:stCondLst>
                                        </p:cTn>
                                        <p:tgtEl>
                                          <p:spTgt spid="64"/>
                                        </p:tgtEl>
                                        <p:attrNameLst>
                                          <p:attrName>style.visibility</p:attrName>
                                        </p:attrNameLst>
                                      </p:cBhvr>
                                      <p:to>
                                        <p:strVal val="visible"/>
                                      </p:to>
                                    </p:set>
                                    <p:animEffect transition="in" filter="fade">
                                      <p:cBhvr>
                                        <p:cTn id="65" dur="500"/>
                                        <p:tgtEl>
                                          <p:spTgt spid="64"/>
                                        </p:tgtEl>
                                      </p:cBhvr>
                                    </p:animEffect>
                                  </p:childTnLst>
                                </p:cTn>
                              </p:par>
                            </p:childTnLst>
                          </p:cTn>
                        </p:par>
                      </p:childTnLst>
                    </p:cTn>
                  </p:par>
                  <p:par>
                    <p:cTn id="66" fill="hold">
                      <p:stCondLst>
                        <p:cond delay="indefinite"/>
                      </p:stCondLst>
                      <p:childTnLst>
                        <p:par>
                          <p:cTn id="67" fill="hold">
                            <p:stCondLst>
                              <p:cond delay="0"/>
                            </p:stCondLst>
                            <p:childTnLst>
                              <p:par>
                                <p:cTn id="68" presetID="10" presetClass="entr" presetSubtype="0" fill="hold" grpId="0" nodeType="clickEffect">
                                  <p:stCondLst>
                                    <p:cond delay="0"/>
                                  </p:stCondLst>
                                  <p:childTnLst>
                                    <p:set>
                                      <p:cBhvr>
                                        <p:cTn id="69" dur="1" fill="hold">
                                          <p:stCondLst>
                                            <p:cond delay="0"/>
                                          </p:stCondLst>
                                        </p:cTn>
                                        <p:tgtEl>
                                          <p:spTgt spid="60"/>
                                        </p:tgtEl>
                                        <p:attrNameLst>
                                          <p:attrName>style.visibility</p:attrName>
                                        </p:attrNameLst>
                                      </p:cBhvr>
                                      <p:to>
                                        <p:strVal val="visible"/>
                                      </p:to>
                                    </p:set>
                                    <p:animEffect transition="in" filter="fade">
                                      <p:cBhvr>
                                        <p:cTn id="70" dur="500"/>
                                        <p:tgtEl>
                                          <p:spTgt spid="60"/>
                                        </p:tgtEl>
                                      </p:cBhvr>
                                    </p:animEffect>
                                  </p:childTnLst>
                                </p:cTn>
                              </p:par>
                            </p:childTnLst>
                          </p:cTn>
                        </p:par>
                      </p:childTnLst>
                    </p:cTn>
                  </p:par>
                  <p:par>
                    <p:cTn id="71" fill="hold">
                      <p:stCondLst>
                        <p:cond delay="indefinite"/>
                      </p:stCondLst>
                      <p:childTnLst>
                        <p:par>
                          <p:cTn id="72" fill="hold">
                            <p:stCondLst>
                              <p:cond delay="0"/>
                            </p:stCondLst>
                            <p:childTnLst>
                              <p:par>
                                <p:cTn id="73" presetID="10" presetClass="entr" presetSubtype="0" fill="hold" grpId="0" nodeType="clickEffect">
                                  <p:stCondLst>
                                    <p:cond delay="0"/>
                                  </p:stCondLst>
                                  <p:childTnLst>
                                    <p:set>
                                      <p:cBhvr>
                                        <p:cTn id="74" dur="1" fill="hold">
                                          <p:stCondLst>
                                            <p:cond delay="0"/>
                                          </p:stCondLst>
                                        </p:cTn>
                                        <p:tgtEl>
                                          <p:spTgt spid="67"/>
                                        </p:tgtEl>
                                        <p:attrNameLst>
                                          <p:attrName>style.visibility</p:attrName>
                                        </p:attrNameLst>
                                      </p:cBhvr>
                                      <p:to>
                                        <p:strVal val="visible"/>
                                      </p:to>
                                    </p:set>
                                    <p:animEffect transition="in" filter="fade">
                                      <p:cBhvr>
                                        <p:cTn id="75" dur="500"/>
                                        <p:tgtEl>
                                          <p:spTgt spid="67"/>
                                        </p:tgtEl>
                                      </p:cBhvr>
                                    </p:animEffect>
                                  </p:childTnLst>
                                </p:cTn>
                              </p:par>
                            </p:childTnLst>
                          </p:cTn>
                        </p:par>
                        <p:par>
                          <p:cTn id="76" fill="hold">
                            <p:stCondLst>
                              <p:cond delay="500"/>
                            </p:stCondLst>
                            <p:childTnLst>
                              <p:par>
                                <p:cTn id="77" presetID="10" presetClass="entr" presetSubtype="0" fill="hold" nodeType="afterEffect">
                                  <p:stCondLst>
                                    <p:cond delay="0"/>
                                  </p:stCondLst>
                                  <p:childTnLst>
                                    <p:set>
                                      <p:cBhvr>
                                        <p:cTn id="78" dur="1" fill="hold">
                                          <p:stCondLst>
                                            <p:cond delay="0"/>
                                          </p:stCondLst>
                                        </p:cTn>
                                        <p:tgtEl>
                                          <p:spTgt spid="71"/>
                                        </p:tgtEl>
                                        <p:attrNameLst>
                                          <p:attrName>style.visibility</p:attrName>
                                        </p:attrNameLst>
                                      </p:cBhvr>
                                      <p:to>
                                        <p:strVal val="visible"/>
                                      </p:to>
                                    </p:set>
                                    <p:animEffect transition="in" filter="fade">
                                      <p:cBhvr>
                                        <p:cTn id="79" dur="500"/>
                                        <p:tgtEl>
                                          <p:spTgt spid="71"/>
                                        </p:tgtEl>
                                      </p:cBhvr>
                                    </p:animEffect>
                                  </p:childTnLst>
                                </p:cTn>
                              </p:par>
                            </p:childTnLst>
                          </p:cTn>
                        </p:par>
                        <p:par>
                          <p:cTn id="80" fill="hold">
                            <p:stCondLst>
                              <p:cond delay="1000"/>
                            </p:stCondLst>
                            <p:childTnLst>
                              <p:par>
                                <p:cTn id="81" presetID="10" presetClass="entr" presetSubtype="0" fill="hold" nodeType="afterEffect">
                                  <p:stCondLst>
                                    <p:cond delay="0"/>
                                  </p:stCondLst>
                                  <p:childTnLst>
                                    <p:set>
                                      <p:cBhvr>
                                        <p:cTn id="82" dur="1" fill="hold">
                                          <p:stCondLst>
                                            <p:cond delay="0"/>
                                          </p:stCondLst>
                                        </p:cTn>
                                        <p:tgtEl>
                                          <p:spTgt spid="72"/>
                                        </p:tgtEl>
                                        <p:attrNameLst>
                                          <p:attrName>style.visibility</p:attrName>
                                        </p:attrNameLst>
                                      </p:cBhvr>
                                      <p:to>
                                        <p:strVal val="visible"/>
                                      </p:to>
                                    </p:set>
                                    <p:animEffect transition="in" filter="fade">
                                      <p:cBhvr>
                                        <p:cTn id="83" dur="500"/>
                                        <p:tgtEl>
                                          <p:spTgt spid="72"/>
                                        </p:tgtEl>
                                      </p:cBhvr>
                                    </p:animEffect>
                                  </p:childTnLst>
                                </p:cTn>
                              </p:par>
                            </p:childTnLst>
                          </p:cTn>
                        </p:par>
                      </p:childTnLst>
                    </p:cTn>
                  </p:par>
                  <p:par>
                    <p:cTn id="84" fill="hold">
                      <p:stCondLst>
                        <p:cond delay="indefinite"/>
                      </p:stCondLst>
                      <p:childTnLst>
                        <p:par>
                          <p:cTn id="85" fill="hold">
                            <p:stCondLst>
                              <p:cond delay="0"/>
                            </p:stCondLst>
                            <p:childTnLst>
                              <p:par>
                                <p:cTn id="86" presetID="10" presetClass="entr" presetSubtype="0" fill="hold" grpId="0" nodeType="clickEffect">
                                  <p:stCondLst>
                                    <p:cond delay="0"/>
                                  </p:stCondLst>
                                  <p:childTnLst>
                                    <p:set>
                                      <p:cBhvr>
                                        <p:cTn id="87" dur="1" fill="hold">
                                          <p:stCondLst>
                                            <p:cond delay="0"/>
                                          </p:stCondLst>
                                        </p:cTn>
                                        <p:tgtEl>
                                          <p:spTgt spid="68"/>
                                        </p:tgtEl>
                                        <p:attrNameLst>
                                          <p:attrName>style.visibility</p:attrName>
                                        </p:attrNameLst>
                                      </p:cBhvr>
                                      <p:to>
                                        <p:strVal val="visible"/>
                                      </p:to>
                                    </p:set>
                                    <p:animEffect transition="in" filter="fade">
                                      <p:cBhvr>
                                        <p:cTn id="88" dur="500"/>
                                        <p:tgtEl>
                                          <p:spTgt spid="68"/>
                                        </p:tgtEl>
                                      </p:cBhvr>
                                    </p:animEffect>
                                  </p:childTnLst>
                                </p:cTn>
                              </p:par>
                            </p:childTnLst>
                          </p:cTn>
                        </p:par>
                      </p:childTnLst>
                    </p:cTn>
                  </p:par>
                  <p:par>
                    <p:cTn id="89" fill="hold">
                      <p:stCondLst>
                        <p:cond delay="indefinite"/>
                      </p:stCondLst>
                      <p:childTnLst>
                        <p:par>
                          <p:cTn id="90" fill="hold">
                            <p:stCondLst>
                              <p:cond delay="0"/>
                            </p:stCondLst>
                            <p:childTnLst>
                              <p:par>
                                <p:cTn id="91" presetID="10" presetClass="entr" presetSubtype="0" fill="hold" grpId="0" nodeType="clickEffect">
                                  <p:stCondLst>
                                    <p:cond delay="0"/>
                                  </p:stCondLst>
                                  <p:childTnLst>
                                    <p:set>
                                      <p:cBhvr>
                                        <p:cTn id="92" dur="1" fill="hold">
                                          <p:stCondLst>
                                            <p:cond delay="0"/>
                                          </p:stCondLst>
                                        </p:cTn>
                                        <p:tgtEl>
                                          <p:spTgt spid="75"/>
                                        </p:tgtEl>
                                        <p:attrNameLst>
                                          <p:attrName>style.visibility</p:attrName>
                                        </p:attrNameLst>
                                      </p:cBhvr>
                                      <p:to>
                                        <p:strVal val="visible"/>
                                      </p:to>
                                    </p:set>
                                    <p:animEffect transition="in" filter="fade">
                                      <p:cBhvr>
                                        <p:cTn id="93" dur="500"/>
                                        <p:tgtEl>
                                          <p:spTgt spid="75"/>
                                        </p:tgtEl>
                                      </p:cBhvr>
                                    </p:animEffect>
                                  </p:childTnLst>
                                </p:cTn>
                              </p:par>
                            </p:childTnLst>
                          </p:cTn>
                        </p:par>
                        <p:par>
                          <p:cTn id="94" fill="hold">
                            <p:stCondLst>
                              <p:cond delay="500"/>
                            </p:stCondLst>
                            <p:childTnLst>
                              <p:par>
                                <p:cTn id="95" presetID="10" presetClass="entr" presetSubtype="0" fill="hold" nodeType="afterEffect">
                                  <p:stCondLst>
                                    <p:cond delay="0"/>
                                  </p:stCondLst>
                                  <p:childTnLst>
                                    <p:set>
                                      <p:cBhvr>
                                        <p:cTn id="96" dur="1" fill="hold">
                                          <p:stCondLst>
                                            <p:cond delay="0"/>
                                          </p:stCondLst>
                                        </p:cTn>
                                        <p:tgtEl>
                                          <p:spTgt spid="79"/>
                                        </p:tgtEl>
                                        <p:attrNameLst>
                                          <p:attrName>style.visibility</p:attrName>
                                        </p:attrNameLst>
                                      </p:cBhvr>
                                      <p:to>
                                        <p:strVal val="visible"/>
                                      </p:to>
                                    </p:set>
                                    <p:animEffect transition="in" filter="fade">
                                      <p:cBhvr>
                                        <p:cTn id="97" dur="500"/>
                                        <p:tgtEl>
                                          <p:spTgt spid="79"/>
                                        </p:tgtEl>
                                      </p:cBhvr>
                                    </p:animEffect>
                                  </p:childTnLst>
                                </p:cTn>
                              </p:par>
                            </p:childTnLst>
                          </p:cTn>
                        </p:par>
                        <p:par>
                          <p:cTn id="98" fill="hold">
                            <p:stCondLst>
                              <p:cond delay="1000"/>
                            </p:stCondLst>
                            <p:childTnLst>
                              <p:par>
                                <p:cTn id="99" presetID="10" presetClass="entr" presetSubtype="0" fill="hold" nodeType="afterEffect">
                                  <p:stCondLst>
                                    <p:cond delay="0"/>
                                  </p:stCondLst>
                                  <p:childTnLst>
                                    <p:set>
                                      <p:cBhvr>
                                        <p:cTn id="100" dur="1" fill="hold">
                                          <p:stCondLst>
                                            <p:cond delay="0"/>
                                          </p:stCondLst>
                                        </p:cTn>
                                        <p:tgtEl>
                                          <p:spTgt spid="80"/>
                                        </p:tgtEl>
                                        <p:attrNameLst>
                                          <p:attrName>style.visibility</p:attrName>
                                        </p:attrNameLst>
                                      </p:cBhvr>
                                      <p:to>
                                        <p:strVal val="visible"/>
                                      </p:to>
                                    </p:set>
                                    <p:animEffect transition="in" filter="fade">
                                      <p:cBhvr>
                                        <p:cTn id="101" dur="500"/>
                                        <p:tgtEl>
                                          <p:spTgt spid="80"/>
                                        </p:tgtEl>
                                      </p:cBhvr>
                                    </p:animEffect>
                                  </p:childTnLst>
                                </p:cTn>
                              </p:par>
                            </p:childTnLst>
                          </p:cTn>
                        </p:par>
                      </p:childTnLst>
                    </p:cTn>
                  </p:par>
                  <p:par>
                    <p:cTn id="102" fill="hold">
                      <p:stCondLst>
                        <p:cond delay="indefinite"/>
                      </p:stCondLst>
                      <p:childTnLst>
                        <p:par>
                          <p:cTn id="103" fill="hold">
                            <p:stCondLst>
                              <p:cond delay="0"/>
                            </p:stCondLst>
                            <p:childTnLst>
                              <p:par>
                                <p:cTn id="104" presetID="10" presetClass="entr" presetSubtype="0" fill="hold" grpId="0" nodeType="clickEffect">
                                  <p:stCondLst>
                                    <p:cond delay="0"/>
                                  </p:stCondLst>
                                  <p:childTnLst>
                                    <p:set>
                                      <p:cBhvr>
                                        <p:cTn id="105" dur="1" fill="hold">
                                          <p:stCondLst>
                                            <p:cond delay="0"/>
                                          </p:stCondLst>
                                        </p:cTn>
                                        <p:tgtEl>
                                          <p:spTgt spid="76"/>
                                        </p:tgtEl>
                                        <p:attrNameLst>
                                          <p:attrName>style.visibility</p:attrName>
                                        </p:attrNameLst>
                                      </p:cBhvr>
                                      <p:to>
                                        <p:strVal val="visible"/>
                                      </p:to>
                                    </p:set>
                                    <p:animEffect transition="in" filter="fade">
                                      <p:cBhvr>
                                        <p:cTn id="106" dur="500"/>
                                        <p:tgtEl>
                                          <p:spTgt spid="76"/>
                                        </p:tgtEl>
                                      </p:cBhvr>
                                    </p:animEffect>
                                  </p:childTnLst>
                                </p:cTn>
                              </p:par>
                            </p:childTnLst>
                          </p:cTn>
                        </p:par>
                      </p:childTnLst>
                    </p:cTn>
                  </p:par>
                  <p:par>
                    <p:cTn id="107" fill="hold">
                      <p:stCondLst>
                        <p:cond delay="indefinite"/>
                      </p:stCondLst>
                      <p:childTnLst>
                        <p:par>
                          <p:cTn id="108" fill="hold">
                            <p:stCondLst>
                              <p:cond delay="0"/>
                            </p:stCondLst>
                            <p:childTnLst>
                              <p:par>
                                <p:cTn id="109" presetID="10" presetClass="entr" presetSubtype="0" fill="hold" grpId="0" nodeType="clickEffect">
                                  <p:stCondLst>
                                    <p:cond delay="0"/>
                                  </p:stCondLst>
                                  <p:childTnLst>
                                    <p:set>
                                      <p:cBhvr>
                                        <p:cTn id="110" dur="1" fill="hold">
                                          <p:stCondLst>
                                            <p:cond delay="0"/>
                                          </p:stCondLst>
                                        </p:cTn>
                                        <p:tgtEl>
                                          <p:spTgt spid="83"/>
                                        </p:tgtEl>
                                        <p:attrNameLst>
                                          <p:attrName>style.visibility</p:attrName>
                                        </p:attrNameLst>
                                      </p:cBhvr>
                                      <p:to>
                                        <p:strVal val="visible"/>
                                      </p:to>
                                    </p:set>
                                    <p:animEffect transition="in" filter="fade">
                                      <p:cBhvr>
                                        <p:cTn id="111" dur="500"/>
                                        <p:tgtEl>
                                          <p:spTgt spid="83"/>
                                        </p:tgtEl>
                                      </p:cBhvr>
                                    </p:animEffect>
                                  </p:childTnLst>
                                </p:cTn>
                              </p:par>
                            </p:childTnLst>
                          </p:cTn>
                        </p:par>
                        <p:par>
                          <p:cTn id="112" fill="hold">
                            <p:stCondLst>
                              <p:cond delay="500"/>
                            </p:stCondLst>
                            <p:childTnLst>
                              <p:par>
                                <p:cTn id="113" presetID="10" presetClass="entr" presetSubtype="0" fill="hold" nodeType="afterEffect">
                                  <p:stCondLst>
                                    <p:cond delay="0"/>
                                  </p:stCondLst>
                                  <p:childTnLst>
                                    <p:set>
                                      <p:cBhvr>
                                        <p:cTn id="114" dur="1" fill="hold">
                                          <p:stCondLst>
                                            <p:cond delay="0"/>
                                          </p:stCondLst>
                                        </p:cTn>
                                        <p:tgtEl>
                                          <p:spTgt spid="87"/>
                                        </p:tgtEl>
                                        <p:attrNameLst>
                                          <p:attrName>style.visibility</p:attrName>
                                        </p:attrNameLst>
                                      </p:cBhvr>
                                      <p:to>
                                        <p:strVal val="visible"/>
                                      </p:to>
                                    </p:set>
                                    <p:animEffect transition="in" filter="fade">
                                      <p:cBhvr>
                                        <p:cTn id="115" dur="500"/>
                                        <p:tgtEl>
                                          <p:spTgt spid="87"/>
                                        </p:tgtEl>
                                      </p:cBhvr>
                                    </p:animEffect>
                                  </p:childTnLst>
                                </p:cTn>
                              </p:par>
                            </p:childTnLst>
                          </p:cTn>
                        </p:par>
                        <p:par>
                          <p:cTn id="116" fill="hold">
                            <p:stCondLst>
                              <p:cond delay="1000"/>
                            </p:stCondLst>
                            <p:childTnLst>
                              <p:par>
                                <p:cTn id="117" presetID="10" presetClass="entr" presetSubtype="0" fill="hold" nodeType="afterEffect">
                                  <p:stCondLst>
                                    <p:cond delay="0"/>
                                  </p:stCondLst>
                                  <p:childTnLst>
                                    <p:set>
                                      <p:cBhvr>
                                        <p:cTn id="118" dur="1" fill="hold">
                                          <p:stCondLst>
                                            <p:cond delay="0"/>
                                          </p:stCondLst>
                                        </p:cTn>
                                        <p:tgtEl>
                                          <p:spTgt spid="88"/>
                                        </p:tgtEl>
                                        <p:attrNameLst>
                                          <p:attrName>style.visibility</p:attrName>
                                        </p:attrNameLst>
                                      </p:cBhvr>
                                      <p:to>
                                        <p:strVal val="visible"/>
                                      </p:to>
                                    </p:set>
                                    <p:animEffect transition="in" filter="fade">
                                      <p:cBhvr>
                                        <p:cTn id="119" dur="500"/>
                                        <p:tgtEl>
                                          <p:spTgt spid="88"/>
                                        </p:tgtEl>
                                      </p:cBhvr>
                                    </p:animEffect>
                                  </p:childTnLst>
                                </p:cTn>
                              </p:par>
                            </p:childTnLst>
                          </p:cTn>
                        </p:par>
                      </p:childTnLst>
                    </p:cTn>
                  </p:par>
                  <p:par>
                    <p:cTn id="120" fill="hold">
                      <p:stCondLst>
                        <p:cond delay="indefinite"/>
                      </p:stCondLst>
                      <p:childTnLst>
                        <p:par>
                          <p:cTn id="121" fill="hold">
                            <p:stCondLst>
                              <p:cond delay="0"/>
                            </p:stCondLst>
                            <p:childTnLst>
                              <p:par>
                                <p:cTn id="122" presetID="10" presetClass="entr" presetSubtype="0" fill="hold" grpId="0" nodeType="clickEffect">
                                  <p:stCondLst>
                                    <p:cond delay="0"/>
                                  </p:stCondLst>
                                  <p:childTnLst>
                                    <p:set>
                                      <p:cBhvr>
                                        <p:cTn id="123" dur="1" fill="hold">
                                          <p:stCondLst>
                                            <p:cond delay="0"/>
                                          </p:stCondLst>
                                        </p:cTn>
                                        <p:tgtEl>
                                          <p:spTgt spid="84"/>
                                        </p:tgtEl>
                                        <p:attrNameLst>
                                          <p:attrName>style.visibility</p:attrName>
                                        </p:attrNameLst>
                                      </p:cBhvr>
                                      <p:to>
                                        <p:strVal val="visible"/>
                                      </p:to>
                                    </p:set>
                                    <p:animEffect transition="in" filter="fade">
                                      <p:cBhvr>
                                        <p:cTn id="124" dur="500"/>
                                        <p:tgtEl>
                                          <p:spTgt spid="84"/>
                                        </p:tgtEl>
                                      </p:cBhvr>
                                    </p:animEffect>
                                  </p:childTnLst>
                                </p:cTn>
                              </p:par>
                            </p:childTnLst>
                          </p:cTn>
                        </p:par>
                      </p:childTnLst>
                    </p:cTn>
                  </p:par>
                  <p:par>
                    <p:cTn id="125" fill="hold">
                      <p:stCondLst>
                        <p:cond delay="indefinite"/>
                      </p:stCondLst>
                      <p:childTnLst>
                        <p:par>
                          <p:cTn id="126" fill="hold">
                            <p:stCondLst>
                              <p:cond delay="0"/>
                            </p:stCondLst>
                            <p:childTnLst>
                              <p:par>
                                <p:cTn id="127" presetID="10" presetClass="entr" presetSubtype="0" fill="hold" grpId="0" nodeType="clickEffect">
                                  <p:stCondLst>
                                    <p:cond delay="0"/>
                                  </p:stCondLst>
                                  <p:childTnLst>
                                    <p:set>
                                      <p:cBhvr>
                                        <p:cTn id="128" dur="1" fill="hold">
                                          <p:stCondLst>
                                            <p:cond delay="0"/>
                                          </p:stCondLst>
                                        </p:cTn>
                                        <p:tgtEl>
                                          <p:spTgt spid="91"/>
                                        </p:tgtEl>
                                        <p:attrNameLst>
                                          <p:attrName>style.visibility</p:attrName>
                                        </p:attrNameLst>
                                      </p:cBhvr>
                                      <p:to>
                                        <p:strVal val="visible"/>
                                      </p:to>
                                    </p:set>
                                    <p:animEffect transition="in" filter="fade">
                                      <p:cBhvr>
                                        <p:cTn id="129" dur="500"/>
                                        <p:tgtEl>
                                          <p:spTgt spid="91"/>
                                        </p:tgtEl>
                                      </p:cBhvr>
                                    </p:animEffect>
                                  </p:childTnLst>
                                </p:cTn>
                              </p:par>
                            </p:childTnLst>
                          </p:cTn>
                        </p:par>
                        <p:par>
                          <p:cTn id="130" fill="hold">
                            <p:stCondLst>
                              <p:cond delay="500"/>
                            </p:stCondLst>
                            <p:childTnLst>
                              <p:par>
                                <p:cTn id="131" presetID="10" presetClass="entr" presetSubtype="0" fill="hold" nodeType="afterEffect">
                                  <p:stCondLst>
                                    <p:cond delay="0"/>
                                  </p:stCondLst>
                                  <p:childTnLst>
                                    <p:set>
                                      <p:cBhvr>
                                        <p:cTn id="132" dur="1" fill="hold">
                                          <p:stCondLst>
                                            <p:cond delay="0"/>
                                          </p:stCondLst>
                                        </p:cTn>
                                        <p:tgtEl>
                                          <p:spTgt spid="95"/>
                                        </p:tgtEl>
                                        <p:attrNameLst>
                                          <p:attrName>style.visibility</p:attrName>
                                        </p:attrNameLst>
                                      </p:cBhvr>
                                      <p:to>
                                        <p:strVal val="visible"/>
                                      </p:to>
                                    </p:set>
                                    <p:animEffect transition="in" filter="fade">
                                      <p:cBhvr>
                                        <p:cTn id="133" dur="500"/>
                                        <p:tgtEl>
                                          <p:spTgt spid="95"/>
                                        </p:tgtEl>
                                      </p:cBhvr>
                                    </p:animEffect>
                                  </p:childTnLst>
                                </p:cTn>
                              </p:par>
                            </p:childTnLst>
                          </p:cTn>
                        </p:par>
                        <p:par>
                          <p:cTn id="134" fill="hold">
                            <p:stCondLst>
                              <p:cond delay="1000"/>
                            </p:stCondLst>
                            <p:childTnLst>
                              <p:par>
                                <p:cTn id="135" presetID="10" presetClass="entr" presetSubtype="0" fill="hold" nodeType="afterEffect">
                                  <p:stCondLst>
                                    <p:cond delay="0"/>
                                  </p:stCondLst>
                                  <p:childTnLst>
                                    <p:set>
                                      <p:cBhvr>
                                        <p:cTn id="136" dur="1" fill="hold">
                                          <p:stCondLst>
                                            <p:cond delay="0"/>
                                          </p:stCondLst>
                                        </p:cTn>
                                        <p:tgtEl>
                                          <p:spTgt spid="96"/>
                                        </p:tgtEl>
                                        <p:attrNameLst>
                                          <p:attrName>style.visibility</p:attrName>
                                        </p:attrNameLst>
                                      </p:cBhvr>
                                      <p:to>
                                        <p:strVal val="visible"/>
                                      </p:to>
                                    </p:set>
                                    <p:animEffect transition="in" filter="fade">
                                      <p:cBhvr>
                                        <p:cTn id="137" dur="500"/>
                                        <p:tgtEl>
                                          <p:spTgt spid="96"/>
                                        </p:tgtEl>
                                      </p:cBhvr>
                                    </p:animEffect>
                                  </p:childTnLst>
                                </p:cTn>
                              </p:par>
                            </p:childTnLst>
                          </p:cTn>
                        </p:par>
                      </p:childTnLst>
                    </p:cTn>
                  </p:par>
                  <p:par>
                    <p:cTn id="138" fill="hold">
                      <p:stCondLst>
                        <p:cond delay="indefinite"/>
                      </p:stCondLst>
                      <p:childTnLst>
                        <p:par>
                          <p:cTn id="139" fill="hold">
                            <p:stCondLst>
                              <p:cond delay="0"/>
                            </p:stCondLst>
                            <p:childTnLst>
                              <p:par>
                                <p:cTn id="140" presetID="10" presetClass="entr" presetSubtype="0" fill="hold" grpId="0" nodeType="clickEffect">
                                  <p:stCondLst>
                                    <p:cond delay="0"/>
                                  </p:stCondLst>
                                  <p:childTnLst>
                                    <p:set>
                                      <p:cBhvr>
                                        <p:cTn id="141" dur="1" fill="hold">
                                          <p:stCondLst>
                                            <p:cond delay="0"/>
                                          </p:stCondLst>
                                        </p:cTn>
                                        <p:tgtEl>
                                          <p:spTgt spid="92"/>
                                        </p:tgtEl>
                                        <p:attrNameLst>
                                          <p:attrName>style.visibility</p:attrName>
                                        </p:attrNameLst>
                                      </p:cBhvr>
                                      <p:to>
                                        <p:strVal val="visible"/>
                                      </p:to>
                                    </p:set>
                                    <p:animEffect transition="in" filter="fade">
                                      <p:cBhvr>
                                        <p:cTn id="142" dur="500"/>
                                        <p:tgtEl>
                                          <p:spTgt spid="92"/>
                                        </p:tgtEl>
                                      </p:cBhvr>
                                    </p:animEffect>
                                  </p:childTnLst>
                                </p:cTn>
                              </p:par>
                            </p:childTnLst>
                          </p:cTn>
                        </p:par>
                      </p:childTnLst>
                    </p:cTn>
                  </p:par>
                  <p:par>
                    <p:cTn id="143" fill="hold">
                      <p:stCondLst>
                        <p:cond delay="indefinite"/>
                      </p:stCondLst>
                      <p:childTnLst>
                        <p:par>
                          <p:cTn id="144" fill="hold">
                            <p:stCondLst>
                              <p:cond delay="0"/>
                            </p:stCondLst>
                            <p:childTnLst>
                              <p:par>
                                <p:cTn id="145" presetID="10" presetClass="entr" presetSubtype="0" fill="hold" grpId="0" nodeType="clickEffect">
                                  <p:stCondLst>
                                    <p:cond delay="0"/>
                                  </p:stCondLst>
                                  <p:childTnLst>
                                    <p:set>
                                      <p:cBhvr>
                                        <p:cTn id="146" dur="1" fill="hold">
                                          <p:stCondLst>
                                            <p:cond delay="0"/>
                                          </p:stCondLst>
                                        </p:cTn>
                                        <p:tgtEl>
                                          <p:spTgt spid="99"/>
                                        </p:tgtEl>
                                        <p:attrNameLst>
                                          <p:attrName>style.visibility</p:attrName>
                                        </p:attrNameLst>
                                      </p:cBhvr>
                                      <p:to>
                                        <p:strVal val="visible"/>
                                      </p:to>
                                    </p:set>
                                    <p:animEffect transition="in" filter="fade">
                                      <p:cBhvr>
                                        <p:cTn id="147" dur="500"/>
                                        <p:tgtEl>
                                          <p:spTgt spid="99"/>
                                        </p:tgtEl>
                                      </p:cBhvr>
                                    </p:animEffect>
                                  </p:childTnLst>
                                </p:cTn>
                              </p:par>
                            </p:childTnLst>
                          </p:cTn>
                        </p:par>
                        <p:par>
                          <p:cTn id="148" fill="hold">
                            <p:stCondLst>
                              <p:cond delay="500"/>
                            </p:stCondLst>
                            <p:childTnLst>
                              <p:par>
                                <p:cTn id="149" presetID="10" presetClass="entr" presetSubtype="0" fill="hold" nodeType="afterEffect">
                                  <p:stCondLst>
                                    <p:cond delay="0"/>
                                  </p:stCondLst>
                                  <p:childTnLst>
                                    <p:set>
                                      <p:cBhvr>
                                        <p:cTn id="150" dur="1" fill="hold">
                                          <p:stCondLst>
                                            <p:cond delay="0"/>
                                          </p:stCondLst>
                                        </p:cTn>
                                        <p:tgtEl>
                                          <p:spTgt spid="103"/>
                                        </p:tgtEl>
                                        <p:attrNameLst>
                                          <p:attrName>style.visibility</p:attrName>
                                        </p:attrNameLst>
                                      </p:cBhvr>
                                      <p:to>
                                        <p:strVal val="visible"/>
                                      </p:to>
                                    </p:set>
                                    <p:animEffect transition="in" filter="fade">
                                      <p:cBhvr>
                                        <p:cTn id="151" dur="500"/>
                                        <p:tgtEl>
                                          <p:spTgt spid="103"/>
                                        </p:tgtEl>
                                      </p:cBhvr>
                                    </p:animEffect>
                                  </p:childTnLst>
                                </p:cTn>
                              </p:par>
                            </p:childTnLst>
                          </p:cTn>
                        </p:par>
                        <p:par>
                          <p:cTn id="152" fill="hold">
                            <p:stCondLst>
                              <p:cond delay="1000"/>
                            </p:stCondLst>
                            <p:childTnLst>
                              <p:par>
                                <p:cTn id="153" presetID="10" presetClass="entr" presetSubtype="0" fill="hold" nodeType="afterEffect">
                                  <p:stCondLst>
                                    <p:cond delay="0"/>
                                  </p:stCondLst>
                                  <p:childTnLst>
                                    <p:set>
                                      <p:cBhvr>
                                        <p:cTn id="154" dur="1" fill="hold">
                                          <p:stCondLst>
                                            <p:cond delay="0"/>
                                          </p:stCondLst>
                                        </p:cTn>
                                        <p:tgtEl>
                                          <p:spTgt spid="104"/>
                                        </p:tgtEl>
                                        <p:attrNameLst>
                                          <p:attrName>style.visibility</p:attrName>
                                        </p:attrNameLst>
                                      </p:cBhvr>
                                      <p:to>
                                        <p:strVal val="visible"/>
                                      </p:to>
                                    </p:set>
                                    <p:animEffect transition="in" filter="fade">
                                      <p:cBhvr>
                                        <p:cTn id="155" dur="500"/>
                                        <p:tgtEl>
                                          <p:spTgt spid="104"/>
                                        </p:tgtEl>
                                      </p:cBhvr>
                                    </p:animEffect>
                                  </p:childTnLst>
                                </p:cTn>
                              </p:par>
                            </p:childTnLst>
                          </p:cTn>
                        </p:par>
                      </p:childTnLst>
                    </p:cTn>
                  </p:par>
                  <p:par>
                    <p:cTn id="156" fill="hold">
                      <p:stCondLst>
                        <p:cond delay="indefinite"/>
                      </p:stCondLst>
                      <p:childTnLst>
                        <p:par>
                          <p:cTn id="157" fill="hold">
                            <p:stCondLst>
                              <p:cond delay="0"/>
                            </p:stCondLst>
                            <p:childTnLst>
                              <p:par>
                                <p:cTn id="158" presetID="10" presetClass="entr" presetSubtype="0" fill="hold" grpId="0" nodeType="clickEffect">
                                  <p:stCondLst>
                                    <p:cond delay="0"/>
                                  </p:stCondLst>
                                  <p:childTnLst>
                                    <p:set>
                                      <p:cBhvr>
                                        <p:cTn id="159" dur="1" fill="hold">
                                          <p:stCondLst>
                                            <p:cond delay="0"/>
                                          </p:stCondLst>
                                        </p:cTn>
                                        <p:tgtEl>
                                          <p:spTgt spid="100"/>
                                        </p:tgtEl>
                                        <p:attrNameLst>
                                          <p:attrName>style.visibility</p:attrName>
                                        </p:attrNameLst>
                                      </p:cBhvr>
                                      <p:to>
                                        <p:strVal val="visible"/>
                                      </p:to>
                                    </p:set>
                                    <p:animEffect transition="in" filter="fade">
                                      <p:cBhvr>
                                        <p:cTn id="160" dur="500"/>
                                        <p:tgtEl>
                                          <p:spTgt spid="100"/>
                                        </p:tgtEl>
                                      </p:cBhvr>
                                    </p:animEffect>
                                  </p:childTnLst>
                                </p:cTn>
                              </p:par>
                            </p:childTnLst>
                          </p:cTn>
                        </p:par>
                      </p:childTnLst>
                    </p:cTn>
                  </p:par>
                  <p:par>
                    <p:cTn id="161" fill="hold">
                      <p:stCondLst>
                        <p:cond delay="indefinite"/>
                      </p:stCondLst>
                      <p:childTnLst>
                        <p:par>
                          <p:cTn id="162" fill="hold">
                            <p:stCondLst>
                              <p:cond delay="0"/>
                            </p:stCondLst>
                            <p:childTnLst>
                              <p:par>
                                <p:cTn id="163" presetID="10" presetClass="entr" presetSubtype="0" fill="hold" grpId="0" nodeType="clickEffect">
                                  <p:stCondLst>
                                    <p:cond delay="0"/>
                                  </p:stCondLst>
                                  <p:childTnLst>
                                    <p:set>
                                      <p:cBhvr>
                                        <p:cTn id="164" dur="1" fill="hold">
                                          <p:stCondLst>
                                            <p:cond delay="0"/>
                                          </p:stCondLst>
                                        </p:cTn>
                                        <p:tgtEl>
                                          <p:spTgt spid="107"/>
                                        </p:tgtEl>
                                        <p:attrNameLst>
                                          <p:attrName>style.visibility</p:attrName>
                                        </p:attrNameLst>
                                      </p:cBhvr>
                                      <p:to>
                                        <p:strVal val="visible"/>
                                      </p:to>
                                    </p:set>
                                    <p:animEffect transition="in" filter="fade">
                                      <p:cBhvr>
                                        <p:cTn id="165" dur="500"/>
                                        <p:tgtEl>
                                          <p:spTgt spid="107"/>
                                        </p:tgtEl>
                                      </p:cBhvr>
                                    </p:animEffect>
                                  </p:childTnLst>
                                </p:cTn>
                              </p:par>
                            </p:childTnLst>
                          </p:cTn>
                        </p:par>
                        <p:par>
                          <p:cTn id="166" fill="hold">
                            <p:stCondLst>
                              <p:cond delay="500"/>
                            </p:stCondLst>
                            <p:childTnLst>
                              <p:par>
                                <p:cTn id="167" presetID="10" presetClass="entr" presetSubtype="0" fill="hold" nodeType="afterEffect">
                                  <p:stCondLst>
                                    <p:cond delay="0"/>
                                  </p:stCondLst>
                                  <p:childTnLst>
                                    <p:set>
                                      <p:cBhvr>
                                        <p:cTn id="168" dur="1" fill="hold">
                                          <p:stCondLst>
                                            <p:cond delay="0"/>
                                          </p:stCondLst>
                                        </p:cTn>
                                        <p:tgtEl>
                                          <p:spTgt spid="111"/>
                                        </p:tgtEl>
                                        <p:attrNameLst>
                                          <p:attrName>style.visibility</p:attrName>
                                        </p:attrNameLst>
                                      </p:cBhvr>
                                      <p:to>
                                        <p:strVal val="visible"/>
                                      </p:to>
                                    </p:set>
                                    <p:animEffect transition="in" filter="fade">
                                      <p:cBhvr>
                                        <p:cTn id="169" dur="500"/>
                                        <p:tgtEl>
                                          <p:spTgt spid="111"/>
                                        </p:tgtEl>
                                      </p:cBhvr>
                                    </p:animEffect>
                                  </p:childTnLst>
                                </p:cTn>
                              </p:par>
                            </p:childTnLst>
                          </p:cTn>
                        </p:par>
                        <p:par>
                          <p:cTn id="170" fill="hold">
                            <p:stCondLst>
                              <p:cond delay="1000"/>
                            </p:stCondLst>
                            <p:childTnLst>
                              <p:par>
                                <p:cTn id="171" presetID="10" presetClass="entr" presetSubtype="0" fill="hold" nodeType="afterEffect">
                                  <p:stCondLst>
                                    <p:cond delay="0"/>
                                  </p:stCondLst>
                                  <p:childTnLst>
                                    <p:set>
                                      <p:cBhvr>
                                        <p:cTn id="172" dur="1" fill="hold">
                                          <p:stCondLst>
                                            <p:cond delay="0"/>
                                          </p:stCondLst>
                                        </p:cTn>
                                        <p:tgtEl>
                                          <p:spTgt spid="112"/>
                                        </p:tgtEl>
                                        <p:attrNameLst>
                                          <p:attrName>style.visibility</p:attrName>
                                        </p:attrNameLst>
                                      </p:cBhvr>
                                      <p:to>
                                        <p:strVal val="visible"/>
                                      </p:to>
                                    </p:set>
                                    <p:animEffect transition="in" filter="fade">
                                      <p:cBhvr>
                                        <p:cTn id="173" dur="500"/>
                                        <p:tgtEl>
                                          <p:spTgt spid="112"/>
                                        </p:tgtEl>
                                      </p:cBhvr>
                                    </p:animEffect>
                                  </p:childTnLst>
                                </p:cTn>
                              </p:par>
                            </p:childTnLst>
                          </p:cTn>
                        </p:par>
                      </p:childTnLst>
                    </p:cTn>
                  </p:par>
                  <p:par>
                    <p:cTn id="174" fill="hold">
                      <p:stCondLst>
                        <p:cond delay="indefinite"/>
                      </p:stCondLst>
                      <p:childTnLst>
                        <p:par>
                          <p:cTn id="175" fill="hold">
                            <p:stCondLst>
                              <p:cond delay="0"/>
                            </p:stCondLst>
                            <p:childTnLst>
                              <p:par>
                                <p:cTn id="176" presetID="10" presetClass="entr" presetSubtype="0" fill="hold" grpId="0" nodeType="clickEffect">
                                  <p:stCondLst>
                                    <p:cond delay="0"/>
                                  </p:stCondLst>
                                  <p:childTnLst>
                                    <p:set>
                                      <p:cBhvr>
                                        <p:cTn id="177" dur="1" fill="hold">
                                          <p:stCondLst>
                                            <p:cond delay="0"/>
                                          </p:stCondLst>
                                        </p:cTn>
                                        <p:tgtEl>
                                          <p:spTgt spid="108"/>
                                        </p:tgtEl>
                                        <p:attrNameLst>
                                          <p:attrName>style.visibility</p:attrName>
                                        </p:attrNameLst>
                                      </p:cBhvr>
                                      <p:to>
                                        <p:strVal val="visible"/>
                                      </p:to>
                                    </p:set>
                                    <p:animEffect transition="in" filter="fade">
                                      <p:cBhvr>
                                        <p:cTn id="178" dur="500"/>
                                        <p:tgtEl>
                                          <p:spTgt spid="108"/>
                                        </p:tgtEl>
                                      </p:cBhvr>
                                    </p:animEffect>
                                  </p:childTnLst>
                                </p:cTn>
                              </p:par>
                            </p:childTnLst>
                          </p:cTn>
                        </p:par>
                      </p:childTnLst>
                    </p:cTn>
                  </p:par>
                  <p:par>
                    <p:cTn id="179" fill="hold">
                      <p:stCondLst>
                        <p:cond delay="indefinite"/>
                      </p:stCondLst>
                      <p:childTnLst>
                        <p:par>
                          <p:cTn id="180" fill="hold">
                            <p:stCondLst>
                              <p:cond delay="0"/>
                            </p:stCondLst>
                            <p:childTnLst>
                              <p:par>
                                <p:cTn id="181" presetID="1" presetClass="entr" presetSubtype="0" fill="hold" nodeType="clickEffect">
                                  <p:stCondLst>
                                    <p:cond delay="0"/>
                                  </p:stCondLst>
                                  <p:childTnLst>
                                    <p:set>
                                      <p:cBhvr>
                                        <p:cTn id="182"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183" fill="hold">
                      <p:stCondLst>
                        <p:cond delay="indefinite"/>
                      </p:stCondLst>
                      <p:childTnLst>
                        <p:par>
                          <p:cTn id="184" fill="hold">
                            <p:stCondLst>
                              <p:cond delay="0"/>
                            </p:stCondLst>
                            <p:childTnLst>
                              <p:par>
                                <p:cTn id="185" presetID="1" presetClass="entr" presetSubtype="0" fill="hold" nodeType="clickEffect">
                                  <p:stCondLst>
                                    <p:cond delay="0"/>
                                  </p:stCondLst>
                                  <p:childTnLst>
                                    <p:set>
                                      <p:cBhvr>
                                        <p:cTn id="186"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187" fill="hold">
                      <p:stCondLst>
                        <p:cond delay="indefinite"/>
                      </p:stCondLst>
                      <p:childTnLst>
                        <p:par>
                          <p:cTn id="188" fill="hold">
                            <p:stCondLst>
                              <p:cond delay="0"/>
                            </p:stCondLst>
                            <p:childTnLst>
                              <p:par>
                                <p:cTn id="189" presetID="1" presetClass="entr" presetSubtype="0" fill="hold" nodeType="clickEffect">
                                  <p:stCondLst>
                                    <p:cond delay="0"/>
                                  </p:stCondLst>
                                  <p:childTnLst>
                                    <p:set>
                                      <p:cBhvr>
                                        <p:cTn id="190" dur="1" fill="hold">
                                          <p:stCondLst>
                                            <p:cond delay="0"/>
                                          </p:stCondLst>
                                        </p:cTn>
                                        <p:tgtEl>
                                          <p:spTgt spid="7">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6" grpId="0" animBg="1"/>
      <p:bldP spid="43" grpId="0"/>
      <p:bldP spid="50" grpId="0" animBg="1"/>
      <p:bldP spid="51" grpId="0"/>
      <p:bldP spid="59" grpId="0" animBg="1"/>
      <p:bldP spid="60" grpId="0"/>
      <p:bldP spid="67" grpId="0" animBg="1"/>
      <p:bldP spid="68" grpId="0"/>
      <p:bldP spid="75" grpId="0" animBg="1"/>
      <p:bldP spid="76" grpId="0"/>
      <p:bldP spid="83" grpId="0" animBg="1"/>
      <p:bldP spid="84" grpId="0"/>
      <p:bldP spid="91" grpId="0" animBg="1"/>
      <p:bldP spid="92" grpId="0"/>
      <p:bldP spid="99" grpId="0" animBg="1"/>
      <p:bldP spid="100" grpId="0"/>
      <p:bldP spid="107" grpId="0" animBg="1"/>
      <p:bldP spid="10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42E98E30-ADE2-4452-9310-6AE2460C6603}"/>
              </a:ext>
            </a:extLst>
          </p:cNvPr>
          <p:cNvSpPr>
            <a:spLocks noGrp="1"/>
          </p:cNvSpPr>
          <p:nvPr>
            <p:ph type="title"/>
          </p:nvPr>
        </p:nvSpPr>
        <p:spPr/>
        <p:txBody>
          <a:bodyPr/>
          <a:lstStyle/>
          <a:p>
            <a:r>
              <a:rPr lang="en-GB" dirty="0"/>
              <a:t>3F-1 Use and understand fraction notation</a:t>
            </a:r>
          </a:p>
        </p:txBody>
      </p:sp>
      <p:pic>
        <p:nvPicPr>
          <p:cNvPr id="9" name="Picture 8">
            <a:extLst>
              <a:ext uri="{FF2B5EF4-FFF2-40B4-BE49-F238E27FC236}">
                <a16:creationId xmlns:a16="http://schemas.microsoft.com/office/drawing/2014/main" id="{CE546A64-DCA6-4734-BEE7-3657BD32EDFC}"/>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4392623" y="3864693"/>
            <a:ext cx="504825" cy="121445"/>
          </a:xfrm>
          <a:prstGeom prst="rect">
            <a:avLst/>
          </a:prstGeom>
        </p:spPr>
      </p:pic>
      <p:pic>
        <p:nvPicPr>
          <p:cNvPr id="10" name="Picture 9">
            <a:extLst>
              <a:ext uri="{FF2B5EF4-FFF2-40B4-BE49-F238E27FC236}">
                <a16:creationId xmlns:a16="http://schemas.microsoft.com/office/drawing/2014/main" id="{DFDE139A-8FAE-45CE-9EEE-2A9D8CAAA902}"/>
              </a:ext>
            </a:extLst>
          </p:cNvPr>
          <p:cNvPicPr>
            <a:picLocks noChangeAspect="1"/>
          </p:cNvPicPr>
          <p:nvPr/>
        </p:nvPicPr>
        <p:blipFill rotWithShape="1">
          <a:blip r:embed="rId4">
            <a:extLst>
              <a:ext uri="{28A0092B-C50C-407E-A947-70E740481C1C}">
                <a14:useLocalDpi xmlns:a14="http://schemas.microsoft.com/office/drawing/2010/main" val="0"/>
              </a:ext>
            </a:extLst>
          </a:blip>
          <a:srcRect t="-7158"/>
          <a:stretch/>
        </p:blipFill>
        <p:spPr>
          <a:xfrm>
            <a:off x="761784" y="1354970"/>
            <a:ext cx="3630839" cy="2631167"/>
          </a:xfrm>
          <a:prstGeom prst="rect">
            <a:avLst/>
          </a:prstGeom>
        </p:spPr>
      </p:pic>
      <p:sp>
        <p:nvSpPr>
          <p:cNvPr id="13" name="Freeform: Shape 12">
            <a:extLst>
              <a:ext uri="{FF2B5EF4-FFF2-40B4-BE49-F238E27FC236}">
                <a16:creationId xmlns:a16="http://schemas.microsoft.com/office/drawing/2014/main" id="{C821DDFB-4329-495D-908B-42E3900E1FAC}"/>
              </a:ext>
            </a:extLst>
          </p:cNvPr>
          <p:cNvSpPr/>
          <p:nvPr/>
        </p:nvSpPr>
        <p:spPr>
          <a:xfrm>
            <a:off x="558583" y="2849941"/>
            <a:ext cx="2919775" cy="1364342"/>
          </a:xfrm>
          <a:custGeom>
            <a:avLst/>
            <a:gdLst>
              <a:gd name="connsiteX0" fmla="*/ 464457 w 2919775"/>
              <a:gd name="connsiteY0" fmla="*/ 116114 h 1364342"/>
              <a:gd name="connsiteX1" fmla="*/ 377372 w 2919775"/>
              <a:gd name="connsiteY1" fmla="*/ 188685 h 1364342"/>
              <a:gd name="connsiteX2" fmla="*/ 159657 w 2919775"/>
              <a:gd name="connsiteY2" fmla="*/ 304800 h 1364342"/>
              <a:gd name="connsiteX3" fmla="*/ 116114 w 2919775"/>
              <a:gd name="connsiteY3" fmla="*/ 348342 h 1364342"/>
              <a:gd name="connsiteX4" fmla="*/ 101600 w 2919775"/>
              <a:gd name="connsiteY4" fmla="*/ 391885 h 1364342"/>
              <a:gd name="connsiteX5" fmla="*/ 72572 w 2919775"/>
              <a:gd name="connsiteY5" fmla="*/ 464457 h 1364342"/>
              <a:gd name="connsiteX6" fmla="*/ 58057 w 2919775"/>
              <a:gd name="connsiteY6" fmla="*/ 522514 h 1364342"/>
              <a:gd name="connsiteX7" fmla="*/ 29029 w 2919775"/>
              <a:gd name="connsiteY7" fmla="*/ 580571 h 1364342"/>
              <a:gd name="connsiteX8" fmla="*/ 0 w 2919775"/>
              <a:gd name="connsiteY8" fmla="*/ 667657 h 1364342"/>
              <a:gd name="connsiteX9" fmla="*/ 14514 w 2919775"/>
              <a:gd name="connsiteY9" fmla="*/ 1117600 h 1364342"/>
              <a:gd name="connsiteX10" fmla="*/ 58057 w 2919775"/>
              <a:gd name="connsiteY10" fmla="*/ 1146628 h 1364342"/>
              <a:gd name="connsiteX11" fmla="*/ 159657 w 2919775"/>
              <a:gd name="connsiteY11" fmla="*/ 1175657 h 1364342"/>
              <a:gd name="connsiteX12" fmla="*/ 928914 w 2919775"/>
              <a:gd name="connsiteY12" fmla="*/ 1190171 h 1364342"/>
              <a:gd name="connsiteX13" fmla="*/ 1045029 w 2919775"/>
              <a:gd name="connsiteY13" fmla="*/ 1204685 h 1364342"/>
              <a:gd name="connsiteX14" fmla="*/ 1103086 w 2919775"/>
              <a:gd name="connsiteY14" fmla="*/ 1233714 h 1364342"/>
              <a:gd name="connsiteX15" fmla="*/ 1349829 w 2919775"/>
              <a:gd name="connsiteY15" fmla="*/ 1262742 h 1364342"/>
              <a:gd name="connsiteX16" fmla="*/ 1596572 w 2919775"/>
              <a:gd name="connsiteY16" fmla="*/ 1277257 h 1364342"/>
              <a:gd name="connsiteX17" fmla="*/ 2264229 w 2919775"/>
              <a:gd name="connsiteY17" fmla="*/ 1335314 h 1364342"/>
              <a:gd name="connsiteX18" fmla="*/ 2540000 w 2919775"/>
              <a:gd name="connsiteY18" fmla="*/ 1364342 h 1364342"/>
              <a:gd name="connsiteX19" fmla="*/ 2699657 w 2919775"/>
              <a:gd name="connsiteY19" fmla="*/ 1349828 h 1364342"/>
              <a:gd name="connsiteX20" fmla="*/ 2786743 w 2919775"/>
              <a:gd name="connsiteY20" fmla="*/ 1262742 h 1364342"/>
              <a:gd name="connsiteX21" fmla="*/ 2888343 w 2919775"/>
              <a:gd name="connsiteY21" fmla="*/ 1175657 h 1364342"/>
              <a:gd name="connsiteX22" fmla="*/ 2917372 w 2919775"/>
              <a:gd name="connsiteY22" fmla="*/ 1074057 h 1364342"/>
              <a:gd name="connsiteX23" fmla="*/ 2873829 w 2919775"/>
              <a:gd name="connsiteY23" fmla="*/ 812800 h 1364342"/>
              <a:gd name="connsiteX24" fmla="*/ 2830286 w 2919775"/>
              <a:gd name="connsiteY24" fmla="*/ 769257 h 1364342"/>
              <a:gd name="connsiteX25" fmla="*/ 2757714 w 2919775"/>
              <a:gd name="connsiteY25" fmla="*/ 667657 h 1364342"/>
              <a:gd name="connsiteX26" fmla="*/ 2699657 w 2919775"/>
              <a:gd name="connsiteY26" fmla="*/ 580571 h 1364342"/>
              <a:gd name="connsiteX27" fmla="*/ 2670629 w 2919775"/>
              <a:gd name="connsiteY27" fmla="*/ 537028 h 1364342"/>
              <a:gd name="connsiteX28" fmla="*/ 2627086 w 2919775"/>
              <a:gd name="connsiteY28" fmla="*/ 435428 h 1364342"/>
              <a:gd name="connsiteX29" fmla="*/ 2612572 w 2919775"/>
              <a:gd name="connsiteY29" fmla="*/ 391885 h 1364342"/>
              <a:gd name="connsiteX30" fmla="*/ 2510972 w 2919775"/>
              <a:gd name="connsiteY30" fmla="*/ 275771 h 1364342"/>
              <a:gd name="connsiteX31" fmla="*/ 2452914 w 2919775"/>
              <a:gd name="connsiteY31" fmla="*/ 188685 h 1364342"/>
              <a:gd name="connsiteX32" fmla="*/ 2351314 w 2919775"/>
              <a:gd name="connsiteY32" fmla="*/ 58057 h 1364342"/>
              <a:gd name="connsiteX33" fmla="*/ 2307772 w 2919775"/>
              <a:gd name="connsiteY33" fmla="*/ 29028 h 1364342"/>
              <a:gd name="connsiteX34" fmla="*/ 2206172 w 2919775"/>
              <a:gd name="connsiteY34" fmla="*/ 14514 h 1364342"/>
              <a:gd name="connsiteX35" fmla="*/ 2148114 w 2919775"/>
              <a:gd name="connsiteY35" fmla="*/ 0 h 1364342"/>
              <a:gd name="connsiteX36" fmla="*/ 870857 w 2919775"/>
              <a:gd name="connsiteY36" fmla="*/ 14514 h 1364342"/>
              <a:gd name="connsiteX37" fmla="*/ 566057 w 2919775"/>
              <a:gd name="connsiteY37" fmla="*/ 43542 h 1364342"/>
              <a:gd name="connsiteX38" fmla="*/ 449943 w 2919775"/>
              <a:gd name="connsiteY38" fmla="*/ 58057 h 1364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2919775" h="1364342">
                <a:moveTo>
                  <a:pt x="464457" y="116114"/>
                </a:moveTo>
                <a:cubicBezTo>
                  <a:pt x="435429" y="140304"/>
                  <a:pt x="409615" y="168981"/>
                  <a:pt x="377372" y="188685"/>
                </a:cubicBezTo>
                <a:cubicBezTo>
                  <a:pt x="364935" y="196286"/>
                  <a:pt x="209550" y="263223"/>
                  <a:pt x="159657" y="304800"/>
                </a:cubicBezTo>
                <a:cubicBezTo>
                  <a:pt x="143888" y="317940"/>
                  <a:pt x="130628" y="333828"/>
                  <a:pt x="116114" y="348342"/>
                </a:cubicBezTo>
                <a:cubicBezTo>
                  <a:pt x="111276" y="362856"/>
                  <a:pt x="106972" y="377560"/>
                  <a:pt x="101600" y="391885"/>
                </a:cubicBezTo>
                <a:cubicBezTo>
                  <a:pt x="92452" y="416280"/>
                  <a:pt x="80811" y="439740"/>
                  <a:pt x="72572" y="464457"/>
                </a:cubicBezTo>
                <a:cubicBezTo>
                  <a:pt x="66264" y="483381"/>
                  <a:pt x="65061" y="503836"/>
                  <a:pt x="58057" y="522514"/>
                </a:cubicBezTo>
                <a:cubicBezTo>
                  <a:pt x="50460" y="542773"/>
                  <a:pt x="37065" y="560482"/>
                  <a:pt x="29029" y="580571"/>
                </a:cubicBezTo>
                <a:cubicBezTo>
                  <a:pt x="17665" y="608981"/>
                  <a:pt x="9676" y="638628"/>
                  <a:pt x="0" y="667657"/>
                </a:cubicBezTo>
                <a:cubicBezTo>
                  <a:pt x="4838" y="817638"/>
                  <a:pt x="-3543" y="968631"/>
                  <a:pt x="14514" y="1117600"/>
                </a:cubicBezTo>
                <a:cubicBezTo>
                  <a:pt x="16613" y="1134917"/>
                  <a:pt x="41861" y="1140150"/>
                  <a:pt x="58057" y="1146628"/>
                </a:cubicBezTo>
                <a:cubicBezTo>
                  <a:pt x="90760" y="1159709"/>
                  <a:pt x="124479" y="1173898"/>
                  <a:pt x="159657" y="1175657"/>
                </a:cubicBezTo>
                <a:cubicBezTo>
                  <a:pt x="415802" y="1188464"/>
                  <a:pt x="672495" y="1185333"/>
                  <a:pt x="928914" y="1190171"/>
                </a:cubicBezTo>
                <a:cubicBezTo>
                  <a:pt x="967619" y="1195009"/>
                  <a:pt x="1007187" y="1195225"/>
                  <a:pt x="1045029" y="1204685"/>
                </a:cubicBezTo>
                <a:cubicBezTo>
                  <a:pt x="1066020" y="1209933"/>
                  <a:pt x="1081831" y="1229666"/>
                  <a:pt x="1103086" y="1233714"/>
                </a:cubicBezTo>
                <a:cubicBezTo>
                  <a:pt x="1184438" y="1249210"/>
                  <a:pt x="1267335" y="1255463"/>
                  <a:pt x="1349829" y="1262742"/>
                </a:cubicBezTo>
                <a:cubicBezTo>
                  <a:pt x="1431900" y="1269984"/>
                  <a:pt x="1514392" y="1271387"/>
                  <a:pt x="1596572" y="1277257"/>
                </a:cubicBezTo>
                <a:cubicBezTo>
                  <a:pt x="1837509" y="1294467"/>
                  <a:pt x="2026756" y="1311567"/>
                  <a:pt x="2264229" y="1335314"/>
                </a:cubicBezTo>
                <a:lnTo>
                  <a:pt x="2540000" y="1364342"/>
                </a:lnTo>
                <a:cubicBezTo>
                  <a:pt x="2593219" y="1359504"/>
                  <a:pt x="2648023" y="1363597"/>
                  <a:pt x="2699657" y="1349828"/>
                </a:cubicBezTo>
                <a:cubicBezTo>
                  <a:pt x="2753297" y="1335524"/>
                  <a:pt x="2757544" y="1297780"/>
                  <a:pt x="2786743" y="1262742"/>
                </a:cubicBezTo>
                <a:cubicBezTo>
                  <a:pt x="2820435" y="1222313"/>
                  <a:pt x="2845634" y="1207689"/>
                  <a:pt x="2888343" y="1175657"/>
                </a:cubicBezTo>
                <a:cubicBezTo>
                  <a:pt x="2898019" y="1141790"/>
                  <a:pt x="2915697" y="1109239"/>
                  <a:pt x="2917372" y="1074057"/>
                </a:cubicBezTo>
                <a:cubicBezTo>
                  <a:pt x="2921410" y="989261"/>
                  <a:pt x="2926822" y="886991"/>
                  <a:pt x="2873829" y="812800"/>
                </a:cubicBezTo>
                <a:cubicBezTo>
                  <a:pt x="2861898" y="796097"/>
                  <a:pt x="2844800" y="783771"/>
                  <a:pt x="2830286" y="769257"/>
                </a:cubicBezTo>
                <a:cubicBezTo>
                  <a:pt x="2801617" y="683248"/>
                  <a:pt x="2836430" y="766051"/>
                  <a:pt x="2757714" y="667657"/>
                </a:cubicBezTo>
                <a:cubicBezTo>
                  <a:pt x="2735920" y="640414"/>
                  <a:pt x="2719009" y="609600"/>
                  <a:pt x="2699657" y="580571"/>
                </a:cubicBezTo>
                <a:lnTo>
                  <a:pt x="2670629" y="537028"/>
                </a:lnTo>
                <a:cubicBezTo>
                  <a:pt x="2640419" y="416195"/>
                  <a:pt x="2677204" y="535666"/>
                  <a:pt x="2627086" y="435428"/>
                </a:cubicBezTo>
                <a:cubicBezTo>
                  <a:pt x="2620244" y="421744"/>
                  <a:pt x="2620681" y="404859"/>
                  <a:pt x="2612572" y="391885"/>
                </a:cubicBezTo>
                <a:cubicBezTo>
                  <a:pt x="2583042" y="344638"/>
                  <a:pt x="2549021" y="313821"/>
                  <a:pt x="2510972" y="275771"/>
                </a:cubicBezTo>
                <a:cubicBezTo>
                  <a:pt x="2483212" y="192495"/>
                  <a:pt x="2516336" y="270227"/>
                  <a:pt x="2452914" y="188685"/>
                </a:cubicBezTo>
                <a:cubicBezTo>
                  <a:pt x="2393288" y="112024"/>
                  <a:pt x="2413750" y="110088"/>
                  <a:pt x="2351314" y="58057"/>
                </a:cubicBezTo>
                <a:cubicBezTo>
                  <a:pt x="2337913" y="46890"/>
                  <a:pt x="2324480" y="34040"/>
                  <a:pt x="2307772" y="29028"/>
                </a:cubicBezTo>
                <a:cubicBezTo>
                  <a:pt x="2275004" y="19198"/>
                  <a:pt x="2239831" y="20634"/>
                  <a:pt x="2206172" y="14514"/>
                </a:cubicBezTo>
                <a:cubicBezTo>
                  <a:pt x="2186546" y="10946"/>
                  <a:pt x="2167467" y="4838"/>
                  <a:pt x="2148114" y="0"/>
                </a:cubicBezTo>
                <a:lnTo>
                  <a:pt x="870857" y="14514"/>
                </a:lnTo>
                <a:cubicBezTo>
                  <a:pt x="768836" y="17322"/>
                  <a:pt x="667444" y="31843"/>
                  <a:pt x="566057" y="43542"/>
                </a:cubicBezTo>
                <a:cubicBezTo>
                  <a:pt x="415590" y="60904"/>
                  <a:pt x="555612" y="58057"/>
                  <a:pt x="449943" y="58057"/>
                </a:cubicBezTo>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pic>
        <p:nvPicPr>
          <p:cNvPr id="7" name="Picture 6">
            <a:extLst>
              <a:ext uri="{FF2B5EF4-FFF2-40B4-BE49-F238E27FC236}">
                <a16:creationId xmlns:a16="http://schemas.microsoft.com/office/drawing/2014/main" id="{53D2C369-7172-4744-AA60-75E5C99D0BE7}"/>
              </a:ext>
            </a:extLst>
          </p:cNvPr>
          <p:cNvPicPr>
            <a:picLocks noChangeAspect="1"/>
          </p:cNvPicPr>
          <p:nvPr/>
        </p:nvPicPr>
        <p:blipFill rotWithShape="1">
          <a:blip r:embed="rId5">
            <a:extLst>
              <a:ext uri="{28A0092B-C50C-407E-A947-70E740481C1C}">
                <a14:useLocalDpi xmlns:a14="http://schemas.microsoft.com/office/drawing/2010/main" val="0"/>
              </a:ext>
            </a:extLst>
          </a:blip>
          <a:srcRect l="-6963"/>
          <a:stretch/>
        </p:blipFill>
        <p:spPr>
          <a:xfrm>
            <a:off x="363548" y="2776462"/>
            <a:ext cx="3352801" cy="2933700"/>
          </a:xfrm>
          <a:prstGeom prst="ellipse">
            <a:avLst/>
          </a:prstGeom>
        </p:spPr>
      </p:pic>
      <p:pic>
        <p:nvPicPr>
          <p:cNvPr id="15" name="Picture 14">
            <a:extLst>
              <a:ext uri="{FF2B5EF4-FFF2-40B4-BE49-F238E27FC236}">
                <a16:creationId xmlns:a16="http://schemas.microsoft.com/office/drawing/2014/main" id="{A478AE6D-7A93-47B2-8226-2E4D9CFF2990}"/>
              </a:ext>
            </a:extLst>
          </p:cNvPr>
          <p:cNvPicPr>
            <a:picLocks noChangeAspect="1"/>
          </p:cNvPicPr>
          <p:nvPr/>
        </p:nvPicPr>
        <p:blipFill rotWithShape="1">
          <a:blip r:embed="rId6">
            <a:extLst>
              <a:ext uri="{28A0092B-C50C-407E-A947-70E740481C1C}">
                <a14:useLocalDpi xmlns:a14="http://schemas.microsoft.com/office/drawing/2010/main" val="0"/>
              </a:ext>
            </a:extLst>
          </a:blip>
          <a:srcRect l="-9826"/>
          <a:stretch/>
        </p:blipFill>
        <p:spPr>
          <a:xfrm>
            <a:off x="256958" y="2776463"/>
            <a:ext cx="3630838" cy="2933701"/>
          </a:xfrm>
          <a:prstGeom prst="ellipse">
            <a:avLst/>
          </a:prstGeom>
        </p:spPr>
      </p:pic>
      <p:pic>
        <p:nvPicPr>
          <p:cNvPr id="16" name="Picture 15">
            <a:extLst>
              <a:ext uri="{FF2B5EF4-FFF2-40B4-BE49-F238E27FC236}">
                <a16:creationId xmlns:a16="http://schemas.microsoft.com/office/drawing/2014/main" id="{978A3DB9-1CF2-41BA-BE2C-A2D6449F03FD}"/>
              </a:ext>
            </a:extLst>
          </p:cNvPr>
          <p:cNvPicPr>
            <a:picLocks noChangeAspect="1"/>
          </p:cNvPicPr>
          <p:nvPr/>
        </p:nvPicPr>
        <p:blipFill rotWithShape="1">
          <a:blip r:embed="rId7">
            <a:extLst>
              <a:ext uri="{28A0092B-C50C-407E-A947-70E740481C1C}">
                <a14:useLocalDpi xmlns:a14="http://schemas.microsoft.com/office/drawing/2010/main" val="0"/>
              </a:ext>
            </a:extLst>
          </a:blip>
          <a:srcRect/>
          <a:stretch/>
        </p:blipFill>
        <p:spPr>
          <a:xfrm>
            <a:off x="4216184" y="3986136"/>
            <a:ext cx="681263" cy="968376"/>
          </a:xfrm>
          <a:prstGeom prst="rect">
            <a:avLst/>
          </a:prstGeom>
        </p:spPr>
      </p:pic>
      <p:pic>
        <p:nvPicPr>
          <p:cNvPr id="18" name="Picture 17">
            <a:extLst>
              <a:ext uri="{FF2B5EF4-FFF2-40B4-BE49-F238E27FC236}">
                <a16:creationId xmlns:a16="http://schemas.microsoft.com/office/drawing/2014/main" id="{1B8EC265-8AFB-4A54-8D78-8169F6412447}"/>
              </a:ext>
            </a:extLst>
          </p:cNvPr>
          <p:cNvPicPr>
            <a:picLocks noChangeAspect="1"/>
          </p:cNvPicPr>
          <p:nvPr/>
        </p:nvPicPr>
        <p:blipFill rotWithShape="1">
          <a:blip r:embed="rId8">
            <a:extLst>
              <a:ext uri="{28A0092B-C50C-407E-A947-70E740481C1C}">
                <a14:useLocalDpi xmlns:a14="http://schemas.microsoft.com/office/drawing/2010/main" val="0"/>
              </a:ext>
            </a:extLst>
          </a:blip>
          <a:srcRect r="-808"/>
          <a:stretch/>
        </p:blipFill>
        <p:spPr>
          <a:xfrm>
            <a:off x="4881574" y="4112683"/>
            <a:ext cx="3630838" cy="1597479"/>
          </a:xfrm>
          <a:prstGeom prst="rect">
            <a:avLst/>
          </a:prstGeom>
        </p:spPr>
      </p:pic>
      <p:pic>
        <p:nvPicPr>
          <p:cNvPr id="22" name="Picture 21">
            <a:extLst>
              <a:ext uri="{FF2B5EF4-FFF2-40B4-BE49-F238E27FC236}">
                <a16:creationId xmlns:a16="http://schemas.microsoft.com/office/drawing/2014/main" id="{0F2D0C40-BC65-4F73-9C13-FC82A4211917}"/>
              </a:ext>
            </a:extLst>
          </p:cNvPr>
          <p:cNvPicPr>
            <a:picLocks noChangeAspect="1"/>
          </p:cNvPicPr>
          <p:nvPr/>
        </p:nvPicPr>
        <p:blipFill rotWithShape="1">
          <a:blip r:embed="rId9">
            <a:extLst>
              <a:ext uri="{28A0092B-C50C-407E-A947-70E740481C1C}">
                <a14:useLocalDpi xmlns:a14="http://schemas.microsoft.com/office/drawing/2010/main" val="0"/>
              </a:ext>
            </a:extLst>
          </a:blip>
          <a:srcRect/>
          <a:stretch/>
        </p:blipFill>
        <p:spPr>
          <a:xfrm>
            <a:off x="4392622" y="2776463"/>
            <a:ext cx="398237" cy="961685"/>
          </a:xfrm>
          <a:prstGeom prst="rect">
            <a:avLst/>
          </a:prstGeom>
        </p:spPr>
      </p:pic>
      <p:pic>
        <p:nvPicPr>
          <p:cNvPr id="24" name="Picture 23">
            <a:extLst>
              <a:ext uri="{FF2B5EF4-FFF2-40B4-BE49-F238E27FC236}">
                <a16:creationId xmlns:a16="http://schemas.microsoft.com/office/drawing/2014/main" id="{C76789F4-FAD3-4BB6-9C7D-2D520C73D0A8}"/>
              </a:ext>
            </a:extLst>
          </p:cNvPr>
          <p:cNvPicPr>
            <a:picLocks noChangeAspect="1"/>
          </p:cNvPicPr>
          <p:nvPr/>
        </p:nvPicPr>
        <p:blipFill rotWithShape="1">
          <a:blip r:embed="rId10">
            <a:extLst>
              <a:ext uri="{28A0092B-C50C-407E-A947-70E740481C1C}">
                <a14:useLocalDpi xmlns:a14="http://schemas.microsoft.com/office/drawing/2010/main" val="0"/>
              </a:ext>
            </a:extLst>
          </a:blip>
          <a:srcRect r="-788"/>
          <a:stretch/>
        </p:blipFill>
        <p:spPr>
          <a:xfrm>
            <a:off x="4790858" y="1709664"/>
            <a:ext cx="3721554" cy="1724024"/>
          </a:xfrm>
          <a:prstGeom prst="rect">
            <a:avLst/>
          </a:prstGeom>
        </p:spPr>
      </p:pic>
      <p:sp>
        <p:nvSpPr>
          <p:cNvPr id="3" name="Rectangle 2">
            <a:extLst>
              <a:ext uri="{FF2B5EF4-FFF2-40B4-BE49-F238E27FC236}">
                <a16:creationId xmlns:a16="http://schemas.microsoft.com/office/drawing/2014/main" id="{25229407-6069-48A7-B8FA-430F83F8EBF4}"/>
              </a:ext>
            </a:extLst>
          </p:cNvPr>
          <p:cNvSpPr/>
          <p:nvPr/>
        </p:nvSpPr>
        <p:spPr>
          <a:xfrm>
            <a:off x="1954676" y="3058956"/>
            <a:ext cx="316593" cy="7380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sp>
        <p:nvSpPr>
          <p:cNvPr id="14" name="Rectangle 13">
            <a:extLst>
              <a:ext uri="{FF2B5EF4-FFF2-40B4-BE49-F238E27FC236}">
                <a16:creationId xmlns:a16="http://schemas.microsoft.com/office/drawing/2014/main" id="{AFBAB02D-D4E3-4242-BD66-B30A7A1D5176}"/>
              </a:ext>
            </a:extLst>
          </p:cNvPr>
          <p:cNvSpPr/>
          <p:nvPr/>
        </p:nvSpPr>
        <p:spPr>
          <a:xfrm>
            <a:off x="1914081" y="4651793"/>
            <a:ext cx="316593" cy="7380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sp>
        <p:nvSpPr>
          <p:cNvPr id="17" name="Rectangle 16">
            <a:extLst>
              <a:ext uri="{FF2B5EF4-FFF2-40B4-BE49-F238E27FC236}">
                <a16:creationId xmlns:a16="http://schemas.microsoft.com/office/drawing/2014/main" id="{49B85497-2A47-476B-9C71-2D30BEE7B942}"/>
              </a:ext>
            </a:extLst>
          </p:cNvPr>
          <p:cNvSpPr/>
          <p:nvPr/>
        </p:nvSpPr>
        <p:spPr>
          <a:xfrm>
            <a:off x="2664969" y="3374642"/>
            <a:ext cx="316593" cy="7380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sp>
        <p:nvSpPr>
          <p:cNvPr id="19" name="Rectangle 18">
            <a:extLst>
              <a:ext uri="{FF2B5EF4-FFF2-40B4-BE49-F238E27FC236}">
                <a16:creationId xmlns:a16="http://schemas.microsoft.com/office/drawing/2014/main" id="{3C3E174D-E69F-4A3E-B5C3-E8ADFB92F490}"/>
              </a:ext>
            </a:extLst>
          </p:cNvPr>
          <p:cNvSpPr/>
          <p:nvPr/>
        </p:nvSpPr>
        <p:spPr>
          <a:xfrm>
            <a:off x="2664061" y="4369964"/>
            <a:ext cx="316593" cy="7380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sp>
        <p:nvSpPr>
          <p:cNvPr id="23" name="Rectangle 22">
            <a:extLst>
              <a:ext uri="{FF2B5EF4-FFF2-40B4-BE49-F238E27FC236}">
                <a16:creationId xmlns:a16="http://schemas.microsoft.com/office/drawing/2014/main" id="{AA46A746-9A80-4035-A2AE-4982B2F417C6}"/>
              </a:ext>
            </a:extLst>
          </p:cNvPr>
          <p:cNvSpPr/>
          <p:nvPr/>
        </p:nvSpPr>
        <p:spPr>
          <a:xfrm>
            <a:off x="1222498" y="4350541"/>
            <a:ext cx="316593" cy="7380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sp>
        <p:nvSpPr>
          <p:cNvPr id="26" name="Rectangle 25">
            <a:extLst>
              <a:ext uri="{FF2B5EF4-FFF2-40B4-BE49-F238E27FC236}">
                <a16:creationId xmlns:a16="http://schemas.microsoft.com/office/drawing/2014/main" id="{12A23A5F-6C5B-4840-8A72-6A016D96C14A}"/>
              </a:ext>
            </a:extLst>
          </p:cNvPr>
          <p:cNvSpPr/>
          <p:nvPr/>
        </p:nvSpPr>
        <p:spPr>
          <a:xfrm>
            <a:off x="1222497" y="3418014"/>
            <a:ext cx="316593" cy="7380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pic>
        <p:nvPicPr>
          <p:cNvPr id="21" name="Picture 20">
            <a:extLst>
              <a:ext uri="{FF2B5EF4-FFF2-40B4-BE49-F238E27FC236}">
                <a16:creationId xmlns:a16="http://schemas.microsoft.com/office/drawing/2014/main" id="{43C3246B-F4B5-4CFC-9522-5D37FE3130F2}"/>
              </a:ext>
            </a:extLst>
          </p:cNvPr>
          <p:cNvPicPr>
            <a:picLocks noChangeAspect="1"/>
          </p:cNvPicPr>
          <p:nvPr/>
        </p:nvPicPr>
        <p:blipFill rotWithShape="1">
          <a:blip r:embed="rId11">
            <a:extLst>
              <a:ext uri="{28A0092B-C50C-407E-A947-70E740481C1C}">
                <a14:useLocalDpi xmlns:a14="http://schemas.microsoft.com/office/drawing/2010/main" val="0"/>
              </a:ext>
            </a:extLst>
          </a:blip>
          <a:srcRect l="-6752"/>
          <a:stretch/>
        </p:blipFill>
        <p:spPr>
          <a:xfrm>
            <a:off x="358558" y="2776462"/>
            <a:ext cx="3529239" cy="2996904"/>
          </a:xfrm>
          <a:prstGeom prst="ellipse">
            <a:avLst/>
          </a:prstGeom>
        </p:spPr>
      </p:pic>
      <p:sp>
        <p:nvSpPr>
          <p:cNvPr id="8" name="Content Placeholder 2">
            <a:extLst>
              <a:ext uri="{FF2B5EF4-FFF2-40B4-BE49-F238E27FC236}">
                <a16:creationId xmlns:a16="http://schemas.microsoft.com/office/drawing/2014/main" id="{F5BF97AC-98D4-482C-B532-15F47D23CC6B}"/>
              </a:ext>
            </a:extLst>
          </p:cNvPr>
          <p:cNvSpPr txBox="1">
            <a:spLocks/>
          </p:cNvSpPr>
          <p:nvPr/>
        </p:nvSpPr>
        <p:spPr>
          <a:xfrm>
            <a:off x="8512412" y="1567970"/>
            <a:ext cx="3630838" cy="410196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What does the 6 represent?</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What does the 5 represent?</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What number is the denominator? How do you know?</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What number is the numerator? How do you know?</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Can you explain why the numerator is not 1?</a:t>
            </a: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31949520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par>
                                <p:cTn id="12" presetID="10" presetClass="entr" presetSubtype="0" fill="hold" nodeType="with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fade">
                                      <p:cBhvr>
                                        <p:cTn id="14" dur="500"/>
                                        <p:tgtEl>
                                          <p:spTgt spid="15"/>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fade">
                                      <p:cBhvr>
                                        <p:cTn id="19" dur="500"/>
                                        <p:tgtEl>
                                          <p:spTgt spid="16"/>
                                        </p:tgtEl>
                                      </p:cBhvr>
                                    </p:animEffect>
                                  </p:childTnLst>
                                </p:cTn>
                              </p:par>
                            </p:childTnLst>
                          </p:cTn>
                        </p:par>
                        <p:par>
                          <p:cTn id="20" fill="hold">
                            <p:stCondLst>
                              <p:cond delay="500"/>
                            </p:stCondLst>
                            <p:childTnLst>
                              <p:par>
                                <p:cTn id="21" presetID="10" presetClass="entr" presetSubtype="0" fill="hold" nodeType="after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fade">
                                      <p:cBhvr>
                                        <p:cTn id="23" dur="500"/>
                                        <p:tgtEl>
                                          <p:spTgt spid="18"/>
                                        </p:tgtEl>
                                      </p:cBhvr>
                                    </p:animEffect>
                                  </p:childTnLst>
                                </p:cTn>
                              </p:par>
                              <p:par>
                                <p:cTn id="24" presetID="10" presetClass="exit" presetSubtype="0" fill="hold" grpId="0" nodeType="withEffect">
                                  <p:stCondLst>
                                    <p:cond delay="0"/>
                                  </p:stCondLst>
                                  <p:childTnLst>
                                    <p:animEffect transition="out" filter="fade">
                                      <p:cBhvr>
                                        <p:cTn id="25" dur="500"/>
                                        <p:tgtEl>
                                          <p:spTgt spid="26"/>
                                        </p:tgtEl>
                                      </p:cBhvr>
                                    </p:animEffect>
                                    <p:set>
                                      <p:cBhvr>
                                        <p:cTn id="26" dur="1" fill="hold">
                                          <p:stCondLst>
                                            <p:cond delay="499"/>
                                          </p:stCondLst>
                                        </p:cTn>
                                        <p:tgtEl>
                                          <p:spTgt spid="26"/>
                                        </p:tgtEl>
                                        <p:attrNameLst>
                                          <p:attrName>style.visibility</p:attrName>
                                        </p:attrNameLst>
                                      </p:cBhvr>
                                      <p:to>
                                        <p:strVal val="hidden"/>
                                      </p:to>
                                    </p:set>
                                  </p:childTnLst>
                                </p:cTn>
                              </p:par>
                              <p:par>
                                <p:cTn id="27" presetID="10" presetClass="exit" presetSubtype="0" fill="hold" grpId="0" nodeType="withEffect">
                                  <p:stCondLst>
                                    <p:cond delay="0"/>
                                  </p:stCondLst>
                                  <p:childTnLst>
                                    <p:animEffect transition="out" filter="fade">
                                      <p:cBhvr>
                                        <p:cTn id="28" dur="500"/>
                                        <p:tgtEl>
                                          <p:spTgt spid="23"/>
                                        </p:tgtEl>
                                      </p:cBhvr>
                                    </p:animEffect>
                                    <p:set>
                                      <p:cBhvr>
                                        <p:cTn id="29" dur="1" fill="hold">
                                          <p:stCondLst>
                                            <p:cond delay="499"/>
                                          </p:stCondLst>
                                        </p:cTn>
                                        <p:tgtEl>
                                          <p:spTgt spid="23"/>
                                        </p:tgtEl>
                                        <p:attrNameLst>
                                          <p:attrName>style.visibility</p:attrName>
                                        </p:attrNameLst>
                                      </p:cBhvr>
                                      <p:to>
                                        <p:strVal val="hidden"/>
                                      </p:to>
                                    </p:set>
                                  </p:childTnLst>
                                </p:cTn>
                              </p:par>
                              <p:par>
                                <p:cTn id="30" presetID="10" presetClass="exit" presetSubtype="0" fill="hold" grpId="0" nodeType="withEffect">
                                  <p:stCondLst>
                                    <p:cond delay="0"/>
                                  </p:stCondLst>
                                  <p:childTnLst>
                                    <p:animEffect transition="out" filter="fade">
                                      <p:cBhvr>
                                        <p:cTn id="31" dur="500"/>
                                        <p:tgtEl>
                                          <p:spTgt spid="14"/>
                                        </p:tgtEl>
                                      </p:cBhvr>
                                    </p:animEffect>
                                    <p:set>
                                      <p:cBhvr>
                                        <p:cTn id="32" dur="1" fill="hold">
                                          <p:stCondLst>
                                            <p:cond delay="499"/>
                                          </p:stCondLst>
                                        </p:cTn>
                                        <p:tgtEl>
                                          <p:spTgt spid="14"/>
                                        </p:tgtEl>
                                        <p:attrNameLst>
                                          <p:attrName>style.visibility</p:attrName>
                                        </p:attrNameLst>
                                      </p:cBhvr>
                                      <p:to>
                                        <p:strVal val="hidden"/>
                                      </p:to>
                                    </p:set>
                                  </p:childTnLst>
                                </p:cTn>
                              </p:par>
                              <p:par>
                                <p:cTn id="33" presetID="10" presetClass="exit" presetSubtype="0" fill="hold" grpId="0" nodeType="withEffect">
                                  <p:stCondLst>
                                    <p:cond delay="0"/>
                                  </p:stCondLst>
                                  <p:childTnLst>
                                    <p:animEffect transition="out" filter="fade">
                                      <p:cBhvr>
                                        <p:cTn id="34" dur="500"/>
                                        <p:tgtEl>
                                          <p:spTgt spid="19"/>
                                        </p:tgtEl>
                                      </p:cBhvr>
                                    </p:animEffect>
                                    <p:set>
                                      <p:cBhvr>
                                        <p:cTn id="35" dur="1" fill="hold">
                                          <p:stCondLst>
                                            <p:cond delay="499"/>
                                          </p:stCondLst>
                                        </p:cTn>
                                        <p:tgtEl>
                                          <p:spTgt spid="19"/>
                                        </p:tgtEl>
                                        <p:attrNameLst>
                                          <p:attrName>style.visibility</p:attrName>
                                        </p:attrNameLst>
                                      </p:cBhvr>
                                      <p:to>
                                        <p:strVal val="hidden"/>
                                      </p:to>
                                    </p:set>
                                  </p:childTnLst>
                                </p:cTn>
                              </p:par>
                              <p:par>
                                <p:cTn id="36" presetID="10" presetClass="exit" presetSubtype="0" fill="hold" grpId="0" nodeType="withEffect">
                                  <p:stCondLst>
                                    <p:cond delay="0"/>
                                  </p:stCondLst>
                                  <p:childTnLst>
                                    <p:animEffect transition="out" filter="fade">
                                      <p:cBhvr>
                                        <p:cTn id="37" dur="500"/>
                                        <p:tgtEl>
                                          <p:spTgt spid="17"/>
                                        </p:tgtEl>
                                      </p:cBhvr>
                                    </p:animEffect>
                                    <p:set>
                                      <p:cBhvr>
                                        <p:cTn id="38" dur="1" fill="hold">
                                          <p:stCondLst>
                                            <p:cond delay="499"/>
                                          </p:stCondLst>
                                        </p:cTn>
                                        <p:tgtEl>
                                          <p:spTgt spid="17"/>
                                        </p:tgtEl>
                                        <p:attrNameLst>
                                          <p:attrName>style.visibility</p:attrName>
                                        </p:attrNameLst>
                                      </p:cBhvr>
                                      <p:to>
                                        <p:strVal val="hidden"/>
                                      </p:to>
                                    </p:set>
                                  </p:childTnLst>
                                </p:cTn>
                              </p:par>
                              <p:par>
                                <p:cTn id="39" presetID="10" presetClass="exit" presetSubtype="0" fill="hold" grpId="0" nodeType="withEffect">
                                  <p:stCondLst>
                                    <p:cond delay="0"/>
                                  </p:stCondLst>
                                  <p:childTnLst>
                                    <p:animEffect transition="out" filter="fade">
                                      <p:cBhvr>
                                        <p:cTn id="40" dur="500"/>
                                        <p:tgtEl>
                                          <p:spTgt spid="3"/>
                                        </p:tgtEl>
                                      </p:cBhvr>
                                    </p:animEffect>
                                    <p:set>
                                      <p:cBhvr>
                                        <p:cTn id="41" dur="1" fill="hold">
                                          <p:stCondLst>
                                            <p:cond delay="499"/>
                                          </p:stCondLst>
                                        </p:cTn>
                                        <p:tgtEl>
                                          <p:spTgt spid="3"/>
                                        </p:tgtEl>
                                        <p:attrNameLst>
                                          <p:attrName>style.visibility</p:attrName>
                                        </p:attrNameLst>
                                      </p:cBhvr>
                                      <p:to>
                                        <p:strVal val="hidden"/>
                                      </p:to>
                                    </p:se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nodeType="clickEffect">
                                  <p:stCondLst>
                                    <p:cond delay="0"/>
                                  </p:stCondLst>
                                  <p:childTnLst>
                                    <p:set>
                                      <p:cBhvr>
                                        <p:cTn id="45" dur="1" fill="hold">
                                          <p:stCondLst>
                                            <p:cond delay="0"/>
                                          </p:stCondLst>
                                        </p:cTn>
                                        <p:tgtEl>
                                          <p:spTgt spid="21"/>
                                        </p:tgtEl>
                                        <p:attrNameLst>
                                          <p:attrName>style.visibility</p:attrName>
                                        </p:attrNameLst>
                                      </p:cBhvr>
                                      <p:to>
                                        <p:strVal val="visible"/>
                                      </p:to>
                                    </p:set>
                                    <p:animEffect transition="in" filter="fade">
                                      <p:cBhvr>
                                        <p:cTn id="46" dur="500"/>
                                        <p:tgtEl>
                                          <p:spTgt spid="21"/>
                                        </p:tgtEl>
                                      </p:cBhvr>
                                    </p:animEffect>
                                  </p:childTnLst>
                                </p:cTn>
                              </p:par>
                              <p:par>
                                <p:cTn id="47" presetID="10" presetClass="entr" presetSubtype="0" fill="hold" nodeType="withEffect">
                                  <p:stCondLst>
                                    <p:cond delay="0"/>
                                  </p:stCondLst>
                                  <p:childTnLst>
                                    <p:set>
                                      <p:cBhvr>
                                        <p:cTn id="48" dur="1" fill="hold">
                                          <p:stCondLst>
                                            <p:cond delay="0"/>
                                          </p:stCondLst>
                                        </p:cTn>
                                        <p:tgtEl>
                                          <p:spTgt spid="22"/>
                                        </p:tgtEl>
                                        <p:attrNameLst>
                                          <p:attrName>style.visibility</p:attrName>
                                        </p:attrNameLst>
                                      </p:cBhvr>
                                      <p:to>
                                        <p:strVal val="visible"/>
                                      </p:to>
                                    </p:set>
                                    <p:animEffect transition="in" filter="fade">
                                      <p:cBhvr>
                                        <p:cTn id="49" dur="500"/>
                                        <p:tgtEl>
                                          <p:spTgt spid="22"/>
                                        </p:tgtEl>
                                      </p:cBhvr>
                                    </p:animEffect>
                                  </p:childTnLst>
                                </p:cTn>
                              </p:par>
                            </p:childTnLst>
                          </p:cTn>
                        </p:par>
                        <p:par>
                          <p:cTn id="50" fill="hold">
                            <p:stCondLst>
                              <p:cond delay="500"/>
                            </p:stCondLst>
                            <p:childTnLst>
                              <p:par>
                                <p:cTn id="51" presetID="10" presetClass="entr" presetSubtype="0" fill="hold" nodeType="afterEffect">
                                  <p:stCondLst>
                                    <p:cond delay="0"/>
                                  </p:stCondLst>
                                  <p:childTnLst>
                                    <p:set>
                                      <p:cBhvr>
                                        <p:cTn id="52" dur="1" fill="hold">
                                          <p:stCondLst>
                                            <p:cond delay="0"/>
                                          </p:stCondLst>
                                        </p:cTn>
                                        <p:tgtEl>
                                          <p:spTgt spid="24"/>
                                        </p:tgtEl>
                                        <p:attrNameLst>
                                          <p:attrName>style.visibility</p:attrName>
                                        </p:attrNameLst>
                                      </p:cBhvr>
                                      <p:to>
                                        <p:strVal val="visible"/>
                                      </p:to>
                                    </p:set>
                                    <p:animEffect transition="in" filter="fade">
                                      <p:cBhvr>
                                        <p:cTn id="53" dur="500"/>
                                        <p:tgtEl>
                                          <p:spTgt spid="24"/>
                                        </p:tgtEl>
                                      </p:cBhvr>
                                    </p:animEffect>
                                  </p:childTnLst>
                                </p:cTn>
                              </p:par>
                            </p:childTnLst>
                          </p:cTn>
                        </p:par>
                      </p:childTnLst>
                    </p:cTn>
                  </p:par>
                  <p:par>
                    <p:cTn id="54" fill="hold">
                      <p:stCondLst>
                        <p:cond delay="indefinite"/>
                      </p:stCondLst>
                      <p:childTnLst>
                        <p:par>
                          <p:cTn id="55" fill="hold">
                            <p:stCondLst>
                              <p:cond delay="0"/>
                            </p:stCondLst>
                            <p:childTnLst>
                              <p:par>
                                <p:cTn id="56" presetID="1" presetClass="entr" presetSubtype="0" fill="hold" nodeType="clickEffect">
                                  <p:stCondLst>
                                    <p:cond delay="0"/>
                                  </p:stCondLst>
                                  <p:childTnLst>
                                    <p:set>
                                      <p:cBhvr>
                                        <p:cTn id="57"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58" fill="hold">
                      <p:stCondLst>
                        <p:cond delay="indefinite"/>
                      </p:stCondLst>
                      <p:childTnLst>
                        <p:par>
                          <p:cTn id="59" fill="hold">
                            <p:stCondLst>
                              <p:cond delay="0"/>
                            </p:stCondLst>
                            <p:childTnLst>
                              <p:par>
                                <p:cTn id="60" presetID="1" presetClass="entr" presetSubtype="0" fill="hold" nodeType="clickEffect">
                                  <p:stCondLst>
                                    <p:cond delay="0"/>
                                  </p:stCondLst>
                                  <p:childTnLst>
                                    <p:set>
                                      <p:cBhvr>
                                        <p:cTn id="61"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62" fill="hold">
                      <p:stCondLst>
                        <p:cond delay="indefinite"/>
                      </p:stCondLst>
                      <p:childTnLst>
                        <p:par>
                          <p:cTn id="63" fill="hold">
                            <p:stCondLst>
                              <p:cond delay="0"/>
                            </p:stCondLst>
                            <p:childTnLst>
                              <p:par>
                                <p:cTn id="64" presetID="1" presetClass="entr" presetSubtype="0" fill="hold" nodeType="clickEffect">
                                  <p:stCondLst>
                                    <p:cond delay="0"/>
                                  </p:stCondLst>
                                  <p:childTnLst>
                                    <p:set>
                                      <p:cBhvr>
                                        <p:cTn id="65"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par>
                    <p:cTn id="66" fill="hold">
                      <p:stCondLst>
                        <p:cond delay="indefinite"/>
                      </p:stCondLst>
                      <p:childTnLst>
                        <p:par>
                          <p:cTn id="67" fill="hold">
                            <p:stCondLst>
                              <p:cond delay="0"/>
                            </p:stCondLst>
                            <p:childTnLst>
                              <p:par>
                                <p:cTn id="68" presetID="1" presetClass="entr" presetSubtype="0" fill="hold" nodeType="clickEffect">
                                  <p:stCondLst>
                                    <p:cond delay="0"/>
                                  </p:stCondLst>
                                  <p:childTnLst>
                                    <p:set>
                                      <p:cBhvr>
                                        <p:cTn id="69" dur="1" fill="hold">
                                          <p:stCondLst>
                                            <p:cond delay="0"/>
                                          </p:stCondLst>
                                        </p:cTn>
                                        <p:tgtEl>
                                          <p:spTgt spid="8">
                                            <p:txEl>
                                              <p:pRg st="3" end="3"/>
                                            </p:txEl>
                                          </p:spTgt>
                                        </p:tgtEl>
                                        <p:attrNameLst>
                                          <p:attrName>style.visibility</p:attrName>
                                        </p:attrNameLst>
                                      </p:cBhvr>
                                      <p:to>
                                        <p:strVal val="visible"/>
                                      </p:to>
                                    </p:set>
                                  </p:childTnLst>
                                </p:cTn>
                              </p:par>
                            </p:childTnLst>
                          </p:cTn>
                        </p:par>
                      </p:childTnLst>
                    </p:cTn>
                  </p:par>
                  <p:par>
                    <p:cTn id="70" fill="hold">
                      <p:stCondLst>
                        <p:cond delay="indefinite"/>
                      </p:stCondLst>
                      <p:childTnLst>
                        <p:par>
                          <p:cTn id="71" fill="hold">
                            <p:stCondLst>
                              <p:cond delay="0"/>
                            </p:stCondLst>
                            <p:childTnLst>
                              <p:par>
                                <p:cTn id="72" presetID="1" presetClass="entr" presetSubtype="0" fill="hold" nodeType="clickEffect">
                                  <p:stCondLst>
                                    <p:cond delay="0"/>
                                  </p:stCondLst>
                                  <p:childTnLst>
                                    <p:set>
                                      <p:cBhvr>
                                        <p:cTn id="73" dur="1" fill="hold">
                                          <p:stCondLst>
                                            <p:cond delay="0"/>
                                          </p:stCondLst>
                                        </p:cTn>
                                        <p:tgtEl>
                                          <p:spTgt spid="8">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4" grpId="0" animBg="1"/>
      <p:bldP spid="17" grpId="0" animBg="1"/>
      <p:bldP spid="19" grpId="0" animBg="1"/>
      <p:bldP spid="23" grpId="0" animBg="1"/>
      <p:bldP spid="26"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2DD1997A-F720-410D-8C6B-8AF8369D2613}"/>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0" y="2253064"/>
            <a:ext cx="7907446" cy="2523881"/>
          </a:xfrm>
          <a:prstGeom prst="rect">
            <a:avLst/>
          </a:prstGeom>
        </p:spPr>
      </p:pic>
      <p:pic>
        <p:nvPicPr>
          <p:cNvPr id="11" name="Picture 10">
            <a:extLst>
              <a:ext uri="{FF2B5EF4-FFF2-40B4-BE49-F238E27FC236}">
                <a16:creationId xmlns:a16="http://schemas.microsoft.com/office/drawing/2014/main" id="{D44B2BE0-75C9-4AE8-81F6-314857568A3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2257590"/>
            <a:ext cx="7907446" cy="3471562"/>
          </a:xfrm>
          <a:prstGeom prst="rect">
            <a:avLst/>
          </a:prstGeom>
        </p:spPr>
      </p:pic>
      <p:pic>
        <p:nvPicPr>
          <p:cNvPr id="18" name="Picture 17">
            <a:extLst>
              <a:ext uri="{FF2B5EF4-FFF2-40B4-BE49-F238E27FC236}">
                <a16:creationId xmlns:a16="http://schemas.microsoft.com/office/drawing/2014/main" id="{C0E5B4FC-CC5B-445F-8137-7755CF3659B8}"/>
              </a:ext>
            </a:extLst>
          </p:cNvPr>
          <p:cNvPicPr>
            <a:picLocks noChangeAspect="1"/>
          </p:cNvPicPr>
          <p:nvPr/>
        </p:nvPicPr>
        <p:blipFill rotWithShape="1">
          <a:blip r:embed="rId5">
            <a:extLst>
              <a:ext uri="{28A0092B-C50C-407E-A947-70E740481C1C}">
                <a14:useLocalDpi xmlns:a14="http://schemas.microsoft.com/office/drawing/2010/main" val="0"/>
              </a:ext>
            </a:extLst>
          </a:blip>
          <a:srcRect/>
          <a:stretch/>
        </p:blipFill>
        <p:spPr>
          <a:xfrm>
            <a:off x="6769057" y="3023419"/>
            <a:ext cx="289279" cy="772593"/>
          </a:xfrm>
          <a:prstGeom prst="rect">
            <a:avLst/>
          </a:prstGeom>
        </p:spPr>
      </p:pic>
      <p:sp>
        <p:nvSpPr>
          <p:cNvPr id="3" name="Title 2">
            <a:extLst>
              <a:ext uri="{FF2B5EF4-FFF2-40B4-BE49-F238E27FC236}">
                <a16:creationId xmlns:a16="http://schemas.microsoft.com/office/drawing/2014/main" id="{17AABB64-B6A6-4D1A-B85D-6DE800BC1F29}"/>
              </a:ext>
            </a:extLst>
          </p:cNvPr>
          <p:cNvSpPr>
            <a:spLocks noGrp="1"/>
          </p:cNvSpPr>
          <p:nvPr>
            <p:ph type="title"/>
          </p:nvPr>
        </p:nvSpPr>
        <p:spPr/>
        <p:txBody>
          <a:bodyPr/>
          <a:lstStyle/>
          <a:p>
            <a:r>
              <a:rPr lang="en-GB" dirty="0"/>
              <a:t>3F-1 Use and understand fraction notation</a:t>
            </a:r>
          </a:p>
        </p:txBody>
      </p:sp>
      <p:sp>
        <p:nvSpPr>
          <p:cNvPr id="14" name="Rectangle 13">
            <a:extLst>
              <a:ext uri="{FF2B5EF4-FFF2-40B4-BE49-F238E27FC236}">
                <a16:creationId xmlns:a16="http://schemas.microsoft.com/office/drawing/2014/main" id="{B22090FD-34C7-41F2-8BE1-E8C1D91B61C3}"/>
              </a:ext>
            </a:extLst>
          </p:cNvPr>
          <p:cNvSpPr/>
          <p:nvPr/>
        </p:nvSpPr>
        <p:spPr>
          <a:xfrm>
            <a:off x="6308040" y="2233738"/>
            <a:ext cx="1229711" cy="11682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sp>
        <p:nvSpPr>
          <p:cNvPr id="21" name="Rectangle 20">
            <a:extLst>
              <a:ext uri="{FF2B5EF4-FFF2-40B4-BE49-F238E27FC236}">
                <a16:creationId xmlns:a16="http://schemas.microsoft.com/office/drawing/2014/main" id="{54666185-5D2C-45FF-A3C1-65388F8C01F0}"/>
              </a:ext>
            </a:extLst>
          </p:cNvPr>
          <p:cNvSpPr/>
          <p:nvPr/>
        </p:nvSpPr>
        <p:spPr>
          <a:xfrm>
            <a:off x="6308040" y="3456040"/>
            <a:ext cx="1229711" cy="11682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sp>
        <p:nvSpPr>
          <p:cNvPr id="5" name="TextBox 19">
            <a:extLst>
              <a:ext uri="{FF2B5EF4-FFF2-40B4-BE49-F238E27FC236}">
                <a16:creationId xmlns:a16="http://schemas.microsoft.com/office/drawing/2014/main" id="{3C4DB5E7-8A84-482D-B439-EA6A613A4CF3}"/>
              </a:ext>
            </a:extLst>
          </p:cNvPr>
          <p:cNvSpPr txBox="1"/>
          <p:nvPr/>
        </p:nvSpPr>
        <p:spPr>
          <a:xfrm>
            <a:off x="899511" y="5158053"/>
            <a:ext cx="6451520" cy="769441"/>
          </a:xfrm>
          <a:prstGeom prst="rect">
            <a:avLst/>
          </a:prstGeom>
          <a:solidFill>
            <a:schemeClr val="accent2"/>
          </a:solidFill>
          <a:ln w="12700">
            <a:noFill/>
          </a:ln>
        </p:spPr>
        <p:txBody>
          <a:bodyPr wrap="square" rtlCol="0">
            <a:spAutoFit/>
          </a:bodyPr>
          <a:lstStyle>
            <a:defPPr>
              <a:defRPr lang="en-GB"/>
            </a:defPPr>
            <a:lvl1pPr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4572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9144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3pPr>
            <a:lvl4pPr marL="13716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4pPr>
            <a:lvl5pPr marL="18288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5pPr>
            <a:lvl6pPr marL="2286000" algn="l" defTabSz="914400" rtl="0" eaLnBrk="1" latinLnBrk="0" hangingPunct="1">
              <a:defRPr sz="2800" kern="1200">
                <a:solidFill>
                  <a:schemeClr val="tx1"/>
                </a:solidFill>
                <a:latin typeface="Arial" panose="020B0604020202020204" pitchFamily="34" charset="0"/>
                <a:ea typeface="+mn-ea"/>
                <a:cs typeface="+mn-cs"/>
              </a:defRPr>
            </a:lvl6pPr>
            <a:lvl7pPr marL="2743200" algn="l" defTabSz="914400" rtl="0" eaLnBrk="1" latinLnBrk="0" hangingPunct="1">
              <a:defRPr sz="2800" kern="1200">
                <a:solidFill>
                  <a:schemeClr val="tx1"/>
                </a:solidFill>
                <a:latin typeface="Arial" panose="020B0604020202020204" pitchFamily="34" charset="0"/>
                <a:ea typeface="+mn-ea"/>
                <a:cs typeface="+mn-cs"/>
              </a:defRPr>
            </a:lvl7pPr>
            <a:lvl8pPr marL="3200400" algn="l" defTabSz="914400" rtl="0" eaLnBrk="1" latinLnBrk="0" hangingPunct="1">
              <a:defRPr sz="2800" kern="1200">
                <a:solidFill>
                  <a:schemeClr val="tx1"/>
                </a:solidFill>
                <a:latin typeface="Arial" panose="020B0604020202020204" pitchFamily="34" charset="0"/>
                <a:ea typeface="+mn-ea"/>
                <a:cs typeface="+mn-cs"/>
              </a:defRPr>
            </a:lvl8pPr>
            <a:lvl9pPr marL="3657600" algn="l" defTabSz="914400" rtl="0" eaLnBrk="1" latinLnBrk="0" hangingPunct="1">
              <a:defRPr sz="2800" kern="1200">
                <a:solidFill>
                  <a:schemeClr val="tx1"/>
                </a:solidFill>
                <a:latin typeface="Arial" panose="020B0604020202020204" pitchFamily="34" charset="0"/>
                <a:ea typeface="+mn-ea"/>
                <a:cs typeface="+mn-cs"/>
              </a:defRPr>
            </a:lvl9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1" u="none" strike="noStrike" kern="1200" cap="none" spc="0" normalizeH="0" baseline="0" noProof="0" dirty="0">
                <a:ln>
                  <a:noFill/>
                </a:ln>
                <a:solidFill>
                  <a:srgbClr val="585858"/>
                </a:solidFill>
                <a:effectLst/>
                <a:uLnTx/>
                <a:uFillTx/>
                <a:latin typeface="Arial"/>
                <a:ea typeface="+mn-ea"/>
                <a:cs typeface="+mn-cs"/>
              </a:rPr>
              <a:t>The whole has been divided into 3 equal parts.</a:t>
            </a:r>
          </a:p>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1" u="none" strike="noStrike" kern="1200" cap="none" spc="0" normalizeH="0" baseline="0" noProof="0" dirty="0">
                <a:ln>
                  <a:noFill/>
                </a:ln>
                <a:solidFill>
                  <a:srgbClr val="585858"/>
                </a:solidFill>
                <a:effectLst/>
                <a:uLnTx/>
                <a:uFillTx/>
                <a:latin typeface="Arial"/>
                <a:ea typeface="+mn-ea"/>
                <a:cs typeface="+mn-cs"/>
              </a:rPr>
              <a:t>2 parts have been shaded.</a:t>
            </a:r>
          </a:p>
        </p:txBody>
      </p:sp>
      <p:sp>
        <p:nvSpPr>
          <p:cNvPr id="6" name="Content Placeholder 2">
            <a:extLst>
              <a:ext uri="{FF2B5EF4-FFF2-40B4-BE49-F238E27FC236}">
                <a16:creationId xmlns:a16="http://schemas.microsoft.com/office/drawing/2014/main" id="{FFCFAF39-C45C-4AF7-BE26-72A7B73340FA}"/>
              </a:ext>
            </a:extLst>
          </p:cNvPr>
          <p:cNvSpPr txBox="1">
            <a:spLocks/>
          </p:cNvSpPr>
          <p:nvPr/>
        </p:nvSpPr>
        <p:spPr>
          <a:xfrm>
            <a:off x="7643726" y="1567970"/>
            <a:ext cx="4212913" cy="410196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How many equal parts has the whole been divided into?</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How many equal parts are shaded?</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Can you write the fraction to match this representation? Don’t forget to write it in the correct order, using the sentence.</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What does each number in the fraction represent?</a:t>
            </a:r>
          </a:p>
          <a:p>
            <a:pPr marL="0" marR="0" lvl="0" indent="0"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None/>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21770525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500"/>
                                        <p:tgtEl>
                                          <p:spTgt spid="11"/>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5"/>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nodeType="clickEffect">
                                  <p:stCondLst>
                                    <p:cond delay="0"/>
                                  </p:stCondLst>
                                  <p:childTnLst>
                                    <p:set>
                                      <p:cBhvr>
                                        <p:cTn id="23"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18"/>
                                        </p:tgtEl>
                                        <p:attrNameLst>
                                          <p:attrName>style.visibility</p:attrName>
                                        </p:attrNameLst>
                                      </p:cBhvr>
                                      <p:to>
                                        <p:strVal val="visible"/>
                                      </p:to>
                                    </p:set>
                                    <p:animEffect transition="in" filter="fade">
                                      <p:cBhvr>
                                        <p:cTn id="28" dur="500"/>
                                        <p:tgtEl>
                                          <p:spTgt spid="18"/>
                                        </p:tgtEl>
                                      </p:cBhvr>
                                    </p:animEffect>
                                  </p:childTnLst>
                                </p:cTn>
                              </p:par>
                            </p:childTnLst>
                          </p:cTn>
                        </p:par>
                        <p:par>
                          <p:cTn id="29" fill="hold">
                            <p:stCondLst>
                              <p:cond delay="500"/>
                            </p:stCondLst>
                            <p:childTnLst>
                              <p:par>
                                <p:cTn id="30" presetID="10" presetClass="exit" presetSubtype="0" fill="hold" grpId="0" nodeType="afterEffect">
                                  <p:stCondLst>
                                    <p:cond delay="0"/>
                                  </p:stCondLst>
                                  <p:childTnLst>
                                    <p:animEffect transition="out" filter="fade">
                                      <p:cBhvr>
                                        <p:cTn id="31" dur="500"/>
                                        <p:tgtEl>
                                          <p:spTgt spid="21"/>
                                        </p:tgtEl>
                                      </p:cBhvr>
                                    </p:animEffect>
                                    <p:set>
                                      <p:cBhvr>
                                        <p:cTn id="32" dur="1" fill="hold">
                                          <p:stCondLst>
                                            <p:cond delay="499"/>
                                          </p:stCondLst>
                                        </p:cTn>
                                        <p:tgtEl>
                                          <p:spTgt spid="21"/>
                                        </p:tgtEl>
                                        <p:attrNameLst>
                                          <p:attrName>style.visibility</p:attrName>
                                        </p:attrNameLst>
                                      </p:cBhvr>
                                      <p:to>
                                        <p:strVal val="hidden"/>
                                      </p:to>
                                    </p:set>
                                  </p:childTnLst>
                                </p:cTn>
                              </p:par>
                            </p:childTnLst>
                          </p:cTn>
                        </p:par>
                        <p:par>
                          <p:cTn id="33" fill="hold">
                            <p:stCondLst>
                              <p:cond delay="1000"/>
                            </p:stCondLst>
                            <p:childTnLst>
                              <p:par>
                                <p:cTn id="34" presetID="10" presetClass="exit" presetSubtype="0" fill="hold" grpId="0" nodeType="afterEffect">
                                  <p:stCondLst>
                                    <p:cond delay="0"/>
                                  </p:stCondLst>
                                  <p:childTnLst>
                                    <p:animEffect transition="out" filter="fade">
                                      <p:cBhvr>
                                        <p:cTn id="35" dur="500"/>
                                        <p:tgtEl>
                                          <p:spTgt spid="14"/>
                                        </p:tgtEl>
                                      </p:cBhvr>
                                    </p:animEffect>
                                    <p:set>
                                      <p:cBhvr>
                                        <p:cTn id="36" dur="1" fill="hold">
                                          <p:stCondLst>
                                            <p:cond delay="499"/>
                                          </p:stCondLst>
                                        </p:cTn>
                                        <p:tgtEl>
                                          <p:spTgt spid="14"/>
                                        </p:tgtEl>
                                        <p:attrNameLst>
                                          <p:attrName>style.visibility</p:attrName>
                                        </p:attrNameLst>
                                      </p:cBhvr>
                                      <p:to>
                                        <p:strVal val="hidden"/>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21" grpId="0" animBg="1"/>
      <p:bldP spid="5"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82DE5F4-243E-4BE9-B3C6-89944D5543D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42277" y="1550803"/>
            <a:ext cx="7907446" cy="2266160"/>
          </a:xfrm>
          <a:prstGeom prst="rect">
            <a:avLst/>
          </a:prstGeom>
        </p:spPr>
      </p:pic>
      <p:pic>
        <p:nvPicPr>
          <p:cNvPr id="6" name="Picture 5">
            <a:extLst>
              <a:ext uri="{FF2B5EF4-FFF2-40B4-BE49-F238E27FC236}">
                <a16:creationId xmlns:a16="http://schemas.microsoft.com/office/drawing/2014/main" id="{B5791735-4C7B-4FEC-9936-BFED575F823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42277" y="1557338"/>
            <a:ext cx="7907446" cy="2256516"/>
          </a:xfrm>
          <a:prstGeom prst="rect">
            <a:avLst/>
          </a:prstGeom>
        </p:spPr>
      </p:pic>
      <p:pic>
        <p:nvPicPr>
          <p:cNvPr id="8" name="Picture 7">
            <a:extLst>
              <a:ext uri="{FF2B5EF4-FFF2-40B4-BE49-F238E27FC236}">
                <a16:creationId xmlns:a16="http://schemas.microsoft.com/office/drawing/2014/main" id="{EB6EA49B-B592-4DFB-8C38-4269CE05BAED}"/>
              </a:ext>
            </a:extLst>
          </p:cNvPr>
          <p:cNvPicPr>
            <a:picLocks noChangeAspect="1"/>
          </p:cNvPicPr>
          <p:nvPr/>
        </p:nvPicPr>
        <p:blipFill rotWithShape="1">
          <a:blip r:embed="rId5">
            <a:extLst>
              <a:ext uri="{28A0092B-C50C-407E-A947-70E740481C1C}">
                <a14:useLocalDpi xmlns:a14="http://schemas.microsoft.com/office/drawing/2010/main" val="0"/>
              </a:ext>
            </a:extLst>
          </a:blip>
          <a:srcRect/>
          <a:stretch/>
        </p:blipFill>
        <p:spPr>
          <a:xfrm>
            <a:off x="8911333" y="2270784"/>
            <a:ext cx="289279" cy="772593"/>
          </a:xfrm>
          <a:prstGeom prst="rect">
            <a:avLst/>
          </a:prstGeom>
        </p:spPr>
      </p:pic>
      <p:sp>
        <p:nvSpPr>
          <p:cNvPr id="3" name="Title 2">
            <a:extLst>
              <a:ext uri="{FF2B5EF4-FFF2-40B4-BE49-F238E27FC236}">
                <a16:creationId xmlns:a16="http://schemas.microsoft.com/office/drawing/2014/main" id="{E00B9F63-2A46-4549-98A5-07198C0F0060}"/>
              </a:ext>
            </a:extLst>
          </p:cNvPr>
          <p:cNvSpPr>
            <a:spLocks noGrp="1"/>
          </p:cNvSpPr>
          <p:nvPr>
            <p:ph type="title"/>
          </p:nvPr>
        </p:nvSpPr>
        <p:spPr/>
        <p:txBody>
          <a:bodyPr/>
          <a:lstStyle/>
          <a:p>
            <a:r>
              <a:rPr lang="en-GB" dirty="0"/>
              <a:t>3F-1 Use and understand fraction notation</a:t>
            </a:r>
          </a:p>
        </p:txBody>
      </p:sp>
      <p:sp>
        <p:nvSpPr>
          <p:cNvPr id="14" name="Rectangle 13">
            <a:extLst>
              <a:ext uri="{FF2B5EF4-FFF2-40B4-BE49-F238E27FC236}">
                <a16:creationId xmlns:a16="http://schemas.microsoft.com/office/drawing/2014/main" id="{B22090FD-34C7-41F2-8BE1-E8C1D91B61C3}"/>
              </a:ext>
            </a:extLst>
          </p:cNvPr>
          <p:cNvSpPr/>
          <p:nvPr/>
        </p:nvSpPr>
        <p:spPr>
          <a:xfrm>
            <a:off x="8755965" y="1443820"/>
            <a:ext cx="1229711" cy="11682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sp>
        <p:nvSpPr>
          <p:cNvPr id="21" name="Rectangle 20">
            <a:extLst>
              <a:ext uri="{FF2B5EF4-FFF2-40B4-BE49-F238E27FC236}">
                <a16:creationId xmlns:a16="http://schemas.microsoft.com/office/drawing/2014/main" id="{54666185-5D2C-45FF-A3C1-65388F8C01F0}"/>
              </a:ext>
            </a:extLst>
          </p:cNvPr>
          <p:cNvSpPr/>
          <p:nvPr/>
        </p:nvSpPr>
        <p:spPr>
          <a:xfrm>
            <a:off x="8450317" y="2712686"/>
            <a:ext cx="1229711" cy="11682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sp>
        <p:nvSpPr>
          <p:cNvPr id="7" name="TextBox 19">
            <a:extLst>
              <a:ext uri="{FF2B5EF4-FFF2-40B4-BE49-F238E27FC236}">
                <a16:creationId xmlns:a16="http://schemas.microsoft.com/office/drawing/2014/main" id="{AC8059E2-BA0B-423F-8059-BFE7CCA34B26}"/>
              </a:ext>
            </a:extLst>
          </p:cNvPr>
          <p:cNvSpPr txBox="1"/>
          <p:nvPr/>
        </p:nvSpPr>
        <p:spPr>
          <a:xfrm>
            <a:off x="7577920" y="4420665"/>
            <a:ext cx="3990192" cy="1077218"/>
          </a:xfrm>
          <a:prstGeom prst="rect">
            <a:avLst/>
          </a:prstGeom>
          <a:solidFill>
            <a:schemeClr val="accent2"/>
          </a:solidFill>
          <a:ln w="12700">
            <a:noFill/>
          </a:ln>
        </p:spPr>
        <p:txBody>
          <a:bodyPr wrap="square" rtlCol="0">
            <a:spAutoFit/>
          </a:bodyPr>
          <a:lstStyle>
            <a:defPPr>
              <a:defRPr lang="en-GB"/>
            </a:defPPr>
            <a:lvl1pPr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4572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9144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3pPr>
            <a:lvl4pPr marL="13716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4pPr>
            <a:lvl5pPr marL="18288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5pPr>
            <a:lvl6pPr marL="2286000" algn="l" defTabSz="914400" rtl="0" eaLnBrk="1" latinLnBrk="0" hangingPunct="1">
              <a:defRPr sz="2800" kern="1200">
                <a:solidFill>
                  <a:schemeClr val="tx1"/>
                </a:solidFill>
                <a:latin typeface="Arial" panose="020B0604020202020204" pitchFamily="34" charset="0"/>
                <a:ea typeface="+mn-ea"/>
                <a:cs typeface="+mn-cs"/>
              </a:defRPr>
            </a:lvl6pPr>
            <a:lvl7pPr marL="2743200" algn="l" defTabSz="914400" rtl="0" eaLnBrk="1" latinLnBrk="0" hangingPunct="1">
              <a:defRPr sz="2800" kern="1200">
                <a:solidFill>
                  <a:schemeClr val="tx1"/>
                </a:solidFill>
                <a:latin typeface="Arial" panose="020B0604020202020204" pitchFamily="34" charset="0"/>
                <a:ea typeface="+mn-ea"/>
                <a:cs typeface="+mn-cs"/>
              </a:defRPr>
            </a:lvl7pPr>
            <a:lvl8pPr marL="3200400" algn="l" defTabSz="914400" rtl="0" eaLnBrk="1" latinLnBrk="0" hangingPunct="1">
              <a:defRPr sz="2800" kern="1200">
                <a:solidFill>
                  <a:schemeClr val="tx1"/>
                </a:solidFill>
                <a:latin typeface="Arial" panose="020B0604020202020204" pitchFamily="34" charset="0"/>
                <a:ea typeface="+mn-ea"/>
                <a:cs typeface="+mn-cs"/>
              </a:defRPr>
            </a:lvl8pPr>
            <a:lvl9pPr marL="3657600" algn="l" defTabSz="914400" rtl="0" eaLnBrk="1" latinLnBrk="0" hangingPunct="1">
              <a:defRPr sz="2800" kern="1200">
                <a:solidFill>
                  <a:schemeClr val="tx1"/>
                </a:solidFill>
                <a:latin typeface="Arial" panose="020B0604020202020204" pitchFamily="34" charset="0"/>
                <a:ea typeface="+mn-ea"/>
                <a:cs typeface="+mn-cs"/>
              </a:defRPr>
            </a:lvl9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1" u="none" strike="noStrike" kern="1200" cap="none" spc="0" normalizeH="0" baseline="0" noProof="0" dirty="0">
                <a:ln>
                  <a:noFill/>
                </a:ln>
                <a:solidFill>
                  <a:srgbClr val="585858"/>
                </a:solidFill>
                <a:effectLst/>
                <a:uLnTx/>
                <a:uFillTx/>
                <a:latin typeface="Arial"/>
                <a:ea typeface="+mn-ea"/>
                <a:cs typeface="+mn-cs"/>
              </a:rPr>
              <a:t>The whole has been divided into 5 equal parts.</a:t>
            </a:r>
          </a:p>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1" u="none" strike="noStrike" kern="1200" cap="none" spc="0" normalizeH="0" baseline="0" noProof="0" dirty="0">
                <a:ln>
                  <a:noFill/>
                </a:ln>
                <a:solidFill>
                  <a:srgbClr val="585858"/>
                </a:solidFill>
                <a:effectLst/>
                <a:uLnTx/>
                <a:uFillTx/>
                <a:latin typeface="Arial"/>
                <a:ea typeface="+mn-ea"/>
                <a:cs typeface="+mn-cs"/>
              </a:rPr>
              <a:t>3 parts have been shaded.</a:t>
            </a:r>
          </a:p>
        </p:txBody>
      </p:sp>
      <p:sp>
        <p:nvSpPr>
          <p:cNvPr id="10" name="Content Placeholder 2">
            <a:extLst>
              <a:ext uri="{FF2B5EF4-FFF2-40B4-BE49-F238E27FC236}">
                <a16:creationId xmlns:a16="http://schemas.microsoft.com/office/drawing/2014/main" id="{0F8DFBFC-9C6D-4E1A-9361-D9BB9C714538}"/>
              </a:ext>
            </a:extLst>
          </p:cNvPr>
          <p:cNvSpPr txBox="1">
            <a:spLocks/>
          </p:cNvSpPr>
          <p:nvPr/>
        </p:nvSpPr>
        <p:spPr>
          <a:xfrm>
            <a:off x="623888" y="3922255"/>
            <a:ext cx="10958513" cy="1330321"/>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How many equal parts has the whole been divided into?</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How many equal parts are shaded?</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Can you write the fraction to match this representation?</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What does each number in the fraction represent?</a:t>
            </a: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40159025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0"/>
                                          </p:stCondLst>
                                        </p:cTn>
                                        <p:tgtEl>
                                          <p:spTgt spid="10">
                                            <p:txEl>
                                              <p:pRg st="1" end="1"/>
                                            </p:txEl>
                                          </p:spTgt>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7"/>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nodeType="clickEffect">
                                  <p:stCondLst>
                                    <p:cond delay="0"/>
                                  </p:stCondLst>
                                  <p:childTnLst>
                                    <p:set>
                                      <p:cBhvr>
                                        <p:cTn id="23" dur="1" fill="hold">
                                          <p:stCondLst>
                                            <p:cond delay="0"/>
                                          </p:stCondLst>
                                        </p:cTn>
                                        <p:tgtEl>
                                          <p:spTgt spid="10">
                                            <p:txEl>
                                              <p:pRg st="2" end="2"/>
                                            </p:txEl>
                                          </p:spTgt>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500"/>
                                        <p:tgtEl>
                                          <p:spTgt spid="8"/>
                                        </p:tgtEl>
                                      </p:cBhvr>
                                    </p:animEffect>
                                  </p:childTnLst>
                                </p:cTn>
                              </p:par>
                            </p:childTnLst>
                          </p:cTn>
                        </p:par>
                        <p:par>
                          <p:cTn id="29" fill="hold">
                            <p:stCondLst>
                              <p:cond delay="500"/>
                            </p:stCondLst>
                            <p:childTnLst>
                              <p:par>
                                <p:cTn id="30" presetID="10" presetClass="exit" presetSubtype="0" fill="hold" grpId="0" nodeType="afterEffect">
                                  <p:stCondLst>
                                    <p:cond delay="0"/>
                                  </p:stCondLst>
                                  <p:childTnLst>
                                    <p:animEffect transition="out" filter="fade">
                                      <p:cBhvr>
                                        <p:cTn id="31" dur="500"/>
                                        <p:tgtEl>
                                          <p:spTgt spid="21"/>
                                        </p:tgtEl>
                                      </p:cBhvr>
                                    </p:animEffect>
                                    <p:set>
                                      <p:cBhvr>
                                        <p:cTn id="32" dur="1" fill="hold">
                                          <p:stCondLst>
                                            <p:cond delay="499"/>
                                          </p:stCondLst>
                                        </p:cTn>
                                        <p:tgtEl>
                                          <p:spTgt spid="21"/>
                                        </p:tgtEl>
                                        <p:attrNameLst>
                                          <p:attrName>style.visibility</p:attrName>
                                        </p:attrNameLst>
                                      </p:cBhvr>
                                      <p:to>
                                        <p:strVal val="hidden"/>
                                      </p:to>
                                    </p:set>
                                  </p:childTnLst>
                                </p:cTn>
                              </p:par>
                            </p:childTnLst>
                          </p:cTn>
                        </p:par>
                        <p:par>
                          <p:cTn id="33" fill="hold">
                            <p:stCondLst>
                              <p:cond delay="1000"/>
                            </p:stCondLst>
                            <p:childTnLst>
                              <p:par>
                                <p:cTn id="34" presetID="10" presetClass="exit" presetSubtype="0" fill="hold" grpId="0" nodeType="afterEffect">
                                  <p:stCondLst>
                                    <p:cond delay="0"/>
                                  </p:stCondLst>
                                  <p:childTnLst>
                                    <p:animEffect transition="out" filter="fade">
                                      <p:cBhvr>
                                        <p:cTn id="35" dur="500"/>
                                        <p:tgtEl>
                                          <p:spTgt spid="14"/>
                                        </p:tgtEl>
                                      </p:cBhvr>
                                    </p:animEffect>
                                    <p:set>
                                      <p:cBhvr>
                                        <p:cTn id="36" dur="1" fill="hold">
                                          <p:stCondLst>
                                            <p:cond delay="499"/>
                                          </p:stCondLst>
                                        </p:cTn>
                                        <p:tgtEl>
                                          <p:spTgt spid="14"/>
                                        </p:tgtEl>
                                        <p:attrNameLst>
                                          <p:attrName>style.visibility</p:attrName>
                                        </p:attrNameLst>
                                      </p:cBhvr>
                                      <p:to>
                                        <p:strVal val="hidden"/>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10">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21" grpId="0" animBg="1"/>
      <p:bldP spid="7"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8252FF97-8F0F-4EC0-B16F-30AFAC099FDB}"/>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2879834" y="1552516"/>
            <a:ext cx="6495395" cy="1890074"/>
          </a:xfrm>
          <a:prstGeom prst="rect">
            <a:avLst/>
          </a:prstGeom>
        </p:spPr>
      </p:pic>
      <p:pic>
        <p:nvPicPr>
          <p:cNvPr id="11" name="Picture 10">
            <a:extLst>
              <a:ext uri="{FF2B5EF4-FFF2-40B4-BE49-F238E27FC236}">
                <a16:creationId xmlns:a16="http://schemas.microsoft.com/office/drawing/2014/main" id="{65CB4B27-C439-4D6D-A90B-DB78642DFE22}"/>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8911333" y="2096343"/>
            <a:ext cx="289279" cy="802420"/>
          </a:xfrm>
          <a:prstGeom prst="rect">
            <a:avLst/>
          </a:prstGeom>
        </p:spPr>
      </p:pic>
      <p:sp>
        <p:nvSpPr>
          <p:cNvPr id="3" name="Title 2">
            <a:extLst>
              <a:ext uri="{FF2B5EF4-FFF2-40B4-BE49-F238E27FC236}">
                <a16:creationId xmlns:a16="http://schemas.microsoft.com/office/drawing/2014/main" id="{3435A421-4C64-49AA-BFB4-3AA00D328886}"/>
              </a:ext>
            </a:extLst>
          </p:cNvPr>
          <p:cNvSpPr>
            <a:spLocks noGrp="1"/>
          </p:cNvSpPr>
          <p:nvPr>
            <p:ph type="title"/>
          </p:nvPr>
        </p:nvSpPr>
        <p:spPr/>
        <p:txBody>
          <a:bodyPr/>
          <a:lstStyle/>
          <a:p>
            <a:r>
              <a:rPr lang="en-GB" dirty="0"/>
              <a:t>3F-1 Use and understand fraction notation</a:t>
            </a:r>
          </a:p>
        </p:txBody>
      </p:sp>
      <p:sp>
        <p:nvSpPr>
          <p:cNvPr id="14" name="Rectangle 13">
            <a:extLst>
              <a:ext uri="{FF2B5EF4-FFF2-40B4-BE49-F238E27FC236}">
                <a16:creationId xmlns:a16="http://schemas.microsoft.com/office/drawing/2014/main" id="{B22090FD-34C7-41F2-8BE1-E8C1D91B61C3}"/>
              </a:ext>
            </a:extLst>
          </p:cNvPr>
          <p:cNvSpPr/>
          <p:nvPr/>
        </p:nvSpPr>
        <p:spPr>
          <a:xfrm>
            <a:off x="8481519" y="1278418"/>
            <a:ext cx="1229711" cy="11682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sp>
        <p:nvSpPr>
          <p:cNvPr id="21" name="Rectangle 20">
            <a:extLst>
              <a:ext uri="{FF2B5EF4-FFF2-40B4-BE49-F238E27FC236}">
                <a16:creationId xmlns:a16="http://schemas.microsoft.com/office/drawing/2014/main" id="{54666185-5D2C-45FF-A3C1-65388F8C01F0}"/>
              </a:ext>
            </a:extLst>
          </p:cNvPr>
          <p:cNvSpPr/>
          <p:nvPr/>
        </p:nvSpPr>
        <p:spPr>
          <a:xfrm>
            <a:off x="8450317" y="2549934"/>
            <a:ext cx="1229711" cy="11682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pic>
        <p:nvPicPr>
          <p:cNvPr id="9" name="Picture 8">
            <a:extLst>
              <a:ext uri="{FF2B5EF4-FFF2-40B4-BE49-F238E27FC236}">
                <a16:creationId xmlns:a16="http://schemas.microsoft.com/office/drawing/2014/main" id="{0CAD5BC9-1F14-4229-BC58-967D38BE2A20}"/>
              </a:ext>
            </a:extLst>
          </p:cNvPr>
          <p:cNvPicPr>
            <a:picLocks noChangeAspect="1"/>
          </p:cNvPicPr>
          <p:nvPr/>
        </p:nvPicPr>
        <p:blipFill rotWithShape="1">
          <a:blip r:embed="rId5">
            <a:extLst>
              <a:ext uri="{28A0092B-C50C-407E-A947-70E740481C1C}">
                <a14:useLocalDpi xmlns:a14="http://schemas.microsoft.com/office/drawing/2010/main" val="0"/>
              </a:ext>
            </a:extLst>
          </a:blip>
          <a:srcRect/>
          <a:stretch/>
        </p:blipFill>
        <p:spPr>
          <a:xfrm>
            <a:off x="3478924" y="1557338"/>
            <a:ext cx="4102472" cy="1880430"/>
          </a:xfrm>
          <a:prstGeom prst="rect">
            <a:avLst/>
          </a:prstGeom>
        </p:spPr>
      </p:pic>
      <p:sp>
        <p:nvSpPr>
          <p:cNvPr id="8" name="TextBox 19">
            <a:extLst>
              <a:ext uri="{FF2B5EF4-FFF2-40B4-BE49-F238E27FC236}">
                <a16:creationId xmlns:a16="http://schemas.microsoft.com/office/drawing/2014/main" id="{17DF4C22-67E3-4539-B116-BFEF493CD9FB}"/>
              </a:ext>
            </a:extLst>
          </p:cNvPr>
          <p:cNvSpPr txBox="1"/>
          <p:nvPr/>
        </p:nvSpPr>
        <p:spPr>
          <a:xfrm>
            <a:off x="1678203" y="5624159"/>
            <a:ext cx="5731743" cy="769441"/>
          </a:xfrm>
          <a:prstGeom prst="rect">
            <a:avLst/>
          </a:prstGeom>
          <a:solidFill>
            <a:schemeClr val="accent2"/>
          </a:solidFill>
          <a:ln w="12700">
            <a:noFill/>
          </a:ln>
        </p:spPr>
        <p:txBody>
          <a:bodyPr wrap="square" rtlCol="0">
            <a:spAutoFit/>
          </a:bodyPr>
          <a:lstStyle>
            <a:defPPr>
              <a:defRPr lang="en-GB"/>
            </a:defPPr>
            <a:lvl1pPr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4572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9144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3pPr>
            <a:lvl4pPr marL="13716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4pPr>
            <a:lvl5pPr marL="18288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5pPr>
            <a:lvl6pPr marL="2286000" algn="l" defTabSz="914400" rtl="0" eaLnBrk="1" latinLnBrk="0" hangingPunct="1">
              <a:defRPr sz="2800" kern="1200">
                <a:solidFill>
                  <a:schemeClr val="tx1"/>
                </a:solidFill>
                <a:latin typeface="Arial" panose="020B0604020202020204" pitchFamily="34" charset="0"/>
                <a:ea typeface="+mn-ea"/>
                <a:cs typeface="+mn-cs"/>
              </a:defRPr>
            </a:lvl6pPr>
            <a:lvl7pPr marL="2743200" algn="l" defTabSz="914400" rtl="0" eaLnBrk="1" latinLnBrk="0" hangingPunct="1">
              <a:defRPr sz="2800" kern="1200">
                <a:solidFill>
                  <a:schemeClr val="tx1"/>
                </a:solidFill>
                <a:latin typeface="Arial" panose="020B0604020202020204" pitchFamily="34" charset="0"/>
                <a:ea typeface="+mn-ea"/>
                <a:cs typeface="+mn-cs"/>
              </a:defRPr>
            </a:lvl7pPr>
            <a:lvl8pPr marL="3200400" algn="l" defTabSz="914400" rtl="0" eaLnBrk="1" latinLnBrk="0" hangingPunct="1">
              <a:defRPr sz="2800" kern="1200">
                <a:solidFill>
                  <a:schemeClr val="tx1"/>
                </a:solidFill>
                <a:latin typeface="Arial" panose="020B0604020202020204" pitchFamily="34" charset="0"/>
                <a:ea typeface="+mn-ea"/>
                <a:cs typeface="+mn-cs"/>
              </a:defRPr>
            </a:lvl8pPr>
            <a:lvl9pPr marL="3657600" algn="l" defTabSz="914400" rtl="0" eaLnBrk="1" latinLnBrk="0" hangingPunct="1">
              <a:defRPr sz="2800" kern="1200">
                <a:solidFill>
                  <a:schemeClr val="tx1"/>
                </a:solidFill>
                <a:latin typeface="Arial" panose="020B0604020202020204" pitchFamily="34" charset="0"/>
                <a:ea typeface="+mn-ea"/>
                <a:cs typeface="+mn-cs"/>
              </a:defRPr>
            </a:lvl9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1" u="none" strike="noStrike" kern="1200" cap="none" spc="0" normalizeH="0" baseline="0" noProof="0" dirty="0">
                <a:ln>
                  <a:noFill/>
                </a:ln>
                <a:solidFill>
                  <a:srgbClr val="585858"/>
                </a:solidFill>
                <a:effectLst/>
                <a:uLnTx/>
                <a:uFillTx/>
                <a:latin typeface="Arial"/>
                <a:ea typeface="+mn-ea"/>
                <a:cs typeface="+mn-cs"/>
              </a:rPr>
              <a:t>The whole has been divided into 4 equal parts.</a:t>
            </a:r>
          </a:p>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1" u="none" strike="noStrike" kern="1200" cap="none" spc="0" normalizeH="0" baseline="0" noProof="0" dirty="0">
                <a:ln>
                  <a:noFill/>
                </a:ln>
                <a:solidFill>
                  <a:srgbClr val="585858"/>
                </a:solidFill>
                <a:effectLst/>
                <a:uLnTx/>
                <a:uFillTx/>
                <a:latin typeface="Arial"/>
                <a:ea typeface="+mn-ea"/>
                <a:cs typeface="+mn-cs"/>
              </a:rPr>
              <a:t>3 parts have been shaded.</a:t>
            </a:r>
          </a:p>
        </p:txBody>
      </p:sp>
      <p:sp>
        <p:nvSpPr>
          <p:cNvPr id="16" name="Content Placeholder 2">
            <a:extLst>
              <a:ext uri="{FF2B5EF4-FFF2-40B4-BE49-F238E27FC236}">
                <a16:creationId xmlns:a16="http://schemas.microsoft.com/office/drawing/2014/main" id="{37F77B0D-22D1-4B0F-B719-9D0EA758E98D}"/>
              </a:ext>
            </a:extLst>
          </p:cNvPr>
          <p:cNvSpPr txBox="1">
            <a:spLocks/>
          </p:cNvSpPr>
          <p:nvPr/>
        </p:nvSpPr>
        <p:spPr>
          <a:xfrm>
            <a:off x="623888" y="3614268"/>
            <a:ext cx="10958513" cy="1330321"/>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How many equal parts has the whole been divided into?</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How many equal parts are shaded?</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Can you write the fraction to match this representation?</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What does each number in the fraction represent</a:t>
            </a:r>
            <a:r>
              <a:rPr lang="en-GB" sz="2000" dirty="0">
                <a:latin typeface="Arial"/>
              </a:rPr>
              <a:t>?</a:t>
            </a: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31473753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0"/>
                                          </p:stCondLst>
                                        </p:cTn>
                                        <p:tgtEl>
                                          <p:spTgt spid="16">
                                            <p:txEl>
                                              <p:pRg st="1" end="1"/>
                                            </p:txEl>
                                          </p:spTgt>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8"/>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nodeType="clickEffect">
                                  <p:stCondLst>
                                    <p:cond delay="0"/>
                                  </p:stCondLst>
                                  <p:childTnLst>
                                    <p:set>
                                      <p:cBhvr>
                                        <p:cTn id="23" dur="1" fill="hold">
                                          <p:stCondLst>
                                            <p:cond delay="0"/>
                                          </p:stCondLst>
                                        </p:cTn>
                                        <p:tgtEl>
                                          <p:spTgt spid="16">
                                            <p:txEl>
                                              <p:pRg st="2" end="2"/>
                                            </p:txEl>
                                          </p:spTgt>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fade">
                                      <p:cBhvr>
                                        <p:cTn id="28" dur="500"/>
                                        <p:tgtEl>
                                          <p:spTgt spid="11"/>
                                        </p:tgtEl>
                                      </p:cBhvr>
                                    </p:animEffect>
                                  </p:childTnLst>
                                </p:cTn>
                              </p:par>
                            </p:childTnLst>
                          </p:cTn>
                        </p:par>
                        <p:par>
                          <p:cTn id="29" fill="hold">
                            <p:stCondLst>
                              <p:cond delay="500"/>
                            </p:stCondLst>
                            <p:childTnLst>
                              <p:par>
                                <p:cTn id="30" presetID="10" presetClass="exit" presetSubtype="0" fill="hold" grpId="0" nodeType="afterEffect">
                                  <p:stCondLst>
                                    <p:cond delay="0"/>
                                  </p:stCondLst>
                                  <p:childTnLst>
                                    <p:animEffect transition="out" filter="fade">
                                      <p:cBhvr>
                                        <p:cTn id="31" dur="500"/>
                                        <p:tgtEl>
                                          <p:spTgt spid="21"/>
                                        </p:tgtEl>
                                      </p:cBhvr>
                                    </p:animEffect>
                                    <p:set>
                                      <p:cBhvr>
                                        <p:cTn id="32" dur="1" fill="hold">
                                          <p:stCondLst>
                                            <p:cond delay="499"/>
                                          </p:stCondLst>
                                        </p:cTn>
                                        <p:tgtEl>
                                          <p:spTgt spid="21"/>
                                        </p:tgtEl>
                                        <p:attrNameLst>
                                          <p:attrName>style.visibility</p:attrName>
                                        </p:attrNameLst>
                                      </p:cBhvr>
                                      <p:to>
                                        <p:strVal val="hidden"/>
                                      </p:to>
                                    </p:set>
                                  </p:childTnLst>
                                </p:cTn>
                              </p:par>
                            </p:childTnLst>
                          </p:cTn>
                        </p:par>
                        <p:par>
                          <p:cTn id="33" fill="hold">
                            <p:stCondLst>
                              <p:cond delay="1000"/>
                            </p:stCondLst>
                            <p:childTnLst>
                              <p:par>
                                <p:cTn id="34" presetID="10" presetClass="exit" presetSubtype="0" fill="hold" grpId="0" nodeType="afterEffect">
                                  <p:stCondLst>
                                    <p:cond delay="0"/>
                                  </p:stCondLst>
                                  <p:childTnLst>
                                    <p:animEffect transition="out" filter="fade">
                                      <p:cBhvr>
                                        <p:cTn id="35" dur="500"/>
                                        <p:tgtEl>
                                          <p:spTgt spid="14"/>
                                        </p:tgtEl>
                                      </p:cBhvr>
                                    </p:animEffect>
                                    <p:set>
                                      <p:cBhvr>
                                        <p:cTn id="36" dur="1" fill="hold">
                                          <p:stCondLst>
                                            <p:cond delay="499"/>
                                          </p:stCondLst>
                                        </p:cTn>
                                        <p:tgtEl>
                                          <p:spTgt spid="14"/>
                                        </p:tgtEl>
                                        <p:attrNameLst>
                                          <p:attrName>style.visibility</p:attrName>
                                        </p:attrNameLst>
                                      </p:cBhvr>
                                      <p:to>
                                        <p:strVal val="hidden"/>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16">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21" grpId="0" animBg="1"/>
      <p:bldP spid="8"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A9DDCACA-315E-470D-8F09-8EDD17FF607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42277" y="1552516"/>
            <a:ext cx="7907446" cy="1928646"/>
          </a:xfrm>
          <a:prstGeom prst="rect">
            <a:avLst/>
          </a:prstGeom>
        </p:spPr>
      </p:pic>
      <p:pic>
        <p:nvPicPr>
          <p:cNvPr id="7" name="Picture 6">
            <a:extLst>
              <a:ext uri="{FF2B5EF4-FFF2-40B4-BE49-F238E27FC236}">
                <a16:creationId xmlns:a16="http://schemas.microsoft.com/office/drawing/2014/main" id="{E4C8252F-0CCE-4334-9671-8724796AC84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42277" y="1557338"/>
            <a:ext cx="7907446" cy="1919002"/>
          </a:xfrm>
          <a:prstGeom prst="rect">
            <a:avLst/>
          </a:prstGeom>
        </p:spPr>
      </p:pic>
      <p:pic>
        <p:nvPicPr>
          <p:cNvPr id="10" name="Picture 9">
            <a:extLst>
              <a:ext uri="{FF2B5EF4-FFF2-40B4-BE49-F238E27FC236}">
                <a16:creationId xmlns:a16="http://schemas.microsoft.com/office/drawing/2014/main" id="{A4EE0404-DF18-4644-A11B-FDCB5436A05B}"/>
              </a:ext>
            </a:extLst>
          </p:cNvPr>
          <p:cNvPicPr>
            <a:picLocks noChangeAspect="1"/>
          </p:cNvPicPr>
          <p:nvPr/>
        </p:nvPicPr>
        <p:blipFill rotWithShape="1">
          <a:blip r:embed="rId5">
            <a:extLst>
              <a:ext uri="{28A0092B-C50C-407E-A947-70E740481C1C}">
                <a14:useLocalDpi xmlns:a14="http://schemas.microsoft.com/office/drawing/2010/main" val="0"/>
              </a:ext>
            </a:extLst>
          </a:blip>
          <a:srcRect/>
          <a:stretch/>
        </p:blipFill>
        <p:spPr>
          <a:xfrm>
            <a:off x="8943534" y="2144382"/>
            <a:ext cx="262981" cy="744447"/>
          </a:xfrm>
          <a:prstGeom prst="rect">
            <a:avLst/>
          </a:prstGeom>
        </p:spPr>
      </p:pic>
      <p:sp>
        <p:nvSpPr>
          <p:cNvPr id="3" name="Title 2">
            <a:extLst>
              <a:ext uri="{FF2B5EF4-FFF2-40B4-BE49-F238E27FC236}">
                <a16:creationId xmlns:a16="http://schemas.microsoft.com/office/drawing/2014/main" id="{0630B0FC-39A0-4920-BB93-2F433C76204D}"/>
              </a:ext>
            </a:extLst>
          </p:cNvPr>
          <p:cNvSpPr>
            <a:spLocks noGrp="1"/>
          </p:cNvSpPr>
          <p:nvPr>
            <p:ph type="title"/>
          </p:nvPr>
        </p:nvSpPr>
        <p:spPr/>
        <p:txBody>
          <a:bodyPr/>
          <a:lstStyle/>
          <a:p>
            <a:r>
              <a:rPr lang="en-GB" dirty="0"/>
              <a:t>3F-1 Use and understand fraction notation</a:t>
            </a:r>
          </a:p>
        </p:txBody>
      </p:sp>
      <p:sp>
        <p:nvSpPr>
          <p:cNvPr id="14" name="Rectangle 13">
            <a:extLst>
              <a:ext uri="{FF2B5EF4-FFF2-40B4-BE49-F238E27FC236}">
                <a16:creationId xmlns:a16="http://schemas.microsoft.com/office/drawing/2014/main" id="{B22090FD-34C7-41F2-8BE1-E8C1D91B61C3}"/>
              </a:ext>
            </a:extLst>
          </p:cNvPr>
          <p:cNvSpPr/>
          <p:nvPr/>
        </p:nvSpPr>
        <p:spPr>
          <a:xfrm>
            <a:off x="8328678" y="1288420"/>
            <a:ext cx="1229711" cy="11682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sp>
        <p:nvSpPr>
          <p:cNvPr id="21" name="Rectangle 20">
            <a:extLst>
              <a:ext uri="{FF2B5EF4-FFF2-40B4-BE49-F238E27FC236}">
                <a16:creationId xmlns:a16="http://schemas.microsoft.com/office/drawing/2014/main" id="{54666185-5D2C-45FF-A3C1-65388F8C01F0}"/>
              </a:ext>
            </a:extLst>
          </p:cNvPr>
          <p:cNvSpPr/>
          <p:nvPr/>
        </p:nvSpPr>
        <p:spPr>
          <a:xfrm>
            <a:off x="8591659" y="2553035"/>
            <a:ext cx="1229711" cy="11682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sp>
        <p:nvSpPr>
          <p:cNvPr id="8" name="TextBox 19">
            <a:extLst>
              <a:ext uri="{FF2B5EF4-FFF2-40B4-BE49-F238E27FC236}">
                <a16:creationId xmlns:a16="http://schemas.microsoft.com/office/drawing/2014/main" id="{DACCDC26-B97C-49FD-9333-6FFC43853A30}"/>
              </a:ext>
            </a:extLst>
          </p:cNvPr>
          <p:cNvSpPr txBox="1"/>
          <p:nvPr/>
        </p:nvSpPr>
        <p:spPr>
          <a:xfrm>
            <a:off x="7655837" y="3933428"/>
            <a:ext cx="3926564" cy="1077218"/>
          </a:xfrm>
          <a:prstGeom prst="rect">
            <a:avLst/>
          </a:prstGeom>
          <a:solidFill>
            <a:schemeClr val="accent2"/>
          </a:solidFill>
          <a:ln w="12700">
            <a:noFill/>
          </a:ln>
        </p:spPr>
        <p:txBody>
          <a:bodyPr wrap="square" rtlCol="0">
            <a:spAutoFit/>
          </a:bodyPr>
          <a:lstStyle>
            <a:defPPr>
              <a:defRPr lang="en-GB"/>
            </a:defPPr>
            <a:lvl1pPr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4572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9144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3pPr>
            <a:lvl4pPr marL="13716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4pPr>
            <a:lvl5pPr marL="18288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5pPr>
            <a:lvl6pPr marL="2286000" algn="l" defTabSz="914400" rtl="0" eaLnBrk="1" latinLnBrk="0" hangingPunct="1">
              <a:defRPr sz="2800" kern="1200">
                <a:solidFill>
                  <a:schemeClr val="tx1"/>
                </a:solidFill>
                <a:latin typeface="Arial" panose="020B0604020202020204" pitchFamily="34" charset="0"/>
                <a:ea typeface="+mn-ea"/>
                <a:cs typeface="+mn-cs"/>
              </a:defRPr>
            </a:lvl6pPr>
            <a:lvl7pPr marL="2743200" algn="l" defTabSz="914400" rtl="0" eaLnBrk="1" latinLnBrk="0" hangingPunct="1">
              <a:defRPr sz="2800" kern="1200">
                <a:solidFill>
                  <a:schemeClr val="tx1"/>
                </a:solidFill>
                <a:latin typeface="Arial" panose="020B0604020202020204" pitchFamily="34" charset="0"/>
                <a:ea typeface="+mn-ea"/>
                <a:cs typeface="+mn-cs"/>
              </a:defRPr>
            </a:lvl7pPr>
            <a:lvl8pPr marL="3200400" algn="l" defTabSz="914400" rtl="0" eaLnBrk="1" latinLnBrk="0" hangingPunct="1">
              <a:defRPr sz="2800" kern="1200">
                <a:solidFill>
                  <a:schemeClr val="tx1"/>
                </a:solidFill>
                <a:latin typeface="Arial" panose="020B0604020202020204" pitchFamily="34" charset="0"/>
                <a:ea typeface="+mn-ea"/>
                <a:cs typeface="+mn-cs"/>
              </a:defRPr>
            </a:lvl8pPr>
            <a:lvl9pPr marL="3657600" algn="l" defTabSz="914400" rtl="0" eaLnBrk="1" latinLnBrk="0" hangingPunct="1">
              <a:defRPr sz="2800" kern="1200">
                <a:solidFill>
                  <a:schemeClr val="tx1"/>
                </a:solidFill>
                <a:latin typeface="Arial" panose="020B0604020202020204" pitchFamily="34" charset="0"/>
                <a:ea typeface="+mn-ea"/>
                <a:cs typeface="+mn-cs"/>
              </a:defRPr>
            </a:lvl9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1" u="none" strike="noStrike" kern="1200" cap="none" spc="0" normalizeH="0" baseline="0" noProof="0" dirty="0">
                <a:ln>
                  <a:noFill/>
                </a:ln>
                <a:solidFill>
                  <a:srgbClr val="585858"/>
                </a:solidFill>
                <a:effectLst/>
                <a:uLnTx/>
                <a:uFillTx/>
                <a:latin typeface="Arial"/>
                <a:ea typeface="+mn-ea"/>
                <a:cs typeface="+mn-cs"/>
              </a:rPr>
              <a:t>The whole has been divided into 2 equal parts.</a:t>
            </a:r>
          </a:p>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1" u="none" strike="noStrike" kern="1200" cap="none" spc="0" normalizeH="0" baseline="0" noProof="0" dirty="0">
                <a:ln>
                  <a:noFill/>
                </a:ln>
                <a:solidFill>
                  <a:srgbClr val="585858"/>
                </a:solidFill>
                <a:effectLst/>
                <a:uLnTx/>
                <a:uFillTx/>
                <a:latin typeface="Arial"/>
                <a:ea typeface="+mn-ea"/>
                <a:cs typeface="+mn-cs"/>
              </a:rPr>
              <a:t>2 parts have been shaded.</a:t>
            </a:r>
          </a:p>
        </p:txBody>
      </p:sp>
      <p:sp>
        <p:nvSpPr>
          <p:cNvPr id="12" name="Content Placeholder 2">
            <a:extLst>
              <a:ext uri="{FF2B5EF4-FFF2-40B4-BE49-F238E27FC236}">
                <a16:creationId xmlns:a16="http://schemas.microsoft.com/office/drawing/2014/main" id="{FC735551-CD79-42A6-927E-2EA22B7724AB}"/>
              </a:ext>
            </a:extLst>
          </p:cNvPr>
          <p:cNvSpPr txBox="1">
            <a:spLocks/>
          </p:cNvSpPr>
          <p:nvPr/>
        </p:nvSpPr>
        <p:spPr>
          <a:xfrm>
            <a:off x="623888" y="3572730"/>
            <a:ext cx="10277475" cy="2516887"/>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How many equal parts has the whole been divided into?</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How many equal parts are shaded?</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Can you write the fraction to match this representation?</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What does each number in the fraction represent?  </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What do you notice when the numerator and denominator are the same number?</a:t>
            </a:r>
          </a:p>
          <a:p>
            <a:pPr marL="0" marR="0" lvl="0" indent="0"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None/>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9751412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0"/>
                                          </p:stCondLst>
                                        </p:cTn>
                                        <p:tgtEl>
                                          <p:spTgt spid="12">
                                            <p:txEl>
                                              <p:pRg st="1" end="1"/>
                                            </p:txEl>
                                          </p:spTgt>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8"/>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nodeType="clickEffect">
                                  <p:stCondLst>
                                    <p:cond delay="0"/>
                                  </p:stCondLst>
                                  <p:childTnLst>
                                    <p:set>
                                      <p:cBhvr>
                                        <p:cTn id="23" dur="1" fill="hold">
                                          <p:stCondLst>
                                            <p:cond delay="0"/>
                                          </p:stCondLst>
                                        </p:cTn>
                                        <p:tgtEl>
                                          <p:spTgt spid="12">
                                            <p:txEl>
                                              <p:pRg st="2" end="2"/>
                                            </p:txEl>
                                          </p:spTgt>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500"/>
                                        <p:tgtEl>
                                          <p:spTgt spid="10"/>
                                        </p:tgtEl>
                                      </p:cBhvr>
                                    </p:animEffect>
                                  </p:childTnLst>
                                </p:cTn>
                              </p:par>
                            </p:childTnLst>
                          </p:cTn>
                        </p:par>
                        <p:par>
                          <p:cTn id="29" fill="hold">
                            <p:stCondLst>
                              <p:cond delay="500"/>
                            </p:stCondLst>
                            <p:childTnLst>
                              <p:par>
                                <p:cTn id="30" presetID="10" presetClass="exit" presetSubtype="0" fill="hold" grpId="0" nodeType="afterEffect">
                                  <p:stCondLst>
                                    <p:cond delay="0"/>
                                  </p:stCondLst>
                                  <p:childTnLst>
                                    <p:animEffect transition="out" filter="fade">
                                      <p:cBhvr>
                                        <p:cTn id="31" dur="500"/>
                                        <p:tgtEl>
                                          <p:spTgt spid="21"/>
                                        </p:tgtEl>
                                      </p:cBhvr>
                                    </p:animEffect>
                                    <p:set>
                                      <p:cBhvr>
                                        <p:cTn id="32" dur="1" fill="hold">
                                          <p:stCondLst>
                                            <p:cond delay="499"/>
                                          </p:stCondLst>
                                        </p:cTn>
                                        <p:tgtEl>
                                          <p:spTgt spid="21"/>
                                        </p:tgtEl>
                                        <p:attrNameLst>
                                          <p:attrName>style.visibility</p:attrName>
                                        </p:attrNameLst>
                                      </p:cBhvr>
                                      <p:to>
                                        <p:strVal val="hidden"/>
                                      </p:to>
                                    </p:set>
                                  </p:childTnLst>
                                </p:cTn>
                              </p:par>
                            </p:childTnLst>
                          </p:cTn>
                        </p:par>
                        <p:par>
                          <p:cTn id="33" fill="hold">
                            <p:stCondLst>
                              <p:cond delay="1000"/>
                            </p:stCondLst>
                            <p:childTnLst>
                              <p:par>
                                <p:cTn id="34" presetID="10" presetClass="exit" presetSubtype="0" fill="hold" grpId="0" nodeType="afterEffect">
                                  <p:stCondLst>
                                    <p:cond delay="0"/>
                                  </p:stCondLst>
                                  <p:childTnLst>
                                    <p:animEffect transition="out" filter="fade">
                                      <p:cBhvr>
                                        <p:cTn id="35" dur="500"/>
                                        <p:tgtEl>
                                          <p:spTgt spid="14"/>
                                        </p:tgtEl>
                                      </p:cBhvr>
                                    </p:animEffect>
                                    <p:set>
                                      <p:cBhvr>
                                        <p:cTn id="36" dur="1" fill="hold">
                                          <p:stCondLst>
                                            <p:cond delay="499"/>
                                          </p:stCondLst>
                                        </p:cTn>
                                        <p:tgtEl>
                                          <p:spTgt spid="14"/>
                                        </p:tgtEl>
                                        <p:attrNameLst>
                                          <p:attrName>style.visibility</p:attrName>
                                        </p:attrNameLst>
                                      </p:cBhvr>
                                      <p:to>
                                        <p:strVal val="hidden"/>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12">
                                            <p:txEl>
                                              <p:pRg st="3" end="3"/>
                                            </p:txEl>
                                          </p:spTgt>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nodeType="clickEffect">
                                  <p:stCondLst>
                                    <p:cond delay="0"/>
                                  </p:stCondLst>
                                  <p:childTnLst>
                                    <p:set>
                                      <p:cBhvr>
                                        <p:cTn id="44" dur="1" fill="hold">
                                          <p:stCondLst>
                                            <p:cond delay="0"/>
                                          </p:stCondLst>
                                        </p:cTn>
                                        <p:tgtEl>
                                          <p:spTgt spid="1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21" grpId="0" animBg="1"/>
      <p:bldP spid="8"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3373EA3-6D1D-470D-99CD-932766FCDD20}"/>
              </a:ext>
            </a:extLst>
          </p:cNvPr>
          <p:cNvSpPr>
            <a:spLocks noGrp="1"/>
          </p:cNvSpPr>
          <p:nvPr>
            <p:ph type="title"/>
          </p:nvPr>
        </p:nvSpPr>
        <p:spPr/>
        <p:txBody>
          <a:bodyPr/>
          <a:lstStyle/>
          <a:p>
            <a:r>
              <a:rPr lang="en-GB" dirty="0"/>
              <a:t>3F-1 Use and understand fraction notation</a:t>
            </a:r>
            <a:br>
              <a:rPr lang="en-GB" kern="0" dirty="0"/>
            </a:br>
            <a:endParaRPr lang="en-GB" dirty="0"/>
          </a:p>
        </p:txBody>
      </p:sp>
      <p:sp>
        <p:nvSpPr>
          <p:cNvPr id="10" name="Rectangle: Rounded Corners 9">
            <a:extLst>
              <a:ext uri="{FF2B5EF4-FFF2-40B4-BE49-F238E27FC236}">
                <a16:creationId xmlns:a16="http://schemas.microsoft.com/office/drawing/2014/main" id="{F2A7B7B6-99A1-42A6-8A5E-C1919BF2D122}"/>
              </a:ext>
            </a:extLst>
          </p:cNvPr>
          <p:cNvSpPr/>
          <p:nvPr/>
        </p:nvSpPr>
        <p:spPr>
          <a:xfrm>
            <a:off x="1422540" y="2028719"/>
            <a:ext cx="814388" cy="292609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11" name="Rectangle: Rounded Corners 10">
            <a:extLst>
              <a:ext uri="{FF2B5EF4-FFF2-40B4-BE49-F238E27FC236}">
                <a16:creationId xmlns:a16="http://schemas.microsoft.com/office/drawing/2014/main" id="{016B1306-654D-4585-BCEF-722EA118D191}"/>
              </a:ext>
            </a:extLst>
          </p:cNvPr>
          <p:cNvSpPr/>
          <p:nvPr/>
        </p:nvSpPr>
        <p:spPr>
          <a:xfrm>
            <a:off x="2405520" y="2083019"/>
            <a:ext cx="814388" cy="292609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13" name="Rectangle: Rounded Corners 12">
            <a:extLst>
              <a:ext uri="{FF2B5EF4-FFF2-40B4-BE49-F238E27FC236}">
                <a16:creationId xmlns:a16="http://schemas.microsoft.com/office/drawing/2014/main" id="{EC7B2C7D-0957-43C7-89AA-6DA0181BB08E}"/>
              </a:ext>
            </a:extLst>
          </p:cNvPr>
          <p:cNvSpPr/>
          <p:nvPr/>
        </p:nvSpPr>
        <p:spPr>
          <a:xfrm>
            <a:off x="3391834" y="2028719"/>
            <a:ext cx="814388" cy="292609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15" name="Rectangle: Rounded Corners 14">
            <a:extLst>
              <a:ext uri="{FF2B5EF4-FFF2-40B4-BE49-F238E27FC236}">
                <a16:creationId xmlns:a16="http://schemas.microsoft.com/office/drawing/2014/main" id="{D4F31265-EAB9-4783-B331-48F62C082EB2}"/>
              </a:ext>
            </a:extLst>
          </p:cNvPr>
          <p:cNvSpPr/>
          <p:nvPr/>
        </p:nvSpPr>
        <p:spPr>
          <a:xfrm>
            <a:off x="4369284" y="2075399"/>
            <a:ext cx="814388" cy="292609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pic>
        <p:nvPicPr>
          <p:cNvPr id="7" name="Picture 6">
            <a:extLst>
              <a:ext uri="{FF2B5EF4-FFF2-40B4-BE49-F238E27FC236}">
                <a16:creationId xmlns:a16="http://schemas.microsoft.com/office/drawing/2014/main" id="{575D7EAB-6F1F-4696-8895-F9060D105F02}"/>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626183" y="2097305"/>
            <a:ext cx="7907446" cy="2926092"/>
          </a:xfrm>
          <a:prstGeom prst="rect">
            <a:avLst/>
          </a:prstGeom>
        </p:spPr>
      </p:pic>
      <p:sp>
        <p:nvSpPr>
          <p:cNvPr id="2" name="Rectangle: Rounded Corners 1">
            <a:extLst>
              <a:ext uri="{FF2B5EF4-FFF2-40B4-BE49-F238E27FC236}">
                <a16:creationId xmlns:a16="http://schemas.microsoft.com/office/drawing/2014/main" id="{B5CF3657-5E0C-4497-9D23-B94328DC191B}"/>
              </a:ext>
            </a:extLst>
          </p:cNvPr>
          <p:cNvSpPr/>
          <p:nvPr/>
        </p:nvSpPr>
        <p:spPr bwMode="auto">
          <a:xfrm>
            <a:off x="1352975" y="2028719"/>
            <a:ext cx="1001468" cy="2994678"/>
          </a:xfrm>
          <a:prstGeom prst="roundRect">
            <a:avLst/>
          </a:prstGeom>
          <a:noFill/>
          <a:ln w="28575" cap="flat" cmpd="sng" algn="ctr">
            <a:solidFill>
              <a:schemeClr val="bg2"/>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25" name="Rectangle: Rounded Corners 24">
            <a:extLst>
              <a:ext uri="{FF2B5EF4-FFF2-40B4-BE49-F238E27FC236}">
                <a16:creationId xmlns:a16="http://schemas.microsoft.com/office/drawing/2014/main" id="{891AC229-86C4-4E5B-9B8D-EACBB287B8B1}"/>
              </a:ext>
            </a:extLst>
          </p:cNvPr>
          <p:cNvSpPr/>
          <p:nvPr/>
        </p:nvSpPr>
        <p:spPr bwMode="auto">
          <a:xfrm>
            <a:off x="3315650" y="2028719"/>
            <a:ext cx="1951731" cy="2994678"/>
          </a:xfrm>
          <a:prstGeom prst="roundRect">
            <a:avLst/>
          </a:prstGeom>
          <a:noFill/>
          <a:ln w="28575" cap="flat" cmpd="sng" algn="ctr">
            <a:solidFill>
              <a:schemeClr val="bg2"/>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26" name="Rectangle: Rounded Corners 25">
            <a:extLst>
              <a:ext uri="{FF2B5EF4-FFF2-40B4-BE49-F238E27FC236}">
                <a16:creationId xmlns:a16="http://schemas.microsoft.com/office/drawing/2014/main" id="{466FEFC4-9865-4F9A-9269-6E5E42CAD2D4}"/>
              </a:ext>
            </a:extLst>
          </p:cNvPr>
          <p:cNvSpPr/>
          <p:nvPr/>
        </p:nvSpPr>
        <p:spPr bwMode="auto">
          <a:xfrm>
            <a:off x="1356394" y="2028719"/>
            <a:ext cx="1951731" cy="923461"/>
          </a:xfrm>
          <a:prstGeom prst="roundRect">
            <a:avLst/>
          </a:prstGeom>
          <a:noFill/>
          <a:ln w="28575" cap="flat" cmpd="sng" algn="ctr">
            <a:solidFill>
              <a:schemeClr val="bg2"/>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31" name="Rectangle: Rounded Corners 30">
            <a:extLst>
              <a:ext uri="{FF2B5EF4-FFF2-40B4-BE49-F238E27FC236}">
                <a16:creationId xmlns:a16="http://schemas.microsoft.com/office/drawing/2014/main" id="{43056C7A-87C5-4A2F-9962-70C072FD6DEA}"/>
              </a:ext>
            </a:extLst>
          </p:cNvPr>
          <p:cNvSpPr/>
          <p:nvPr/>
        </p:nvSpPr>
        <p:spPr bwMode="auto">
          <a:xfrm>
            <a:off x="1368284" y="3057184"/>
            <a:ext cx="3918512" cy="923461"/>
          </a:xfrm>
          <a:prstGeom prst="roundRect">
            <a:avLst/>
          </a:prstGeom>
          <a:noFill/>
          <a:ln w="28575" cap="flat" cmpd="sng" algn="ctr">
            <a:solidFill>
              <a:schemeClr val="bg2"/>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32" name="Rectangle: Rounded Corners 31">
            <a:extLst>
              <a:ext uri="{FF2B5EF4-FFF2-40B4-BE49-F238E27FC236}">
                <a16:creationId xmlns:a16="http://schemas.microsoft.com/office/drawing/2014/main" id="{DDD48184-73C1-43A3-B045-3EC89F6A4A74}"/>
              </a:ext>
            </a:extLst>
          </p:cNvPr>
          <p:cNvSpPr/>
          <p:nvPr/>
        </p:nvSpPr>
        <p:spPr bwMode="auto">
          <a:xfrm>
            <a:off x="2347319" y="3064327"/>
            <a:ext cx="968331" cy="923461"/>
          </a:xfrm>
          <a:prstGeom prst="roundRect">
            <a:avLst/>
          </a:prstGeom>
          <a:noFill/>
          <a:ln w="28575" cap="flat" cmpd="sng" algn="ctr">
            <a:solidFill>
              <a:schemeClr val="bg2"/>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17" name="Rectangle: Rounded Corners 16">
            <a:extLst>
              <a:ext uri="{FF2B5EF4-FFF2-40B4-BE49-F238E27FC236}">
                <a16:creationId xmlns:a16="http://schemas.microsoft.com/office/drawing/2014/main" id="{9DEEB5B7-4ABA-4D8A-8BCC-CB625512F022}"/>
              </a:ext>
            </a:extLst>
          </p:cNvPr>
          <p:cNvSpPr/>
          <p:nvPr/>
        </p:nvSpPr>
        <p:spPr bwMode="auto">
          <a:xfrm>
            <a:off x="2316009" y="2041106"/>
            <a:ext cx="1001468" cy="2994678"/>
          </a:xfrm>
          <a:prstGeom prst="roundRect">
            <a:avLst/>
          </a:prstGeom>
          <a:noFill/>
          <a:ln w="28575" cap="flat" cmpd="sng" algn="ctr">
            <a:solidFill>
              <a:schemeClr val="bg2"/>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18" name="Rectangle: Rounded Corners 17">
            <a:extLst>
              <a:ext uri="{FF2B5EF4-FFF2-40B4-BE49-F238E27FC236}">
                <a16:creationId xmlns:a16="http://schemas.microsoft.com/office/drawing/2014/main" id="{92C5C7B3-5B9C-459E-B013-2B73CD547707}"/>
              </a:ext>
            </a:extLst>
          </p:cNvPr>
          <p:cNvSpPr/>
          <p:nvPr/>
        </p:nvSpPr>
        <p:spPr bwMode="auto">
          <a:xfrm>
            <a:off x="3284289" y="2041106"/>
            <a:ext cx="1001468" cy="2994678"/>
          </a:xfrm>
          <a:prstGeom prst="roundRect">
            <a:avLst/>
          </a:prstGeom>
          <a:noFill/>
          <a:ln w="28575" cap="flat" cmpd="sng" algn="ctr">
            <a:solidFill>
              <a:schemeClr val="bg2"/>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19" name="Rectangle: Rounded Corners 18">
            <a:extLst>
              <a:ext uri="{FF2B5EF4-FFF2-40B4-BE49-F238E27FC236}">
                <a16:creationId xmlns:a16="http://schemas.microsoft.com/office/drawing/2014/main" id="{E35EFE21-0DDC-454C-A142-245E8ADA46E3}"/>
              </a:ext>
            </a:extLst>
          </p:cNvPr>
          <p:cNvSpPr/>
          <p:nvPr/>
        </p:nvSpPr>
        <p:spPr bwMode="auto">
          <a:xfrm>
            <a:off x="1386102" y="2028719"/>
            <a:ext cx="1951731" cy="2994678"/>
          </a:xfrm>
          <a:prstGeom prst="roundRect">
            <a:avLst/>
          </a:prstGeom>
          <a:noFill/>
          <a:ln w="28575" cap="flat" cmpd="sng" algn="ctr">
            <a:solidFill>
              <a:schemeClr val="bg2"/>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20" name="Rectangle: Rounded Corners 19">
            <a:extLst>
              <a:ext uri="{FF2B5EF4-FFF2-40B4-BE49-F238E27FC236}">
                <a16:creationId xmlns:a16="http://schemas.microsoft.com/office/drawing/2014/main" id="{77AE3684-46BF-46B6-8851-BA5B4EE33BFF}"/>
              </a:ext>
            </a:extLst>
          </p:cNvPr>
          <p:cNvSpPr/>
          <p:nvPr/>
        </p:nvSpPr>
        <p:spPr bwMode="auto">
          <a:xfrm>
            <a:off x="3325001" y="3044797"/>
            <a:ext cx="1951731" cy="923461"/>
          </a:xfrm>
          <a:prstGeom prst="roundRect">
            <a:avLst/>
          </a:prstGeom>
          <a:noFill/>
          <a:ln w="28575" cap="flat" cmpd="sng" algn="ctr">
            <a:solidFill>
              <a:schemeClr val="bg2"/>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22" name="Rectangle: Rounded Corners 21">
            <a:extLst>
              <a:ext uri="{FF2B5EF4-FFF2-40B4-BE49-F238E27FC236}">
                <a16:creationId xmlns:a16="http://schemas.microsoft.com/office/drawing/2014/main" id="{91C5B0EB-57F0-434B-A44E-6F63E5AB32F3}"/>
              </a:ext>
            </a:extLst>
          </p:cNvPr>
          <p:cNvSpPr/>
          <p:nvPr/>
        </p:nvSpPr>
        <p:spPr bwMode="auto">
          <a:xfrm>
            <a:off x="2335461" y="4087316"/>
            <a:ext cx="968331" cy="923461"/>
          </a:xfrm>
          <a:prstGeom prst="roundRect">
            <a:avLst/>
          </a:prstGeom>
          <a:noFill/>
          <a:ln w="28575" cap="flat" cmpd="sng" algn="ctr">
            <a:solidFill>
              <a:schemeClr val="bg2"/>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23" name="Rectangle: Rounded Corners 22">
            <a:extLst>
              <a:ext uri="{FF2B5EF4-FFF2-40B4-BE49-F238E27FC236}">
                <a16:creationId xmlns:a16="http://schemas.microsoft.com/office/drawing/2014/main" id="{D446F3BE-8267-471E-AD0E-85F76EFD41E5}"/>
              </a:ext>
            </a:extLst>
          </p:cNvPr>
          <p:cNvSpPr/>
          <p:nvPr/>
        </p:nvSpPr>
        <p:spPr bwMode="auto">
          <a:xfrm>
            <a:off x="3314862" y="4078030"/>
            <a:ext cx="968331" cy="923461"/>
          </a:xfrm>
          <a:prstGeom prst="roundRect">
            <a:avLst/>
          </a:prstGeom>
          <a:noFill/>
          <a:ln w="28575" cap="flat" cmpd="sng" algn="ctr">
            <a:solidFill>
              <a:schemeClr val="bg2"/>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24" name="Rectangle: Rounded Corners 23">
            <a:extLst>
              <a:ext uri="{FF2B5EF4-FFF2-40B4-BE49-F238E27FC236}">
                <a16:creationId xmlns:a16="http://schemas.microsoft.com/office/drawing/2014/main" id="{20BB22FD-002E-44C8-873C-8D588D78507D}"/>
              </a:ext>
            </a:extLst>
          </p:cNvPr>
          <p:cNvSpPr/>
          <p:nvPr/>
        </p:nvSpPr>
        <p:spPr bwMode="auto">
          <a:xfrm>
            <a:off x="1386102" y="2060800"/>
            <a:ext cx="3918512" cy="923461"/>
          </a:xfrm>
          <a:prstGeom prst="roundRect">
            <a:avLst/>
          </a:prstGeom>
          <a:noFill/>
          <a:ln w="28575" cap="flat" cmpd="sng" algn="ctr">
            <a:solidFill>
              <a:schemeClr val="bg2"/>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27" name="Rectangle: Rounded Corners 26">
            <a:extLst>
              <a:ext uri="{FF2B5EF4-FFF2-40B4-BE49-F238E27FC236}">
                <a16:creationId xmlns:a16="http://schemas.microsoft.com/office/drawing/2014/main" id="{83DA8219-96C1-409C-B1B4-EE55740FA10C}"/>
              </a:ext>
            </a:extLst>
          </p:cNvPr>
          <p:cNvSpPr/>
          <p:nvPr/>
        </p:nvSpPr>
        <p:spPr bwMode="auto">
          <a:xfrm>
            <a:off x="3319649" y="2048529"/>
            <a:ext cx="968331" cy="923461"/>
          </a:xfrm>
          <a:prstGeom prst="roundRect">
            <a:avLst/>
          </a:prstGeom>
          <a:noFill/>
          <a:ln w="28575" cap="flat" cmpd="sng" algn="ctr">
            <a:solidFill>
              <a:schemeClr val="bg2"/>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28" name="Rectangle: Rounded Corners 27">
            <a:extLst>
              <a:ext uri="{FF2B5EF4-FFF2-40B4-BE49-F238E27FC236}">
                <a16:creationId xmlns:a16="http://schemas.microsoft.com/office/drawing/2014/main" id="{AB02DA7C-DCBA-4817-82D3-0E37985DD28B}"/>
              </a:ext>
            </a:extLst>
          </p:cNvPr>
          <p:cNvSpPr/>
          <p:nvPr/>
        </p:nvSpPr>
        <p:spPr bwMode="auto">
          <a:xfrm>
            <a:off x="4299050" y="2039243"/>
            <a:ext cx="968331" cy="923461"/>
          </a:xfrm>
          <a:prstGeom prst="roundRect">
            <a:avLst/>
          </a:prstGeom>
          <a:noFill/>
          <a:ln w="28575" cap="flat" cmpd="sng" algn="ctr">
            <a:solidFill>
              <a:schemeClr val="bg2"/>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4" name="TextBox 19">
            <a:extLst>
              <a:ext uri="{FF2B5EF4-FFF2-40B4-BE49-F238E27FC236}">
                <a16:creationId xmlns:a16="http://schemas.microsoft.com/office/drawing/2014/main" id="{6A4E2521-659F-4C5A-952A-2D0A6CBAFFA0}"/>
              </a:ext>
            </a:extLst>
          </p:cNvPr>
          <p:cNvSpPr txBox="1"/>
          <p:nvPr/>
        </p:nvSpPr>
        <p:spPr>
          <a:xfrm>
            <a:off x="1736501" y="5702013"/>
            <a:ext cx="9081752" cy="769441"/>
          </a:xfrm>
          <a:prstGeom prst="rect">
            <a:avLst/>
          </a:prstGeom>
          <a:solidFill>
            <a:schemeClr val="accent2"/>
          </a:solidFill>
          <a:ln w="12700">
            <a:noFill/>
          </a:ln>
        </p:spPr>
        <p:txBody>
          <a:bodyPr wrap="square" rtlCol="0">
            <a:spAutoFit/>
          </a:bodyPr>
          <a:lstStyle>
            <a:defPPr>
              <a:defRPr lang="en-GB"/>
            </a:defPPr>
            <a:lvl1pPr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4572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9144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3pPr>
            <a:lvl4pPr marL="13716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4pPr>
            <a:lvl5pPr marL="18288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5pPr>
            <a:lvl6pPr marL="2286000" algn="l" defTabSz="914400" rtl="0" eaLnBrk="1" latinLnBrk="0" hangingPunct="1">
              <a:defRPr sz="2800" kern="1200">
                <a:solidFill>
                  <a:schemeClr val="tx1"/>
                </a:solidFill>
                <a:latin typeface="Arial" panose="020B0604020202020204" pitchFamily="34" charset="0"/>
                <a:ea typeface="+mn-ea"/>
                <a:cs typeface="+mn-cs"/>
              </a:defRPr>
            </a:lvl6pPr>
            <a:lvl7pPr marL="2743200" algn="l" defTabSz="914400" rtl="0" eaLnBrk="1" latinLnBrk="0" hangingPunct="1">
              <a:defRPr sz="2800" kern="1200">
                <a:solidFill>
                  <a:schemeClr val="tx1"/>
                </a:solidFill>
                <a:latin typeface="Arial" panose="020B0604020202020204" pitchFamily="34" charset="0"/>
                <a:ea typeface="+mn-ea"/>
                <a:cs typeface="+mn-cs"/>
              </a:defRPr>
            </a:lvl7pPr>
            <a:lvl8pPr marL="3200400" algn="l" defTabSz="914400" rtl="0" eaLnBrk="1" latinLnBrk="0" hangingPunct="1">
              <a:defRPr sz="2800" kern="1200">
                <a:solidFill>
                  <a:schemeClr val="tx1"/>
                </a:solidFill>
                <a:latin typeface="Arial" panose="020B0604020202020204" pitchFamily="34" charset="0"/>
                <a:ea typeface="+mn-ea"/>
                <a:cs typeface="+mn-cs"/>
              </a:defRPr>
            </a:lvl8pPr>
            <a:lvl9pPr marL="3657600" algn="l" defTabSz="914400" rtl="0" eaLnBrk="1" latinLnBrk="0" hangingPunct="1">
              <a:defRPr sz="2800" kern="1200">
                <a:solidFill>
                  <a:schemeClr val="tx1"/>
                </a:solidFill>
                <a:latin typeface="Arial" panose="020B0604020202020204" pitchFamily="34" charset="0"/>
                <a:ea typeface="+mn-ea"/>
                <a:cs typeface="+mn-cs"/>
              </a:defRPr>
            </a:lvl9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The denominator tells us the number of equal parts the whole is divided into.</a:t>
            </a:r>
          </a:p>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The numerator tells us the number of equal parts selected.</a:t>
            </a:r>
          </a:p>
        </p:txBody>
      </p:sp>
      <p:sp>
        <p:nvSpPr>
          <p:cNvPr id="5" name="Content Placeholder 2">
            <a:extLst>
              <a:ext uri="{FF2B5EF4-FFF2-40B4-BE49-F238E27FC236}">
                <a16:creationId xmlns:a16="http://schemas.microsoft.com/office/drawing/2014/main" id="{EFD67B9C-9780-4DC3-BFEC-13AE1FF145AC}"/>
              </a:ext>
            </a:extLst>
          </p:cNvPr>
          <p:cNvSpPr txBox="1">
            <a:spLocks/>
          </p:cNvSpPr>
          <p:nvPr/>
        </p:nvSpPr>
        <p:spPr>
          <a:xfrm>
            <a:off x="6234460" y="1378019"/>
            <a:ext cx="5390389" cy="410196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To work out the fraction of oranges selected, think about the denominator and then the numerator. </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How many equal parts has the whole group has been divided into? This is the denominator.</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How many equal parts have been selected? This is the numerator.</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You could use 12 counters and set some questions like these for a partner to answer.</a:t>
            </a: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sp>
        <p:nvSpPr>
          <p:cNvPr id="30" name="TextBox 29">
            <a:extLst>
              <a:ext uri="{FF2B5EF4-FFF2-40B4-BE49-F238E27FC236}">
                <a16:creationId xmlns:a16="http://schemas.microsoft.com/office/drawing/2014/main" id="{7E23A937-C0AC-4753-BF15-3D646994C446}"/>
              </a:ext>
            </a:extLst>
          </p:cNvPr>
          <p:cNvSpPr txBox="1"/>
          <p:nvPr/>
        </p:nvSpPr>
        <p:spPr>
          <a:xfrm>
            <a:off x="746131" y="1173617"/>
            <a:ext cx="5390389" cy="707886"/>
          </a:xfrm>
          <a:prstGeom prst="rect">
            <a:avLst/>
          </a:prstGeom>
          <a:solidFill>
            <a:schemeClr val="accent2">
              <a:lumMod val="90000"/>
            </a:schemeClr>
          </a:solidFill>
        </p:spPr>
        <p:txBody>
          <a:bodyPr wrap="square">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1" u="none" strike="noStrike" kern="1200" cap="none" spc="0" normalizeH="0" baseline="0" noProof="0" dirty="0">
                <a:ln>
                  <a:noFill/>
                </a:ln>
                <a:solidFill>
                  <a:srgbClr val="585858"/>
                </a:solidFill>
                <a:effectLst/>
                <a:uLnTx/>
                <a:uFillTx/>
                <a:latin typeface="Myriad Pro" panose="020B0503030403020204" pitchFamily="34" charset="0"/>
                <a:ea typeface="+mn-ea"/>
                <a:cs typeface="+mn-cs"/>
              </a:rPr>
              <a:t>The whole has been divided into 4 equal parts, 3 of them are selected </a:t>
            </a:r>
          </a:p>
        </p:txBody>
      </p:sp>
      <p:sp>
        <p:nvSpPr>
          <p:cNvPr id="33" name="TextBox 32">
            <a:extLst>
              <a:ext uri="{FF2B5EF4-FFF2-40B4-BE49-F238E27FC236}">
                <a16:creationId xmlns:a16="http://schemas.microsoft.com/office/drawing/2014/main" id="{0A99862B-B02B-468F-B341-8EB75B1EE740}"/>
              </a:ext>
            </a:extLst>
          </p:cNvPr>
          <p:cNvSpPr txBox="1"/>
          <p:nvPr/>
        </p:nvSpPr>
        <p:spPr>
          <a:xfrm>
            <a:off x="739771" y="1279372"/>
            <a:ext cx="5390389" cy="707886"/>
          </a:xfrm>
          <a:prstGeom prst="rect">
            <a:avLst/>
          </a:prstGeom>
          <a:solidFill>
            <a:schemeClr val="accent2">
              <a:lumMod val="90000"/>
            </a:schemeClr>
          </a:solidFill>
        </p:spPr>
        <p:txBody>
          <a:bodyPr wrap="square">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1" u="none" strike="noStrike" kern="1200" cap="none" spc="0" normalizeH="0" baseline="0" noProof="0" dirty="0">
                <a:ln>
                  <a:noFill/>
                </a:ln>
                <a:solidFill>
                  <a:srgbClr val="585858"/>
                </a:solidFill>
                <a:effectLst/>
                <a:uLnTx/>
                <a:uFillTx/>
                <a:latin typeface="Myriad Pro" panose="020B0503030403020204" pitchFamily="34" charset="0"/>
                <a:ea typeface="+mn-ea"/>
                <a:cs typeface="+mn-cs"/>
              </a:rPr>
              <a:t>The whole has been divided into 2 equal parts, 1 of them is one half.</a:t>
            </a:r>
          </a:p>
        </p:txBody>
      </p:sp>
      <p:sp>
        <p:nvSpPr>
          <p:cNvPr id="34" name="TextBox 33">
            <a:extLst>
              <a:ext uri="{FF2B5EF4-FFF2-40B4-BE49-F238E27FC236}">
                <a16:creationId xmlns:a16="http://schemas.microsoft.com/office/drawing/2014/main" id="{BFCEFBA9-19F3-470D-9696-FB48ED4CF10A}"/>
              </a:ext>
            </a:extLst>
          </p:cNvPr>
          <p:cNvSpPr txBox="1"/>
          <p:nvPr/>
        </p:nvSpPr>
        <p:spPr>
          <a:xfrm>
            <a:off x="752491" y="1299268"/>
            <a:ext cx="5390389" cy="707886"/>
          </a:xfrm>
          <a:prstGeom prst="rect">
            <a:avLst/>
          </a:prstGeom>
          <a:solidFill>
            <a:schemeClr val="accent2">
              <a:lumMod val="90000"/>
            </a:schemeClr>
          </a:solidFill>
        </p:spPr>
        <p:txBody>
          <a:bodyPr wrap="square">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1" u="none" strike="noStrike" kern="1200" cap="none" spc="0" normalizeH="0" baseline="0" noProof="0" dirty="0">
                <a:ln>
                  <a:noFill/>
                </a:ln>
                <a:solidFill>
                  <a:srgbClr val="585858"/>
                </a:solidFill>
                <a:effectLst/>
                <a:uLnTx/>
                <a:uFillTx/>
                <a:latin typeface="Myriad Pro" panose="020B0503030403020204" pitchFamily="34" charset="0"/>
                <a:ea typeface="+mn-ea"/>
                <a:cs typeface="+mn-cs"/>
              </a:rPr>
              <a:t>The whole has been divided into 6 equal parts, 2 of them are selected </a:t>
            </a:r>
          </a:p>
        </p:txBody>
      </p:sp>
      <p:sp>
        <p:nvSpPr>
          <p:cNvPr id="35" name="TextBox 34">
            <a:extLst>
              <a:ext uri="{FF2B5EF4-FFF2-40B4-BE49-F238E27FC236}">
                <a16:creationId xmlns:a16="http://schemas.microsoft.com/office/drawing/2014/main" id="{E7DB19CE-8D5A-4413-9D5D-4EFC80D2EB45}"/>
              </a:ext>
            </a:extLst>
          </p:cNvPr>
          <p:cNvSpPr txBox="1"/>
          <p:nvPr/>
        </p:nvSpPr>
        <p:spPr>
          <a:xfrm>
            <a:off x="769841" y="1209817"/>
            <a:ext cx="5390389" cy="707886"/>
          </a:xfrm>
          <a:prstGeom prst="rect">
            <a:avLst/>
          </a:prstGeom>
          <a:solidFill>
            <a:schemeClr val="accent2">
              <a:lumMod val="90000"/>
            </a:schemeClr>
          </a:solidFill>
        </p:spPr>
        <p:txBody>
          <a:bodyPr wrap="square">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1" u="none" strike="noStrike" kern="1200" cap="none" spc="0" normalizeH="0" baseline="0" noProof="0" dirty="0">
                <a:ln>
                  <a:noFill/>
                </a:ln>
                <a:solidFill>
                  <a:srgbClr val="585858"/>
                </a:solidFill>
                <a:effectLst/>
                <a:uLnTx/>
                <a:uFillTx/>
                <a:latin typeface="Myriad Pro" panose="020B0503030403020204" pitchFamily="34" charset="0"/>
                <a:ea typeface="+mn-ea"/>
                <a:cs typeface="+mn-cs"/>
              </a:rPr>
              <a:t>The whole has been divided into 3 equal parts, 2 of them are selected.</a:t>
            </a:r>
          </a:p>
        </p:txBody>
      </p:sp>
      <p:sp>
        <p:nvSpPr>
          <p:cNvPr id="36" name="TextBox 35">
            <a:extLst>
              <a:ext uri="{FF2B5EF4-FFF2-40B4-BE49-F238E27FC236}">
                <a16:creationId xmlns:a16="http://schemas.microsoft.com/office/drawing/2014/main" id="{20EBAB08-303E-425F-A277-5B85B367CF5B}"/>
              </a:ext>
            </a:extLst>
          </p:cNvPr>
          <p:cNvSpPr txBox="1"/>
          <p:nvPr/>
        </p:nvSpPr>
        <p:spPr>
          <a:xfrm>
            <a:off x="780932" y="1219422"/>
            <a:ext cx="5390389" cy="707886"/>
          </a:xfrm>
          <a:prstGeom prst="rect">
            <a:avLst/>
          </a:prstGeom>
          <a:solidFill>
            <a:schemeClr val="accent2">
              <a:lumMod val="90000"/>
            </a:schemeClr>
          </a:solidFill>
        </p:spPr>
        <p:txBody>
          <a:bodyPr wrap="square">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1" u="none" strike="noStrike" kern="1200" cap="none" spc="0" normalizeH="0" baseline="0" noProof="0" dirty="0">
                <a:ln>
                  <a:noFill/>
                </a:ln>
                <a:solidFill>
                  <a:srgbClr val="585858"/>
                </a:solidFill>
                <a:effectLst/>
                <a:uLnTx/>
                <a:uFillTx/>
                <a:latin typeface="Myriad Pro" panose="020B0503030403020204" pitchFamily="34" charset="0"/>
                <a:ea typeface="+mn-ea"/>
                <a:cs typeface="+mn-cs"/>
              </a:rPr>
              <a:t>The whole has been divided into 12 equal parts, 5 of them are selected.</a:t>
            </a:r>
          </a:p>
        </p:txBody>
      </p:sp>
    </p:spTree>
    <p:extLst>
      <p:ext uri="{BB962C8B-B14F-4D97-AF65-F5344CB8AC3E}">
        <p14:creationId xmlns:p14="http://schemas.microsoft.com/office/powerpoint/2010/main" val="11323125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7"/>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0" end="0"/>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5">
                                            <p:txEl>
                                              <p:pRg st="1" end="1"/>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4"/>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xit" presetSubtype="0" fill="hold" grpId="1" nodeType="clickEffect">
                                  <p:stCondLst>
                                    <p:cond delay="0"/>
                                  </p:stCondLst>
                                  <p:childTnLst>
                                    <p:set>
                                      <p:cBhvr>
                                        <p:cTn id="30" dur="1" fill="hold">
                                          <p:stCondLst>
                                            <p:cond delay="0"/>
                                          </p:stCondLst>
                                        </p:cTn>
                                        <p:tgtEl>
                                          <p:spTgt spid="18"/>
                                        </p:tgtEl>
                                        <p:attrNameLst>
                                          <p:attrName>style.visibility</p:attrName>
                                        </p:attrNameLst>
                                      </p:cBhvr>
                                      <p:to>
                                        <p:strVal val="hidden"/>
                                      </p:to>
                                    </p:set>
                                  </p:childTnLst>
                                </p:cTn>
                              </p:par>
                              <p:par>
                                <p:cTn id="31" presetID="1" presetClass="exit" presetSubtype="0" fill="hold" grpId="1" nodeType="withEffect">
                                  <p:stCondLst>
                                    <p:cond delay="0"/>
                                  </p:stCondLst>
                                  <p:childTnLst>
                                    <p:set>
                                      <p:cBhvr>
                                        <p:cTn id="32" dur="1" fill="hold">
                                          <p:stCondLst>
                                            <p:cond delay="0"/>
                                          </p:stCondLst>
                                        </p:cTn>
                                        <p:tgtEl>
                                          <p:spTgt spid="2"/>
                                        </p:tgtEl>
                                        <p:attrNameLst>
                                          <p:attrName>style.visibility</p:attrName>
                                        </p:attrNameLst>
                                      </p:cBhvr>
                                      <p:to>
                                        <p:strVal val="hidden"/>
                                      </p:to>
                                    </p:set>
                                  </p:childTnLst>
                                </p:cTn>
                              </p:par>
                              <p:par>
                                <p:cTn id="33" presetID="1" presetClass="exit" presetSubtype="0" fill="hold" grpId="1" nodeType="withEffect">
                                  <p:stCondLst>
                                    <p:cond delay="0"/>
                                  </p:stCondLst>
                                  <p:childTnLst>
                                    <p:set>
                                      <p:cBhvr>
                                        <p:cTn id="34" dur="1" fill="hold">
                                          <p:stCondLst>
                                            <p:cond delay="0"/>
                                          </p:stCondLst>
                                        </p:cTn>
                                        <p:tgtEl>
                                          <p:spTgt spid="17"/>
                                        </p:tgtEl>
                                        <p:attrNameLst>
                                          <p:attrName>style.visibility</p:attrName>
                                        </p:attrNameLst>
                                      </p:cBhvr>
                                      <p:to>
                                        <p:strVal val="hidden"/>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33"/>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25"/>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19"/>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xit" presetSubtype="0" fill="hold" grpId="1" nodeType="clickEffect">
                                  <p:stCondLst>
                                    <p:cond delay="0"/>
                                  </p:stCondLst>
                                  <p:childTnLst>
                                    <p:set>
                                      <p:cBhvr>
                                        <p:cTn id="48" dur="1" fill="hold">
                                          <p:stCondLst>
                                            <p:cond delay="0"/>
                                          </p:stCondLst>
                                        </p:cTn>
                                        <p:tgtEl>
                                          <p:spTgt spid="25"/>
                                        </p:tgtEl>
                                        <p:attrNameLst>
                                          <p:attrName>style.visibility</p:attrName>
                                        </p:attrNameLst>
                                      </p:cBhvr>
                                      <p:to>
                                        <p:strVal val="hidden"/>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grpId="0" nodeType="clickEffect">
                                  <p:stCondLst>
                                    <p:cond delay="0"/>
                                  </p:stCondLst>
                                  <p:childTnLst>
                                    <p:set>
                                      <p:cBhvr>
                                        <p:cTn id="52" dur="1" fill="hold">
                                          <p:stCondLst>
                                            <p:cond delay="0"/>
                                          </p:stCondLst>
                                        </p:cTn>
                                        <p:tgtEl>
                                          <p:spTgt spid="34"/>
                                        </p:tgtEl>
                                        <p:attrNameLst>
                                          <p:attrName>style.visibility</p:attrName>
                                        </p:attrNameLst>
                                      </p:cBhvr>
                                      <p:to>
                                        <p:strVal val="visible"/>
                                      </p:to>
                                    </p:set>
                                  </p:childTnLst>
                                </p:cTn>
                              </p:par>
                              <p:par>
                                <p:cTn id="53" presetID="1" presetClass="exit" presetSubtype="0" fill="hold" grpId="1" nodeType="withEffect">
                                  <p:stCondLst>
                                    <p:cond delay="0"/>
                                  </p:stCondLst>
                                  <p:childTnLst>
                                    <p:set>
                                      <p:cBhvr>
                                        <p:cTn id="54" dur="1" fill="hold">
                                          <p:stCondLst>
                                            <p:cond delay="0"/>
                                          </p:stCondLst>
                                        </p:cTn>
                                        <p:tgtEl>
                                          <p:spTgt spid="19"/>
                                        </p:tgtEl>
                                        <p:attrNameLst>
                                          <p:attrName>style.visibility</p:attrName>
                                        </p:attrNameLst>
                                      </p:cBhvr>
                                      <p:to>
                                        <p:strVal val="hidden"/>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26"/>
                                        </p:tgtEl>
                                        <p:attrNameLst>
                                          <p:attrName>style.visibility</p:attrName>
                                        </p:attrNameLst>
                                      </p:cBhvr>
                                      <p:to>
                                        <p:strVal val="visible"/>
                                      </p:to>
                                    </p:set>
                                  </p:childTnLst>
                                </p:cTn>
                              </p:par>
                              <p:par>
                                <p:cTn id="59" presetID="1" presetClass="entr" presetSubtype="0" fill="hold" grpId="0" nodeType="withEffect">
                                  <p:stCondLst>
                                    <p:cond delay="0"/>
                                  </p:stCondLst>
                                  <p:childTnLst>
                                    <p:set>
                                      <p:cBhvr>
                                        <p:cTn id="60" dur="1" fill="hold">
                                          <p:stCondLst>
                                            <p:cond delay="0"/>
                                          </p:stCondLst>
                                        </p:cTn>
                                        <p:tgtEl>
                                          <p:spTgt spid="20"/>
                                        </p:tgtEl>
                                        <p:attrNameLst>
                                          <p:attrName>style.visibility</p:attrName>
                                        </p:attrNameLst>
                                      </p:cBhvr>
                                      <p:to>
                                        <p:strVal val="visible"/>
                                      </p:to>
                                    </p:set>
                                  </p:childTnLst>
                                </p:cTn>
                              </p:par>
                            </p:childTnLst>
                          </p:cTn>
                        </p:par>
                      </p:childTnLst>
                    </p:cTn>
                  </p:par>
                  <p:par>
                    <p:cTn id="61" fill="hold">
                      <p:stCondLst>
                        <p:cond delay="indefinite"/>
                      </p:stCondLst>
                      <p:childTnLst>
                        <p:par>
                          <p:cTn id="62" fill="hold">
                            <p:stCondLst>
                              <p:cond delay="0"/>
                            </p:stCondLst>
                            <p:childTnLst>
                              <p:par>
                                <p:cTn id="63" presetID="1" presetClass="entr" presetSubtype="0" fill="hold" grpId="0" nodeType="clickEffect">
                                  <p:stCondLst>
                                    <p:cond delay="0"/>
                                  </p:stCondLst>
                                  <p:childTnLst>
                                    <p:set>
                                      <p:cBhvr>
                                        <p:cTn id="64" dur="1" fill="hold">
                                          <p:stCondLst>
                                            <p:cond delay="0"/>
                                          </p:stCondLst>
                                        </p:cTn>
                                        <p:tgtEl>
                                          <p:spTgt spid="35"/>
                                        </p:tgtEl>
                                        <p:attrNameLst>
                                          <p:attrName>style.visibility</p:attrName>
                                        </p:attrNameLst>
                                      </p:cBhvr>
                                      <p:to>
                                        <p:strVal val="visible"/>
                                      </p:to>
                                    </p:set>
                                  </p:childTnLst>
                                </p:cTn>
                              </p:par>
                            </p:childTnLst>
                          </p:cTn>
                        </p:par>
                      </p:childTnLst>
                    </p:cTn>
                  </p:par>
                  <p:par>
                    <p:cTn id="65" fill="hold">
                      <p:stCondLst>
                        <p:cond delay="indefinite"/>
                      </p:stCondLst>
                      <p:childTnLst>
                        <p:par>
                          <p:cTn id="66" fill="hold">
                            <p:stCondLst>
                              <p:cond delay="0"/>
                            </p:stCondLst>
                            <p:childTnLst>
                              <p:par>
                                <p:cTn id="67" presetID="1" presetClass="exit" presetSubtype="0" fill="hold" grpId="1" nodeType="clickEffect">
                                  <p:stCondLst>
                                    <p:cond delay="0"/>
                                  </p:stCondLst>
                                  <p:childTnLst>
                                    <p:set>
                                      <p:cBhvr>
                                        <p:cTn id="68" dur="1" fill="hold">
                                          <p:stCondLst>
                                            <p:cond delay="0"/>
                                          </p:stCondLst>
                                        </p:cTn>
                                        <p:tgtEl>
                                          <p:spTgt spid="26"/>
                                        </p:tgtEl>
                                        <p:attrNameLst>
                                          <p:attrName>style.visibility</p:attrName>
                                        </p:attrNameLst>
                                      </p:cBhvr>
                                      <p:to>
                                        <p:strVal val="hidden"/>
                                      </p:to>
                                    </p:set>
                                  </p:childTnLst>
                                </p:cTn>
                              </p:par>
                              <p:par>
                                <p:cTn id="69" presetID="1" presetClass="exit" presetSubtype="0" fill="hold" grpId="1" nodeType="withEffect">
                                  <p:stCondLst>
                                    <p:cond delay="0"/>
                                  </p:stCondLst>
                                  <p:childTnLst>
                                    <p:set>
                                      <p:cBhvr>
                                        <p:cTn id="70" dur="1" fill="hold">
                                          <p:stCondLst>
                                            <p:cond delay="0"/>
                                          </p:stCondLst>
                                        </p:cTn>
                                        <p:tgtEl>
                                          <p:spTgt spid="20"/>
                                        </p:tgtEl>
                                        <p:attrNameLst>
                                          <p:attrName>style.visibility</p:attrName>
                                        </p:attrNameLst>
                                      </p:cBhvr>
                                      <p:to>
                                        <p:strVal val="hidden"/>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grpId="0" nodeType="clickEffect">
                                  <p:stCondLst>
                                    <p:cond delay="0"/>
                                  </p:stCondLst>
                                  <p:childTnLst>
                                    <p:set>
                                      <p:cBhvr>
                                        <p:cTn id="74" dur="1" fill="hold">
                                          <p:stCondLst>
                                            <p:cond delay="0"/>
                                          </p:stCondLst>
                                        </p:cTn>
                                        <p:tgtEl>
                                          <p:spTgt spid="31"/>
                                        </p:tgtEl>
                                        <p:attrNameLst>
                                          <p:attrName>style.visibility</p:attrName>
                                        </p:attrNameLst>
                                      </p:cBhvr>
                                      <p:to>
                                        <p:strVal val="visible"/>
                                      </p:to>
                                    </p:set>
                                  </p:childTnLst>
                                </p:cTn>
                              </p:par>
                              <p:par>
                                <p:cTn id="75" presetID="1" presetClass="entr" presetSubtype="0" fill="hold" grpId="0" nodeType="withEffect">
                                  <p:stCondLst>
                                    <p:cond delay="0"/>
                                  </p:stCondLst>
                                  <p:childTnLst>
                                    <p:set>
                                      <p:cBhvr>
                                        <p:cTn id="76" dur="1" fill="hold">
                                          <p:stCondLst>
                                            <p:cond delay="0"/>
                                          </p:stCondLst>
                                        </p:cTn>
                                        <p:tgtEl>
                                          <p:spTgt spid="24"/>
                                        </p:tgtEl>
                                        <p:attrNameLst>
                                          <p:attrName>style.visibility</p:attrName>
                                        </p:attrNameLst>
                                      </p:cBhvr>
                                      <p:to>
                                        <p:strVal val="visible"/>
                                      </p:to>
                                    </p:set>
                                  </p:childTnLst>
                                </p:cTn>
                              </p:par>
                            </p:childTnLst>
                          </p:cTn>
                        </p:par>
                      </p:childTnLst>
                    </p:cTn>
                  </p:par>
                  <p:par>
                    <p:cTn id="77" fill="hold">
                      <p:stCondLst>
                        <p:cond delay="indefinite"/>
                      </p:stCondLst>
                      <p:childTnLst>
                        <p:par>
                          <p:cTn id="78" fill="hold">
                            <p:stCondLst>
                              <p:cond delay="0"/>
                            </p:stCondLst>
                            <p:childTnLst>
                              <p:par>
                                <p:cTn id="79" presetID="1" presetClass="exit" presetSubtype="0" fill="hold" grpId="1" nodeType="clickEffect">
                                  <p:stCondLst>
                                    <p:cond delay="0"/>
                                  </p:stCondLst>
                                  <p:childTnLst>
                                    <p:set>
                                      <p:cBhvr>
                                        <p:cTn id="80" dur="1" fill="hold">
                                          <p:stCondLst>
                                            <p:cond delay="0"/>
                                          </p:stCondLst>
                                        </p:cTn>
                                        <p:tgtEl>
                                          <p:spTgt spid="24"/>
                                        </p:tgtEl>
                                        <p:attrNameLst>
                                          <p:attrName>style.visibility</p:attrName>
                                        </p:attrNameLst>
                                      </p:cBhvr>
                                      <p:to>
                                        <p:strVal val="hidden"/>
                                      </p:to>
                                    </p:set>
                                  </p:childTnLst>
                                </p:cTn>
                              </p:par>
                              <p:par>
                                <p:cTn id="81" presetID="1" presetClass="exit" presetSubtype="0" fill="hold" grpId="1" nodeType="withEffect">
                                  <p:stCondLst>
                                    <p:cond delay="0"/>
                                  </p:stCondLst>
                                  <p:childTnLst>
                                    <p:set>
                                      <p:cBhvr>
                                        <p:cTn id="82" dur="1" fill="hold">
                                          <p:stCondLst>
                                            <p:cond delay="0"/>
                                          </p:stCondLst>
                                        </p:cTn>
                                        <p:tgtEl>
                                          <p:spTgt spid="31"/>
                                        </p:tgtEl>
                                        <p:attrNameLst>
                                          <p:attrName>style.visibility</p:attrName>
                                        </p:attrNameLst>
                                      </p:cBhvr>
                                      <p:to>
                                        <p:strVal val="hidden"/>
                                      </p:to>
                                    </p:set>
                                  </p:childTnLst>
                                </p:cTn>
                              </p:par>
                            </p:childTnLst>
                          </p:cTn>
                        </p:par>
                      </p:childTnLst>
                    </p:cTn>
                  </p:par>
                  <p:par>
                    <p:cTn id="83" fill="hold">
                      <p:stCondLst>
                        <p:cond delay="indefinite"/>
                      </p:stCondLst>
                      <p:childTnLst>
                        <p:par>
                          <p:cTn id="84" fill="hold">
                            <p:stCondLst>
                              <p:cond delay="0"/>
                            </p:stCondLst>
                            <p:childTnLst>
                              <p:par>
                                <p:cTn id="85" presetID="1" presetClass="entr" presetSubtype="0" fill="hold" grpId="0" nodeType="clickEffect">
                                  <p:stCondLst>
                                    <p:cond delay="0"/>
                                  </p:stCondLst>
                                  <p:childTnLst>
                                    <p:set>
                                      <p:cBhvr>
                                        <p:cTn id="86" dur="1" fill="hold">
                                          <p:stCondLst>
                                            <p:cond delay="0"/>
                                          </p:stCondLst>
                                        </p:cTn>
                                        <p:tgtEl>
                                          <p:spTgt spid="36"/>
                                        </p:tgtEl>
                                        <p:attrNameLst>
                                          <p:attrName>style.visibility</p:attrName>
                                        </p:attrNameLst>
                                      </p:cBhvr>
                                      <p:to>
                                        <p:strVal val="visible"/>
                                      </p:to>
                                    </p:set>
                                  </p:childTnLst>
                                </p:cTn>
                              </p:par>
                            </p:childTnLst>
                          </p:cTn>
                        </p:par>
                      </p:childTnLst>
                    </p:cTn>
                  </p:par>
                  <p:par>
                    <p:cTn id="87" fill="hold">
                      <p:stCondLst>
                        <p:cond delay="indefinite"/>
                      </p:stCondLst>
                      <p:childTnLst>
                        <p:par>
                          <p:cTn id="88" fill="hold">
                            <p:stCondLst>
                              <p:cond delay="0"/>
                            </p:stCondLst>
                            <p:childTnLst>
                              <p:par>
                                <p:cTn id="89" presetID="1" presetClass="entr" presetSubtype="0" fill="hold" grpId="0" nodeType="clickEffect">
                                  <p:stCondLst>
                                    <p:cond delay="0"/>
                                  </p:stCondLst>
                                  <p:childTnLst>
                                    <p:set>
                                      <p:cBhvr>
                                        <p:cTn id="90" dur="1" fill="hold">
                                          <p:stCondLst>
                                            <p:cond delay="0"/>
                                          </p:stCondLst>
                                        </p:cTn>
                                        <p:tgtEl>
                                          <p:spTgt spid="32"/>
                                        </p:tgtEl>
                                        <p:attrNameLst>
                                          <p:attrName>style.visibility</p:attrName>
                                        </p:attrNameLst>
                                      </p:cBhvr>
                                      <p:to>
                                        <p:strVal val="visible"/>
                                      </p:to>
                                    </p:set>
                                  </p:childTnLst>
                                </p:cTn>
                              </p:par>
                              <p:par>
                                <p:cTn id="91" presetID="1" presetClass="entr" presetSubtype="0" fill="hold" grpId="0" nodeType="withEffect">
                                  <p:stCondLst>
                                    <p:cond delay="0"/>
                                  </p:stCondLst>
                                  <p:childTnLst>
                                    <p:set>
                                      <p:cBhvr>
                                        <p:cTn id="92" dur="1" fill="hold">
                                          <p:stCondLst>
                                            <p:cond delay="0"/>
                                          </p:stCondLst>
                                        </p:cTn>
                                        <p:tgtEl>
                                          <p:spTgt spid="22"/>
                                        </p:tgtEl>
                                        <p:attrNameLst>
                                          <p:attrName>style.visibility</p:attrName>
                                        </p:attrNameLst>
                                      </p:cBhvr>
                                      <p:to>
                                        <p:strVal val="visible"/>
                                      </p:to>
                                    </p:set>
                                  </p:childTnLst>
                                </p:cTn>
                              </p:par>
                              <p:par>
                                <p:cTn id="93" presetID="1" presetClass="entr" presetSubtype="0" fill="hold" grpId="0" nodeType="withEffect">
                                  <p:stCondLst>
                                    <p:cond delay="0"/>
                                  </p:stCondLst>
                                  <p:childTnLst>
                                    <p:set>
                                      <p:cBhvr>
                                        <p:cTn id="94" dur="1" fill="hold">
                                          <p:stCondLst>
                                            <p:cond delay="0"/>
                                          </p:stCondLst>
                                        </p:cTn>
                                        <p:tgtEl>
                                          <p:spTgt spid="23"/>
                                        </p:tgtEl>
                                        <p:attrNameLst>
                                          <p:attrName>style.visibility</p:attrName>
                                        </p:attrNameLst>
                                      </p:cBhvr>
                                      <p:to>
                                        <p:strVal val="visible"/>
                                      </p:to>
                                    </p:set>
                                  </p:childTnLst>
                                </p:cTn>
                              </p:par>
                              <p:par>
                                <p:cTn id="95" presetID="1" presetClass="entr" presetSubtype="0" fill="hold" grpId="0" nodeType="withEffect">
                                  <p:stCondLst>
                                    <p:cond delay="0"/>
                                  </p:stCondLst>
                                  <p:childTnLst>
                                    <p:set>
                                      <p:cBhvr>
                                        <p:cTn id="96" dur="1" fill="hold">
                                          <p:stCondLst>
                                            <p:cond delay="0"/>
                                          </p:stCondLst>
                                        </p:cTn>
                                        <p:tgtEl>
                                          <p:spTgt spid="27"/>
                                        </p:tgtEl>
                                        <p:attrNameLst>
                                          <p:attrName>style.visibility</p:attrName>
                                        </p:attrNameLst>
                                      </p:cBhvr>
                                      <p:to>
                                        <p:strVal val="visible"/>
                                      </p:to>
                                    </p:set>
                                  </p:childTnLst>
                                </p:cTn>
                              </p:par>
                              <p:par>
                                <p:cTn id="97" presetID="1" presetClass="entr" presetSubtype="0" fill="hold" grpId="0" nodeType="withEffect">
                                  <p:stCondLst>
                                    <p:cond delay="0"/>
                                  </p:stCondLst>
                                  <p:childTnLst>
                                    <p:set>
                                      <p:cBhvr>
                                        <p:cTn id="98" dur="1" fill="hold">
                                          <p:stCondLst>
                                            <p:cond delay="0"/>
                                          </p:stCondLst>
                                        </p:cTn>
                                        <p:tgtEl>
                                          <p:spTgt spid="28"/>
                                        </p:tgtEl>
                                        <p:attrNameLst>
                                          <p:attrName>style.visibility</p:attrName>
                                        </p:attrNameLst>
                                      </p:cBhvr>
                                      <p:to>
                                        <p:strVal val="visible"/>
                                      </p:to>
                                    </p:set>
                                  </p:childTnLst>
                                </p:cTn>
                              </p:par>
                            </p:childTnLst>
                          </p:cTn>
                        </p:par>
                      </p:childTnLst>
                    </p:cTn>
                  </p:par>
                  <p:par>
                    <p:cTn id="99" fill="hold">
                      <p:stCondLst>
                        <p:cond delay="indefinite"/>
                      </p:stCondLst>
                      <p:childTnLst>
                        <p:par>
                          <p:cTn id="100" fill="hold">
                            <p:stCondLst>
                              <p:cond delay="0"/>
                            </p:stCondLst>
                            <p:childTnLst>
                              <p:par>
                                <p:cTn id="101" presetID="1" presetClass="exit" presetSubtype="0" fill="hold" grpId="1" nodeType="clickEffect">
                                  <p:stCondLst>
                                    <p:cond delay="0"/>
                                  </p:stCondLst>
                                  <p:childTnLst>
                                    <p:set>
                                      <p:cBhvr>
                                        <p:cTn id="102" dur="1" fill="hold">
                                          <p:stCondLst>
                                            <p:cond delay="0"/>
                                          </p:stCondLst>
                                        </p:cTn>
                                        <p:tgtEl>
                                          <p:spTgt spid="32"/>
                                        </p:tgtEl>
                                        <p:attrNameLst>
                                          <p:attrName>style.visibility</p:attrName>
                                        </p:attrNameLst>
                                      </p:cBhvr>
                                      <p:to>
                                        <p:strVal val="hidden"/>
                                      </p:to>
                                    </p:set>
                                  </p:childTnLst>
                                </p:cTn>
                              </p:par>
                              <p:par>
                                <p:cTn id="103" presetID="1" presetClass="exit" presetSubtype="0" fill="hold" grpId="1" nodeType="withEffect">
                                  <p:stCondLst>
                                    <p:cond delay="0"/>
                                  </p:stCondLst>
                                  <p:childTnLst>
                                    <p:set>
                                      <p:cBhvr>
                                        <p:cTn id="104" dur="1" fill="hold">
                                          <p:stCondLst>
                                            <p:cond delay="0"/>
                                          </p:stCondLst>
                                        </p:cTn>
                                        <p:tgtEl>
                                          <p:spTgt spid="22"/>
                                        </p:tgtEl>
                                        <p:attrNameLst>
                                          <p:attrName>style.visibility</p:attrName>
                                        </p:attrNameLst>
                                      </p:cBhvr>
                                      <p:to>
                                        <p:strVal val="hidden"/>
                                      </p:to>
                                    </p:set>
                                  </p:childTnLst>
                                </p:cTn>
                              </p:par>
                              <p:par>
                                <p:cTn id="105" presetID="1" presetClass="exit" presetSubtype="0" fill="hold" grpId="1" nodeType="withEffect">
                                  <p:stCondLst>
                                    <p:cond delay="0"/>
                                  </p:stCondLst>
                                  <p:childTnLst>
                                    <p:set>
                                      <p:cBhvr>
                                        <p:cTn id="106" dur="1" fill="hold">
                                          <p:stCondLst>
                                            <p:cond delay="0"/>
                                          </p:stCondLst>
                                        </p:cTn>
                                        <p:tgtEl>
                                          <p:spTgt spid="23"/>
                                        </p:tgtEl>
                                        <p:attrNameLst>
                                          <p:attrName>style.visibility</p:attrName>
                                        </p:attrNameLst>
                                      </p:cBhvr>
                                      <p:to>
                                        <p:strVal val="hidden"/>
                                      </p:to>
                                    </p:set>
                                  </p:childTnLst>
                                </p:cTn>
                              </p:par>
                              <p:par>
                                <p:cTn id="107" presetID="1" presetClass="exit" presetSubtype="0" fill="hold" grpId="1" nodeType="withEffect">
                                  <p:stCondLst>
                                    <p:cond delay="0"/>
                                  </p:stCondLst>
                                  <p:childTnLst>
                                    <p:set>
                                      <p:cBhvr>
                                        <p:cTn id="108" dur="1" fill="hold">
                                          <p:stCondLst>
                                            <p:cond delay="0"/>
                                          </p:stCondLst>
                                        </p:cTn>
                                        <p:tgtEl>
                                          <p:spTgt spid="27"/>
                                        </p:tgtEl>
                                        <p:attrNameLst>
                                          <p:attrName>style.visibility</p:attrName>
                                        </p:attrNameLst>
                                      </p:cBhvr>
                                      <p:to>
                                        <p:strVal val="hidden"/>
                                      </p:to>
                                    </p:set>
                                  </p:childTnLst>
                                </p:cTn>
                              </p:par>
                              <p:par>
                                <p:cTn id="109" presetID="1" presetClass="exit" presetSubtype="0" fill="hold" grpId="1" nodeType="withEffect">
                                  <p:stCondLst>
                                    <p:cond delay="0"/>
                                  </p:stCondLst>
                                  <p:childTnLst>
                                    <p:set>
                                      <p:cBhvr>
                                        <p:cTn id="110" dur="1" fill="hold">
                                          <p:stCondLst>
                                            <p:cond delay="0"/>
                                          </p:stCondLst>
                                        </p:cTn>
                                        <p:tgtEl>
                                          <p:spTgt spid="28"/>
                                        </p:tgtEl>
                                        <p:attrNameLst>
                                          <p:attrName>style.visibility</p:attrName>
                                        </p:attrNameLst>
                                      </p:cBhvr>
                                      <p:to>
                                        <p:strVal val="hidden"/>
                                      </p:to>
                                    </p:set>
                                  </p:childTnLst>
                                </p:cTn>
                              </p:par>
                            </p:childTnLst>
                          </p:cTn>
                        </p:par>
                      </p:childTnLst>
                    </p:cTn>
                  </p:par>
                  <p:par>
                    <p:cTn id="111" fill="hold">
                      <p:stCondLst>
                        <p:cond delay="indefinite"/>
                      </p:stCondLst>
                      <p:childTnLst>
                        <p:par>
                          <p:cTn id="112" fill="hold">
                            <p:stCondLst>
                              <p:cond delay="0"/>
                            </p:stCondLst>
                            <p:childTnLst>
                              <p:par>
                                <p:cTn id="113" presetID="1" presetClass="entr" presetSubtype="0" fill="hold" nodeType="clickEffect">
                                  <p:stCondLst>
                                    <p:cond delay="0"/>
                                  </p:stCondLst>
                                  <p:childTnLst>
                                    <p:set>
                                      <p:cBhvr>
                                        <p:cTn id="114"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25" grpId="0" animBg="1"/>
      <p:bldP spid="25" grpId="1" animBg="1"/>
      <p:bldP spid="26" grpId="0" animBg="1"/>
      <p:bldP spid="26" grpId="1" animBg="1"/>
      <p:bldP spid="31" grpId="0" animBg="1"/>
      <p:bldP spid="31" grpId="1" animBg="1"/>
      <p:bldP spid="32" grpId="0" animBg="1"/>
      <p:bldP spid="32" grpId="1" animBg="1"/>
      <p:bldP spid="17" grpId="0" animBg="1"/>
      <p:bldP spid="17" grpId="1" animBg="1"/>
      <p:bldP spid="18" grpId="0" animBg="1"/>
      <p:bldP spid="18" grpId="1" animBg="1"/>
      <p:bldP spid="19" grpId="0" animBg="1"/>
      <p:bldP spid="19" grpId="1" animBg="1"/>
      <p:bldP spid="20" grpId="0" animBg="1"/>
      <p:bldP spid="20" grpId="1" animBg="1"/>
      <p:bldP spid="22" grpId="0" animBg="1"/>
      <p:bldP spid="22" grpId="1" animBg="1"/>
      <p:bldP spid="23" grpId="0" animBg="1"/>
      <p:bldP spid="23" grpId="1" animBg="1"/>
      <p:bldP spid="24" grpId="0" animBg="1"/>
      <p:bldP spid="24" grpId="1" animBg="1"/>
      <p:bldP spid="27" grpId="0" animBg="1"/>
      <p:bldP spid="27" grpId="1" animBg="1"/>
      <p:bldP spid="28" grpId="0" animBg="1"/>
      <p:bldP spid="28" grpId="1" animBg="1"/>
      <p:bldP spid="4" grpId="0" animBg="1"/>
      <p:bldP spid="30" grpId="0" animBg="1"/>
      <p:bldP spid="33" grpId="0" animBg="1"/>
      <p:bldP spid="34" grpId="0" animBg="1"/>
      <p:bldP spid="35" grpId="0" animBg="1"/>
      <p:bldP spid="36"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9772043A-C567-4997-B367-69FB15A64C95}"/>
              </a:ext>
            </a:extLst>
          </p:cNvPr>
          <p:cNvSpPr/>
          <p:nvPr/>
        </p:nvSpPr>
        <p:spPr>
          <a:xfrm>
            <a:off x="4437361" y="4081668"/>
            <a:ext cx="444911" cy="769441"/>
          </a:xfrm>
          <a:prstGeom prst="rect">
            <a:avLst/>
          </a:prstGeom>
          <a:noFill/>
        </p:spPr>
        <p:txBody>
          <a:bodyPr wrap="square">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4400" b="0" i="0" u="none" strike="noStrike" kern="1200" cap="none" spc="0" normalizeH="0" baseline="0" noProof="0" dirty="0">
                <a:ln>
                  <a:noFill/>
                </a:ln>
                <a:solidFill>
                  <a:srgbClr val="008000"/>
                </a:solidFill>
                <a:effectLst/>
                <a:uLnTx/>
                <a:uFillTx/>
                <a:latin typeface="Calibri" panose="020F0502020204030204" pitchFamily="34" charset="0"/>
                <a:ea typeface="Times New Roman" panose="02020603050405020304" pitchFamily="18" charset="0"/>
                <a:cs typeface="Calibri" panose="020F0502020204030204" pitchFamily="34" charset="0"/>
                <a:sym typeface="Wingdings" panose="05000000000000000000" pitchFamily="2" charset="2"/>
              </a:rPr>
              <a:t></a:t>
            </a:r>
            <a:endParaRPr kumimoji="0" lang="en-GB" sz="44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p:pic>
        <p:nvPicPr>
          <p:cNvPr id="13" name="Picture 12">
            <a:extLst>
              <a:ext uri="{FF2B5EF4-FFF2-40B4-BE49-F238E27FC236}">
                <a16:creationId xmlns:a16="http://schemas.microsoft.com/office/drawing/2014/main" id="{02EF65C4-0978-449B-862C-906396C42DEF}"/>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4560206" y="4269935"/>
            <a:ext cx="381000" cy="392906"/>
          </a:xfrm>
          <a:prstGeom prst="rect">
            <a:avLst/>
          </a:prstGeom>
        </p:spPr>
      </p:pic>
      <p:sp>
        <p:nvSpPr>
          <p:cNvPr id="3" name="Title 2">
            <a:extLst>
              <a:ext uri="{FF2B5EF4-FFF2-40B4-BE49-F238E27FC236}">
                <a16:creationId xmlns:a16="http://schemas.microsoft.com/office/drawing/2014/main" id="{FB5281B1-E982-4C9F-8D03-F08181160947}"/>
              </a:ext>
            </a:extLst>
          </p:cNvPr>
          <p:cNvSpPr>
            <a:spLocks noGrp="1"/>
          </p:cNvSpPr>
          <p:nvPr>
            <p:ph type="title"/>
          </p:nvPr>
        </p:nvSpPr>
        <p:spPr/>
        <p:txBody>
          <a:bodyPr/>
          <a:lstStyle/>
          <a:p>
            <a:r>
              <a:rPr lang="en-GB" dirty="0"/>
              <a:t>3F-1 Use and understand fraction notation</a:t>
            </a:r>
          </a:p>
        </p:txBody>
      </p:sp>
      <p:pic>
        <p:nvPicPr>
          <p:cNvPr id="4" name="Picture 3">
            <a:extLst>
              <a:ext uri="{FF2B5EF4-FFF2-40B4-BE49-F238E27FC236}">
                <a16:creationId xmlns:a16="http://schemas.microsoft.com/office/drawing/2014/main" id="{17EA40C3-7F33-4D4A-B791-F2F9350A9C87}"/>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1408622" y="2855735"/>
            <a:ext cx="1901372" cy="1986505"/>
          </a:xfrm>
          <a:prstGeom prst="rect">
            <a:avLst/>
          </a:prstGeom>
        </p:spPr>
      </p:pic>
      <p:pic>
        <p:nvPicPr>
          <p:cNvPr id="17" name="Picture 16">
            <a:extLst>
              <a:ext uri="{FF2B5EF4-FFF2-40B4-BE49-F238E27FC236}">
                <a16:creationId xmlns:a16="http://schemas.microsoft.com/office/drawing/2014/main" id="{E1188D26-FBF5-419F-AB9C-D6C0262AE280}"/>
              </a:ext>
            </a:extLst>
          </p:cNvPr>
          <p:cNvPicPr>
            <a:picLocks noChangeAspect="1"/>
          </p:cNvPicPr>
          <p:nvPr/>
        </p:nvPicPr>
        <p:blipFill rotWithShape="1">
          <a:blip r:embed="rId5">
            <a:extLst>
              <a:ext uri="{28A0092B-C50C-407E-A947-70E740481C1C}">
                <a14:useLocalDpi xmlns:a14="http://schemas.microsoft.com/office/drawing/2010/main" val="0"/>
              </a:ext>
            </a:extLst>
          </a:blip>
          <a:srcRect/>
          <a:stretch/>
        </p:blipFill>
        <p:spPr>
          <a:xfrm>
            <a:off x="1285251" y="2864604"/>
            <a:ext cx="2133600" cy="1986505"/>
          </a:xfrm>
          <a:prstGeom prst="rect">
            <a:avLst/>
          </a:prstGeom>
        </p:spPr>
      </p:pic>
      <p:pic>
        <p:nvPicPr>
          <p:cNvPr id="20" name="Picture 19">
            <a:extLst>
              <a:ext uri="{FF2B5EF4-FFF2-40B4-BE49-F238E27FC236}">
                <a16:creationId xmlns:a16="http://schemas.microsoft.com/office/drawing/2014/main" id="{E683B4C6-3C8F-4214-8FFD-B2233AA340BD}"/>
              </a:ext>
            </a:extLst>
          </p:cNvPr>
          <p:cNvPicPr>
            <a:picLocks noChangeAspect="1"/>
          </p:cNvPicPr>
          <p:nvPr/>
        </p:nvPicPr>
        <p:blipFill rotWithShape="1">
          <a:blip r:embed="rId6">
            <a:extLst>
              <a:ext uri="{28A0092B-C50C-407E-A947-70E740481C1C}">
                <a14:useLocalDpi xmlns:a14="http://schemas.microsoft.com/office/drawing/2010/main" val="0"/>
              </a:ext>
            </a:extLst>
          </a:blip>
          <a:srcRect/>
          <a:stretch/>
        </p:blipFill>
        <p:spPr>
          <a:xfrm>
            <a:off x="1408622" y="2855735"/>
            <a:ext cx="2315028" cy="1986505"/>
          </a:xfrm>
          <a:prstGeom prst="rect">
            <a:avLst/>
          </a:prstGeom>
        </p:spPr>
      </p:pic>
      <mc:AlternateContent xmlns:mc="http://schemas.openxmlformats.org/markup-compatibility/2006" xmlns:a14="http://schemas.microsoft.com/office/drawing/2010/main">
        <mc:Choice Requires="a14">
          <p:sp>
            <p:nvSpPr>
              <p:cNvPr id="2" name="Content Placeholder 2">
                <a:extLst>
                  <a:ext uri="{FF2B5EF4-FFF2-40B4-BE49-F238E27FC236}">
                    <a16:creationId xmlns:a16="http://schemas.microsoft.com/office/drawing/2014/main" id="{915B0DF9-FB03-462B-8103-01649E60220A}"/>
                  </a:ext>
                </a:extLst>
              </p:cNvPr>
              <p:cNvSpPr txBox="1">
                <a:spLocks/>
              </p:cNvSpPr>
              <p:nvPr/>
            </p:nvSpPr>
            <p:spPr>
              <a:xfrm>
                <a:off x="6192012" y="1567970"/>
                <a:ext cx="5390389" cy="2057433"/>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Look carefully at each of these representations.  </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Does the representation show </a:t>
                </a:r>
                <a14:m>
                  <m:oMath xmlns:m="http://schemas.openxmlformats.org/officeDocument/2006/math">
                    <m:f>
                      <m:fPr>
                        <m:ctrlP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ctrlPr>
                      </m:fPr>
                      <m:num>
                        <m: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3</m:t>
                        </m:r>
                      </m:num>
                      <m:den>
                        <m: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5</m:t>
                        </m:r>
                      </m:den>
                    </m:f>
                  </m:oMath>
                </a14:m>
                <a:r>
                  <a:rPr kumimoji="0" lang="en-GB" sz="2000" b="0" i="0" u="none" strike="noStrike" kern="1200" cap="none" spc="0" normalizeH="0" baseline="0" noProof="0" dirty="0">
                    <a:ln>
                      <a:noFill/>
                    </a:ln>
                    <a:solidFill>
                      <a:srgbClr val="585858"/>
                    </a:solidFill>
                    <a:effectLst/>
                    <a:uLnTx/>
                    <a:uFillTx/>
                    <a:latin typeface="Arial"/>
                    <a:ea typeface="+mn-ea"/>
                    <a:cs typeface="+mn-cs"/>
                  </a:rPr>
                  <a:t>? </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Can you explain your thinking </a:t>
                </a:r>
                <a:r>
                  <a:rPr kumimoji="0" lang="en-GB" sz="2000" b="0" i="0" u="none" strike="noStrike" kern="1200" cap="none" spc="0" normalizeH="0" baseline="0" noProof="0">
                    <a:ln>
                      <a:noFill/>
                    </a:ln>
                    <a:solidFill>
                      <a:srgbClr val="585858"/>
                    </a:solidFill>
                    <a:effectLst/>
                    <a:uLnTx/>
                    <a:uFillTx/>
                    <a:latin typeface="Arial"/>
                    <a:ea typeface="+mn-ea"/>
                    <a:cs typeface="+mn-cs"/>
                  </a:rPr>
                  <a:t>for each answer?</a:t>
                </a: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mc:Choice>
        <mc:Fallback xmlns="">
          <p:sp>
            <p:nvSpPr>
              <p:cNvPr id="2" name="Content Placeholder 2">
                <a:extLst>
                  <a:ext uri="{FF2B5EF4-FFF2-40B4-BE49-F238E27FC236}">
                    <a16:creationId xmlns:a16="http://schemas.microsoft.com/office/drawing/2014/main" id="{915B0DF9-FB03-462B-8103-01649E60220A}"/>
                  </a:ext>
                </a:extLst>
              </p:cNvPr>
              <p:cNvSpPr txBox="1">
                <a:spLocks noRot="1" noChangeAspect="1" noMove="1" noResize="1" noEditPoints="1" noAdjustHandles="1" noChangeArrowheads="1" noChangeShapeType="1" noTextEdit="1"/>
              </p:cNvSpPr>
              <p:nvPr/>
            </p:nvSpPr>
            <p:spPr>
              <a:xfrm>
                <a:off x="6192012" y="1567970"/>
                <a:ext cx="5390389" cy="2057433"/>
              </a:xfrm>
              <a:prstGeom prst="rect">
                <a:avLst/>
              </a:prstGeom>
              <a:blipFill>
                <a:blip r:embed="rId7"/>
                <a:stretch>
                  <a:fillRect l="-1018" b="-19231"/>
                </a:stretch>
              </a:blipFill>
            </p:spPr>
            <p:txBody>
              <a:bodyPr/>
              <a:lstStyle/>
              <a:p>
                <a:r>
                  <a:rPr lang="en-GB">
                    <a:noFill/>
                  </a:rPr>
                  <a:t> </a:t>
                </a:r>
              </a:p>
            </p:txBody>
          </p:sp>
        </mc:Fallback>
      </mc:AlternateContent>
    </p:spTree>
    <p:extLst>
      <p:ext uri="{BB962C8B-B14F-4D97-AF65-F5344CB8AC3E}">
        <p14:creationId xmlns:p14="http://schemas.microsoft.com/office/powerpoint/2010/main" val="15457554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nodeType="clickEffect">
                                  <p:stCondLst>
                                    <p:cond delay="0"/>
                                  </p:stCondLst>
                                  <p:childTnLst>
                                    <p:animEffect transition="out" filter="fade">
                                      <p:cBhvr>
                                        <p:cTn id="16" dur="500"/>
                                        <p:tgtEl>
                                          <p:spTgt spid="4"/>
                                        </p:tgtEl>
                                      </p:cBhvr>
                                    </p:animEffect>
                                    <p:set>
                                      <p:cBhvr>
                                        <p:cTn id="17" dur="1" fill="hold">
                                          <p:stCondLst>
                                            <p:cond delay="499"/>
                                          </p:stCondLst>
                                        </p:cTn>
                                        <p:tgtEl>
                                          <p:spTgt spid="4"/>
                                        </p:tgtEl>
                                        <p:attrNameLst>
                                          <p:attrName>style.visibility</p:attrName>
                                        </p:attrNameLst>
                                      </p:cBhvr>
                                      <p:to>
                                        <p:strVal val="hidden"/>
                                      </p:to>
                                    </p:set>
                                  </p:childTnLst>
                                </p:cTn>
                              </p:par>
                              <p:par>
                                <p:cTn id="18" presetID="10" presetClass="exit" presetSubtype="0" fill="hold" grpId="1" nodeType="withEffect">
                                  <p:stCondLst>
                                    <p:cond delay="0"/>
                                  </p:stCondLst>
                                  <p:childTnLst>
                                    <p:animEffect transition="out" filter="fade">
                                      <p:cBhvr>
                                        <p:cTn id="19" dur="500"/>
                                        <p:tgtEl>
                                          <p:spTgt spid="12"/>
                                        </p:tgtEl>
                                      </p:cBhvr>
                                    </p:animEffect>
                                    <p:set>
                                      <p:cBhvr>
                                        <p:cTn id="20" dur="1" fill="hold">
                                          <p:stCondLst>
                                            <p:cond delay="499"/>
                                          </p:stCondLst>
                                        </p:cTn>
                                        <p:tgtEl>
                                          <p:spTgt spid="12"/>
                                        </p:tgtEl>
                                        <p:attrNameLst>
                                          <p:attrName>style.visibility</p:attrName>
                                        </p:attrNameLst>
                                      </p:cBhvr>
                                      <p:to>
                                        <p:strVal val="hidden"/>
                                      </p:to>
                                    </p:set>
                                  </p:childTnLst>
                                </p:cTn>
                              </p:par>
                            </p:childTnLst>
                          </p:cTn>
                        </p:par>
                        <p:par>
                          <p:cTn id="21" fill="hold">
                            <p:stCondLst>
                              <p:cond delay="500"/>
                            </p:stCondLst>
                            <p:childTnLst>
                              <p:par>
                                <p:cTn id="22" presetID="10" presetClass="entr" presetSubtype="0" fill="hold" nodeType="afterEffect">
                                  <p:stCondLst>
                                    <p:cond delay="0"/>
                                  </p:stCondLst>
                                  <p:childTnLst>
                                    <p:set>
                                      <p:cBhvr>
                                        <p:cTn id="23" dur="1" fill="hold">
                                          <p:stCondLst>
                                            <p:cond delay="0"/>
                                          </p:stCondLst>
                                        </p:cTn>
                                        <p:tgtEl>
                                          <p:spTgt spid="17"/>
                                        </p:tgtEl>
                                        <p:attrNameLst>
                                          <p:attrName>style.visibility</p:attrName>
                                        </p:attrNameLst>
                                      </p:cBhvr>
                                      <p:to>
                                        <p:strVal val="visible"/>
                                      </p:to>
                                    </p:set>
                                    <p:animEffect transition="in" filter="fade">
                                      <p:cBhvr>
                                        <p:cTn id="24" dur="500"/>
                                        <p:tgtEl>
                                          <p:spTgt spid="17"/>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fade">
                                      <p:cBhvr>
                                        <p:cTn id="29" dur="500"/>
                                        <p:tgtEl>
                                          <p:spTgt spid="13"/>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xit" presetSubtype="0" fill="hold" nodeType="clickEffect">
                                  <p:stCondLst>
                                    <p:cond delay="0"/>
                                  </p:stCondLst>
                                  <p:childTnLst>
                                    <p:animEffect transition="out" filter="fade">
                                      <p:cBhvr>
                                        <p:cTn id="33" dur="500"/>
                                        <p:tgtEl>
                                          <p:spTgt spid="17"/>
                                        </p:tgtEl>
                                      </p:cBhvr>
                                    </p:animEffect>
                                    <p:set>
                                      <p:cBhvr>
                                        <p:cTn id="34" dur="1" fill="hold">
                                          <p:stCondLst>
                                            <p:cond delay="499"/>
                                          </p:stCondLst>
                                        </p:cTn>
                                        <p:tgtEl>
                                          <p:spTgt spid="17"/>
                                        </p:tgtEl>
                                        <p:attrNameLst>
                                          <p:attrName>style.visibility</p:attrName>
                                        </p:attrNameLst>
                                      </p:cBhvr>
                                      <p:to>
                                        <p:strVal val="hidden"/>
                                      </p:to>
                                    </p:set>
                                  </p:childTnLst>
                                </p:cTn>
                              </p:par>
                              <p:par>
                                <p:cTn id="35" presetID="10" presetClass="exit" presetSubtype="0" fill="hold" nodeType="withEffect">
                                  <p:stCondLst>
                                    <p:cond delay="0"/>
                                  </p:stCondLst>
                                  <p:childTnLst>
                                    <p:animEffect transition="out" filter="fade">
                                      <p:cBhvr>
                                        <p:cTn id="36" dur="500"/>
                                        <p:tgtEl>
                                          <p:spTgt spid="13"/>
                                        </p:tgtEl>
                                      </p:cBhvr>
                                    </p:animEffect>
                                    <p:set>
                                      <p:cBhvr>
                                        <p:cTn id="37" dur="1" fill="hold">
                                          <p:stCondLst>
                                            <p:cond delay="499"/>
                                          </p:stCondLst>
                                        </p:cTn>
                                        <p:tgtEl>
                                          <p:spTgt spid="13"/>
                                        </p:tgtEl>
                                        <p:attrNameLst>
                                          <p:attrName>style.visibility</p:attrName>
                                        </p:attrNameLst>
                                      </p:cBhvr>
                                      <p:to>
                                        <p:strVal val="hidden"/>
                                      </p:to>
                                    </p:set>
                                  </p:childTnLst>
                                </p:cTn>
                              </p:par>
                            </p:childTnLst>
                          </p:cTn>
                        </p:par>
                        <p:par>
                          <p:cTn id="38" fill="hold">
                            <p:stCondLst>
                              <p:cond delay="500"/>
                            </p:stCondLst>
                            <p:childTnLst>
                              <p:par>
                                <p:cTn id="39" presetID="10" presetClass="entr" presetSubtype="0" fill="hold" nodeType="afterEffect">
                                  <p:stCondLst>
                                    <p:cond delay="0"/>
                                  </p:stCondLst>
                                  <p:childTnLst>
                                    <p:set>
                                      <p:cBhvr>
                                        <p:cTn id="40" dur="1" fill="hold">
                                          <p:stCondLst>
                                            <p:cond delay="0"/>
                                          </p:stCondLst>
                                        </p:cTn>
                                        <p:tgtEl>
                                          <p:spTgt spid="20"/>
                                        </p:tgtEl>
                                        <p:attrNameLst>
                                          <p:attrName>style.visibility</p:attrName>
                                        </p:attrNameLst>
                                      </p:cBhvr>
                                      <p:to>
                                        <p:strVal val="visible"/>
                                      </p:to>
                                    </p:set>
                                    <p:animEffect transition="in" filter="fade">
                                      <p:cBhvr>
                                        <p:cTn id="41" dur="500"/>
                                        <p:tgtEl>
                                          <p:spTgt spid="20"/>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nodeType="clickEffect">
                                  <p:stCondLst>
                                    <p:cond delay="0"/>
                                  </p:stCondLst>
                                  <p:childTnLst>
                                    <p:set>
                                      <p:cBhvr>
                                        <p:cTn id="45" dur="1" fill="hold">
                                          <p:stCondLst>
                                            <p:cond delay="0"/>
                                          </p:stCondLst>
                                        </p:cTn>
                                        <p:tgtEl>
                                          <p:spTgt spid="13"/>
                                        </p:tgtEl>
                                        <p:attrNameLst>
                                          <p:attrName>style.visibility</p:attrName>
                                        </p:attrNameLst>
                                      </p:cBhvr>
                                      <p:to>
                                        <p:strVal val="visible"/>
                                      </p:to>
                                    </p:set>
                                    <p:animEffect transition="in" filter="fade">
                                      <p:cBhvr>
                                        <p:cTn id="46"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2" grpId="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39284825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8991334-8A70-48AF-881D-6FD7774AEFA6}"/>
              </a:ext>
            </a:extLst>
          </p:cNvPr>
          <p:cNvSpPr>
            <a:spLocks noGrp="1"/>
          </p:cNvSpPr>
          <p:nvPr>
            <p:ph type="title"/>
          </p:nvPr>
        </p:nvSpPr>
        <p:spPr/>
        <p:txBody>
          <a:bodyPr/>
          <a:lstStyle/>
          <a:p>
            <a:r>
              <a:rPr lang="en-GB" sz="2400" dirty="0"/>
              <a:t>3F-1: Linked mastery PD materials</a:t>
            </a:r>
          </a:p>
        </p:txBody>
      </p:sp>
      <p:sp>
        <p:nvSpPr>
          <p:cNvPr id="4" name="Content Placeholder 3">
            <a:extLst>
              <a:ext uri="{FF2B5EF4-FFF2-40B4-BE49-F238E27FC236}">
                <a16:creationId xmlns:a16="http://schemas.microsoft.com/office/drawing/2014/main" id="{9A2B523A-5217-4E14-A117-6AB90CAD1228}"/>
              </a:ext>
            </a:extLst>
          </p:cNvPr>
          <p:cNvSpPr>
            <a:spLocks noGrp="1"/>
          </p:cNvSpPr>
          <p:nvPr>
            <p:ph sz="half" idx="2"/>
          </p:nvPr>
        </p:nvSpPr>
        <p:spPr/>
        <p:txBody>
          <a:bodyPr>
            <a:normAutofit fontScale="92500"/>
          </a:bodyPr>
          <a:lstStyle/>
          <a:p>
            <a:pPr marL="257175" indent="-257175">
              <a:lnSpc>
                <a:spcPct val="120000"/>
              </a:lnSpc>
              <a:buFont typeface="Arial" panose="020B0604020202020204" pitchFamily="34" charset="0"/>
              <a:buChar char="•"/>
            </a:pPr>
            <a:r>
              <a:rPr lang="en-GB" sz="2000" dirty="0"/>
              <a:t>Additional pedagogical subject knowledge support can be found in the following Mastery Professional Development materials:</a:t>
            </a:r>
          </a:p>
          <a:p>
            <a:pPr marL="585781" lvl="1" indent="-285750">
              <a:lnSpc>
                <a:spcPct val="120000"/>
              </a:lnSpc>
            </a:pPr>
            <a:r>
              <a:rPr lang="en-GB" sz="1600" dirty="0">
                <a:hlinkClick r:id="rId3"/>
              </a:rPr>
              <a:t>3.1 Preparing for fractions: the part–whole relationship </a:t>
            </a:r>
            <a:endParaRPr lang="en-GB" sz="1600" dirty="0"/>
          </a:p>
          <a:p>
            <a:pPr marL="585781" lvl="1" indent="-285750">
              <a:lnSpc>
                <a:spcPct val="120000"/>
              </a:lnSpc>
            </a:pPr>
            <a:r>
              <a:rPr lang="en-GB" sz="1600" dirty="0">
                <a:solidFill>
                  <a:srgbClr val="0D0D0D"/>
                </a:solidFill>
                <a:effectLst/>
                <a:latin typeface="Arial" panose="020B0604020202020204" pitchFamily="34" charset="0"/>
                <a:ea typeface="Times New Roman" panose="02020603050405020304" pitchFamily="18" charset="0"/>
                <a:cs typeface="Times New Roman" panose="02020603050405020304" pitchFamily="18" charset="0"/>
                <a:hlinkClick r:id="rId4"/>
              </a:rPr>
              <a:t>3.2 Unit fractions: identifying, representing and comparing </a:t>
            </a:r>
            <a:endParaRPr lang="en-GB" sz="1600" dirty="0">
              <a:solidFill>
                <a:srgbClr val="0D0D0D"/>
              </a:solidFill>
              <a:effectLst/>
              <a:latin typeface="Arial" panose="020B0604020202020204" pitchFamily="34" charset="0"/>
              <a:ea typeface="Times New Roman" panose="02020603050405020304" pitchFamily="18" charset="0"/>
              <a:cs typeface="Times New Roman" panose="02020603050405020304" pitchFamily="18" charset="0"/>
            </a:endParaRPr>
          </a:p>
          <a:p>
            <a:pPr marL="585781" lvl="1" indent="-285750">
              <a:lnSpc>
                <a:spcPct val="120000"/>
              </a:lnSpc>
            </a:pPr>
            <a:r>
              <a:rPr lang="en-GB" sz="1600" dirty="0">
                <a:solidFill>
                  <a:srgbClr val="0D0D0D"/>
                </a:solidFill>
                <a:effectLst/>
                <a:latin typeface="Arial" panose="020B0604020202020204" pitchFamily="34" charset="0"/>
                <a:ea typeface="Times New Roman" panose="02020603050405020304" pitchFamily="18" charset="0"/>
                <a:cs typeface="Times New Roman" panose="02020603050405020304" pitchFamily="18" charset="0"/>
                <a:hlinkClick r:id="rId5"/>
              </a:rPr>
              <a:t>3.3 Non-unit fractions: identifying, representing and comparing</a:t>
            </a:r>
            <a:endParaRPr lang="en-GB" sz="1600" dirty="0"/>
          </a:p>
          <a:p>
            <a:pPr marL="257175" indent="-257175">
              <a:lnSpc>
                <a:spcPct val="120000"/>
              </a:lnSpc>
              <a:buFont typeface="Arial" panose="020B0604020202020204" pitchFamily="34" charset="0"/>
              <a:buChar char="•"/>
            </a:pPr>
            <a:r>
              <a:rPr lang="en-GB" sz="2000" dirty="0"/>
              <a:t>Several of the activity slides have been taken from these materials.</a:t>
            </a:r>
          </a:p>
          <a:p>
            <a:endParaRPr lang="en-GB" dirty="0"/>
          </a:p>
        </p:txBody>
      </p:sp>
      <p:pic>
        <p:nvPicPr>
          <p:cNvPr id="5" name="Picture 4">
            <a:extLst>
              <a:ext uri="{FF2B5EF4-FFF2-40B4-BE49-F238E27FC236}">
                <a16:creationId xmlns:a16="http://schemas.microsoft.com/office/drawing/2014/main" id="{47B511FA-6CE5-4EF2-96F1-7DE942406DE5}"/>
              </a:ext>
            </a:extLst>
          </p:cNvPr>
          <p:cNvPicPr>
            <a:picLocks noChangeAspect="1"/>
          </p:cNvPicPr>
          <p:nvPr/>
        </p:nvPicPr>
        <p:blipFill>
          <a:blip r:embed="rId6"/>
          <a:stretch>
            <a:fillRect/>
          </a:stretch>
        </p:blipFill>
        <p:spPr>
          <a:xfrm>
            <a:off x="966906" y="1180597"/>
            <a:ext cx="1757326" cy="2476631"/>
          </a:xfrm>
          <a:prstGeom prst="rect">
            <a:avLst/>
          </a:prstGeom>
          <a:ln>
            <a:solidFill>
              <a:schemeClr val="accent1"/>
            </a:solidFill>
          </a:ln>
        </p:spPr>
      </p:pic>
      <p:pic>
        <p:nvPicPr>
          <p:cNvPr id="8" name="Picture 7">
            <a:extLst>
              <a:ext uri="{FF2B5EF4-FFF2-40B4-BE49-F238E27FC236}">
                <a16:creationId xmlns:a16="http://schemas.microsoft.com/office/drawing/2014/main" id="{B620C280-4C78-4853-9B70-EF28917D5BCC}"/>
              </a:ext>
            </a:extLst>
          </p:cNvPr>
          <p:cNvPicPr>
            <a:picLocks noChangeAspect="1"/>
          </p:cNvPicPr>
          <p:nvPr/>
        </p:nvPicPr>
        <p:blipFill>
          <a:blip r:embed="rId7"/>
          <a:stretch>
            <a:fillRect/>
          </a:stretch>
        </p:blipFill>
        <p:spPr>
          <a:xfrm>
            <a:off x="3456203" y="1180597"/>
            <a:ext cx="1759089" cy="2474453"/>
          </a:xfrm>
          <a:prstGeom prst="rect">
            <a:avLst/>
          </a:prstGeom>
          <a:ln>
            <a:solidFill>
              <a:schemeClr val="accent1"/>
            </a:solidFill>
          </a:ln>
        </p:spPr>
      </p:pic>
      <p:pic>
        <p:nvPicPr>
          <p:cNvPr id="11" name="Picture 10">
            <a:extLst>
              <a:ext uri="{FF2B5EF4-FFF2-40B4-BE49-F238E27FC236}">
                <a16:creationId xmlns:a16="http://schemas.microsoft.com/office/drawing/2014/main" id="{3F4BEACD-4256-48E6-A0E0-1473DE44C1CE}"/>
              </a:ext>
            </a:extLst>
          </p:cNvPr>
          <p:cNvPicPr>
            <a:picLocks noChangeAspect="1"/>
          </p:cNvPicPr>
          <p:nvPr/>
        </p:nvPicPr>
        <p:blipFill>
          <a:blip r:embed="rId8"/>
          <a:stretch>
            <a:fillRect/>
          </a:stretch>
        </p:blipFill>
        <p:spPr>
          <a:xfrm>
            <a:off x="2322728" y="3951694"/>
            <a:ext cx="1759089" cy="2475646"/>
          </a:xfrm>
          <a:prstGeom prst="rect">
            <a:avLst/>
          </a:prstGeom>
          <a:ln>
            <a:solidFill>
              <a:schemeClr val="accent1"/>
            </a:solidFill>
          </a:ln>
        </p:spPr>
      </p:pic>
    </p:spTree>
    <p:extLst>
      <p:ext uri="{BB962C8B-B14F-4D97-AF65-F5344CB8AC3E}">
        <p14:creationId xmlns:p14="http://schemas.microsoft.com/office/powerpoint/2010/main" val="221272430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6">
            <a:extLst>
              <a:ext uri="{FF2B5EF4-FFF2-40B4-BE49-F238E27FC236}">
                <a16:creationId xmlns:a16="http://schemas.microsoft.com/office/drawing/2014/main" id="{E115D674-816B-40BE-BE2D-A36D9440E3D5}"/>
              </a:ext>
            </a:extLst>
          </p:cNvPr>
          <p:cNvSpPr txBox="1"/>
          <p:nvPr/>
        </p:nvSpPr>
        <p:spPr>
          <a:xfrm>
            <a:off x="624108" y="2776867"/>
            <a:ext cx="2639441" cy="646331"/>
          </a:xfrm>
          <a:prstGeom prst="rect">
            <a:avLst/>
          </a:prstGeom>
          <a:noFill/>
        </p:spPr>
        <p:txBody>
          <a:bodyPr wrap="square">
            <a:spAutoFit/>
          </a:bodyPr>
          <a:lstStyle/>
          <a:p>
            <a:pPr algn="ctr">
              <a:buNone/>
            </a:pPr>
            <a:r>
              <a:rPr lang="en-GB" sz="1200" b="1" dirty="0">
                <a:solidFill>
                  <a:schemeClr val="bg2"/>
                </a:solidFill>
              </a:rPr>
              <a:t>Divide and describe the same whole when divided into differing numbers of equal parts</a:t>
            </a:r>
          </a:p>
        </p:txBody>
      </p:sp>
      <p:sp>
        <p:nvSpPr>
          <p:cNvPr id="18" name="TextBox 17">
            <a:extLst>
              <a:ext uri="{FF2B5EF4-FFF2-40B4-BE49-F238E27FC236}">
                <a16:creationId xmlns:a16="http://schemas.microsoft.com/office/drawing/2014/main" id="{1BA6CC45-C6AB-4225-9D7A-34FA42058A1B}"/>
              </a:ext>
            </a:extLst>
          </p:cNvPr>
          <p:cNvSpPr txBox="1"/>
          <p:nvPr/>
        </p:nvSpPr>
        <p:spPr>
          <a:xfrm>
            <a:off x="3301632" y="2776867"/>
            <a:ext cx="2775254" cy="646331"/>
          </a:xfrm>
          <a:prstGeom prst="rect">
            <a:avLst/>
          </a:prstGeom>
          <a:noFill/>
        </p:spPr>
        <p:txBody>
          <a:bodyPr wrap="square">
            <a:spAutoFit/>
          </a:bodyPr>
          <a:lstStyle/>
          <a:p>
            <a:pPr algn="ctr">
              <a:buNone/>
            </a:pPr>
            <a:r>
              <a:rPr lang="en-GB" sz="1200" b="1" dirty="0">
                <a:solidFill>
                  <a:schemeClr val="bg2"/>
                </a:solidFill>
              </a:rPr>
              <a:t>Understand fraction notation to represent a relationship between part and whole</a:t>
            </a:r>
          </a:p>
        </p:txBody>
      </p:sp>
      <p:sp>
        <p:nvSpPr>
          <p:cNvPr id="19" name="TextBox 18">
            <a:extLst>
              <a:ext uri="{FF2B5EF4-FFF2-40B4-BE49-F238E27FC236}">
                <a16:creationId xmlns:a16="http://schemas.microsoft.com/office/drawing/2014/main" id="{7A11DA71-F29F-4737-95D4-270645A4DFA8}"/>
              </a:ext>
            </a:extLst>
          </p:cNvPr>
          <p:cNvSpPr txBox="1"/>
          <p:nvPr/>
        </p:nvSpPr>
        <p:spPr>
          <a:xfrm>
            <a:off x="6115115" y="2776867"/>
            <a:ext cx="2796496" cy="461665"/>
          </a:xfrm>
          <a:prstGeom prst="rect">
            <a:avLst/>
          </a:prstGeom>
          <a:noFill/>
        </p:spPr>
        <p:txBody>
          <a:bodyPr wrap="square">
            <a:spAutoFit/>
          </a:bodyPr>
          <a:lstStyle/>
          <a:p>
            <a:pPr algn="ctr">
              <a:buNone/>
            </a:pPr>
            <a:r>
              <a:rPr lang="en-GB" sz="1200" b="1" dirty="0">
                <a:solidFill>
                  <a:schemeClr val="bg2"/>
                </a:solidFill>
              </a:rPr>
              <a:t>Begin to use and understand the terms ‘numerator’ and ‘denominator’</a:t>
            </a:r>
          </a:p>
        </p:txBody>
      </p:sp>
      <p:sp>
        <p:nvSpPr>
          <p:cNvPr id="20" name="TextBox 19">
            <a:extLst>
              <a:ext uri="{FF2B5EF4-FFF2-40B4-BE49-F238E27FC236}">
                <a16:creationId xmlns:a16="http://schemas.microsoft.com/office/drawing/2014/main" id="{3AA6ABDE-FF4D-4EEB-9C0C-AF3E8CFAE2CE}"/>
              </a:ext>
            </a:extLst>
          </p:cNvPr>
          <p:cNvSpPr txBox="1"/>
          <p:nvPr/>
        </p:nvSpPr>
        <p:spPr>
          <a:xfrm>
            <a:off x="8911612" y="2776867"/>
            <a:ext cx="2656280" cy="646331"/>
          </a:xfrm>
          <a:prstGeom prst="rect">
            <a:avLst/>
          </a:prstGeom>
          <a:noFill/>
        </p:spPr>
        <p:txBody>
          <a:bodyPr wrap="square">
            <a:spAutoFit/>
          </a:bodyPr>
          <a:lstStyle/>
          <a:p>
            <a:pPr algn="ctr">
              <a:buNone/>
            </a:pPr>
            <a:r>
              <a:rPr lang="en-GB" sz="1200" b="1" dirty="0">
                <a:solidFill>
                  <a:schemeClr val="bg2"/>
                </a:solidFill>
              </a:rPr>
              <a:t>Name unit fractions and match them with the fraction notation and a representation</a:t>
            </a:r>
          </a:p>
        </p:txBody>
      </p:sp>
      <p:sp>
        <p:nvSpPr>
          <p:cNvPr id="22" name="TextBox 21">
            <a:extLst>
              <a:ext uri="{FF2B5EF4-FFF2-40B4-BE49-F238E27FC236}">
                <a16:creationId xmlns:a16="http://schemas.microsoft.com/office/drawing/2014/main" id="{A341CA2D-AE21-44BD-9133-374D21FD293C}"/>
              </a:ext>
            </a:extLst>
          </p:cNvPr>
          <p:cNvSpPr txBox="1"/>
          <p:nvPr/>
        </p:nvSpPr>
        <p:spPr>
          <a:xfrm>
            <a:off x="624108" y="5012966"/>
            <a:ext cx="2639441" cy="461665"/>
          </a:xfrm>
          <a:prstGeom prst="rect">
            <a:avLst/>
          </a:prstGeom>
          <a:noFill/>
        </p:spPr>
        <p:txBody>
          <a:bodyPr wrap="square">
            <a:spAutoFit/>
          </a:bodyPr>
          <a:lstStyle/>
          <a:p>
            <a:pPr algn="ctr">
              <a:buNone/>
            </a:pPr>
            <a:r>
              <a:rPr lang="en-GB" sz="1200" b="1" dirty="0">
                <a:solidFill>
                  <a:schemeClr val="bg2"/>
                </a:solidFill>
              </a:rPr>
              <a:t>Embed previous fraction work using a linear model</a:t>
            </a:r>
          </a:p>
        </p:txBody>
      </p:sp>
      <p:sp>
        <p:nvSpPr>
          <p:cNvPr id="23" name="TextBox 22">
            <a:extLst>
              <a:ext uri="{FF2B5EF4-FFF2-40B4-BE49-F238E27FC236}">
                <a16:creationId xmlns:a16="http://schemas.microsoft.com/office/drawing/2014/main" id="{31AA011F-8C58-4BF8-8988-B7A19D1F50F0}"/>
              </a:ext>
            </a:extLst>
          </p:cNvPr>
          <p:cNvSpPr txBox="1"/>
          <p:nvPr/>
        </p:nvSpPr>
        <p:spPr>
          <a:xfrm>
            <a:off x="3301632" y="5012966"/>
            <a:ext cx="2775254" cy="461665"/>
          </a:xfrm>
          <a:prstGeom prst="rect">
            <a:avLst/>
          </a:prstGeom>
          <a:noFill/>
        </p:spPr>
        <p:txBody>
          <a:bodyPr wrap="square">
            <a:spAutoFit/>
          </a:bodyPr>
          <a:lstStyle/>
          <a:p>
            <a:pPr algn="ctr">
              <a:buNone/>
            </a:pPr>
            <a:r>
              <a:rPr lang="en-GB" sz="1200" b="1" dirty="0">
                <a:solidFill>
                  <a:schemeClr val="bg2"/>
                </a:solidFill>
              </a:rPr>
              <a:t>Assign unit fraction names and notation to 3D representations</a:t>
            </a:r>
          </a:p>
        </p:txBody>
      </p:sp>
      <p:sp>
        <p:nvSpPr>
          <p:cNvPr id="24" name="TextBox 23">
            <a:extLst>
              <a:ext uri="{FF2B5EF4-FFF2-40B4-BE49-F238E27FC236}">
                <a16:creationId xmlns:a16="http://schemas.microsoft.com/office/drawing/2014/main" id="{98046C1E-6A45-495C-8A53-012D69118FE6}"/>
              </a:ext>
            </a:extLst>
          </p:cNvPr>
          <p:cNvSpPr txBox="1"/>
          <p:nvPr/>
        </p:nvSpPr>
        <p:spPr>
          <a:xfrm>
            <a:off x="6115115" y="5012966"/>
            <a:ext cx="2796496" cy="461665"/>
          </a:xfrm>
          <a:prstGeom prst="rect">
            <a:avLst/>
          </a:prstGeom>
          <a:noFill/>
        </p:spPr>
        <p:txBody>
          <a:bodyPr wrap="square">
            <a:spAutoFit/>
          </a:bodyPr>
          <a:lstStyle/>
          <a:p>
            <a:pPr algn="ctr">
              <a:buNone/>
            </a:pPr>
            <a:r>
              <a:rPr lang="en-GB" sz="1200" b="1" dirty="0">
                <a:solidFill>
                  <a:schemeClr val="bg2"/>
                </a:solidFill>
              </a:rPr>
              <a:t>Assign unit fraction names and notation to equal parts of quantities</a:t>
            </a:r>
          </a:p>
        </p:txBody>
      </p:sp>
      <p:sp>
        <p:nvSpPr>
          <p:cNvPr id="26" name="Title 25">
            <a:extLst>
              <a:ext uri="{FF2B5EF4-FFF2-40B4-BE49-F238E27FC236}">
                <a16:creationId xmlns:a16="http://schemas.microsoft.com/office/drawing/2014/main" id="{A2D37910-C94C-4F05-BD00-4984628B1146}"/>
              </a:ext>
            </a:extLst>
          </p:cNvPr>
          <p:cNvSpPr>
            <a:spLocks noGrp="1"/>
          </p:cNvSpPr>
          <p:nvPr>
            <p:ph type="title"/>
          </p:nvPr>
        </p:nvSpPr>
        <p:spPr/>
        <p:txBody>
          <a:bodyPr/>
          <a:lstStyle/>
          <a:p>
            <a:r>
              <a:rPr lang="en-GB" sz="2400" dirty="0"/>
              <a:t>3F-1 Linked video lessons</a:t>
            </a:r>
          </a:p>
        </p:txBody>
      </p:sp>
      <p:sp>
        <p:nvSpPr>
          <p:cNvPr id="30" name="TextBox 29">
            <a:extLst>
              <a:ext uri="{FF2B5EF4-FFF2-40B4-BE49-F238E27FC236}">
                <a16:creationId xmlns:a16="http://schemas.microsoft.com/office/drawing/2014/main" id="{30E517DC-57DB-41D1-AB1B-DF052133A7B6}"/>
              </a:ext>
            </a:extLst>
          </p:cNvPr>
          <p:cNvSpPr txBox="1"/>
          <p:nvPr/>
        </p:nvSpPr>
        <p:spPr>
          <a:xfrm>
            <a:off x="624108" y="969155"/>
            <a:ext cx="7297324" cy="338554"/>
          </a:xfrm>
          <a:prstGeom prst="rect">
            <a:avLst/>
          </a:prstGeom>
          <a:noFill/>
        </p:spPr>
        <p:txBody>
          <a:bodyPr wrap="square">
            <a:spAutoFit/>
          </a:bodyPr>
          <a:lstStyle/>
          <a:p>
            <a:pPr>
              <a:buNone/>
            </a:pPr>
            <a:r>
              <a:rPr lang="en-GB" sz="1600" b="1" dirty="0">
                <a:solidFill>
                  <a:schemeClr val="bg2"/>
                </a:solidFill>
                <a:latin typeface="Arial" panose="020B0604020202020204" pitchFamily="34" charset="0"/>
                <a:cs typeface="Arial" panose="020B0604020202020204" pitchFamily="34" charset="0"/>
                <a:hlinkClick r:id="rId3"/>
              </a:rPr>
              <a:t>Lower Key Stage 2 Fractions 2</a:t>
            </a:r>
            <a:endParaRPr lang="en-GB" sz="1600" b="1" dirty="0">
              <a:solidFill>
                <a:schemeClr val="bg2"/>
              </a:solidFill>
              <a:latin typeface="Arial" panose="020B0604020202020204" pitchFamily="34" charset="0"/>
              <a:cs typeface="Arial" panose="020B0604020202020204" pitchFamily="34" charset="0"/>
            </a:endParaRPr>
          </a:p>
        </p:txBody>
      </p:sp>
      <p:pic>
        <p:nvPicPr>
          <p:cNvPr id="7" name="Picture 6" descr="A picture containing food, drawing&#10;&#10;Description automatically generated">
            <a:extLst>
              <a:ext uri="{FF2B5EF4-FFF2-40B4-BE49-F238E27FC236}">
                <a16:creationId xmlns:a16="http://schemas.microsoft.com/office/drawing/2014/main" id="{4079B497-52DA-466A-8112-8AAC0790CBC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84059" y="1349200"/>
            <a:ext cx="1983876" cy="1116000"/>
          </a:xfrm>
          <a:prstGeom prst="rect">
            <a:avLst/>
          </a:prstGeom>
        </p:spPr>
      </p:pic>
      <p:pic>
        <p:nvPicPr>
          <p:cNvPr id="8" name="Picture 7" descr="A picture containing clock&#10;&#10;Description automatically generated">
            <a:extLst>
              <a:ext uri="{FF2B5EF4-FFF2-40B4-BE49-F238E27FC236}">
                <a16:creationId xmlns:a16="http://schemas.microsoft.com/office/drawing/2014/main" id="{5348A871-1BB3-4F7F-A855-86901D7F1B17}"/>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659957" y="1339958"/>
            <a:ext cx="1983876" cy="1116000"/>
          </a:xfrm>
          <a:prstGeom prst="rect">
            <a:avLst/>
          </a:prstGeom>
        </p:spPr>
      </p:pic>
      <p:pic>
        <p:nvPicPr>
          <p:cNvPr id="9" name="Picture 8" descr="A close up of a sign&#10;&#10;Description automatically generated">
            <a:extLst>
              <a:ext uri="{FF2B5EF4-FFF2-40B4-BE49-F238E27FC236}">
                <a16:creationId xmlns:a16="http://schemas.microsoft.com/office/drawing/2014/main" id="{28CE3CB6-B106-4481-897E-6B5EA7EFEB72}"/>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521239" y="1349200"/>
            <a:ext cx="1983876" cy="1116000"/>
          </a:xfrm>
          <a:prstGeom prst="rect">
            <a:avLst/>
          </a:prstGeom>
        </p:spPr>
      </p:pic>
      <p:pic>
        <p:nvPicPr>
          <p:cNvPr id="10" name="Picture 9" descr="A screenshot of a cell phone&#10;&#10;Description automatically generated">
            <a:extLst>
              <a:ext uri="{FF2B5EF4-FFF2-40B4-BE49-F238E27FC236}">
                <a16:creationId xmlns:a16="http://schemas.microsoft.com/office/drawing/2014/main" id="{568AC612-0222-42A6-BA6F-14A8A373058C}"/>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9216108" y="1339958"/>
            <a:ext cx="1983876" cy="1116000"/>
          </a:xfrm>
          <a:prstGeom prst="rect">
            <a:avLst/>
          </a:prstGeom>
        </p:spPr>
      </p:pic>
      <p:pic>
        <p:nvPicPr>
          <p:cNvPr id="11" name="Picture 10" descr="A picture containing clock, drawing&#10;&#10;Description automatically generated">
            <a:extLst>
              <a:ext uri="{FF2B5EF4-FFF2-40B4-BE49-F238E27FC236}">
                <a16:creationId xmlns:a16="http://schemas.microsoft.com/office/drawing/2014/main" id="{116E6703-AA57-4A17-9EAF-3FEBEB769A70}"/>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884059" y="3744107"/>
            <a:ext cx="1983876" cy="1116000"/>
          </a:xfrm>
          <a:prstGeom prst="rect">
            <a:avLst/>
          </a:prstGeom>
        </p:spPr>
      </p:pic>
      <p:pic>
        <p:nvPicPr>
          <p:cNvPr id="12" name="Picture 11" descr="A picture containing drawing&#10;&#10;Description automatically generated">
            <a:extLst>
              <a:ext uri="{FF2B5EF4-FFF2-40B4-BE49-F238E27FC236}">
                <a16:creationId xmlns:a16="http://schemas.microsoft.com/office/drawing/2014/main" id="{6C1FF14C-B328-4973-BA0C-BE3D1A38CA64}"/>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3659957" y="3744107"/>
            <a:ext cx="1983876" cy="1116000"/>
          </a:xfrm>
          <a:prstGeom prst="rect">
            <a:avLst/>
          </a:prstGeom>
        </p:spPr>
      </p:pic>
      <p:pic>
        <p:nvPicPr>
          <p:cNvPr id="13" name="Picture 12" descr="A picture containing device&#10;&#10;Description automatically generated">
            <a:extLst>
              <a:ext uri="{FF2B5EF4-FFF2-40B4-BE49-F238E27FC236}">
                <a16:creationId xmlns:a16="http://schemas.microsoft.com/office/drawing/2014/main" id="{0E7D28D2-B2BC-4A5A-9A79-C9BCAB12A9F2}"/>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6521239" y="3744107"/>
            <a:ext cx="1983876" cy="1116000"/>
          </a:xfrm>
          <a:prstGeom prst="rect">
            <a:avLst/>
          </a:prstGeom>
        </p:spPr>
      </p:pic>
      <p:pic>
        <p:nvPicPr>
          <p:cNvPr id="2" name="Picture 1" descr="A picture containing device&#10;&#10;Description automatically generated">
            <a:extLst>
              <a:ext uri="{FF2B5EF4-FFF2-40B4-BE49-F238E27FC236}">
                <a16:creationId xmlns:a16="http://schemas.microsoft.com/office/drawing/2014/main" id="{22B8D039-7551-4814-BBD2-D23B1ED327FF}"/>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3906698" y="5580789"/>
            <a:ext cx="1984248" cy="1116000"/>
          </a:xfrm>
          <a:prstGeom prst="rect">
            <a:avLst/>
          </a:prstGeom>
        </p:spPr>
      </p:pic>
      <p:sp>
        <p:nvSpPr>
          <p:cNvPr id="3" name="TextBox 2">
            <a:extLst>
              <a:ext uri="{FF2B5EF4-FFF2-40B4-BE49-F238E27FC236}">
                <a16:creationId xmlns:a16="http://schemas.microsoft.com/office/drawing/2014/main" id="{E8BD2837-1474-4DDD-AA59-ECD5EE67349D}"/>
              </a:ext>
            </a:extLst>
          </p:cNvPr>
          <p:cNvSpPr txBox="1"/>
          <p:nvPr/>
        </p:nvSpPr>
        <p:spPr>
          <a:xfrm>
            <a:off x="5890946" y="5965675"/>
            <a:ext cx="2796496" cy="461665"/>
          </a:xfrm>
          <a:prstGeom prst="rect">
            <a:avLst/>
          </a:prstGeom>
          <a:noFill/>
        </p:spPr>
        <p:txBody>
          <a:bodyPr wrap="square">
            <a:spAutoFit/>
          </a:bodyPr>
          <a:lstStyle/>
          <a:p>
            <a:pPr algn="ctr">
              <a:buNone/>
            </a:pPr>
            <a:r>
              <a:rPr lang="en-GB" sz="1200" b="1" dirty="0">
                <a:solidFill>
                  <a:schemeClr val="bg2"/>
                </a:solidFill>
              </a:rPr>
              <a:t>Reason about non-unit fractions in different contexts</a:t>
            </a:r>
          </a:p>
        </p:txBody>
      </p:sp>
      <p:sp>
        <p:nvSpPr>
          <p:cNvPr id="25" name="TextBox 24">
            <a:extLst>
              <a:ext uri="{FF2B5EF4-FFF2-40B4-BE49-F238E27FC236}">
                <a16:creationId xmlns:a16="http://schemas.microsoft.com/office/drawing/2014/main" id="{4A9E949D-F2E0-4DA1-86AB-A83841972221}"/>
              </a:ext>
            </a:extLst>
          </p:cNvPr>
          <p:cNvSpPr txBox="1"/>
          <p:nvPr/>
        </p:nvSpPr>
        <p:spPr>
          <a:xfrm>
            <a:off x="601035" y="5717593"/>
            <a:ext cx="3245751" cy="338554"/>
          </a:xfrm>
          <a:prstGeom prst="rect">
            <a:avLst/>
          </a:prstGeom>
          <a:noFill/>
        </p:spPr>
        <p:txBody>
          <a:bodyPr wrap="square">
            <a:spAutoFit/>
          </a:bodyPr>
          <a:lstStyle/>
          <a:p>
            <a:r>
              <a:rPr kumimoji="0" lang="en-GB" sz="1600" b="1" i="0" u="none" strike="noStrike" kern="1200" cap="none" spc="0" normalizeH="0" baseline="0" noProof="0" dirty="0">
                <a:ln>
                  <a:noFill/>
                </a:ln>
                <a:solidFill>
                  <a:srgbClr val="5F5F5F"/>
                </a:solidFill>
                <a:effectLst/>
                <a:uLnTx/>
                <a:uFillTx/>
                <a:latin typeface="Arial" panose="020B0604020202020204" pitchFamily="34" charset="0"/>
                <a:ea typeface="+mn-ea"/>
                <a:cs typeface="Arial" panose="020B0604020202020204" pitchFamily="34" charset="0"/>
                <a:hlinkClick r:id="rId12"/>
              </a:rPr>
              <a:t>Lower Key Stage 2 fractions 3</a:t>
            </a:r>
            <a:endParaRPr lang="en-GB" dirty="0"/>
          </a:p>
        </p:txBody>
      </p:sp>
    </p:spTree>
    <p:extLst>
      <p:ext uri="{BB962C8B-B14F-4D97-AF65-F5344CB8AC3E}">
        <p14:creationId xmlns:p14="http://schemas.microsoft.com/office/powerpoint/2010/main" val="251119310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ubtitle 8">
            <a:extLst>
              <a:ext uri="{FF2B5EF4-FFF2-40B4-BE49-F238E27FC236}">
                <a16:creationId xmlns:a16="http://schemas.microsoft.com/office/drawing/2014/main" id="{7084B135-39A4-4D7A-AC35-232D309A07C0}"/>
              </a:ext>
            </a:extLst>
          </p:cNvPr>
          <p:cNvSpPr>
            <a:spLocks noGrp="1"/>
          </p:cNvSpPr>
          <p:nvPr>
            <p:ph type="body" sz="quarter" idx="12"/>
          </p:nvPr>
        </p:nvSpPr>
        <p:spPr/>
        <p:txBody>
          <a:bodyPr/>
          <a:lstStyle/>
          <a:p>
            <a:r>
              <a:rPr lang="en-GB" dirty="0"/>
              <a:t>Use and understand fraction notation</a:t>
            </a:r>
          </a:p>
        </p:txBody>
      </p:sp>
      <p:sp>
        <p:nvSpPr>
          <p:cNvPr id="4" name="Text Placeholder 3">
            <a:extLst>
              <a:ext uri="{FF2B5EF4-FFF2-40B4-BE49-F238E27FC236}">
                <a16:creationId xmlns:a16="http://schemas.microsoft.com/office/drawing/2014/main" id="{7FA04951-9539-4E2B-88AC-8F57C8FE57BC}"/>
              </a:ext>
            </a:extLst>
          </p:cNvPr>
          <p:cNvSpPr>
            <a:spLocks noGrp="1"/>
          </p:cNvSpPr>
          <p:nvPr>
            <p:ph type="body" sz="quarter" idx="13"/>
          </p:nvPr>
        </p:nvSpPr>
        <p:spPr>
          <a:xfrm>
            <a:off x="2400490" y="490628"/>
            <a:ext cx="1191720" cy="301224"/>
          </a:xfrm>
        </p:spPr>
        <p:txBody>
          <a:bodyPr/>
          <a:lstStyle/>
          <a:p>
            <a:r>
              <a:rPr lang="en-GB" dirty="0"/>
              <a:t>    3F-1 </a:t>
            </a:r>
          </a:p>
        </p:txBody>
      </p:sp>
    </p:spTree>
    <p:extLst>
      <p:ext uri="{BB962C8B-B14F-4D97-AF65-F5344CB8AC3E}">
        <p14:creationId xmlns:p14="http://schemas.microsoft.com/office/powerpoint/2010/main" val="344232775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7EEBC35-F1A1-4969-B407-FDD63776A95B}"/>
              </a:ext>
            </a:extLst>
          </p:cNvPr>
          <p:cNvSpPr>
            <a:spLocks noGrp="1"/>
          </p:cNvSpPr>
          <p:nvPr>
            <p:ph idx="1"/>
          </p:nvPr>
        </p:nvSpPr>
        <p:spPr>
          <a:xfrm>
            <a:off x="662018" y="688985"/>
            <a:ext cx="10972800" cy="3888432"/>
          </a:xfrm>
        </p:spPr>
        <p:txBody>
          <a:bodyPr>
            <a:noAutofit/>
          </a:bodyPr>
          <a:lstStyle/>
          <a:p>
            <a:pPr marL="0" indent="0">
              <a:lnSpc>
                <a:spcPct val="120000"/>
              </a:lnSpc>
              <a:spcBef>
                <a:spcPts val="450"/>
              </a:spcBef>
              <a:spcAft>
                <a:spcPts val="450"/>
              </a:spcAft>
            </a:pPr>
            <a:r>
              <a:rPr lang="en-GB" dirty="0">
                <a:solidFill>
                  <a:schemeClr val="tx1"/>
                </a:solidFill>
              </a:rPr>
              <a:t>The following slides contain activities that can be used within the context of pre-teaching, intervention, or as supplementary material integrated into teaching. They do not represent complete lessons and should not be used as such. Also they should not be used all at once, but over the period of a teaching unit. It would be valuable to use many of the activities more than once to build fluency in understanding and application. Also many of them would benefit from the use of manipulatives to support interaction with the ideas. Ensure you engage in rich discussion with the children, asking them to reason and explain the ideas presented. Note that when working with a small group, pupils should also have access to the main teaching delivered by the class teacher and the focus should be directly linked so that the learning is connected and fluency is built.</a:t>
            </a:r>
          </a:p>
        </p:txBody>
      </p:sp>
    </p:spTree>
    <p:extLst>
      <p:ext uri="{BB962C8B-B14F-4D97-AF65-F5344CB8AC3E}">
        <p14:creationId xmlns:p14="http://schemas.microsoft.com/office/powerpoint/2010/main" val="50821822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B0420E-CA16-4E4B-988F-10F467793E4E}"/>
              </a:ext>
            </a:extLst>
          </p:cNvPr>
          <p:cNvSpPr>
            <a:spLocks noGrp="1"/>
          </p:cNvSpPr>
          <p:nvPr>
            <p:ph type="title"/>
          </p:nvPr>
        </p:nvSpPr>
        <p:spPr/>
        <p:txBody>
          <a:bodyPr/>
          <a:lstStyle/>
          <a:p>
            <a:r>
              <a:rPr lang="en-GB" sz="2400" dirty="0"/>
              <a:t>Guidance for working with a small pre-teaching or intervention group</a:t>
            </a:r>
          </a:p>
        </p:txBody>
      </p:sp>
      <p:sp>
        <p:nvSpPr>
          <p:cNvPr id="3" name="Content Placeholder 2">
            <a:extLst>
              <a:ext uri="{FF2B5EF4-FFF2-40B4-BE49-F238E27FC236}">
                <a16:creationId xmlns:a16="http://schemas.microsoft.com/office/drawing/2014/main" id="{02669792-3AA6-4C9E-8A29-6AC355504564}"/>
              </a:ext>
            </a:extLst>
          </p:cNvPr>
          <p:cNvSpPr>
            <a:spLocks noGrp="1"/>
          </p:cNvSpPr>
          <p:nvPr>
            <p:ph idx="1"/>
          </p:nvPr>
        </p:nvSpPr>
        <p:spPr>
          <a:xfrm>
            <a:off x="609600" y="1484784"/>
            <a:ext cx="10972800" cy="3888432"/>
          </a:xfrm>
        </p:spPr>
        <p:txBody>
          <a:bodyPr>
            <a:normAutofit/>
          </a:bodyPr>
          <a:lstStyle/>
          <a:p>
            <a:pPr marL="342900" indent="-342900">
              <a:buClr>
                <a:srgbClr val="585858"/>
              </a:buClr>
              <a:buFont typeface="Arial" panose="020B0604020202020204" pitchFamily="34" charset="0"/>
              <a:buChar char="•"/>
            </a:pPr>
            <a:r>
              <a:rPr lang="en-GB" dirty="0"/>
              <a:t>Take time to build understanding of the key idea</a:t>
            </a:r>
            <a:r>
              <a:rPr lang="en-GB" dirty="0">
                <a:solidFill>
                  <a:schemeClr val="tx1"/>
                </a:solidFill>
              </a:rPr>
              <a:t>.</a:t>
            </a:r>
            <a:r>
              <a:rPr lang="en-GB" dirty="0"/>
              <a:t> </a:t>
            </a:r>
            <a:r>
              <a:rPr lang="en-GB" dirty="0">
                <a:solidFill>
                  <a:schemeClr val="tx1"/>
                </a:solidFill>
              </a:rPr>
              <a:t>We </a:t>
            </a:r>
            <a:r>
              <a:rPr lang="en-GB" dirty="0"/>
              <a:t>would recommend no more than </a:t>
            </a:r>
            <a:r>
              <a:rPr lang="en-GB" dirty="0">
                <a:solidFill>
                  <a:schemeClr val="tx1"/>
                </a:solidFill>
              </a:rPr>
              <a:t>four </a:t>
            </a:r>
            <a:r>
              <a:rPr lang="en-GB" dirty="0"/>
              <a:t>slides in any one session, and probably fewer. </a:t>
            </a:r>
          </a:p>
          <a:p>
            <a:pPr marL="342900" indent="-342900">
              <a:buClr>
                <a:srgbClr val="585858"/>
              </a:buClr>
              <a:buFont typeface="Arial" panose="020B0604020202020204" pitchFamily="34" charset="0"/>
              <a:buChar char="•"/>
            </a:pPr>
            <a:r>
              <a:rPr lang="en-GB" dirty="0"/>
              <a:t>In subsequent sessions</a:t>
            </a:r>
            <a:r>
              <a:rPr lang="en-GB" dirty="0">
                <a:solidFill>
                  <a:schemeClr val="tx1"/>
                </a:solidFill>
              </a:rPr>
              <a:t>, </a:t>
            </a:r>
            <a:r>
              <a:rPr lang="en-GB" dirty="0"/>
              <a:t>review and </a:t>
            </a:r>
            <a:r>
              <a:rPr lang="en-GB" dirty="0">
                <a:solidFill>
                  <a:schemeClr val="tx1"/>
                </a:solidFill>
              </a:rPr>
              <a:t>practise </a:t>
            </a:r>
            <a:r>
              <a:rPr lang="en-GB" dirty="0"/>
              <a:t>previous learning before moving on</a:t>
            </a:r>
            <a:r>
              <a:rPr lang="en-GB" dirty="0">
                <a:solidFill>
                  <a:schemeClr val="tx1"/>
                </a:solidFill>
              </a:rPr>
              <a:t>.</a:t>
            </a:r>
          </a:p>
          <a:p>
            <a:pPr marL="342900" indent="-342900">
              <a:buClr>
                <a:srgbClr val="585858"/>
              </a:buClr>
              <a:buFont typeface="Arial" panose="020B0604020202020204" pitchFamily="34" charset="0"/>
              <a:buChar char="•"/>
            </a:pPr>
            <a:r>
              <a:rPr lang="en-GB" dirty="0"/>
              <a:t>Play the </a:t>
            </a:r>
            <a:r>
              <a:rPr lang="en-GB" dirty="0">
                <a:solidFill>
                  <a:schemeClr val="tx1"/>
                </a:solidFill>
              </a:rPr>
              <a:t>animation/observe </a:t>
            </a:r>
            <a:r>
              <a:rPr lang="en-GB" dirty="0"/>
              <a:t>the image and ask pupils “What do you notice?”.</a:t>
            </a:r>
          </a:p>
          <a:p>
            <a:pPr marL="342900" indent="-342900">
              <a:buClr>
                <a:srgbClr val="585858"/>
              </a:buClr>
              <a:buFont typeface="Arial" panose="020B0604020202020204" pitchFamily="34" charset="0"/>
              <a:buChar char="•"/>
            </a:pPr>
            <a:r>
              <a:rPr lang="en-GB" dirty="0"/>
              <a:t>Encourage pupils to explain what they see, what is happening and </a:t>
            </a:r>
            <a:r>
              <a:rPr lang="en-GB" dirty="0">
                <a:solidFill>
                  <a:schemeClr val="tx1"/>
                </a:solidFill>
              </a:rPr>
              <a:t>why.</a:t>
            </a:r>
          </a:p>
          <a:p>
            <a:pPr marL="342900" indent="-342900">
              <a:buClr>
                <a:srgbClr val="585858"/>
              </a:buClr>
              <a:buFont typeface="Arial" panose="020B0604020202020204" pitchFamily="34" charset="0"/>
              <a:buChar char="•"/>
            </a:pPr>
            <a:r>
              <a:rPr lang="en-GB" dirty="0"/>
              <a:t>Where there is a highlighted sentence, draw out the meaning of this from the image and repeat together and individually.</a:t>
            </a:r>
          </a:p>
        </p:txBody>
      </p:sp>
    </p:spTree>
    <p:extLst>
      <p:ext uri="{BB962C8B-B14F-4D97-AF65-F5344CB8AC3E}">
        <p14:creationId xmlns:p14="http://schemas.microsoft.com/office/powerpoint/2010/main" val="281937445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B0420E-CA16-4E4B-988F-10F467793E4E}"/>
              </a:ext>
            </a:extLst>
          </p:cNvPr>
          <p:cNvSpPr>
            <a:spLocks noGrp="1"/>
          </p:cNvSpPr>
          <p:nvPr>
            <p:ph type="title"/>
          </p:nvPr>
        </p:nvSpPr>
        <p:spPr/>
        <p:txBody>
          <a:bodyPr/>
          <a:lstStyle/>
          <a:p>
            <a:r>
              <a:rPr lang="en-GB" sz="2400" dirty="0"/>
              <a:t>Guidance for working with a small pre-teaching or intervention group</a:t>
            </a:r>
          </a:p>
        </p:txBody>
      </p:sp>
      <p:sp>
        <p:nvSpPr>
          <p:cNvPr id="3" name="Content Placeholder 2">
            <a:extLst>
              <a:ext uri="{FF2B5EF4-FFF2-40B4-BE49-F238E27FC236}">
                <a16:creationId xmlns:a16="http://schemas.microsoft.com/office/drawing/2014/main" id="{02669792-3AA6-4C9E-8A29-6AC355504564}"/>
              </a:ext>
            </a:extLst>
          </p:cNvPr>
          <p:cNvSpPr>
            <a:spLocks noGrp="1"/>
          </p:cNvSpPr>
          <p:nvPr>
            <p:ph idx="1"/>
          </p:nvPr>
        </p:nvSpPr>
        <p:spPr>
          <a:xfrm>
            <a:off x="609600" y="1484784"/>
            <a:ext cx="10972800" cy="3888432"/>
          </a:xfrm>
        </p:spPr>
        <p:txBody>
          <a:bodyPr/>
          <a:lstStyle/>
          <a:p>
            <a:pPr marL="342900" indent="-342900">
              <a:buClr>
                <a:srgbClr val="585858"/>
              </a:buClr>
              <a:buFont typeface="Arial" panose="020B0604020202020204" pitchFamily="34" charset="0"/>
              <a:buChar char="•"/>
            </a:pPr>
            <a:r>
              <a:rPr lang="en-GB" dirty="0"/>
              <a:t>Engage in the suggested activities, using manipulatives where appropriate, to enhance the interaction and stimulate discussion. </a:t>
            </a:r>
            <a:r>
              <a:rPr lang="en-GB" dirty="0">
                <a:solidFill>
                  <a:schemeClr val="tx1"/>
                </a:solidFill>
              </a:rPr>
              <a:t>However, </a:t>
            </a:r>
            <a:r>
              <a:rPr lang="en-GB" dirty="0"/>
              <a:t>note that the ultimate aim is to develop fluency in the mathematical ideas such that resources are no longer needed. </a:t>
            </a:r>
          </a:p>
          <a:p>
            <a:pPr marL="342900" indent="-342900">
              <a:buClr>
                <a:srgbClr val="585858"/>
              </a:buClr>
              <a:buFont typeface="Arial" panose="020B0604020202020204" pitchFamily="34" charset="0"/>
              <a:buChar char="•"/>
            </a:pPr>
            <a:r>
              <a:rPr lang="en-GB" dirty="0"/>
              <a:t>Repeat questions, using other numbers/examples where relevant.</a:t>
            </a:r>
          </a:p>
          <a:p>
            <a:pPr marL="342900" indent="-342900">
              <a:buClr>
                <a:srgbClr val="585858"/>
              </a:buClr>
              <a:buFont typeface="Arial" panose="020B0604020202020204" pitchFamily="34" charset="0"/>
              <a:buChar char="•"/>
            </a:pPr>
            <a:r>
              <a:rPr lang="en-GB" dirty="0"/>
              <a:t>Repeat the highlighted language structures wherever relevant to build fluency with the key idea and connect the learning. For example:</a:t>
            </a:r>
          </a:p>
          <a:p>
            <a:endParaRPr lang="en-GB" dirty="0"/>
          </a:p>
          <a:p>
            <a:pPr marL="0" indent="0"/>
            <a:endParaRPr lang="en-GB" dirty="0"/>
          </a:p>
        </p:txBody>
      </p:sp>
      <p:sp>
        <p:nvSpPr>
          <p:cNvPr id="5" name="TextBox 19">
            <a:extLst>
              <a:ext uri="{FF2B5EF4-FFF2-40B4-BE49-F238E27FC236}">
                <a16:creationId xmlns:a16="http://schemas.microsoft.com/office/drawing/2014/main" id="{9E99F201-5AC6-4933-B5C1-2B91B0DC1203}"/>
              </a:ext>
            </a:extLst>
          </p:cNvPr>
          <p:cNvSpPr txBox="1"/>
          <p:nvPr/>
        </p:nvSpPr>
        <p:spPr>
          <a:xfrm>
            <a:off x="2997523" y="4418337"/>
            <a:ext cx="5486401" cy="400110"/>
          </a:xfrm>
          <a:prstGeom prst="rect">
            <a:avLst/>
          </a:prstGeom>
          <a:solidFill>
            <a:schemeClr val="accent2"/>
          </a:solidFill>
          <a:ln w="12700">
            <a:noFill/>
          </a:ln>
        </p:spPr>
        <p:txBody>
          <a:bodyPr wrap="square" rtlCol="0" anchor="ctr" anchorCtr="0">
            <a:spAutoFit/>
          </a:bodyPr>
          <a:lstStyle>
            <a:defPPr>
              <a:defRPr lang="en-GB"/>
            </a:defPPr>
            <a:lvl1pPr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4572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9144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3pPr>
            <a:lvl4pPr marL="13716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4pPr>
            <a:lvl5pPr marL="18288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5pPr>
            <a:lvl6pPr marL="2286000" algn="l" defTabSz="914400" rtl="0" eaLnBrk="1" latinLnBrk="0" hangingPunct="1">
              <a:defRPr sz="2800" kern="1200">
                <a:solidFill>
                  <a:schemeClr val="tx1"/>
                </a:solidFill>
                <a:latin typeface="Arial" panose="020B0604020202020204" pitchFamily="34" charset="0"/>
                <a:ea typeface="+mn-ea"/>
                <a:cs typeface="+mn-cs"/>
              </a:defRPr>
            </a:lvl6pPr>
            <a:lvl7pPr marL="2743200" algn="l" defTabSz="914400" rtl="0" eaLnBrk="1" latinLnBrk="0" hangingPunct="1">
              <a:defRPr sz="2800" kern="1200">
                <a:solidFill>
                  <a:schemeClr val="tx1"/>
                </a:solidFill>
                <a:latin typeface="Arial" panose="020B0604020202020204" pitchFamily="34" charset="0"/>
                <a:ea typeface="+mn-ea"/>
                <a:cs typeface="+mn-cs"/>
              </a:defRPr>
            </a:lvl7pPr>
            <a:lvl8pPr marL="3200400" algn="l" defTabSz="914400" rtl="0" eaLnBrk="1" latinLnBrk="0" hangingPunct="1">
              <a:defRPr sz="2800" kern="1200">
                <a:solidFill>
                  <a:schemeClr val="tx1"/>
                </a:solidFill>
                <a:latin typeface="Arial" panose="020B0604020202020204" pitchFamily="34" charset="0"/>
                <a:ea typeface="+mn-ea"/>
                <a:cs typeface="+mn-cs"/>
              </a:defRPr>
            </a:lvl8pPr>
            <a:lvl9pPr marL="3657600" algn="l" defTabSz="914400" rtl="0" eaLnBrk="1" latinLnBrk="0" hangingPunct="1">
              <a:defRPr sz="2800" kern="1200">
                <a:solidFill>
                  <a:schemeClr val="tx1"/>
                </a:solidFill>
                <a:latin typeface="Arial" panose="020B0604020202020204" pitchFamily="34" charset="0"/>
                <a:ea typeface="+mn-ea"/>
                <a:cs typeface="+mn-cs"/>
              </a:defRPr>
            </a:lvl9pPr>
          </a:lstStyle>
          <a:p>
            <a:pPr marL="0" marR="0" lvl="0" indent="0" algn="ctr" defTabSz="914400" rtl="0" eaLnBrk="1" fontAlgn="base" latinLnBrk="0" hangingPunct="1">
              <a:lnSpc>
                <a:spcPct val="100000"/>
              </a:lnSpc>
              <a:spcBef>
                <a:spcPts val="1200"/>
              </a:spcBef>
              <a:spcAft>
                <a:spcPts val="1200"/>
              </a:spcAft>
              <a:buClr>
                <a:srgbClr val="00628C"/>
              </a:buClr>
              <a:buSzTx/>
              <a:buFont typeface="Arial" panose="020B0604020202020204" pitchFamily="34" charset="0"/>
              <a:buNone/>
              <a:tabLst/>
              <a:defRPr/>
            </a:pPr>
            <a:r>
              <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10 hundreds are equivalent to 1,000.</a:t>
            </a:r>
          </a:p>
        </p:txBody>
      </p:sp>
    </p:spTree>
    <p:extLst>
      <p:ext uri="{BB962C8B-B14F-4D97-AF65-F5344CB8AC3E}">
        <p14:creationId xmlns:p14="http://schemas.microsoft.com/office/powerpoint/2010/main" val="176298460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2D24704-EDE4-4CA5-ADAB-2B740C5F9CA2}"/>
              </a:ext>
            </a:extLst>
          </p:cNvPr>
          <p:cNvSpPr/>
          <p:nvPr/>
        </p:nvSpPr>
        <p:spPr bwMode="auto">
          <a:xfrm>
            <a:off x="0" y="3068960"/>
            <a:ext cx="12216680" cy="720080"/>
          </a:xfrm>
          <a:prstGeom prst="rect">
            <a:avLst/>
          </a:prstGeom>
          <a:solidFill>
            <a:schemeClr val="accent6">
              <a:lumMod val="50000"/>
            </a:schemeClr>
          </a:solidFill>
          <a:ln>
            <a:noFill/>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42" name="Title 3">
            <a:extLst>
              <a:ext uri="{FF2B5EF4-FFF2-40B4-BE49-F238E27FC236}">
                <a16:creationId xmlns:a16="http://schemas.microsoft.com/office/drawing/2014/main" id="{9FA756B9-D3A2-4838-BAE4-37F02EFEBA50}"/>
              </a:ext>
            </a:extLst>
          </p:cNvPr>
          <p:cNvSpPr txBox="1">
            <a:spLocks/>
          </p:cNvSpPr>
          <p:nvPr/>
        </p:nvSpPr>
        <p:spPr bwMode="auto">
          <a:xfrm>
            <a:off x="594008" y="3215915"/>
            <a:ext cx="11262632" cy="4261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l" rtl="0" eaLnBrk="0" fontAlgn="base" hangingPunct="0">
              <a:spcBef>
                <a:spcPct val="0"/>
              </a:spcBef>
              <a:spcAft>
                <a:spcPct val="0"/>
              </a:spcAft>
              <a:defRPr sz="2000" b="0">
                <a:solidFill>
                  <a:schemeClr val="bg1"/>
                </a:solidFill>
                <a:latin typeface="+mn-lt"/>
                <a:ea typeface="+mj-ea"/>
                <a:cs typeface="+mj-cs"/>
              </a:defRPr>
            </a:lvl1pPr>
            <a:lvl2pPr algn="l" rtl="0" eaLnBrk="0" fontAlgn="base" hangingPunct="0">
              <a:spcBef>
                <a:spcPct val="0"/>
              </a:spcBef>
              <a:spcAft>
                <a:spcPct val="0"/>
              </a:spcAft>
              <a:defRPr sz="2700" b="1">
                <a:solidFill>
                  <a:srgbClr val="00628C"/>
                </a:solidFill>
                <a:latin typeface="Arial" charset="0"/>
              </a:defRPr>
            </a:lvl2pPr>
            <a:lvl3pPr algn="l" rtl="0" eaLnBrk="0" fontAlgn="base" hangingPunct="0">
              <a:spcBef>
                <a:spcPct val="0"/>
              </a:spcBef>
              <a:spcAft>
                <a:spcPct val="0"/>
              </a:spcAft>
              <a:defRPr sz="2700" b="1">
                <a:solidFill>
                  <a:srgbClr val="00628C"/>
                </a:solidFill>
                <a:latin typeface="Arial" charset="0"/>
              </a:defRPr>
            </a:lvl3pPr>
            <a:lvl4pPr algn="l" rtl="0" eaLnBrk="0" fontAlgn="base" hangingPunct="0">
              <a:spcBef>
                <a:spcPct val="0"/>
              </a:spcBef>
              <a:spcAft>
                <a:spcPct val="0"/>
              </a:spcAft>
              <a:defRPr sz="2700" b="1">
                <a:solidFill>
                  <a:srgbClr val="00628C"/>
                </a:solidFill>
                <a:latin typeface="Arial" charset="0"/>
              </a:defRPr>
            </a:lvl4pPr>
            <a:lvl5pPr algn="l" rtl="0" eaLnBrk="0" fontAlgn="base" hangingPunct="0">
              <a:spcBef>
                <a:spcPct val="0"/>
              </a:spcBef>
              <a:spcAft>
                <a:spcPct val="0"/>
              </a:spcAft>
              <a:defRPr sz="2700" b="1">
                <a:solidFill>
                  <a:srgbClr val="00628C"/>
                </a:solidFill>
                <a:latin typeface="Arial" charset="0"/>
              </a:defRPr>
            </a:lvl5pPr>
            <a:lvl6pPr marL="342892" algn="l" rtl="0" fontAlgn="base">
              <a:spcBef>
                <a:spcPct val="0"/>
              </a:spcBef>
              <a:spcAft>
                <a:spcPct val="0"/>
              </a:spcAft>
              <a:defRPr sz="2700" b="1">
                <a:solidFill>
                  <a:srgbClr val="00628C"/>
                </a:solidFill>
                <a:latin typeface="Arial" charset="0"/>
              </a:defRPr>
            </a:lvl6pPr>
            <a:lvl7pPr marL="685783" algn="l" rtl="0" fontAlgn="base">
              <a:spcBef>
                <a:spcPct val="0"/>
              </a:spcBef>
              <a:spcAft>
                <a:spcPct val="0"/>
              </a:spcAft>
              <a:defRPr sz="2700" b="1">
                <a:solidFill>
                  <a:srgbClr val="00628C"/>
                </a:solidFill>
                <a:latin typeface="Arial" charset="0"/>
              </a:defRPr>
            </a:lvl7pPr>
            <a:lvl8pPr marL="1028675" algn="l" rtl="0" fontAlgn="base">
              <a:spcBef>
                <a:spcPct val="0"/>
              </a:spcBef>
              <a:spcAft>
                <a:spcPct val="0"/>
              </a:spcAft>
              <a:defRPr sz="2700" b="1">
                <a:solidFill>
                  <a:srgbClr val="00628C"/>
                </a:solidFill>
                <a:latin typeface="Arial" charset="0"/>
              </a:defRPr>
            </a:lvl8pPr>
            <a:lvl9pPr marL="1371566" algn="l" rtl="0" fontAlgn="base">
              <a:spcBef>
                <a:spcPct val="0"/>
              </a:spcBef>
              <a:spcAft>
                <a:spcPct val="0"/>
              </a:spcAft>
              <a:defRPr sz="2700" b="1">
                <a:solidFill>
                  <a:srgbClr val="00628C"/>
                </a:solidFill>
                <a:latin typeface="Arial"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sz="2000" b="0" i="0" u="none" strike="noStrike" kern="1200" cap="none" spc="0" normalizeH="0" baseline="0" noProof="0" dirty="0">
                <a:ln>
                  <a:noFill/>
                </a:ln>
                <a:solidFill>
                  <a:srgbClr val="FFFFFF"/>
                </a:solidFill>
                <a:effectLst/>
                <a:uLnTx/>
                <a:uFillTx/>
                <a:latin typeface="Arial"/>
                <a:ea typeface="+mj-ea"/>
                <a:cs typeface="+mj-cs"/>
              </a:rPr>
              <a:t>3F-1 Use and understand fraction notation</a:t>
            </a:r>
            <a:endParaRPr kumimoji="0" lang="en-GB" sz="2000" b="0" i="0" u="none" strike="noStrike" kern="0" cap="none" spc="0" normalizeH="0" baseline="0" noProof="0" dirty="0">
              <a:ln>
                <a:noFill/>
              </a:ln>
              <a:solidFill>
                <a:srgbClr val="FFFFFF"/>
              </a:solidFill>
              <a:effectLst/>
              <a:uLnTx/>
              <a:uFillTx/>
              <a:latin typeface="Arial"/>
              <a:ea typeface="+mj-ea"/>
              <a:cs typeface="+mj-cs"/>
            </a:endParaRPr>
          </a:p>
        </p:txBody>
      </p:sp>
    </p:spTree>
    <p:custDataLst>
      <p:tags r:id="rId1"/>
    </p:custDataLst>
    <p:extLst>
      <p:ext uri="{BB962C8B-B14F-4D97-AF65-F5344CB8AC3E}">
        <p14:creationId xmlns:p14="http://schemas.microsoft.com/office/powerpoint/2010/main" val="1829648992"/>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IMING" val="|2.2|1.6"/>
</p:tagLst>
</file>

<file path=ppt/theme/theme1.xml><?xml version="1.0" encoding="utf-8"?>
<a:theme xmlns:a="http://schemas.openxmlformats.org/drawingml/2006/main" name="Custom Design">
  <a:themeElements>
    <a:clrScheme name="Custom 8">
      <a:dk1>
        <a:srgbClr val="585858"/>
      </a:dk1>
      <a:lt1>
        <a:srgbClr val="FFFFFF"/>
      </a:lt1>
      <a:dk2>
        <a:srgbClr val="585858"/>
      </a:dk2>
      <a:lt2>
        <a:srgbClr val="5F5F5F"/>
      </a:lt2>
      <a:accent1>
        <a:srgbClr val="585858"/>
      </a:accent1>
      <a:accent2>
        <a:srgbClr val="C8E2E8"/>
      </a:accent2>
      <a:accent3>
        <a:srgbClr val="FFFFFF"/>
      </a:accent3>
      <a:accent4>
        <a:srgbClr val="000000"/>
      </a:accent4>
      <a:accent5>
        <a:srgbClr val="C1F0EB"/>
      </a:accent5>
      <a:accent6>
        <a:srgbClr val="B5CDD2"/>
      </a:accent6>
      <a:hlink>
        <a:srgbClr val="00628C"/>
      </a:hlink>
      <a:folHlink>
        <a:srgbClr val="B2B2B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nctem1">
  <a:themeElements>
    <a:clrScheme name="nctem1 11">
      <a:dk1>
        <a:srgbClr val="000000"/>
      </a:dk1>
      <a:lt1>
        <a:srgbClr val="FFFFFF"/>
      </a:lt1>
      <a:dk2>
        <a:srgbClr val="00628C"/>
      </a:dk2>
      <a:lt2>
        <a:srgbClr val="5F5F5F"/>
      </a:lt2>
      <a:accent1>
        <a:srgbClr val="82E6DD"/>
      </a:accent1>
      <a:accent2>
        <a:srgbClr val="C8E2E8"/>
      </a:accent2>
      <a:accent3>
        <a:srgbClr val="FFFFFF"/>
      </a:accent3>
      <a:accent4>
        <a:srgbClr val="000000"/>
      </a:accent4>
      <a:accent5>
        <a:srgbClr val="C1F0EB"/>
      </a:accent5>
      <a:accent6>
        <a:srgbClr val="B5CDD2"/>
      </a:accent6>
      <a:hlink>
        <a:srgbClr val="00628C"/>
      </a:hlink>
      <a:folHlink>
        <a:srgbClr val="B2B2B2"/>
      </a:folHlink>
    </a:clrScheme>
    <a:fontScheme name="nctem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kumimoji="0" lang="en-GB" sz="2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kumimoji="0" lang="en-GB" sz="2800" b="0" i="0" u="none" strike="noStrike" cap="none" normalizeH="0" baseline="0" smtClean="0">
            <a:ln>
              <a:noFill/>
            </a:ln>
            <a:solidFill>
              <a:schemeClr val="tx1"/>
            </a:solidFill>
            <a:effectLst/>
            <a:latin typeface="Arial" charset="0"/>
          </a:defRPr>
        </a:defPPr>
      </a:lstStyle>
    </a:lnDef>
  </a:objectDefaults>
  <a:extraClrSchemeLst>
    <a:extraClrScheme>
      <a:clrScheme name="nctem1 1">
        <a:dk1>
          <a:srgbClr val="000000"/>
        </a:dk1>
        <a:lt1>
          <a:srgbClr val="FFFFFF"/>
        </a:lt1>
        <a:dk2>
          <a:srgbClr val="006666"/>
        </a:dk2>
        <a:lt2>
          <a:srgbClr val="5F5F5F"/>
        </a:lt2>
        <a:accent1>
          <a:srgbClr val="33CCCC"/>
        </a:accent1>
        <a:accent2>
          <a:srgbClr val="99CCCC"/>
        </a:accent2>
        <a:accent3>
          <a:srgbClr val="FFFFFF"/>
        </a:accent3>
        <a:accent4>
          <a:srgbClr val="000000"/>
        </a:accent4>
        <a:accent5>
          <a:srgbClr val="ADE2E2"/>
        </a:accent5>
        <a:accent6>
          <a:srgbClr val="8AB9B9"/>
        </a:accent6>
        <a:hlink>
          <a:srgbClr val="006666"/>
        </a:hlink>
        <a:folHlink>
          <a:srgbClr val="B2B2B2"/>
        </a:folHlink>
      </a:clrScheme>
      <a:clrMap bg1="lt1" tx1="dk1" bg2="lt2" tx2="dk2" accent1="accent1" accent2="accent2" accent3="accent3" accent4="accent4" accent5="accent5" accent6="accent6" hlink="hlink" folHlink="folHlink"/>
    </a:extraClrScheme>
    <a:extraClrScheme>
      <a:clrScheme name="nctem1 2">
        <a:dk1>
          <a:srgbClr val="000000"/>
        </a:dk1>
        <a:lt1>
          <a:srgbClr val="FFFFFF"/>
        </a:lt1>
        <a:dk2>
          <a:srgbClr val="333366"/>
        </a:dk2>
        <a:lt2>
          <a:srgbClr val="5F5F5F"/>
        </a:lt2>
        <a:accent1>
          <a:srgbClr val="CC99FF"/>
        </a:accent1>
        <a:accent2>
          <a:srgbClr val="99CCCC"/>
        </a:accent2>
        <a:accent3>
          <a:srgbClr val="FFFFFF"/>
        </a:accent3>
        <a:accent4>
          <a:srgbClr val="000000"/>
        </a:accent4>
        <a:accent5>
          <a:srgbClr val="E2CAFF"/>
        </a:accent5>
        <a:accent6>
          <a:srgbClr val="8AB9B9"/>
        </a:accent6>
        <a:hlink>
          <a:srgbClr val="666699"/>
        </a:hlink>
        <a:folHlink>
          <a:srgbClr val="660066"/>
        </a:folHlink>
      </a:clrScheme>
      <a:clrMap bg1="lt1" tx1="dk1" bg2="lt2" tx2="dk2" accent1="accent1" accent2="accent2" accent3="accent3" accent4="accent4" accent5="accent5" accent6="accent6" hlink="hlink" folHlink="folHlink"/>
    </a:extraClrScheme>
    <a:extraClrScheme>
      <a:clrScheme name="nctem1 3">
        <a:dk1>
          <a:srgbClr val="000000"/>
        </a:dk1>
        <a:lt1>
          <a:srgbClr val="FFFFFF"/>
        </a:lt1>
        <a:dk2>
          <a:srgbClr val="0000CC"/>
        </a:dk2>
        <a:lt2>
          <a:srgbClr val="434343"/>
        </a:lt2>
        <a:accent1>
          <a:srgbClr val="99CC00"/>
        </a:accent1>
        <a:accent2>
          <a:srgbClr val="FFCC00"/>
        </a:accent2>
        <a:accent3>
          <a:srgbClr val="FFFFFF"/>
        </a:accent3>
        <a:accent4>
          <a:srgbClr val="000000"/>
        </a:accent4>
        <a:accent5>
          <a:srgbClr val="CAE2AA"/>
        </a:accent5>
        <a:accent6>
          <a:srgbClr val="E7B900"/>
        </a:accent6>
        <a:hlink>
          <a:srgbClr val="FF0000"/>
        </a:hlink>
        <a:folHlink>
          <a:srgbClr val="808080"/>
        </a:folHlink>
      </a:clrScheme>
      <a:clrMap bg1="lt1" tx1="dk1" bg2="lt2" tx2="dk2" accent1="accent1" accent2="accent2" accent3="accent3" accent4="accent4" accent5="accent5" accent6="accent6" hlink="hlink" folHlink="folHlink"/>
    </a:extraClrScheme>
    <a:extraClrScheme>
      <a:clrScheme name="nctem1 4">
        <a:dk1>
          <a:srgbClr val="000000"/>
        </a:dk1>
        <a:lt1>
          <a:srgbClr val="64AAAE"/>
        </a:lt1>
        <a:dk2>
          <a:srgbClr val="FFFFCC"/>
        </a:dk2>
        <a:lt2>
          <a:srgbClr val="5F5F5F"/>
        </a:lt2>
        <a:accent1>
          <a:srgbClr val="B4B1DB"/>
        </a:accent1>
        <a:accent2>
          <a:srgbClr val="61C1D7"/>
        </a:accent2>
        <a:accent3>
          <a:srgbClr val="B8D2D3"/>
        </a:accent3>
        <a:accent4>
          <a:srgbClr val="000000"/>
        </a:accent4>
        <a:accent5>
          <a:srgbClr val="D6D5EA"/>
        </a:accent5>
        <a:accent6>
          <a:srgbClr val="57AFC3"/>
        </a:accent6>
        <a:hlink>
          <a:srgbClr val="257177"/>
        </a:hlink>
        <a:folHlink>
          <a:srgbClr val="CCCCCC"/>
        </a:folHlink>
      </a:clrScheme>
      <a:clrMap bg1="lt1" tx1="dk1" bg2="lt2" tx2="dk2" accent1="accent1" accent2="accent2" accent3="accent3" accent4="accent4" accent5="accent5" accent6="accent6" hlink="hlink" folHlink="folHlink"/>
    </a:extraClrScheme>
    <a:extraClrScheme>
      <a:clrScheme name="nctem1 5">
        <a:dk1>
          <a:srgbClr val="5F5F5F"/>
        </a:dk1>
        <a:lt1>
          <a:srgbClr val="F8F8F8"/>
        </a:lt1>
        <a:dk2>
          <a:srgbClr val="2A285A"/>
        </a:dk2>
        <a:lt2>
          <a:srgbClr val="FFFFFF"/>
        </a:lt2>
        <a:accent1>
          <a:srgbClr val="999966"/>
        </a:accent1>
        <a:accent2>
          <a:srgbClr val="8C8B9D"/>
        </a:accent2>
        <a:accent3>
          <a:srgbClr val="ACACB5"/>
        </a:accent3>
        <a:accent4>
          <a:srgbClr val="D4D4D4"/>
        </a:accent4>
        <a:accent5>
          <a:srgbClr val="CACAB8"/>
        </a:accent5>
        <a:accent6>
          <a:srgbClr val="7E7D8E"/>
        </a:accent6>
        <a:hlink>
          <a:srgbClr val="465174"/>
        </a:hlink>
        <a:folHlink>
          <a:srgbClr val="C0C0C0"/>
        </a:folHlink>
      </a:clrScheme>
      <a:clrMap bg1="dk2" tx1="lt1" bg2="dk1" tx2="lt2" accent1="accent1" accent2="accent2" accent3="accent3" accent4="accent4" accent5="accent5" accent6="accent6" hlink="hlink" folHlink="folHlink"/>
    </a:extraClrScheme>
    <a:extraClrScheme>
      <a:clrScheme name="nctem1 6">
        <a:dk1>
          <a:srgbClr val="434343"/>
        </a:dk1>
        <a:lt1>
          <a:srgbClr val="FFFFFF"/>
        </a:lt1>
        <a:dk2>
          <a:srgbClr val="360404"/>
        </a:dk2>
        <a:lt2>
          <a:srgbClr val="FFFFFF"/>
        </a:lt2>
        <a:accent1>
          <a:srgbClr val="669900"/>
        </a:accent1>
        <a:accent2>
          <a:srgbClr val="CC6600"/>
        </a:accent2>
        <a:accent3>
          <a:srgbClr val="AEAAAA"/>
        </a:accent3>
        <a:accent4>
          <a:srgbClr val="DADADA"/>
        </a:accent4>
        <a:accent5>
          <a:srgbClr val="B8CAAA"/>
        </a:accent5>
        <a:accent6>
          <a:srgbClr val="B95C00"/>
        </a:accent6>
        <a:hlink>
          <a:srgbClr val="CC3300"/>
        </a:hlink>
        <a:folHlink>
          <a:srgbClr val="808080"/>
        </a:folHlink>
      </a:clrScheme>
      <a:clrMap bg1="dk2" tx1="lt1" bg2="dk1" tx2="lt2" accent1="accent1" accent2="accent2" accent3="accent3" accent4="accent4" accent5="accent5" accent6="accent6" hlink="hlink" folHlink="folHlink"/>
    </a:extraClrScheme>
    <a:extraClrScheme>
      <a:clrScheme name="nctem1 7">
        <a:dk1>
          <a:srgbClr val="434343"/>
        </a:dk1>
        <a:lt1>
          <a:srgbClr val="FFFFFF"/>
        </a:lt1>
        <a:dk2>
          <a:srgbClr val="000000"/>
        </a:dk2>
        <a:lt2>
          <a:srgbClr val="8285FE"/>
        </a:lt2>
        <a:accent1>
          <a:srgbClr val="669900"/>
        </a:accent1>
        <a:accent2>
          <a:srgbClr val="9900FF"/>
        </a:accent2>
        <a:accent3>
          <a:srgbClr val="AAAAAA"/>
        </a:accent3>
        <a:accent4>
          <a:srgbClr val="DADADA"/>
        </a:accent4>
        <a:accent5>
          <a:srgbClr val="B8CAAA"/>
        </a:accent5>
        <a:accent6>
          <a:srgbClr val="8A00E7"/>
        </a:accent6>
        <a:hlink>
          <a:srgbClr val="6600CC"/>
        </a:hlink>
        <a:folHlink>
          <a:srgbClr val="808080"/>
        </a:folHlink>
      </a:clrScheme>
      <a:clrMap bg1="dk2" tx1="lt1" bg2="dk1" tx2="lt2" accent1="accent1" accent2="accent2" accent3="accent3" accent4="accent4" accent5="accent5" accent6="accent6" hlink="hlink" folHlink="folHlink"/>
    </a:extraClrScheme>
    <a:extraClrScheme>
      <a:clrScheme name="nctem1 8">
        <a:dk1>
          <a:srgbClr val="434343"/>
        </a:dk1>
        <a:lt1>
          <a:srgbClr val="FFFFFF"/>
        </a:lt1>
        <a:dk2>
          <a:srgbClr val="000000"/>
        </a:dk2>
        <a:lt2>
          <a:srgbClr val="0066FF"/>
        </a:lt2>
        <a:accent1>
          <a:srgbClr val="339966"/>
        </a:accent1>
        <a:accent2>
          <a:srgbClr val="FFCC00"/>
        </a:accent2>
        <a:accent3>
          <a:srgbClr val="AAAAAA"/>
        </a:accent3>
        <a:accent4>
          <a:srgbClr val="DADADA"/>
        </a:accent4>
        <a:accent5>
          <a:srgbClr val="ADCAB8"/>
        </a:accent5>
        <a:accent6>
          <a:srgbClr val="E7B900"/>
        </a:accent6>
        <a:hlink>
          <a:srgbClr val="CC0000"/>
        </a:hlink>
        <a:folHlink>
          <a:srgbClr val="808080"/>
        </a:folHlink>
      </a:clrScheme>
      <a:clrMap bg1="dk2" tx1="lt1" bg2="dk1" tx2="lt2" accent1="accent1" accent2="accent2" accent3="accent3" accent4="accent4" accent5="accent5" accent6="accent6" hlink="hlink" folHlink="folHlink"/>
    </a:extraClrScheme>
    <a:extraClrScheme>
      <a:clrScheme name="nctem1 9">
        <a:dk1>
          <a:srgbClr val="333300"/>
        </a:dk1>
        <a:lt1>
          <a:srgbClr val="FFFFFF"/>
        </a:lt1>
        <a:dk2>
          <a:srgbClr val="669900"/>
        </a:dk2>
        <a:lt2>
          <a:srgbClr val="FFFFCC"/>
        </a:lt2>
        <a:accent1>
          <a:srgbClr val="CCCC00"/>
        </a:accent1>
        <a:accent2>
          <a:srgbClr val="99CC00"/>
        </a:accent2>
        <a:accent3>
          <a:srgbClr val="B8CAAA"/>
        </a:accent3>
        <a:accent4>
          <a:srgbClr val="DADADA"/>
        </a:accent4>
        <a:accent5>
          <a:srgbClr val="E2E2AA"/>
        </a:accent5>
        <a:accent6>
          <a:srgbClr val="8AB900"/>
        </a:accent6>
        <a:hlink>
          <a:srgbClr val="336600"/>
        </a:hlink>
        <a:folHlink>
          <a:srgbClr val="FFFF66"/>
        </a:folHlink>
      </a:clrScheme>
      <a:clrMap bg1="dk2" tx1="lt1" bg2="dk1" tx2="lt2" accent1="accent1" accent2="accent2" accent3="accent3" accent4="accent4" accent5="accent5" accent6="accent6" hlink="hlink" folHlink="folHlink"/>
    </a:extraClrScheme>
    <a:extraClrScheme>
      <a:clrScheme name="nctem1 10">
        <a:dk1>
          <a:srgbClr val="333333"/>
        </a:dk1>
        <a:lt1>
          <a:srgbClr val="FFFFCC"/>
        </a:lt1>
        <a:dk2>
          <a:srgbClr val="660000"/>
        </a:dk2>
        <a:lt2>
          <a:srgbClr val="CCCCCC"/>
        </a:lt2>
        <a:accent1>
          <a:srgbClr val="FF6600"/>
        </a:accent1>
        <a:accent2>
          <a:srgbClr val="CC3300"/>
        </a:accent2>
        <a:accent3>
          <a:srgbClr val="B8AAAA"/>
        </a:accent3>
        <a:accent4>
          <a:srgbClr val="DADAAE"/>
        </a:accent4>
        <a:accent5>
          <a:srgbClr val="FFB8AA"/>
        </a:accent5>
        <a:accent6>
          <a:srgbClr val="B92D00"/>
        </a:accent6>
        <a:hlink>
          <a:srgbClr val="990000"/>
        </a:hlink>
        <a:folHlink>
          <a:srgbClr val="CC9900"/>
        </a:folHlink>
      </a:clrScheme>
      <a:clrMap bg1="dk2" tx1="lt1" bg2="dk1" tx2="lt2" accent1="accent1" accent2="accent2" accent3="accent3" accent4="accent4" accent5="accent5" accent6="accent6" hlink="hlink" folHlink="folHlink"/>
    </a:extraClrScheme>
    <a:extraClrScheme>
      <a:clrScheme name="nctem1 11">
        <a:dk1>
          <a:srgbClr val="000000"/>
        </a:dk1>
        <a:lt1>
          <a:srgbClr val="FFFFFF"/>
        </a:lt1>
        <a:dk2>
          <a:srgbClr val="00628C"/>
        </a:dk2>
        <a:lt2>
          <a:srgbClr val="5F5F5F"/>
        </a:lt2>
        <a:accent1>
          <a:srgbClr val="82E6DD"/>
        </a:accent1>
        <a:accent2>
          <a:srgbClr val="C8E2E8"/>
        </a:accent2>
        <a:accent3>
          <a:srgbClr val="FFFFFF"/>
        </a:accent3>
        <a:accent4>
          <a:srgbClr val="000000"/>
        </a:accent4>
        <a:accent5>
          <a:srgbClr val="C1F0EB"/>
        </a:accent5>
        <a:accent6>
          <a:srgbClr val="B5CDD2"/>
        </a:accent6>
        <a:hlink>
          <a:srgbClr val="00628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nctem1 1">
    <a:dk1>
      <a:srgbClr val="000000"/>
    </a:dk1>
    <a:lt1>
      <a:srgbClr val="FFFFFF"/>
    </a:lt1>
    <a:dk2>
      <a:srgbClr val="006666"/>
    </a:dk2>
    <a:lt2>
      <a:srgbClr val="5F5F5F"/>
    </a:lt2>
    <a:accent1>
      <a:srgbClr val="33CCCC"/>
    </a:accent1>
    <a:accent2>
      <a:srgbClr val="99CCCC"/>
    </a:accent2>
    <a:accent3>
      <a:srgbClr val="FFFFFF"/>
    </a:accent3>
    <a:accent4>
      <a:srgbClr val="000000"/>
    </a:accent4>
    <a:accent5>
      <a:srgbClr val="ADE2E2"/>
    </a:accent5>
    <a:accent6>
      <a:srgbClr val="8AB9B9"/>
    </a:accent6>
    <a:hlink>
      <a:srgbClr val="006666"/>
    </a:hlink>
    <a:folHlink>
      <a:srgbClr val="B2B2B2"/>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E66C4E9411A2B847AB3A2FDDFBD5392E" ma:contentTypeVersion="12" ma:contentTypeDescription="Create a new document." ma:contentTypeScope="" ma:versionID="434d7b626fa96a0718c1193846830b32">
  <xsd:schema xmlns:xsd="http://www.w3.org/2001/XMLSchema" xmlns:xs="http://www.w3.org/2001/XMLSchema" xmlns:p="http://schemas.microsoft.com/office/2006/metadata/properties" xmlns:ns2="dc9bd944-225f-43f1-96dc-d5ee43d55d1c" xmlns:ns3="6e8f39c4-649a-4727-b531-9584b06a2d5b" targetNamespace="http://schemas.microsoft.com/office/2006/metadata/properties" ma:root="true" ma:fieldsID="3b76194d8edd212a55ab64e907a72791" ns2:_="" ns3:_="">
    <xsd:import namespace="dc9bd944-225f-43f1-96dc-d5ee43d55d1c"/>
    <xsd:import namespace="6e8f39c4-649a-4727-b531-9584b06a2d5b"/>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Tags" minOccurs="0"/>
                <xsd:element ref="ns3:MediaServiceOCR" minOccurs="0"/>
                <xsd:element ref="ns3:MediaServiceDateTaken" minOccurs="0"/>
                <xsd:element ref="ns3:MediaServiceLocation" minOccurs="0"/>
                <xsd:element ref="ns3:MediaServiceGenerationTime" minOccurs="0"/>
                <xsd:element ref="ns3:MediaServiceEventHashCode"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c9bd944-225f-43f1-96dc-d5ee43d55d1c"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6e8f39c4-649a-4727-b531-9584b06a2d5b"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82AB53F-2365-4221-B52E-1FAB7194DECD}">
  <ds:schemaRefs>
    <ds:schemaRef ds:uri="http://schemas.microsoft.com/sharepoint/v3/contenttype/forms"/>
  </ds:schemaRefs>
</ds:datastoreItem>
</file>

<file path=customXml/itemProps2.xml><?xml version="1.0" encoding="utf-8"?>
<ds:datastoreItem xmlns:ds="http://schemas.openxmlformats.org/officeDocument/2006/customXml" ds:itemID="{F52F4355-41EF-4DA9-B998-C6511E367AD2}">
  <ds:schemaRefs>
    <ds:schemaRef ds:uri="9a54f591-ca81-4d3f-b3c2-6f30af17eb50"/>
    <ds:schemaRef ds:uri="http://purl.org/dc/dcmitype/"/>
    <ds:schemaRef ds:uri="http://schemas.microsoft.com/office/2006/documentManagement/types"/>
    <ds:schemaRef ds:uri="http://purl.org/dc/elements/1.1/"/>
    <ds:schemaRef ds:uri="http://schemas.microsoft.com/office/infopath/2007/PartnerControls"/>
    <ds:schemaRef ds:uri="http://schemas.openxmlformats.org/package/2006/metadata/core-properties"/>
    <ds:schemaRef ds:uri="http://purl.org/dc/terms/"/>
    <ds:schemaRef ds:uri="92be446a-fb96-41da-bd3a-8b4d582e422e"/>
    <ds:schemaRef ds:uri="http://schemas.microsoft.com/office/2006/metadata/properties"/>
    <ds:schemaRef ds:uri="http://www.w3.org/XML/1998/namespace"/>
  </ds:schemaRefs>
</ds:datastoreItem>
</file>

<file path=customXml/itemProps3.xml><?xml version="1.0" encoding="utf-8"?>
<ds:datastoreItem xmlns:ds="http://schemas.openxmlformats.org/officeDocument/2006/customXml" ds:itemID="{71584C0C-CF0B-4613-B56B-473379F26231}"/>
</file>

<file path=docProps/app.xml><?xml version="1.0" encoding="utf-8"?>
<Properties xmlns="http://schemas.openxmlformats.org/officeDocument/2006/extended-properties" xmlns:vt="http://schemas.openxmlformats.org/officeDocument/2006/docPropsVTypes">
  <TotalTime>380</TotalTime>
  <Words>2173</Words>
  <Application>Microsoft Office PowerPoint</Application>
  <PresentationFormat>Widescreen</PresentationFormat>
  <Paragraphs>277</Paragraphs>
  <Slides>29</Slides>
  <Notes>24</Notes>
  <HiddenSlides>0</HiddenSlides>
  <MMClips>0</MMClips>
  <ScaleCrop>false</ScaleCrop>
  <HeadingPairs>
    <vt:vector size="8" baseType="variant">
      <vt:variant>
        <vt:lpstr>Fonts Used</vt:lpstr>
      </vt:variant>
      <vt:variant>
        <vt:i4>5</vt:i4>
      </vt:variant>
      <vt:variant>
        <vt:lpstr>Theme</vt:lpstr>
      </vt:variant>
      <vt:variant>
        <vt:i4>2</vt:i4>
      </vt:variant>
      <vt:variant>
        <vt:lpstr>Embedded OLE Servers</vt:lpstr>
      </vt:variant>
      <vt:variant>
        <vt:i4>1</vt:i4>
      </vt:variant>
      <vt:variant>
        <vt:lpstr>Slide Titles</vt:lpstr>
      </vt:variant>
      <vt:variant>
        <vt:i4>29</vt:i4>
      </vt:variant>
    </vt:vector>
  </HeadingPairs>
  <TitlesOfParts>
    <vt:vector size="37" baseType="lpstr">
      <vt:lpstr>Arial</vt:lpstr>
      <vt:lpstr>Calibri</vt:lpstr>
      <vt:lpstr>Calibri Light</vt:lpstr>
      <vt:lpstr>Cambria Math</vt:lpstr>
      <vt:lpstr>Myriad Pro</vt:lpstr>
      <vt:lpstr>Custom Design</vt:lpstr>
      <vt:lpstr>nctem1</vt:lpstr>
      <vt:lpstr>Equation</vt:lpstr>
      <vt:lpstr>PowerPoint Presentation</vt:lpstr>
      <vt:lpstr>3F-1  Interpret and write proper fractions to represent 1 or several parts of a whole that is divided into equal parts.</vt:lpstr>
      <vt:lpstr>3F-1: Linked mastery PD materials</vt:lpstr>
      <vt:lpstr>3F-1 Linked video lessons</vt:lpstr>
      <vt:lpstr>PowerPoint Presentation</vt:lpstr>
      <vt:lpstr>PowerPoint Presentation</vt:lpstr>
      <vt:lpstr>Guidance for working with a small pre-teaching or intervention group</vt:lpstr>
      <vt:lpstr>Guidance for working with a small pre-teaching or intervention group</vt:lpstr>
      <vt:lpstr>PowerPoint Presentation</vt:lpstr>
      <vt:lpstr>3F-1 Use and understand fraction notation</vt:lpstr>
      <vt:lpstr>3F-1 Use and understand fraction notation</vt:lpstr>
      <vt:lpstr>3F-1 Use and understand fraction notation</vt:lpstr>
      <vt:lpstr>3F-1 Use and understand fraction notation</vt:lpstr>
      <vt:lpstr>3F-1 Use and understand fraction notation</vt:lpstr>
      <vt:lpstr>3F-1 Use and understand fraction notation</vt:lpstr>
      <vt:lpstr>3F-1 Use and understand fraction notation</vt:lpstr>
      <vt:lpstr>3F-1 Use and understand fraction notation</vt:lpstr>
      <vt:lpstr>3F-1 Use and understand fraction notation</vt:lpstr>
      <vt:lpstr>3F-1 Use and understand fraction notation</vt:lpstr>
      <vt:lpstr>3F-1 Use and understand fraction notation</vt:lpstr>
      <vt:lpstr>3F-1 Use and understand fraction notation</vt:lpstr>
      <vt:lpstr>3F-1 Use and understand fraction notation</vt:lpstr>
      <vt:lpstr>3F-1 Use and understand fraction notation</vt:lpstr>
      <vt:lpstr>3F-1 Use and understand fraction notation</vt:lpstr>
      <vt:lpstr>3F-1 Use and understand fraction notation</vt:lpstr>
      <vt:lpstr>3F-1 Use and understand fraction notation</vt:lpstr>
      <vt:lpstr>3F-1 Use and understand fraction notation </vt:lpstr>
      <vt:lpstr>3F-1 Use and understand fraction notation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Debbie Morgan</dc:creator>
  <cp:lastModifiedBy>Rachel J Houghton</cp:lastModifiedBy>
  <cp:revision>12</cp:revision>
  <dcterms:created xsi:type="dcterms:W3CDTF">2020-08-07T06:29:50Z</dcterms:created>
  <dcterms:modified xsi:type="dcterms:W3CDTF">2020-08-29T12:47:49Z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0x010100E66C4E9411A2B847AB3A2FDDFBD5392E</vt:lpwstr>
  </property>
</Properties>
</file>