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7"/>
  </p:notesMasterIdLst>
  <p:sldIdLst>
    <p:sldId id="257" r:id="rId6"/>
    <p:sldId id="263" r:id="rId7"/>
    <p:sldId id="261" r:id="rId8"/>
    <p:sldId id="472" r:id="rId9"/>
    <p:sldId id="298" r:id="rId10"/>
    <p:sldId id="267" r:id="rId11"/>
    <p:sldId id="469" r:id="rId12"/>
    <p:sldId id="470" r:id="rId13"/>
    <p:sldId id="325" r:id="rId14"/>
    <p:sldId id="303" r:id="rId15"/>
    <p:sldId id="304" r:id="rId16"/>
    <p:sldId id="305" r:id="rId17"/>
    <p:sldId id="306" r:id="rId18"/>
    <p:sldId id="307" r:id="rId19"/>
    <p:sldId id="308" r:id="rId20"/>
    <p:sldId id="309" r:id="rId21"/>
    <p:sldId id="314" r:id="rId22"/>
    <p:sldId id="520" r:id="rId23"/>
    <p:sldId id="319" r:id="rId24"/>
    <p:sldId id="558" r:id="rId25"/>
    <p:sldId id="4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39F495-F881-41DC-8873-7B5973CDCFA1}" v="72" dt="2020-08-29T14:07:34.0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F239F495-F881-41DC-8873-7B5973CDCFA1}"/>
    <pc:docChg chg="undo custSel delSld modSld">
      <pc:chgData name="Rachel J Houghton" userId="eb43c97e479d4048" providerId="LiveId" clId="{F239F495-F881-41DC-8873-7B5973CDCFA1}" dt="2020-08-29T14:07:43.403" v="186" actId="20577"/>
      <pc:docMkLst>
        <pc:docMk/>
      </pc:docMkLst>
      <pc:sldChg chg="modSp mod">
        <pc:chgData name="Rachel J Houghton" userId="eb43c97e479d4048" providerId="LiveId" clId="{F239F495-F881-41DC-8873-7B5973CDCFA1}" dt="2020-08-29T13:51:10.003" v="1" actId="20577"/>
        <pc:sldMkLst>
          <pc:docMk/>
          <pc:sldMk cId="0" sldId="257"/>
        </pc:sldMkLst>
        <pc:spChg chg="mod">
          <ac:chgData name="Rachel J Houghton" userId="eb43c97e479d4048" providerId="LiveId" clId="{F239F495-F881-41DC-8873-7B5973CDCFA1}" dt="2020-08-29T13:51:10.003" v="1" actId="20577"/>
          <ac:spMkLst>
            <pc:docMk/>
            <pc:sldMk cId="0" sldId="257"/>
            <ac:spMk id="7" creationId="{DD63683B-151B-4390-A922-277AFEC04473}"/>
          </ac:spMkLst>
        </pc:spChg>
      </pc:sldChg>
      <pc:sldChg chg="modSp mod">
        <pc:chgData name="Rachel J Houghton" userId="eb43c97e479d4048" providerId="LiveId" clId="{F239F495-F881-41DC-8873-7B5973CDCFA1}" dt="2020-08-29T13:52:14.603" v="24" actId="20577"/>
        <pc:sldMkLst>
          <pc:docMk/>
          <pc:sldMk cId="0" sldId="261"/>
        </pc:sldMkLst>
        <pc:spChg chg="mod">
          <ac:chgData name="Rachel J Houghton" userId="eb43c97e479d4048" providerId="LiveId" clId="{F239F495-F881-41DC-8873-7B5973CDCFA1}" dt="2020-08-29T13:52:14.603" v="24" actId="20577"/>
          <ac:spMkLst>
            <pc:docMk/>
            <pc:sldMk cId="0" sldId="261"/>
            <ac:spMk id="5" creationId="{DEFEC091-CFB1-4B3E-9A93-3CEE3D8156AB}"/>
          </ac:spMkLst>
        </pc:spChg>
      </pc:sldChg>
      <pc:sldChg chg="modSp mod">
        <pc:chgData name="Rachel J Houghton" userId="eb43c97e479d4048" providerId="LiveId" clId="{F239F495-F881-41DC-8873-7B5973CDCFA1}" dt="2020-08-29T13:52:06.602" v="22" actId="20577"/>
        <pc:sldMkLst>
          <pc:docMk/>
          <pc:sldMk cId="2985715927" sldId="263"/>
        </pc:sldMkLst>
        <pc:spChg chg="mod">
          <ac:chgData name="Rachel J Houghton" userId="eb43c97e479d4048" providerId="LiveId" clId="{F239F495-F881-41DC-8873-7B5973CDCFA1}" dt="2020-08-29T13:51:46.801" v="5" actId="114"/>
          <ac:spMkLst>
            <pc:docMk/>
            <pc:sldMk cId="2985715927" sldId="263"/>
            <ac:spMk id="2" creationId="{2CB6ED8F-715F-482C-A9F6-228FC08B635A}"/>
          </ac:spMkLst>
        </pc:spChg>
        <pc:spChg chg="mod">
          <ac:chgData name="Rachel J Houghton" userId="eb43c97e479d4048" providerId="LiveId" clId="{F239F495-F881-41DC-8873-7B5973CDCFA1}" dt="2020-08-29T13:52:06.602" v="22" actId="20577"/>
          <ac:spMkLst>
            <pc:docMk/>
            <pc:sldMk cId="2985715927" sldId="263"/>
            <ac:spMk id="6" creationId="{6B3DC813-0F66-4EE3-8EA3-390547BADAA4}"/>
          </ac:spMkLst>
        </pc:spChg>
      </pc:sldChg>
      <pc:sldChg chg="modSp mod">
        <pc:chgData name="Rachel J Houghton" userId="eb43c97e479d4048" providerId="LiveId" clId="{F239F495-F881-41DC-8873-7B5973CDCFA1}" dt="2020-08-29T13:52:42.951" v="26" actId="20577"/>
        <pc:sldMkLst>
          <pc:docMk/>
          <pc:sldMk cId="3442327758" sldId="298"/>
        </pc:sldMkLst>
        <pc:spChg chg="mod">
          <ac:chgData name="Rachel J Houghton" userId="eb43c97e479d4048" providerId="LiveId" clId="{F239F495-F881-41DC-8873-7B5973CDCFA1}" dt="2020-08-29T13:52:42.951" v="26" actId="20577"/>
          <ac:spMkLst>
            <pc:docMk/>
            <pc:sldMk cId="3442327758" sldId="298"/>
            <ac:spMk id="4" creationId="{7FA04951-9539-4E2B-88AC-8F57C8FE57BC}"/>
          </ac:spMkLst>
        </pc:spChg>
      </pc:sldChg>
      <pc:sldChg chg="modSp mod">
        <pc:chgData name="Rachel J Houghton" userId="eb43c97e479d4048" providerId="LiveId" clId="{F239F495-F881-41DC-8873-7B5973CDCFA1}" dt="2020-08-29T13:56:43.709" v="76" actId="1076"/>
        <pc:sldMkLst>
          <pc:docMk/>
          <pc:sldMk cId="2680462618" sldId="303"/>
        </pc:sldMkLst>
        <pc:spChg chg="mod">
          <ac:chgData name="Rachel J Houghton" userId="eb43c97e479d4048" providerId="LiveId" clId="{F239F495-F881-41DC-8873-7B5973CDCFA1}" dt="2020-08-29T13:56:43.709" v="76" actId="1076"/>
          <ac:spMkLst>
            <pc:docMk/>
            <pc:sldMk cId="2680462618" sldId="303"/>
            <ac:spMk id="2" creationId="{CAE3B0A4-487B-455A-B1F4-8207DDA2F361}"/>
          </ac:spMkLst>
        </pc:spChg>
        <pc:spChg chg="mod">
          <ac:chgData name="Rachel J Houghton" userId="eb43c97e479d4048" providerId="LiveId" clId="{F239F495-F881-41DC-8873-7B5973CDCFA1}" dt="2020-08-29T13:55:02.293" v="62" actId="1076"/>
          <ac:spMkLst>
            <pc:docMk/>
            <pc:sldMk cId="2680462618" sldId="303"/>
            <ac:spMk id="4" creationId="{6453421E-92FB-460C-995A-8B504AD7F907}"/>
          </ac:spMkLst>
        </pc:spChg>
        <pc:spChg chg="mod">
          <ac:chgData name="Rachel J Houghton" userId="eb43c97e479d4048" providerId="LiveId" clId="{F239F495-F881-41DC-8873-7B5973CDCFA1}" dt="2020-08-29T13:54:56.356" v="61" actId="14100"/>
          <ac:spMkLst>
            <pc:docMk/>
            <pc:sldMk cId="2680462618" sldId="303"/>
            <ac:spMk id="5" creationId="{D14AC4ED-EC14-4698-B63A-3F609CAA5190}"/>
          </ac:spMkLst>
        </pc:spChg>
      </pc:sldChg>
      <pc:sldChg chg="modSp mod">
        <pc:chgData name="Rachel J Houghton" userId="eb43c97e479d4048" providerId="LiveId" clId="{F239F495-F881-41DC-8873-7B5973CDCFA1}" dt="2020-08-29T13:57:31.339" v="87" actId="1076"/>
        <pc:sldMkLst>
          <pc:docMk/>
          <pc:sldMk cId="3305862972" sldId="304"/>
        </pc:sldMkLst>
        <pc:spChg chg="mod">
          <ac:chgData name="Rachel J Houghton" userId="eb43c97e479d4048" providerId="LiveId" clId="{F239F495-F881-41DC-8873-7B5973CDCFA1}" dt="2020-08-29T13:57:31.339" v="87" actId="1076"/>
          <ac:spMkLst>
            <pc:docMk/>
            <pc:sldMk cId="3305862972" sldId="304"/>
            <ac:spMk id="2" creationId="{21EC2076-211C-4575-8B1E-B0F008DB5C6A}"/>
          </ac:spMkLst>
        </pc:spChg>
        <pc:spChg chg="mod">
          <ac:chgData name="Rachel J Houghton" userId="eb43c97e479d4048" providerId="LiveId" clId="{F239F495-F881-41DC-8873-7B5973CDCFA1}" dt="2020-08-29T13:55:43.817" v="70" actId="20577"/>
          <ac:spMkLst>
            <pc:docMk/>
            <pc:sldMk cId="3305862972" sldId="304"/>
            <ac:spMk id="6" creationId="{9D623E6D-2C96-4565-BCF8-E638CDB50E2C}"/>
          </ac:spMkLst>
        </pc:spChg>
        <pc:spChg chg="mod">
          <ac:chgData name="Rachel J Houghton" userId="eb43c97e479d4048" providerId="LiveId" clId="{F239F495-F881-41DC-8873-7B5973CDCFA1}" dt="2020-08-29T13:56:51.270" v="78" actId="14100"/>
          <ac:spMkLst>
            <pc:docMk/>
            <pc:sldMk cId="3305862972" sldId="304"/>
            <ac:spMk id="7" creationId="{0B74E407-EAF1-46AF-A403-E66300927184}"/>
          </ac:spMkLst>
        </pc:spChg>
      </pc:sldChg>
      <pc:sldChg chg="modSp mod">
        <pc:chgData name="Rachel J Houghton" userId="eb43c97e479d4048" providerId="LiveId" clId="{F239F495-F881-41DC-8873-7B5973CDCFA1}" dt="2020-08-29T13:57:24.678" v="86" actId="14100"/>
        <pc:sldMkLst>
          <pc:docMk/>
          <pc:sldMk cId="3944994959" sldId="305"/>
        </pc:sldMkLst>
        <pc:spChg chg="mod">
          <ac:chgData name="Rachel J Houghton" userId="eb43c97e479d4048" providerId="LiveId" clId="{F239F495-F881-41DC-8873-7B5973CDCFA1}" dt="2020-08-29T13:57:24.678" v="86" actId="14100"/>
          <ac:spMkLst>
            <pc:docMk/>
            <pc:sldMk cId="3944994959" sldId="305"/>
            <ac:spMk id="2" creationId="{219F888C-9517-41B4-A940-03C95C3BD990}"/>
          </ac:spMkLst>
        </pc:spChg>
        <pc:spChg chg="mod">
          <ac:chgData name="Rachel J Houghton" userId="eb43c97e479d4048" providerId="LiveId" clId="{F239F495-F881-41DC-8873-7B5973CDCFA1}" dt="2020-08-29T13:57:05.235" v="83" actId="20577"/>
          <ac:spMkLst>
            <pc:docMk/>
            <pc:sldMk cId="3944994959" sldId="305"/>
            <ac:spMk id="6" creationId="{D552E9E9-4DC3-41AE-9CF9-EBE762CFC6A1}"/>
          </ac:spMkLst>
        </pc:spChg>
        <pc:spChg chg="mod">
          <ac:chgData name="Rachel J Houghton" userId="eb43c97e479d4048" providerId="LiveId" clId="{F239F495-F881-41DC-8873-7B5973CDCFA1}" dt="2020-08-29T13:56:36.299" v="75" actId="1076"/>
          <ac:spMkLst>
            <pc:docMk/>
            <pc:sldMk cId="3944994959" sldId="305"/>
            <ac:spMk id="10" creationId="{2875426F-D997-436D-958B-3EE0AAB3D190}"/>
          </ac:spMkLst>
        </pc:spChg>
      </pc:sldChg>
      <pc:sldChg chg="modSp mod">
        <pc:chgData name="Rachel J Houghton" userId="eb43c97e479d4048" providerId="LiveId" clId="{F239F495-F881-41DC-8873-7B5973CDCFA1}" dt="2020-08-29T13:58:31.929" v="97" actId="1076"/>
        <pc:sldMkLst>
          <pc:docMk/>
          <pc:sldMk cId="2752749829" sldId="306"/>
        </pc:sldMkLst>
        <pc:spChg chg="mod">
          <ac:chgData name="Rachel J Houghton" userId="eb43c97e479d4048" providerId="LiveId" clId="{F239F495-F881-41DC-8873-7B5973CDCFA1}" dt="2020-08-29T13:58:31.929" v="97" actId="1076"/>
          <ac:spMkLst>
            <pc:docMk/>
            <pc:sldMk cId="2752749829" sldId="306"/>
            <ac:spMk id="2" creationId="{903CE7B3-FC0C-4427-BDA2-BA8298C10753}"/>
          </ac:spMkLst>
        </pc:spChg>
        <pc:spChg chg="mod">
          <ac:chgData name="Rachel J Houghton" userId="eb43c97e479d4048" providerId="LiveId" clId="{F239F495-F881-41DC-8873-7B5973CDCFA1}" dt="2020-08-29T13:58:22.396" v="95" actId="20577"/>
          <ac:spMkLst>
            <pc:docMk/>
            <pc:sldMk cId="2752749829" sldId="306"/>
            <ac:spMk id="6" creationId="{6070668E-A9C0-449A-9979-B754EAF54A9D}"/>
          </ac:spMkLst>
        </pc:spChg>
        <pc:spChg chg="mod">
          <ac:chgData name="Rachel J Houghton" userId="eb43c97e479d4048" providerId="LiveId" clId="{F239F495-F881-41DC-8873-7B5973CDCFA1}" dt="2020-08-29T13:58:08.810" v="91" actId="1076"/>
          <ac:spMkLst>
            <pc:docMk/>
            <pc:sldMk cId="2752749829" sldId="306"/>
            <ac:spMk id="12" creationId="{745890ED-BF35-4EA2-AF78-18C810652101}"/>
          </ac:spMkLst>
        </pc:spChg>
      </pc:sldChg>
      <pc:sldChg chg="modSp mod">
        <pc:chgData name="Rachel J Houghton" userId="eb43c97e479d4048" providerId="LiveId" clId="{F239F495-F881-41DC-8873-7B5973CDCFA1}" dt="2020-08-29T13:59:10.470" v="107" actId="1076"/>
        <pc:sldMkLst>
          <pc:docMk/>
          <pc:sldMk cId="1735288131" sldId="307"/>
        </pc:sldMkLst>
        <pc:spChg chg="mod">
          <ac:chgData name="Rachel J Houghton" userId="eb43c97e479d4048" providerId="LiveId" clId="{F239F495-F881-41DC-8873-7B5973CDCFA1}" dt="2020-08-29T13:59:10.470" v="107" actId="1076"/>
          <ac:spMkLst>
            <pc:docMk/>
            <pc:sldMk cId="1735288131" sldId="307"/>
            <ac:spMk id="2" creationId="{D088EC4A-86D7-4C36-BC26-9966BD1D8CA6}"/>
          </ac:spMkLst>
        </pc:spChg>
        <pc:spChg chg="mod">
          <ac:chgData name="Rachel J Houghton" userId="eb43c97e479d4048" providerId="LiveId" clId="{F239F495-F881-41DC-8873-7B5973CDCFA1}" dt="2020-08-29T13:59:02.109" v="105" actId="20577"/>
          <ac:spMkLst>
            <pc:docMk/>
            <pc:sldMk cId="1735288131" sldId="307"/>
            <ac:spMk id="6" creationId="{DA764DCD-D806-46B0-B5CB-4E0863291F60}"/>
          </ac:spMkLst>
        </pc:spChg>
        <pc:spChg chg="mod">
          <ac:chgData name="Rachel J Houghton" userId="eb43c97e479d4048" providerId="LiveId" clId="{F239F495-F881-41DC-8873-7B5973CDCFA1}" dt="2020-08-29T13:58:54.389" v="100" actId="14100"/>
          <ac:spMkLst>
            <pc:docMk/>
            <pc:sldMk cId="1735288131" sldId="307"/>
            <ac:spMk id="7" creationId="{7AE65EC9-D28B-4220-80A6-13D9417727C1}"/>
          </ac:spMkLst>
        </pc:spChg>
      </pc:sldChg>
      <pc:sldChg chg="modSp mod modAnim">
        <pc:chgData name="Rachel J Houghton" userId="eb43c97e479d4048" providerId="LiveId" clId="{F239F495-F881-41DC-8873-7B5973CDCFA1}" dt="2020-08-29T13:59:55.916" v="119" actId="1076"/>
        <pc:sldMkLst>
          <pc:docMk/>
          <pc:sldMk cId="1095562575" sldId="308"/>
        </pc:sldMkLst>
        <pc:spChg chg="mod">
          <ac:chgData name="Rachel J Houghton" userId="eb43c97e479d4048" providerId="LiveId" clId="{F239F495-F881-41DC-8873-7B5973CDCFA1}" dt="2020-08-29T13:59:55.916" v="119" actId="1076"/>
          <ac:spMkLst>
            <pc:docMk/>
            <pc:sldMk cId="1095562575" sldId="308"/>
            <ac:spMk id="2" creationId="{A3EAD61D-6C1E-440A-BFF0-A548DB114436}"/>
          </ac:spMkLst>
        </pc:spChg>
        <pc:spChg chg="mod">
          <ac:chgData name="Rachel J Houghton" userId="eb43c97e479d4048" providerId="LiveId" clId="{F239F495-F881-41DC-8873-7B5973CDCFA1}" dt="2020-08-29T13:59:46.820" v="117" actId="20577"/>
          <ac:spMkLst>
            <pc:docMk/>
            <pc:sldMk cId="1095562575" sldId="308"/>
            <ac:spMk id="6" creationId="{4176F61E-8A9C-4715-B537-53DC9437BB7A}"/>
          </ac:spMkLst>
        </pc:spChg>
        <pc:spChg chg="mod">
          <ac:chgData name="Rachel J Houghton" userId="eb43c97e479d4048" providerId="LiveId" clId="{F239F495-F881-41DC-8873-7B5973CDCFA1}" dt="2020-08-29T13:59:35.201" v="111" actId="207"/>
          <ac:spMkLst>
            <pc:docMk/>
            <pc:sldMk cId="1095562575" sldId="308"/>
            <ac:spMk id="10" creationId="{F6DF89E3-9419-4271-9887-452921B055FF}"/>
          </ac:spMkLst>
        </pc:spChg>
      </pc:sldChg>
      <pc:sldChg chg="modSp">
        <pc:chgData name="Rachel J Houghton" userId="eb43c97e479d4048" providerId="LiveId" clId="{F239F495-F881-41DC-8873-7B5973CDCFA1}" dt="2020-08-29T14:00:19.540" v="120" actId="207"/>
        <pc:sldMkLst>
          <pc:docMk/>
          <pc:sldMk cId="69634997" sldId="309"/>
        </pc:sldMkLst>
        <pc:spChg chg="mod">
          <ac:chgData name="Rachel J Houghton" userId="eb43c97e479d4048" providerId="LiveId" clId="{F239F495-F881-41DC-8873-7B5973CDCFA1}" dt="2020-08-29T14:00:19.540" v="120" actId="207"/>
          <ac:spMkLst>
            <pc:docMk/>
            <pc:sldMk cId="69634997" sldId="309"/>
            <ac:spMk id="2" creationId="{2562B053-E64D-449D-B6AA-177AE32C1784}"/>
          </ac:spMkLst>
        </pc:spChg>
      </pc:sldChg>
      <pc:sldChg chg="modSp mod modAnim">
        <pc:chgData name="Rachel J Houghton" userId="eb43c97e479d4048" providerId="LiveId" clId="{F239F495-F881-41DC-8873-7B5973CDCFA1}" dt="2020-08-29T14:03:36.852" v="147" actId="1076"/>
        <pc:sldMkLst>
          <pc:docMk/>
          <pc:sldMk cId="3726701899" sldId="314"/>
        </pc:sldMkLst>
        <pc:spChg chg="mod">
          <ac:chgData name="Rachel J Houghton" userId="eb43c97e479d4048" providerId="LiveId" clId="{F239F495-F881-41DC-8873-7B5973CDCFA1}" dt="2020-08-29T14:02:41.083" v="140" actId="1076"/>
          <ac:spMkLst>
            <pc:docMk/>
            <pc:sldMk cId="3726701899" sldId="314"/>
            <ac:spMk id="2" creationId="{891AB1C6-6313-47AC-BF7D-4DA6802BC65D}"/>
          </ac:spMkLst>
        </pc:spChg>
        <pc:spChg chg="mod">
          <ac:chgData name="Rachel J Houghton" userId="eb43c97e479d4048" providerId="LiveId" clId="{F239F495-F881-41DC-8873-7B5973CDCFA1}" dt="2020-08-29T14:02:13.683" v="136" actId="1076"/>
          <ac:spMkLst>
            <pc:docMk/>
            <pc:sldMk cId="3726701899" sldId="314"/>
            <ac:spMk id="4" creationId="{63DD5613-BE83-4A2C-BB17-932C0083A634}"/>
          </ac:spMkLst>
        </pc:spChg>
        <pc:spChg chg="mod">
          <ac:chgData name="Rachel J Houghton" userId="eb43c97e479d4048" providerId="LiveId" clId="{F239F495-F881-41DC-8873-7B5973CDCFA1}" dt="2020-08-29T14:03:20.437" v="146" actId="14100"/>
          <ac:spMkLst>
            <pc:docMk/>
            <pc:sldMk cId="3726701899" sldId="314"/>
            <ac:spMk id="7" creationId="{9CC8B41D-9D3C-4D81-8F59-33D35FAD394A}"/>
          </ac:spMkLst>
        </pc:spChg>
        <pc:spChg chg="mod">
          <ac:chgData name="Rachel J Houghton" userId="eb43c97e479d4048" providerId="LiveId" clId="{F239F495-F881-41DC-8873-7B5973CDCFA1}" dt="2020-08-29T14:03:36.852" v="147" actId="1076"/>
          <ac:spMkLst>
            <pc:docMk/>
            <pc:sldMk cId="3726701899" sldId="314"/>
            <ac:spMk id="14" creationId="{153F3458-F40C-4FC4-A918-0F7A35AA67D0}"/>
          </ac:spMkLst>
        </pc:spChg>
        <pc:picChg chg="mod">
          <ac:chgData name="Rachel J Houghton" userId="eb43c97e479d4048" providerId="LiveId" clId="{F239F495-F881-41DC-8873-7B5973CDCFA1}" dt="2020-08-29T14:02:49.637" v="143" actId="1076"/>
          <ac:picMkLst>
            <pc:docMk/>
            <pc:sldMk cId="3726701899" sldId="314"/>
            <ac:picMk id="8" creationId="{8712C0F7-89C9-43A3-8BF5-AE3F8AA9D392}"/>
          </ac:picMkLst>
        </pc:picChg>
      </pc:sldChg>
      <pc:sldChg chg="modSp mod">
        <pc:chgData name="Rachel J Houghton" userId="eb43c97e479d4048" providerId="LiveId" clId="{F239F495-F881-41DC-8873-7B5973CDCFA1}" dt="2020-08-29T14:06:58.777" v="182" actId="20577"/>
        <pc:sldMkLst>
          <pc:docMk/>
          <pc:sldMk cId="3071280039" sldId="319"/>
        </pc:sldMkLst>
        <pc:spChg chg="mod">
          <ac:chgData name="Rachel J Houghton" userId="eb43c97e479d4048" providerId="LiveId" clId="{F239F495-F881-41DC-8873-7B5973CDCFA1}" dt="2020-08-29T14:06:58.777" v="182" actId="20577"/>
          <ac:spMkLst>
            <pc:docMk/>
            <pc:sldMk cId="3071280039" sldId="319"/>
            <ac:spMk id="4" creationId="{73E44777-0D12-47FC-BE56-207AB266E82C}"/>
          </ac:spMkLst>
        </pc:spChg>
        <pc:spChg chg="mod">
          <ac:chgData name="Rachel J Houghton" userId="eb43c97e479d4048" providerId="LiveId" clId="{F239F495-F881-41DC-8873-7B5973CDCFA1}" dt="2020-08-29T14:06:11.924" v="167" actId="5793"/>
          <ac:spMkLst>
            <pc:docMk/>
            <pc:sldMk cId="3071280039" sldId="319"/>
            <ac:spMk id="5" creationId="{AC2743B3-EFF5-4A28-95DF-7F38D7BFEE27}"/>
          </ac:spMkLst>
        </pc:spChg>
      </pc:sldChg>
      <pc:sldChg chg="modSp mod">
        <pc:chgData name="Rachel J Houghton" userId="eb43c97e479d4048" providerId="LiveId" clId="{F239F495-F881-41DC-8873-7B5973CDCFA1}" dt="2020-08-29T13:53:09.674" v="47" actId="20577"/>
        <pc:sldMkLst>
          <pc:docMk/>
          <pc:sldMk cId="3046025739" sldId="325"/>
        </pc:sldMkLst>
        <pc:spChg chg="mod">
          <ac:chgData name="Rachel J Houghton" userId="eb43c97e479d4048" providerId="LiveId" clId="{F239F495-F881-41DC-8873-7B5973CDCFA1}" dt="2020-08-29T13:53:09.674" v="47" actId="20577"/>
          <ac:spMkLst>
            <pc:docMk/>
            <pc:sldMk cId="3046025739" sldId="325"/>
            <ac:spMk id="42" creationId="{9FA756B9-D3A2-4838-BAE4-37F02EFEBA50}"/>
          </ac:spMkLst>
        </pc:spChg>
      </pc:sldChg>
      <pc:sldChg chg="modSp mod">
        <pc:chgData name="Rachel J Houghton" userId="eb43c97e479d4048" providerId="LiveId" clId="{F239F495-F881-41DC-8873-7B5973CDCFA1}" dt="2020-08-29T13:52:58.406" v="44" actId="14100"/>
        <pc:sldMkLst>
          <pc:docMk/>
          <pc:sldMk cId="2819374454" sldId="469"/>
        </pc:sldMkLst>
        <pc:spChg chg="mod">
          <ac:chgData name="Rachel J Houghton" userId="eb43c97e479d4048" providerId="LiveId" clId="{F239F495-F881-41DC-8873-7B5973CDCFA1}" dt="2020-08-29T13:52:58.406" v="44" actId="14100"/>
          <ac:spMkLst>
            <pc:docMk/>
            <pc:sldMk cId="2819374454" sldId="469"/>
            <ac:spMk id="3" creationId="{02669792-3AA6-4C9E-8A29-6AC355504564}"/>
          </ac:spMkLst>
        </pc:spChg>
      </pc:sldChg>
      <pc:sldChg chg="modSp mod">
        <pc:chgData name="Rachel J Houghton" userId="eb43c97e479d4048" providerId="LiveId" clId="{F239F495-F881-41DC-8873-7B5973CDCFA1}" dt="2020-08-29T13:53:03.970" v="45" actId="14100"/>
        <pc:sldMkLst>
          <pc:docMk/>
          <pc:sldMk cId="1762984606" sldId="470"/>
        </pc:sldMkLst>
        <pc:spChg chg="mod">
          <ac:chgData name="Rachel J Houghton" userId="eb43c97e479d4048" providerId="LiveId" clId="{F239F495-F881-41DC-8873-7B5973CDCFA1}" dt="2020-08-29T13:53:03.970" v="45" actId="14100"/>
          <ac:spMkLst>
            <pc:docMk/>
            <pc:sldMk cId="1762984606" sldId="470"/>
            <ac:spMk id="3" creationId="{02669792-3AA6-4C9E-8A29-6AC355504564}"/>
          </ac:spMkLst>
        </pc:spChg>
      </pc:sldChg>
      <pc:sldChg chg="modSp mod">
        <pc:chgData name="Rachel J Houghton" userId="eb43c97e479d4048" providerId="LiveId" clId="{F239F495-F881-41DC-8873-7B5973CDCFA1}" dt="2020-08-29T14:05:20.037" v="162" actId="1076"/>
        <pc:sldMkLst>
          <pc:docMk/>
          <pc:sldMk cId="4054150211" sldId="520"/>
        </pc:sldMkLst>
        <pc:spChg chg="mod">
          <ac:chgData name="Rachel J Houghton" userId="eb43c97e479d4048" providerId="LiveId" clId="{F239F495-F881-41DC-8873-7B5973CDCFA1}" dt="2020-08-29T14:05:20.037" v="162" actId="1076"/>
          <ac:spMkLst>
            <pc:docMk/>
            <pc:sldMk cId="4054150211" sldId="520"/>
            <ac:spMk id="43" creationId="{0D39F360-EBC9-4CA1-87A9-6C6F3AABC48C}"/>
          </ac:spMkLst>
        </pc:spChg>
        <pc:spChg chg="mod">
          <ac:chgData name="Rachel J Houghton" userId="eb43c97e479d4048" providerId="LiveId" clId="{F239F495-F881-41DC-8873-7B5973CDCFA1}" dt="2020-08-29T14:05:03.998" v="159" actId="1076"/>
          <ac:spMkLst>
            <pc:docMk/>
            <pc:sldMk cId="4054150211" sldId="520"/>
            <ac:spMk id="45" creationId="{A6F1178B-05E3-4C6B-8820-CBBD15D6CE07}"/>
          </ac:spMkLst>
        </pc:spChg>
      </pc:sldChg>
      <pc:sldChg chg="del">
        <pc:chgData name="Rachel J Houghton" userId="eb43c97e479d4048" providerId="LiveId" clId="{F239F495-F881-41DC-8873-7B5973CDCFA1}" dt="2020-08-29T13:53:12.893" v="48" actId="2696"/>
        <pc:sldMkLst>
          <pc:docMk/>
          <pc:sldMk cId="3600330419" sldId="557"/>
        </pc:sldMkLst>
      </pc:sldChg>
      <pc:sldChg chg="addSp delSp modSp mod">
        <pc:chgData name="Rachel J Houghton" userId="eb43c97e479d4048" providerId="LiveId" clId="{F239F495-F881-41DC-8873-7B5973CDCFA1}" dt="2020-08-29T14:07:43.403" v="186" actId="20577"/>
        <pc:sldMkLst>
          <pc:docMk/>
          <pc:sldMk cId="1670215991" sldId="558"/>
        </pc:sldMkLst>
        <pc:spChg chg="add del mod">
          <ac:chgData name="Rachel J Houghton" userId="eb43c97e479d4048" providerId="LiveId" clId="{F239F495-F881-41DC-8873-7B5973CDCFA1}" dt="2020-08-29T14:07:43.403" v="186" actId="20577"/>
          <ac:spMkLst>
            <pc:docMk/>
            <pc:sldMk cId="1670215991" sldId="558"/>
            <ac:spMk id="5" creationId="{87B5C0D0-B26E-4984-B24A-0A3BF5C991F0}"/>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6" Type="http://schemas.openxmlformats.org/officeDocument/2006/relationships/image" Target="../media/image19.emf"/><Relationship Id="rId5" Type="http://schemas.openxmlformats.org/officeDocument/2006/relationships/image" Target="../media/image18.wmf"/><Relationship Id="rId4"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24.wmf"/><Relationship Id="rId7" Type="http://schemas.openxmlformats.org/officeDocument/2006/relationships/image" Target="../media/image18.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5" Type="http://schemas.openxmlformats.org/officeDocument/2006/relationships/image" Target="../media/image26.wmf"/><Relationship Id="rId10" Type="http://schemas.openxmlformats.org/officeDocument/2006/relationships/image" Target="../media/image29.wmf"/><Relationship Id="rId4" Type="http://schemas.openxmlformats.org/officeDocument/2006/relationships/image" Target="../media/image25.wmf"/><Relationship Id="rId9"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19.emf"/><Relationship Id="rId5" Type="http://schemas.openxmlformats.org/officeDocument/2006/relationships/image" Target="../media/image18.wmf"/><Relationship Id="rId4" Type="http://schemas.openxmlformats.org/officeDocument/2006/relationships/image" Target="../media/image3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41.wmf"/><Relationship Id="rId7" Type="http://schemas.openxmlformats.org/officeDocument/2006/relationships/image" Target="../media/image18.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10" Type="http://schemas.openxmlformats.org/officeDocument/2006/relationships/image" Target="../media/image45.wmf"/><Relationship Id="rId4" Type="http://schemas.openxmlformats.org/officeDocument/2006/relationships/image" Target="../media/image42.wmf"/><Relationship Id="rId9"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 Id="rId5" Type="http://schemas.openxmlformats.org/officeDocument/2006/relationships/image" Target="../media/image19.emf"/><Relationship Id="rId4" Type="http://schemas.openxmlformats.org/officeDocument/2006/relationships/image" Target="../media/image6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b="0" i="0" kern="1200">
                    <a:solidFill>
                      <a:schemeClr val="tx1"/>
                    </a:solidFill>
                    <a:effectLst/>
                    <a:latin typeface="Cambria Math" panose="02040503050406030204" pitchFamily="18" charset="0"/>
                    <a:ea typeface="+mn-ea"/>
                    <a:cs typeface="+mn-cs"/>
                  </a:rPr>
                  <a:t>5</a:t>
                </a:r>
                <a:r>
                  <a:rPr lang="en-GB" sz="1200" b="0" i="0" kern="1200">
                    <a:solidFill>
                      <a:schemeClr val="tx1"/>
                    </a:solidFill>
                    <a:effectLst/>
                    <a:latin typeface="+mn-lt"/>
                    <a:ea typeface="+mn-ea"/>
                    <a:cs typeface="+mn-cs"/>
                  </a:rPr>
                  <a:t>/</a:t>
                </a:r>
                <a:r>
                  <a:rPr lang="en-GB" sz="1200" b="0" i="0" kern="1200">
                    <a:solidFill>
                      <a:schemeClr val="tx1"/>
                    </a:solidFill>
                    <a:effectLst/>
                    <a:latin typeface="Cambria Math" panose="02040503050406030204" pitchFamily="18" charset="0"/>
                    <a:ea typeface="+mn-ea"/>
                    <a:cs typeface="+mn-cs"/>
                  </a:rPr>
                  <a:t>7.</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25418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b="0" i="0" kern="1200">
                    <a:solidFill>
                      <a:schemeClr val="tx1"/>
                    </a:solidFill>
                    <a:effectLst/>
                    <a:latin typeface="Cambria Math" panose="02040503050406030204" pitchFamily="18" charset="0"/>
                    <a:ea typeface="+mn-ea"/>
                    <a:cs typeface="+mn-cs"/>
                  </a:rPr>
                  <a:t>2</a:t>
                </a:r>
                <a:r>
                  <a:rPr lang="en-GB" sz="1200" b="0" i="0" kern="1200">
                    <a:solidFill>
                      <a:schemeClr val="tx1"/>
                    </a:solidFill>
                    <a:effectLst/>
                    <a:latin typeface="+mn-lt"/>
                    <a:ea typeface="+mn-ea"/>
                    <a:cs typeface="+mn-cs"/>
                  </a:rPr>
                  <a:t>/</a:t>
                </a:r>
                <a:r>
                  <a:rPr lang="en-GB" sz="1200" b="0" i="0" kern="1200">
                    <a:solidFill>
                      <a:schemeClr val="tx1"/>
                    </a:solidFill>
                    <a:effectLst/>
                    <a:latin typeface="Cambria Math" panose="02040503050406030204" pitchFamily="18" charset="0"/>
                    <a:ea typeface="+mn-ea"/>
                    <a:cs typeface="+mn-cs"/>
                  </a:rPr>
                  <a:t>3.</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2657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0457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xx</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62911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2635270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32013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9</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The simplest form in this family of fractions is </a:t>
                </a:r>
                <a:r>
                  <a:rPr lang="en-GB" sz="1200" i="0" kern="1200">
                    <a:solidFill>
                      <a:schemeClr val="tx1"/>
                    </a:solidFill>
                    <a:effectLst/>
                    <a:latin typeface="Cambria Math" panose="02040503050406030204" pitchFamily="18" charset="0"/>
                    <a:ea typeface="+mn-ea"/>
                    <a:cs typeface="+mn-cs"/>
                  </a:rPr>
                  <a:t>1/</a:t>
                </a:r>
                <a:r>
                  <a:rPr lang="en-GB" sz="1200" b="0" i="0" kern="1200">
                    <a:solidFill>
                      <a:schemeClr val="tx1"/>
                    </a:solidFill>
                    <a:effectLst/>
                    <a:latin typeface="Cambria Math" panose="02040503050406030204" pitchFamily="18" charset="0"/>
                    <a:ea typeface="+mn-ea"/>
                    <a:cs typeface="+mn-cs"/>
                  </a:rPr>
                  <a:t>4.</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2621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i="0" kern="1200">
                    <a:solidFill>
                      <a:schemeClr val="tx1"/>
                    </a:solidFill>
                    <a:effectLst/>
                    <a:latin typeface="+mn-lt"/>
                    <a:ea typeface="+mn-ea"/>
                    <a:cs typeface="+mn-cs"/>
                  </a:rPr>
                  <a:t>1/7</a:t>
                </a:r>
                <a:r>
                  <a:rPr lang="en-GB" sz="1200" b="0" i="0" kern="1200">
                    <a:solidFill>
                      <a:schemeClr val="tx1"/>
                    </a:solidFill>
                    <a:effectLst/>
                    <a:latin typeface="Cambria Math" panose="02040503050406030204" pitchFamily="18" charset="0"/>
                    <a:ea typeface="+mn-ea"/>
                    <a:cs typeface="+mn-cs"/>
                  </a:rPr>
                  <a:t>.</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3207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i="0" kern="1200">
                    <a:solidFill>
                      <a:schemeClr val="tx1"/>
                    </a:solidFill>
                    <a:effectLst/>
                    <a:latin typeface="+mn-lt"/>
                    <a:ea typeface="+mn-ea"/>
                    <a:cs typeface="+mn-cs"/>
                  </a:rPr>
                  <a:t>1/</a:t>
                </a:r>
                <a:r>
                  <a:rPr lang="en-GB" sz="1200" b="0" i="0" kern="1200">
                    <a:solidFill>
                      <a:schemeClr val="tx1"/>
                    </a:solidFill>
                    <a:effectLst/>
                    <a:latin typeface="Cambria Math" panose="02040503050406030204" pitchFamily="18" charset="0"/>
                    <a:ea typeface="+mn-ea"/>
                    <a:cs typeface="+mn-cs"/>
                  </a:rPr>
                  <a:t>3.</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660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b="0" i="0" kern="1200">
                    <a:solidFill>
                      <a:schemeClr val="tx1"/>
                    </a:solidFill>
                    <a:effectLst/>
                    <a:latin typeface="Cambria Math" panose="02040503050406030204" pitchFamily="18" charset="0"/>
                    <a:ea typeface="+mn-ea"/>
                    <a:cs typeface="+mn-cs"/>
                  </a:rPr>
                  <a:t>3</a:t>
                </a:r>
                <a:r>
                  <a:rPr lang="en-GB" sz="1200" b="0" i="0" kern="1200">
                    <a:solidFill>
                      <a:schemeClr val="tx1"/>
                    </a:solidFill>
                    <a:effectLst/>
                    <a:latin typeface="+mn-lt"/>
                    <a:ea typeface="+mn-ea"/>
                    <a:cs typeface="+mn-cs"/>
                  </a:rPr>
                  <a:t>/</a:t>
                </a:r>
                <a:r>
                  <a:rPr lang="en-GB" sz="1200" b="0" i="0" kern="1200">
                    <a:solidFill>
                      <a:schemeClr val="tx1"/>
                    </a:solidFill>
                    <a:effectLst/>
                    <a:latin typeface="Cambria Math" panose="02040503050406030204" pitchFamily="18" charset="0"/>
                    <a:ea typeface="+mn-ea"/>
                    <a:cs typeface="+mn-cs"/>
                  </a:rPr>
                  <a:t>4.</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1007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71044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8814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70688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875145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452235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6093852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98950867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40470002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5.bin"/><Relationship Id="rId18" Type="http://schemas.openxmlformats.org/officeDocument/2006/relationships/image" Target="../media/image21.png"/><Relationship Id="rId3" Type="http://schemas.openxmlformats.org/officeDocument/2006/relationships/notesSlide" Target="../notesSlides/notesSlide6.xml"/><Relationship Id="rId7" Type="http://schemas.openxmlformats.org/officeDocument/2006/relationships/oleObject" Target="../embeddings/oleObject2.bin"/><Relationship Id="rId12" Type="http://schemas.openxmlformats.org/officeDocument/2006/relationships/image" Target="../media/image17.wmf"/><Relationship Id="rId17" Type="http://schemas.openxmlformats.org/officeDocument/2006/relationships/oleObject" Target="../embeddings/oleObject7.bin"/><Relationship Id="rId2" Type="http://schemas.openxmlformats.org/officeDocument/2006/relationships/slideLayout" Target="../slideLayouts/slideLayout15.xml"/><Relationship Id="rId16" Type="http://schemas.openxmlformats.org/officeDocument/2006/relationships/image" Target="../media/image19.emf"/><Relationship Id="rId1" Type="http://schemas.openxmlformats.org/officeDocument/2006/relationships/vmlDrawing" Target="../drawings/vmlDrawing1.vml"/><Relationship Id="rId6" Type="http://schemas.openxmlformats.org/officeDocument/2006/relationships/image" Target="../media/image14.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16.wmf"/><Relationship Id="rId4" Type="http://schemas.openxmlformats.org/officeDocument/2006/relationships/image" Target="../media/image20.png"/><Relationship Id="rId9" Type="http://schemas.openxmlformats.org/officeDocument/2006/relationships/oleObject" Target="../embeddings/oleObject3.bin"/><Relationship Id="rId14" Type="http://schemas.openxmlformats.org/officeDocument/2006/relationships/image" Target="../media/image18.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26.wmf"/><Relationship Id="rId18" Type="http://schemas.openxmlformats.org/officeDocument/2006/relationships/oleObject" Target="../embeddings/oleObject6.bin"/><Relationship Id="rId26" Type="http://schemas.openxmlformats.org/officeDocument/2006/relationships/image" Target="../media/image30.png"/><Relationship Id="rId3" Type="http://schemas.openxmlformats.org/officeDocument/2006/relationships/notesSlide" Target="../notesSlides/notesSlide7.xml"/><Relationship Id="rId21" Type="http://schemas.openxmlformats.org/officeDocument/2006/relationships/oleObject" Target="../embeddings/oleObject14.bin"/><Relationship Id="rId7" Type="http://schemas.openxmlformats.org/officeDocument/2006/relationships/image" Target="../media/image23.wmf"/><Relationship Id="rId12" Type="http://schemas.openxmlformats.org/officeDocument/2006/relationships/oleObject" Target="../embeddings/oleObject12.bin"/><Relationship Id="rId17" Type="http://schemas.openxmlformats.org/officeDocument/2006/relationships/image" Target="../media/image18.wmf"/><Relationship Id="rId25" Type="http://schemas.openxmlformats.org/officeDocument/2006/relationships/image" Target="../media/image29.wmf"/><Relationship Id="rId2" Type="http://schemas.openxmlformats.org/officeDocument/2006/relationships/slideLayout" Target="../slideLayouts/slideLayout15.xml"/><Relationship Id="rId16" Type="http://schemas.openxmlformats.org/officeDocument/2006/relationships/oleObject" Target="../embeddings/oleObject5.bin"/><Relationship Id="rId20" Type="http://schemas.openxmlformats.org/officeDocument/2006/relationships/oleObject" Target="../embeddings/oleObject7.bin"/><Relationship Id="rId1" Type="http://schemas.openxmlformats.org/officeDocument/2006/relationships/vmlDrawing" Target="../drawings/vmlDrawing2.vml"/><Relationship Id="rId6" Type="http://schemas.openxmlformats.org/officeDocument/2006/relationships/oleObject" Target="../embeddings/oleObject9.bin"/><Relationship Id="rId11" Type="http://schemas.openxmlformats.org/officeDocument/2006/relationships/image" Target="../media/image25.wmf"/><Relationship Id="rId24" Type="http://schemas.openxmlformats.org/officeDocument/2006/relationships/oleObject" Target="../embeddings/oleObject16.bin"/><Relationship Id="rId5" Type="http://schemas.openxmlformats.org/officeDocument/2006/relationships/image" Target="../media/image22.wmf"/><Relationship Id="rId15" Type="http://schemas.openxmlformats.org/officeDocument/2006/relationships/image" Target="../media/image27.wmf"/><Relationship Id="rId23" Type="http://schemas.openxmlformats.org/officeDocument/2006/relationships/image" Target="../media/image28.emf"/><Relationship Id="rId10" Type="http://schemas.openxmlformats.org/officeDocument/2006/relationships/oleObject" Target="../embeddings/oleObject11.bin"/><Relationship Id="rId19" Type="http://schemas.openxmlformats.org/officeDocument/2006/relationships/image" Target="../media/image19.emf"/><Relationship Id="rId4" Type="http://schemas.openxmlformats.org/officeDocument/2006/relationships/oleObject" Target="../embeddings/oleObject8.bin"/><Relationship Id="rId9" Type="http://schemas.openxmlformats.org/officeDocument/2006/relationships/image" Target="../media/image24.wmf"/><Relationship Id="rId14" Type="http://schemas.openxmlformats.org/officeDocument/2006/relationships/oleObject" Target="../embeddings/oleObject13.bin"/><Relationship Id="rId22" Type="http://schemas.openxmlformats.org/officeDocument/2006/relationships/oleObject" Target="../embeddings/oleObject15.bin"/></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image" Target="../media/image18.wmf"/><Relationship Id="rId18" Type="http://schemas.openxmlformats.org/officeDocument/2006/relationships/image" Target="../media/image38.png"/><Relationship Id="rId3" Type="http://schemas.openxmlformats.org/officeDocument/2006/relationships/notesSlide" Target="../notesSlides/notesSlide9.xml"/><Relationship Id="rId7" Type="http://schemas.openxmlformats.org/officeDocument/2006/relationships/image" Target="../media/image34.wmf"/><Relationship Id="rId12" Type="http://schemas.openxmlformats.org/officeDocument/2006/relationships/oleObject" Target="../embeddings/oleObject5.bin"/><Relationship Id="rId17" Type="http://schemas.openxmlformats.org/officeDocument/2006/relationships/image" Target="../media/image37.png"/><Relationship Id="rId2" Type="http://schemas.openxmlformats.org/officeDocument/2006/relationships/slideLayout" Target="../slideLayouts/slideLayout15.xml"/><Relationship Id="rId16" Type="http://schemas.openxmlformats.org/officeDocument/2006/relationships/oleObject" Target="../embeddings/oleObject7.bin"/><Relationship Id="rId1" Type="http://schemas.openxmlformats.org/officeDocument/2006/relationships/vmlDrawing" Target="../drawings/vmlDrawing3.vml"/><Relationship Id="rId6" Type="http://schemas.openxmlformats.org/officeDocument/2006/relationships/oleObject" Target="../embeddings/oleObject18.bin"/><Relationship Id="rId11" Type="http://schemas.openxmlformats.org/officeDocument/2006/relationships/image" Target="../media/image36.wmf"/><Relationship Id="rId5" Type="http://schemas.openxmlformats.org/officeDocument/2006/relationships/image" Target="../media/image33.wmf"/><Relationship Id="rId15" Type="http://schemas.openxmlformats.org/officeDocument/2006/relationships/image" Target="../media/image19.e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35.wmf"/><Relationship Id="rId1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43.wmf"/><Relationship Id="rId18" Type="http://schemas.openxmlformats.org/officeDocument/2006/relationships/oleObject" Target="../embeddings/oleObject6.bin"/><Relationship Id="rId26" Type="http://schemas.openxmlformats.org/officeDocument/2006/relationships/image" Target="../media/image46.png"/><Relationship Id="rId3" Type="http://schemas.openxmlformats.org/officeDocument/2006/relationships/notesSlide" Target="../notesSlides/notesSlide10.xml"/><Relationship Id="rId21" Type="http://schemas.openxmlformats.org/officeDocument/2006/relationships/oleObject" Target="../embeddings/oleObject14.bin"/><Relationship Id="rId7" Type="http://schemas.openxmlformats.org/officeDocument/2006/relationships/image" Target="../media/image40.wmf"/><Relationship Id="rId12" Type="http://schemas.openxmlformats.org/officeDocument/2006/relationships/oleObject" Target="../embeddings/oleObject25.bin"/><Relationship Id="rId17" Type="http://schemas.openxmlformats.org/officeDocument/2006/relationships/image" Target="../media/image18.wmf"/><Relationship Id="rId25" Type="http://schemas.openxmlformats.org/officeDocument/2006/relationships/image" Target="../media/image45.wmf"/><Relationship Id="rId2" Type="http://schemas.openxmlformats.org/officeDocument/2006/relationships/slideLayout" Target="../slideLayouts/slideLayout15.xml"/><Relationship Id="rId16" Type="http://schemas.openxmlformats.org/officeDocument/2006/relationships/oleObject" Target="../embeddings/oleObject5.bin"/><Relationship Id="rId20" Type="http://schemas.openxmlformats.org/officeDocument/2006/relationships/oleObject" Target="../embeddings/oleObject7.bin"/><Relationship Id="rId1" Type="http://schemas.openxmlformats.org/officeDocument/2006/relationships/vmlDrawing" Target="../drawings/vmlDrawing4.vml"/><Relationship Id="rId6" Type="http://schemas.openxmlformats.org/officeDocument/2006/relationships/oleObject" Target="../embeddings/oleObject22.bin"/><Relationship Id="rId11" Type="http://schemas.openxmlformats.org/officeDocument/2006/relationships/image" Target="../media/image42.wmf"/><Relationship Id="rId24" Type="http://schemas.openxmlformats.org/officeDocument/2006/relationships/oleObject" Target="../embeddings/oleObject27.bin"/><Relationship Id="rId5" Type="http://schemas.openxmlformats.org/officeDocument/2006/relationships/image" Target="../media/image39.wmf"/><Relationship Id="rId15" Type="http://schemas.openxmlformats.org/officeDocument/2006/relationships/image" Target="../media/image44.wmf"/><Relationship Id="rId23" Type="http://schemas.openxmlformats.org/officeDocument/2006/relationships/image" Target="../media/image28.emf"/><Relationship Id="rId10" Type="http://schemas.openxmlformats.org/officeDocument/2006/relationships/oleObject" Target="../embeddings/oleObject24.bin"/><Relationship Id="rId19" Type="http://schemas.openxmlformats.org/officeDocument/2006/relationships/image" Target="../media/image19.emf"/><Relationship Id="rId4" Type="http://schemas.openxmlformats.org/officeDocument/2006/relationships/oleObject" Target="../embeddings/oleObject21.bin"/><Relationship Id="rId9" Type="http://schemas.openxmlformats.org/officeDocument/2006/relationships/image" Target="../media/image41.wmf"/><Relationship Id="rId14" Type="http://schemas.openxmlformats.org/officeDocument/2006/relationships/oleObject" Target="../embeddings/oleObject26.bin"/><Relationship Id="rId22"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51.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image" Target="../media/image19.emf"/><Relationship Id="rId3" Type="http://schemas.openxmlformats.org/officeDocument/2006/relationships/notesSlide" Target="../notesSlides/notesSlide15.xml"/><Relationship Id="rId7" Type="http://schemas.openxmlformats.org/officeDocument/2006/relationships/image" Target="../media/image60.wmf"/><Relationship Id="rId12" Type="http://schemas.openxmlformats.org/officeDocument/2006/relationships/oleObject" Target="../embeddings/oleObject6.bin"/><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oleObject" Target="../embeddings/oleObject29.bin"/><Relationship Id="rId11" Type="http://schemas.openxmlformats.org/officeDocument/2006/relationships/image" Target="../media/image62.wmf"/><Relationship Id="rId5" Type="http://schemas.openxmlformats.org/officeDocument/2006/relationships/image" Target="../media/image59.wmf"/><Relationship Id="rId15" Type="http://schemas.openxmlformats.org/officeDocument/2006/relationships/image" Target="../media/image64.png"/><Relationship Id="rId10" Type="http://schemas.openxmlformats.org/officeDocument/2006/relationships/oleObject" Target="../embeddings/oleObject31.bin"/><Relationship Id="rId4" Type="http://schemas.openxmlformats.org/officeDocument/2006/relationships/oleObject" Target="../embeddings/oleObject28.bin"/><Relationship Id="rId9" Type="http://schemas.openxmlformats.org/officeDocument/2006/relationships/image" Target="../media/image61.wmf"/><Relationship Id="rId14"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7-finding-equivalent-fractions-and-simplifying-fraction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www.ncetm.org.uk/classroom-resources/vl-upper-key-stage-2-fractions-video-lessons/" TargetMode="External"/><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Simplify fractions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6F-1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BBBDC1-92C8-4D86-8611-74266315B18E}"/>
              </a:ext>
            </a:extLst>
          </p:cNvPr>
          <p:cNvSpPr>
            <a:spLocks noGrp="1"/>
          </p:cNvSpPr>
          <p:nvPr>
            <p:ph type="title"/>
          </p:nvPr>
        </p:nvSpPr>
        <p:spPr/>
        <p:txBody>
          <a:bodyPr/>
          <a:lstStyle/>
          <a:p>
            <a:r>
              <a:rPr lang="en-GB" dirty="0"/>
              <a:t>6F-1 Simplify fractions</a:t>
            </a:r>
          </a:p>
        </p:txBody>
      </p:sp>
      <p:pic>
        <p:nvPicPr>
          <p:cNvPr id="7" name="Picture 6">
            <a:extLst>
              <a:ext uri="{FF2B5EF4-FFF2-40B4-BE49-F238E27FC236}">
                <a16:creationId xmlns:a16="http://schemas.microsoft.com/office/drawing/2014/main" id="{8F288BA4-9371-442C-9234-F867C3DA6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09" y="1550577"/>
            <a:ext cx="5501992" cy="1670727"/>
          </a:xfrm>
          <a:prstGeom prst="rect">
            <a:avLst/>
          </a:prstGeom>
        </p:spPr>
      </p:pic>
      <p:graphicFrame>
        <p:nvGraphicFramePr>
          <p:cNvPr id="27" name="Object 26">
            <a:extLst>
              <a:ext uri="{FF2B5EF4-FFF2-40B4-BE49-F238E27FC236}">
                <a16:creationId xmlns:a16="http://schemas.microsoft.com/office/drawing/2014/main" id="{D269733E-889A-4633-AAE4-D185AEAA96C3}"/>
              </a:ext>
            </a:extLst>
          </p:cNvPr>
          <p:cNvGraphicFramePr>
            <a:graphicFrameLocks noChangeAspect="1"/>
          </p:cNvGraphicFramePr>
          <p:nvPr/>
        </p:nvGraphicFramePr>
        <p:xfrm>
          <a:off x="1937346" y="4432300"/>
          <a:ext cx="254000" cy="723900"/>
        </p:xfrm>
        <a:graphic>
          <a:graphicData uri="http://schemas.openxmlformats.org/presentationml/2006/ole">
            <mc:AlternateContent xmlns:mc="http://schemas.openxmlformats.org/markup-compatibility/2006">
              <mc:Choice xmlns:v="urn:schemas-microsoft-com:vml" Requires="v">
                <p:oleObj spid="_x0000_s1026" name="Equation" r:id="rId5" imgW="253800" imgH="723600" progId="Equation.DSMT4">
                  <p:embed/>
                </p:oleObj>
              </mc:Choice>
              <mc:Fallback>
                <p:oleObj name="Equation" r:id="rId5" imgW="253800" imgH="723600" progId="Equation.DSMT4">
                  <p:embed/>
                  <p:pic>
                    <p:nvPicPr>
                      <p:cNvPr id="27" name="Object 26">
                        <a:extLst>
                          <a:ext uri="{FF2B5EF4-FFF2-40B4-BE49-F238E27FC236}">
                            <a16:creationId xmlns:a16="http://schemas.microsoft.com/office/drawing/2014/main" id="{D269733E-889A-4633-AAE4-D185AEAA96C3}"/>
                          </a:ext>
                        </a:extLst>
                      </p:cNvPr>
                      <p:cNvPicPr/>
                      <p:nvPr/>
                    </p:nvPicPr>
                    <p:blipFill>
                      <a:blip r:embed="rId6"/>
                      <a:stretch>
                        <a:fillRect/>
                      </a:stretch>
                    </p:blipFill>
                    <p:spPr>
                      <a:xfrm>
                        <a:off x="1937346" y="4432300"/>
                        <a:ext cx="254000" cy="7239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304028BB-0221-4926-B33F-9B337B730484}"/>
              </a:ext>
            </a:extLst>
          </p:cNvPr>
          <p:cNvGraphicFramePr>
            <a:graphicFrameLocks noChangeAspect="1"/>
          </p:cNvGraphicFramePr>
          <p:nvPr/>
        </p:nvGraphicFramePr>
        <p:xfrm>
          <a:off x="2791421" y="4432300"/>
          <a:ext cx="241300" cy="736600"/>
        </p:xfrm>
        <a:graphic>
          <a:graphicData uri="http://schemas.openxmlformats.org/presentationml/2006/ole">
            <mc:AlternateContent xmlns:mc="http://schemas.openxmlformats.org/markup-compatibility/2006">
              <mc:Choice xmlns:v="urn:schemas-microsoft-com:vml" Requires="v">
                <p:oleObj spid="_x0000_s1027" name="Equation" r:id="rId7" imgW="241200" imgH="736560" progId="Equation.DSMT4">
                  <p:embed/>
                </p:oleObj>
              </mc:Choice>
              <mc:Fallback>
                <p:oleObj name="Equation" r:id="rId7" imgW="241200" imgH="736560" progId="Equation.DSMT4">
                  <p:embed/>
                  <p:pic>
                    <p:nvPicPr>
                      <p:cNvPr id="28" name="Object 27">
                        <a:extLst>
                          <a:ext uri="{FF2B5EF4-FFF2-40B4-BE49-F238E27FC236}">
                            <a16:creationId xmlns:a16="http://schemas.microsoft.com/office/drawing/2014/main" id="{304028BB-0221-4926-B33F-9B337B730484}"/>
                          </a:ext>
                        </a:extLst>
                      </p:cNvPr>
                      <p:cNvPicPr/>
                      <p:nvPr/>
                    </p:nvPicPr>
                    <p:blipFill>
                      <a:blip r:embed="rId8"/>
                      <a:stretch>
                        <a:fillRect/>
                      </a:stretch>
                    </p:blipFill>
                    <p:spPr>
                      <a:xfrm>
                        <a:off x="2791421" y="4432300"/>
                        <a:ext cx="241300" cy="7366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95777E1B-817A-4BBB-ADA3-6D8ADB2D7904}"/>
              </a:ext>
            </a:extLst>
          </p:cNvPr>
          <p:cNvGraphicFramePr>
            <a:graphicFrameLocks noChangeAspect="1"/>
          </p:cNvGraphicFramePr>
          <p:nvPr/>
        </p:nvGraphicFramePr>
        <p:xfrm>
          <a:off x="3513733" y="4425950"/>
          <a:ext cx="368300" cy="723900"/>
        </p:xfrm>
        <a:graphic>
          <a:graphicData uri="http://schemas.openxmlformats.org/presentationml/2006/ole">
            <mc:AlternateContent xmlns:mc="http://schemas.openxmlformats.org/markup-compatibility/2006">
              <mc:Choice xmlns:v="urn:schemas-microsoft-com:vml" Requires="v">
                <p:oleObj spid="_x0000_s1028" name="Equation" r:id="rId9" imgW="368280" imgH="723600" progId="Equation.DSMT4">
                  <p:embed/>
                </p:oleObj>
              </mc:Choice>
              <mc:Fallback>
                <p:oleObj name="Equation" r:id="rId9" imgW="368280" imgH="723600" progId="Equation.DSMT4">
                  <p:embed/>
                  <p:pic>
                    <p:nvPicPr>
                      <p:cNvPr id="29" name="Object 28">
                        <a:extLst>
                          <a:ext uri="{FF2B5EF4-FFF2-40B4-BE49-F238E27FC236}">
                            <a16:creationId xmlns:a16="http://schemas.microsoft.com/office/drawing/2014/main" id="{95777E1B-817A-4BBB-ADA3-6D8ADB2D7904}"/>
                          </a:ext>
                        </a:extLst>
                      </p:cNvPr>
                      <p:cNvPicPr/>
                      <p:nvPr/>
                    </p:nvPicPr>
                    <p:blipFill>
                      <a:blip r:embed="rId10"/>
                      <a:stretch>
                        <a:fillRect/>
                      </a:stretch>
                    </p:blipFill>
                    <p:spPr>
                      <a:xfrm>
                        <a:off x="3513733" y="4425950"/>
                        <a:ext cx="368300" cy="7239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0A722EA6-5E3A-4423-ADBB-8C9319D578E6}"/>
              </a:ext>
            </a:extLst>
          </p:cNvPr>
          <p:cNvGraphicFramePr>
            <a:graphicFrameLocks noChangeAspect="1"/>
          </p:cNvGraphicFramePr>
          <p:nvPr/>
        </p:nvGraphicFramePr>
        <p:xfrm>
          <a:off x="4367808" y="4432300"/>
          <a:ext cx="381000" cy="736600"/>
        </p:xfrm>
        <a:graphic>
          <a:graphicData uri="http://schemas.openxmlformats.org/presentationml/2006/ole">
            <mc:AlternateContent xmlns:mc="http://schemas.openxmlformats.org/markup-compatibility/2006">
              <mc:Choice xmlns:v="urn:schemas-microsoft-com:vml" Requires="v">
                <p:oleObj spid="_x0000_s1029" name="Equation" r:id="rId11" imgW="380880" imgH="736560" progId="Equation.DSMT4">
                  <p:embed/>
                </p:oleObj>
              </mc:Choice>
              <mc:Fallback>
                <p:oleObj name="Equation" r:id="rId11" imgW="380880" imgH="736560" progId="Equation.DSMT4">
                  <p:embed/>
                  <p:pic>
                    <p:nvPicPr>
                      <p:cNvPr id="30" name="Object 29">
                        <a:extLst>
                          <a:ext uri="{FF2B5EF4-FFF2-40B4-BE49-F238E27FC236}">
                            <a16:creationId xmlns:a16="http://schemas.microsoft.com/office/drawing/2014/main" id="{0A722EA6-5E3A-4423-ADBB-8C9319D578E6}"/>
                          </a:ext>
                        </a:extLst>
                      </p:cNvPr>
                      <p:cNvPicPr/>
                      <p:nvPr/>
                    </p:nvPicPr>
                    <p:blipFill>
                      <a:blip r:embed="rId12"/>
                      <a:stretch>
                        <a:fillRect/>
                      </a:stretch>
                    </p:blipFill>
                    <p:spPr>
                      <a:xfrm>
                        <a:off x="4367808" y="4432300"/>
                        <a:ext cx="381000" cy="7366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EA534CB3-6FCD-461F-AA67-23FB6AA30C3E}"/>
              </a:ext>
            </a:extLst>
          </p:cNvPr>
          <p:cNvGraphicFramePr>
            <a:graphicFrameLocks noChangeAspect="1"/>
          </p:cNvGraphicFramePr>
          <p:nvPr/>
        </p:nvGraphicFramePr>
        <p:xfrm>
          <a:off x="2372797" y="4736652"/>
          <a:ext cx="215900" cy="177800"/>
        </p:xfrm>
        <a:graphic>
          <a:graphicData uri="http://schemas.openxmlformats.org/presentationml/2006/ole">
            <mc:AlternateContent xmlns:mc="http://schemas.openxmlformats.org/markup-compatibility/2006">
              <mc:Choice xmlns:v="urn:schemas-microsoft-com:vml" Requires="v">
                <p:oleObj spid="_x0000_s1030" name="Equation" r:id="rId13" imgW="215640" imgH="177480" progId="Equation.DSMT4">
                  <p:embed/>
                </p:oleObj>
              </mc:Choice>
              <mc:Fallback>
                <p:oleObj name="Equation" r:id="rId13" imgW="215640" imgH="177480" progId="Equation.DSMT4">
                  <p:embed/>
                  <p:pic>
                    <p:nvPicPr>
                      <p:cNvPr id="33" name="Object 32">
                        <a:extLst>
                          <a:ext uri="{FF2B5EF4-FFF2-40B4-BE49-F238E27FC236}">
                            <a16:creationId xmlns:a16="http://schemas.microsoft.com/office/drawing/2014/main" id="{EA534CB3-6FCD-461F-AA67-23FB6AA30C3E}"/>
                          </a:ext>
                        </a:extLst>
                      </p:cNvPr>
                      <p:cNvPicPr/>
                      <p:nvPr/>
                    </p:nvPicPr>
                    <p:blipFill>
                      <a:blip r:embed="rId14"/>
                      <a:stretch>
                        <a:fillRect/>
                      </a:stretch>
                    </p:blipFill>
                    <p:spPr>
                      <a:xfrm>
                        <a:off x="2372797" y="4736652"/>
                        <a:ext cx="215900" cy="1778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F2FAC093-1399-4736-B3A8-FFA717B95503}"/>
              </a:ext>
            </a:extLst>
          </p:cNvPr>
          <p:cNvGraphicFramePr>
            <a:graphicFrameLocks noChangeAspect="1"/>
          </p:cNvGraphicFramePr>
          <p:nvPr/>
        </p:nvGraphicFramePr>
        <p:xfrm>
          <a:off x="3221792" y="4744590"/>
          <a:ext cx="209550" cy="161925"/>
        </p:xfrm>
        <a:graphic>
          <a:graphicData uri="http://schemas.openxmlformats.org/presentationml/2006/ole">
            <mc:AlternateContent xmlns:mc="http://schemas.openxmlformats.org/markup-compatibility/2006">
              <mc:Choice xmlns:v="urn:schemas-microsoft-com:vml" Requires="v">
                <p:oleObj spid="_x0000_s1031" name="Equation" r:id="rId15" imgW="209540" imgH="161764" progId="Equation.DSMT4">
                  <p:embed/>
                </p:oleObj>
              </mc:Choice>
              <mc:Fallback>
                <p:oleObj name="Equation" r:id="rId15" imgW="209540" imgH="161764" progId="Equation.DSMT4">
                  <p:embed/>
                  <p:pic>
                    <p:nvPicPr>
                      <p:cNvPr id="34" name="Object 33">
                        <a:extLst>
                          <a:ext uri="{FF2B5EF4-FFF2-40B4-BE49-F238E27FC236}">
                            <a16:creationId xmlns:a16="http://schemas.microsoft.com/office/drawing/2014/main" id="{F2FAC093-1399-4736-B3A8-FFA717B95503}"/>
                          </a:ext>
                        </a:extLst>
                      </p:cNvPr>
                      <p:cNvPicPr/>
                      <p:nvPr/>
                    </p:nvPicPr>
                    <p:blipFill>
                      <a:blip r:embed="rId16"/>
                      <a:stretch>
                        <a:fillRect/>
                      </a:stretch>
                    </p:blipFill>
                    <p:spPr>
                      <a:xfrm>
                        <a:off x="3221792" y="4744590"/>
                        <a:ext cx="209550" cy="1619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A18C8D47-354D-4E6F-8B3D-16047F7B7130}"/>
              </a:ext>
            </a:extLst>
          </p:cNvPr>
          <p:cNvGraphicFramePr>
            <a:graphicFrameLocks noChangeAspect="1"/>
          </p:cNvGraphicFramePr>
          <p:nvPr/>
        </p:nvGraphicFramePr>
        <p:xfrm>
          <a:off x="4001572" y="4729349"/>
          <a:ext cx="215900" cy="177800"/>
        </p:xfrm>
        <a:graphic>
          <a:graphicData uri="http://schemas.openxmlformats.org/presentationml/2006/ole">
            <mc:AlternateContent xmlns:mc="http://schemas.openxmlformats.org/markup-compatibility/2006">
              <mc:Choice xmlns:v="urn:schemas-microsoft-com:vml" Requires="v">
                <p:oleObj spid="_x0000_s1032" name="Equation" r:id="rId17" imgW="215640" imgH="177480" progId="Equation.DSMT4">
                  <p:embed/>
                </p:oleObj>
              </mc:Choice>
              <mc:Fallback>
                <p:oleObj name="Equation" r:id="rId17" imgW="215640" imgH="177480" progId="Equation.DSMT4">
                  <p:embed/>
                  <p:pic>
                    <p:nvPicPr>
                      <p:cNvPr id="35" name="Object 34">
                        <a:extLst>
                          <a:ext uri="{FF2B5EF4-FFF2-40B4-BE49-F238E27FC236}">
                            <a16:creationId xmlns:a16="http://schemas.microsoft.com/office/drawing/2014/main" id="{A18C8D47-354D-4E6F-8B3D-16047F7B7130}"/>
                          </a:ext>
                        </a:extLst>
                      </p:cNvPr>
                      <p:cNvPicPr/>
                      <p:nvPr/>
                    </p:nvPicPr>
                    <p:blipFill>
                      <a:blip r:embed="rId14"/>
                      <a:stretch>
                        <a:fillRect/>
                      </a:stretch>
                    </p:blipFill>
                    <p:spPr>
                      <a:xfrm>
                        <a:off x="4001572" y="4729349"/>
                        <a:ext cx="215900" cy="177800"/>
                      </a:xfrm>
                      <a:prstGeom prst="rect">
                        <a:avLst/>
                      </a:prstGeom>
                    </p:spPr>
                  </p:pic>
                </p:oleObj>
              </mc:Fallback>
            </mc:AlternateContent>
          </a:graphicData>
        </a:graphic>
      </p:graphicFrame>
      <p:sp>
        <p:nvSpPr>
          <p:cNvPr id="53" name="Oval 52">
            <a:extLst>
              <a:ext uri="{FF2B5EF4-FFF2-40B4-BE49-F238E27FC236}">
                <a16:creationId xmlns:a16="http://schemas.microsoft.com/office/drawing/2014/main" id="{DCACD426-4F3D-4BE8-ADA8-136F92FA0361}"/>
              </a:ext>
            </a:extLst>
          </p:cNvPr>
          <p:cNvSpPr/>
          <p:nvPr/>
        </p:nvSpPr>
        <p:spPr>
          <a:xfrm>
            <a:off x="1687952" y="4418013"/>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4" name="TextBox 19">
                <a:extLst>
                  <a:ext uri="{FF2B5EF4-FFF2-40B4-BE49-F238E27FC236}">
                    <a16:creationId xmlns:a16="http://schemas.microsoft.com/office/drawing/2014/main" id="{6453421E-92FB-460C-995A-8B504AD7F907}"/>
                  </a:ext>
                </a:extLst>
              </p:cNvPr>
              <p:cNvSpPr txBox="1"/>
              <p:nvPr/>
            </p:nvSpPr>
            <p:spPr>
              <a:xfrm>
                <a:off x="6266972" y="3861054"/>
                <a:ext cx="5486401" cy="114249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p>
            </p:txBody>
          </p:sp>
        </mc:Choice>
        <mc:Fallback>
          <p:sp>
            <p:nvSpPr>
              <p:cNvPr id="4" name="TextBox 19">
                <a:extLst>
                  <a:ext uri="{FF2B5EF4-FFF2-40B4-BE49-F238E27FC236}">
                    <a16:creationId xmlns:a16="http://schemas.microsoft.com/office/drawing/2014/main" id="{6453421E-92FB-460C-995A-8B504AD7F907}"/>
                  </a:ext>
                </a:extLst>
              </p:cNvPr>
              <p:cNvSpPr txBox="1">
                <a:spLocks noRot="1" noChangeAspect="1" noMove="1" noResize="1" noEditPoints="1" noAdjustHandles="1" noChangeArrowheads="1" noChangeShapeType="1" noTextEdit="1"/>
              </p:cNvSpPr>
              <p:nvPr/>
            </p:nvSpPr>
            <p:spPr>
              <a:xfrm>
                <a:off x="6266972" y="3861054"/>
                <a:ext cx="5486401" cy="1142492"/>
              </a:xfrm>
              <a:prstGeom prst="rect">
                <a:avLst/>
              </a:prstGeom>
              <a:blipFill>
                <a:blip r:embed="rId18"/>
                <a:stretch>
                  <a:fillRect r="-222" b="-8511"/>
                </a:stretch>
              </a:blipFill>
              <a:ln w="12700">
                <a:noFill/>
              </a:ln>
            </p:spPr>
            <p:txBody>
              <a:bodyPr/>
              <a:lstStyle/>
              <a:p>
                <a:r>
                  <a:rPr lang="en-GB">
                    <a:noFill/>
                  </a:rPr>
                  <a:t> </a:t>
                </a:r>
              </a:p>
            </p:txBody>
          </p:sp>
        </mc:Fallback>
      </mc:AlternateContent>
      <p:sp>
        <p:nvSpPr>
          <p:cNvPr id="5" name="Content Placeholder 2">
            <a:extLst>
              <a:ext uri="{FF2B5EF4-FFF2-40B4-BE49-F238E27FC236}">
                <a16:creationId xmlns:a16="http://schemas.microsoft.com/office/drawing/2014/main" id="{D14AC4ED-EC14-4698-B63A-3F609CAA5190}"/>
              </a:ext>
            </a:extLst>
          </p:cNvPr>
          <p:cNvSpPr txBox="1">
            <a:spLocks/>
          </p:cNvSpPr>
          <p:nvPr/>
        </p:nvSpPr>
        <p:spPr>
          <a:xfrm>
            <a:off x="6266972" y="1550577"/>
            <a:ext cx="5331020" cy="199272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CAE3B0A4-487B-455A-B1F4-8207DDA2F361}"/>
              </a:ext>
            </a:extLst>
          </p:cNvPr>
          <p:cNvSpPr txBox="1"/>
          <p:nvPr/>
        </p:nvSpPr>
        <p:spPr>
          <a:xfrm>
            <a:off x="6472650" y="2546938"/>
            <a:ext cx="491966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268046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0515AA-5B7F-404F-BFFF-CC28BCD72721}"/>
              </a:ext>
            </a:extLst>
          </p:cNvPr>
          <p:cNvSpPr>
            <a:spLocks noGrp="1"/>
          </p:cNvSpPr>
          <p:nvPr>
            <p:ph type="title"/>
          </p:nvPr>
        </p:nvSpPr>
        <p:spPr/>
        <p:txBody>
          <a:bodyPr/>
          <a:lstStyle/>
          <a:p>
            <a:r>
              <a:rPr lang="en-GB" dirty="0"/>
              <a:t>6F-1 Simplify fractions</a:t>
            </a:r>
          </a:p>
        </p:txBody>
      </p:sp>
      <p:graphicFrame>
        <p:nvGraphicFramePr>
          <p:cNvPr id="27" name="Object 26">
            <a:extLst>
              <a:ext uri="{FF2B5EF4-FFF2-40B4-BE49-F238E27FC236}">
                <a16:creationId xmlns:a16="http://schemas.microsoft.com/office/drawing/2014/main" id="{D269733E-889A-4633-AAE4-D185AEAA96C3}"/>
              </a:ext>
            </a:extLst>
          </p:cNvPr>
          <p:cNvGraphicFramePr>
            <a:graphicFrameLocks noChangeAspect="1"/>
          </p:cNvGraphicFramePr>
          <p:nvPr/>
        </p:nvGraphicFramePr>
        <p:xfrm>
          <a:off x="649597" y="3106420"/>
          <a:ext cx="228600" cy="723900"/>
        </p:xfrm>
        <a:graphic>
          <a:graphicData uri="http://schemas.openxmlformats.org/presentationml/2006/ole">
            <mc:AlternateContent xmlns:mc="http://schemas.openxmlformats.org/markup-compatibility/2006">
              <mc:Choice xmlns:v="urn:schemas-microsoft-com:vml" Requires="v">
                <p:oleObj spid="_x0000_s2050" name="Equation" r:id="rId4" imgW="228600" imgH="723600" progId="Equation.DSMT4">
                  <p:embed/>
                </p:oleObj>
              </mc:Choice>
              <mc:Fallback>
                <p:oleObj name="Equation" r:id="rId4" imgW="228600" imgH="723600" progId="Equation.DSMT4">
                  <p:embed/>
                  <p:pic>
                    <p:nvPicPr>
                      <p:cNvPr id="27" name="Object 26">
                        <a:extLst>
                          <a:ext uri="{FF2B5EF4-FFF2-40B4-BE49-F238E27FC236}">
                            <a16:creationId xmlns:a16="http://schemas.microsoft.com/office/drawing/2014/main" id="{D269733E-889A-4633-AAE4-D185AEAA96C3}"/>
                          </a:ext>
                        </a:extLst>
                      </p:cNvPr>
                      <p:cNvPicPr/>
                      <p:nvPr/>
                    </p:nvPicPr>
                    <p:blipFill>
                      <a:blip r:embed="rId5"/>
                      <a:stretch>
                        <a:fillRect/>
                      </a:stretch>
                    </p:blipFill>
                    <p:spPr>
                      <a:xfrm>
                        <a:off x="649597" y="3106420"/>
                        <a:ext cx="228600" cy="7239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304028BB-0221-4926-B33F-9B337B730484}"/>
              </a:ext>
            </a:extLst>
          </p:cNvPr>
          <p:cNvGraphicFramePr>
            <a:graphicFrameLocks noChangeAspect="1"/>
          </p:cNvGraphicFramePr>
          <p:nvPr/>
        </p:nvGraphicFramePr>
        <p:xfrm>
          <a:off x="1421122" y="3112770"/>
          <a:ext cx="381000" cy="723900"/>
        </p:xfrm>
        <a:graphic>
          <a:graphicData uri="http://schemas.openxmlformats.org/presentationml/2006/ole">
            <mc:AlternateContent xmlns:mc="http://schemas.openxmlformats.org/markup-compatibility/2006">
              <mc:Choice xmlns:v="urn:schemas-microsoft-com:vml" Requires="v">
                <p:oleObj spid="_x0000_s2051" name="Equation" r:id="rId6" imgW="380880" imgH="723600" progId="Equation.DSMT4">
                  <p:embed/>
                </p:oleObj>
              </mc:Choice>
              <mc:Fallback>
                <p:oleObj name="Equation" r:id="rId6" imgW="380880" imgH="723600" progId="Equation.DSMT4">
                  <p:embed/>
                  <p:pic>
                    <p:nvPicPr>
                      <p:cNvPr id="28" name="Object 27">
                        <a:extLst>
                          <a:ext uri="{FF2B5EF4-FFF2-40B4-BE49-F238E27FC236}">
                            <a16:creationId xmlns:a16="http://schemas.microsoft.com/office/drawing/2014/main" id="{304028BB-0221-4926-B33F-9B337B730484}"/>
                          </a:ext>
                        </a:extLst>
                      </p:cNvPr>
                      <p:cNvPicPr/>
                      <p:nvPr/>
                    </p:nvPicPr>
                    <p:blipFill>
                      <a:blip r:embed="rId7"/>
                      <a:stretch>
                        <a:fillRect/>
                      </a:stretch>
                    </p:blipFill>
                    <p:spPr>
                      <a:xfrm>
                        <a:off x="1421122" y="3112770"/>
                        <a:ext cx="381000" cy="7239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95777E1B-817A-4BBB-ADA3-6D8ADB2D7904}"/>
              </a:ext>
            </a:extLst>
          </p:cNvPr>
          <p:cNvGraphicFramePr>
            <a:graphicFrameLocks noChangeAspect="1"/>
          </p:cNvGraphicFramePr>
          <p:nvPr/>
        </p:nvGraphicFramePr>
        <p:xfrm>
          <a:off x="2225984" y="3100070"/>
          <a:ext cx="342900" cy="723900"/>
        </p:xfrm>
        <a:graphic>
          <a:graphicData uri="http://schemas.openxmlformats.org/presentationml/2006/ole">
            <mc:AlternateContent xmlns:mc="http://schemas.openxmlformats.org/markup-compatibility/2006">
              <mc:Choice xmlns:v="urn:schemas-microsoft-com:vml" Requires="v">
                <p:oleObj spid="_x0000_s2052" name="Equation" r:id="rId8" imgW="342720" imgH="723600" progId="Equation.DSMT4">
                  <p:embed/>
                </p:oleObj>
              </mc:Choice>
              <mc:Fallback>
                <p:oleObj name="Equation" r:id="rId8" imgW="342720" imgH="723600" progId="Equation.DSMT4">
                  <p:embed/>
                  <p:pic>
                    <p:nvPicPr>
                      <p:cNvPr id="29" name="Object 28">
                        <a:extLst>
                          <a:ext uri="{FF2B5EF4-FFF2-40B4-BE49-F238E27FC236}">
                            <a16:creationId xmlns:a16="http://schemas.microsoft.com/office/drawing/2014/main" id="{95777E1B-817A-4BBB-ADA3-6D8ADB2D7904}"/>
                          </a:ext>
                        </a:extLst>
                      </p:cNvPr>
                      <p:cNvPicPr/>
                      <p:nvPr/>
                    </p:nvPicPr>
                    <p:blipFill>
                      <a:blip r:embed="rId9"/>
                      <a:stretch>
                        <a:fillRect/>
                      </a:stretch>
                    </p:blipFill>
                    <p:spPr>
                      <a:xfrm>
                        <a:off x="2225984" y="3100070"/>
                        <a:ext cx="342900" cy="7239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0A722EA6-5E3A-4423-ADBB-8C9319D578E6}"/>
              </a:ext>
            </a:extLst>
          </p:cNvPr>
          <p:cNvGraphicFramePr>
            <a:graphicFrameLocks noChangeAspect="1"/>
          </p:cNvGraphicFramePr>
          <p:nvPr/>
        </p:nvGraphicFramePr>
        <p:xfrm>
          <a:off x="3061009" y="3107102"/>
          <a:ext cx="393700" cy="736600"/>
        </p:xfrm>
        <a:graphic>
          <a:graphicData uri="http://schemas.openxmlformats.org/presentationml/2006/ole">
            <mc:AlternateContent xmlns:mc="http://schemas.openxmlformats.org/markup-compatibility/2006">
              <mc:Choice xmlns:v="urn:schemas-microsoft-com:vml" Requires="v">
                <p:oleObj spid="_x0000_s2053" name="Equation" r:id="rId10" imgW="393480" imgH="736560" progId="Equation.DSMT4">
                  <p:embed/>
                </p:oleObj>
              </mc:Choice>
              <mc:Fallback>
                <p:oleObj name="Equation" r:id="rId10" imgW="393480" imgH="736560" progId="Equation.DSMT4">
                  <p:embed/>
                  <p:pic>
                    <p:nvPicPr>
                      <p:cNvPr id="30" name="Object 29">
                        <a:extLst>
                          <a:ext uri="{FF2B5EF4-FFF2-40B4-BE49-F238E27FC236}">
                            <a16:creationId xmlns:a16="http://schemas.microsoft.com/office/drawing/2014/main" id="{0A722EA6-5E3A-4423-ADBB-8C9319D578E6}"/>
                          </a:ext>
                        </a:extLst>
                      </p:cNvPr>
                      <p:cNvPicPr/>
                      <p:nvPr/>
                    </p:nvPicPr>
                    <p:blipFill>
                      <a:blip r:embed="rId11"/>
                      <a:stretch>
                        <a:fillRect/>
                      </a:stretch>
                    </p:blipFill>
                    <p:spPr>
                      <a:xfrm>
                        <a:off x="3061009" y="3107102"/>
                        <a:ext cx="393700" cy="736600"/>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79650380-CA3D-424B-BCE2-EA17D6CFCFEF}"/>
              </a:ext>
            </a:extLst>
          </p:cNvPr>
          <p:cNvGraphicFramePr>
            <a:graphicFrameLocks noChangeAspect="1"/>
          </p:cNvGraphicFramePr>
          <p:nvPr/>
        </p:nvGraphicFramePr>
        <p:xfrm>
          <a:off x="3875397" y="3094402"/>
          <a:ext cx="381000" cy="736600"/>
        </p:xfrm>
        <a:graphic>
          <a:graphicData uri="http://schemas.openxmlformats.org/presentationml/2006/ole">
            <mc:AlternateContent xmlns:mc="http://schemas.openxmlformats.org/markup-compatibility/2006">
              <mc:Choice xmlns:v="urn:schemas-microsoft-com:vml" Requires="v">
                <p:oleObj spid="_x0000_s2054" name="Equation" r:id="rId12" imgW="380880" imgH="736560" progId="Equation.DSMT4">
                  <p:embed/>
                </p:oleObj>
              </mc:Choice>
              <mc:Fallback>
                <p:oleObj name="Equation" r:id="rId12" imgW="380880" imgH="736560" progId="Equation.DSMT4">
                  <p:embed/>
                  <p:pic>
                    <p:nvPicPr>
                      <p:cNvPr id="31" name="Object 30">
                        <a:extLst>
                          <a:ext uri="{FF2B5EF4-FFF2-40B4-BE49-F238E27FC236}">
                            <a16:creationId xmlns:a16="http://schemas.microsoft.com/office/drawing/2014/main" id="{79650380-CA3D-424B-BCE2-EA17D6CFCFEF}"/>
                          </a:ext>
                        </a:extLst>
                      </p:cNvPr>
                      <p:cNvPicPr/>
                      <p:nvPr/>
                    </p:nvPicPr>
                    <p:blipFill>
                      <a:blip r:embed="rId13"/>
                      <a:stretch>
                        <a:fillRect/>
                      </a:stretch>
                    </p:blipFill>
                    <p:spPr>
                      <a:xfrm>
                        <a:off x="3875397" y="3094402"/>
                        <a:ext cx="381000" cy="7366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F62385D2-2C3A-4944-87CA-8C299A71A2CF}"/>
              </a:ext>
            </a:extLst>
          </p:cNvPr>
          <p:cNvGraphicFramePr>
            <a:graphicFrameLocks noChangeAspect="1"/>
          </p:cNvGraphicFramePr>
          <p:nvPr/>
        </p:nvGraphicFramePr>
        <p:xfrm>
          <a:off x="4710422" y="3093720"/>
          <a:ext cx="406400" cy="723900"/>
        </p:xfrm>
        <a:graphic>
          <a:graphicData uri="http://schemas.openxmlformats.org/presentationml/2006/ole">
            <mc:AlternateContent xmlns:mc="http://schemas.openxmlformats.org/markup-compatibility/2006">
              <mc:Choice xmlns:v="urn:schemas-microsoft-com:vml" Requires="v">
                <p:oleObj spid="_x0000_s2055" name="Equation" r:id="rId14" imgW="406080" imgH="723600" progId="Equation.DSMT4">
                  <p:embed/>
                </p:oleObj>
              </mc:Choice>
              <mc:Fallback>
                <p:oleObj name="Equation" r:id="rId14" imgW="406080" imgH="723600" progId="Equation.DSMT4">
                  <p:embed/>
                  <p:pic>
                    <p:nvPicPr>
                      <p:cNvPr id="32" name="Object 31">
                        <a:extLst>
                          <a:ext uri="{FF2B5EF4-FFF2-40B4-BE49-F238E27FC236}">
                            <a16:creationId xmlns:a16="http://schemas.microsoft.com/office/drawing/2014/main" id="{F62385D2-2C3A-4944-87CA-8C299A71A2CF}"/>
                          </a:ext>
                        </a:extLst>
                      </p:cNvPr>
                      <p:cNvPicPr/>
                      <p:nvPr/>
                    </p:nvPicPr>
                    <p:blipFill>
                      <a:blip r:embed="rId15"/>
                      <a:stretch>
                        <a:fillRect/>
                      </a:stretch>
                    </p:blipFill>
                    <p:spPr>
                      <a:xfrm>
                        <a:off x="4710422" y="3093720"/>
                        <a:ext cx="406400" cy="7239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EA534CB3-6FCD-461F-AA67-23FB6AA30C3E}"/>
              </a:ext>
            </a:extLst>
          </p:cNvPr>
          <p:cNvGraphicFramePr>
            <a:graphicFrameLocks noChangeAspect="1"/>
          </p:cNvGraphicFramePr>
          <p:nvPr/>
        </p:nvGraphicFramePr>
        <p:xfrm>
          <a:off x="1072348" y="3410772"/>
          <a:ext cx="215900" cy="177800"/>
        </p:xfrm>
        <a:graphic>
          <a:graphicData uri="http://schemas.openxmlformats.org/presentationml/2006/ole">
            <mc:AlternateContent xmlns:mc="http://schemas.openxmlformats.org/markup-compatibility/2006">
              <mc:Choice xmlns:v="urn:schemas-microsoft-com:vml" Requires="v">
                <p:oleObj spid="_x0000_s2056" name="Equation" r:id="rId16" imgW="215640" imgH="177480" progId="Equation.DSMT4">
                  <p:embed/>
                </p:oleObj>
              </mc:Choice>
              <mc:Fallback>
                <p:oleObj name="Equation" r:id="rId16" imgW="215640" imgH="177480" progId="Equation.DSMT4">
                  <p:embed/>
                  <p:pic>
                    <p:nvPicPr>
                      <p:cNvPr id="33" name="Object 32">
                        <a:extLst>
                          <a:ext uri="{FF2B5EF4-FFF2-40B4-BE49-F238E27FC236}">
                            <a16:creationId xmlns:a16="http://schemas.microsoft.com/office/drawing/2014/main" id="{EA534CB3-6FCD-461F-AA67-23FB6AA30C3E}"/>
                          </a:ext>
                        </a:extLst>
                      </p:cNvPr>
                      <p:cNvPicPr/>
                      <p:nvPr/>
                    </p:nvPicPr>
                    <p:blipFill>
                      <a:blip r:embed="rId17"/>
                      <a:stretch>
                        <a:fillRect/>
                      </a:stretch>
                    </p:blipFill>
                    <p:spPr>
                      <a:xfrm>
                        <a:off x="1072348" y="3410772"/>
                        <a:ext cx="215900" cy="1778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F2FAC093-1399-4736-B3A8-FFA717B95503}"/>
              </a:ext>
            </a:extLst>
          </p:cNvPr>
          <p:cNvGraphicFramePr>
            <a:graphicFrameLocks noChangeAspect="1"/>
          </p:cNvGraphicFramePr>
          <p:nvPr/>
        </p:nvGraphicFramePr>
        <p:xfrm>
          <a:off x="1921343" y="3418710"/>
          <a:ext cx="209550" cy="161925"/>
        </p:xfrm>
        <a:graphic>
          <a:graphicData uri="http://schemas.openxmlformats.org/presentationml/2006/ole">
            <mc:AlternateContent xmlns:mc="http://schemas.openxmlformats.org/markup-compatibility/2006">
              <mc:Choice xmlns:v="urn:schemas-microsoft-com:vml" Requires="v">
                <p:oleObj spid="_x0000_s2057" name="Equation" r:id="rId18" imgW="209540" imgH="161764" progId="Equation.DSMT4">
                  <p:embed/>
                </p:oleObj>
              </mc:Choice>
              <mc:Fallback>
                <p:oleObj name="Equation" r:id="rId18" imgW="209540" imgH="161764" progId="Equation.DSMT4">
                  <p:embed/>
                  <p:pic>
                    <p:nvPicPr>
                      <p:cNvPr id="34" name="Object 33">
                        <a:extLst>
                          <a:ext uri="{FF2B5EF4-FFF2-40B4-BE49-F238E27FC236}">
                            <a16:creationId xmlns:a16="http://schemas.microsoft.com/office/drawing/2014/main" id="{F2FAC093-1399-4736-B3A8-FFA717B95503}"/>
                          </a:ext>
                        </a:extLst>
                      </p:cNvPr>
                      <p:cNvPicPr/>
                      <p:nvPr/>
                    </p:nvPicPr>
                    <p:blipFill>
                      <a:blip r:embed="rId19"/>
                      <a:stretch>
                        <a:fillRect/>
                      </a:stretch>
                    </p:blipFill>
                    <p:spPr>
                      <a:xfrm>
                        <a:off x="1921343" y="3418710"/>
                        <a:ext cx="209550" cy="1619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A18C8D47-354D-4E6F-8B3D-16047F7B7130}"/>
              </a:ext>
            </a:extLst>
          </p:cNvPr>
          <p:cNvGraphicFramePr>
            <a:graphicFrameLocks noChangeAspect="1"/>
          </p:cNvGraphicFramePr>
          <p:nvPr/>
        </p:nvGraphicFramePr>
        <p:xfrm>
          <a:off x="2701123" y="3403469"/>
          <a:ext cx="215900" cy="177800"/>
        </p:xfrm>
        <a:graphic>
          <a:graphicData uri="http://schemas.openxmlformats.org/presentationml/2006/ole">
            <mc:AlternateContent xmlns:mc="http://schemas.openxmlformats.org/markup-compatibility/2006">
              <mc:Choice xmlns:v="urn:schemas-microsoft-com:vml" Requires="v">
                <p:oleObj spid="_x0000_s2058" name="Equation" r:id="rId20" imgW="215640" imgH="177480" progId="Equation.DSMT4">
                  <p:embed/>
                </p:oleObj>
              </mc:Choice>
              <mc:Fallback>
                <p:oleObj name="Equation" r:id="rId20" imgW="215640" imgH="177480" progId="Equation.DSMT4">
                  <p:embed/>
                  <p:pic>
                    <p:nvPicPr>
                      <p:cNvPr id="35" name="Object 34">
                        <a:extLst>
                          <a:ext uri="{FF2B5EF4-FFF2-40B4-BE49-F238E27FC236}">
                            <a16:creationId xmlns:a16="http://schemas.microsoft.com/office/drawing/2014/main" id="{A18C8D47-354D-4E6F-8B3D-16047F7B7130}"/>
                          </a:ext>
                        </a:extLst>
                      </p:cNvPr>
                      <p:cNvPicPr/>
                      <p:nvPr/>
                    </p:nvPicPr>
                    <p:blipFill>
                      <a:blip r:embed="rId17"/>
                      <a:stretch>
                        <a:fillRect/>
                      </a:stretch>
                    </p:blipFill>
                    <p:spPr>
                      <a:xfrm>
                        <a:off x="2701123" y="3403469"/>
                        <a:ext cx="215900" cy="17780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4BC7FBCB-E11C-43B1-96B9-26AB8BF7E6B3}"/>
              </a:ext>
            </a:extLst>
          </p:cNvPr>
          <p:cNvGraphicFramePr>
            <a:graphicFrameLocks noChangeAspect="1"/>
          </p:cNvGraphicFramePr>
          <p:nvPr/>
        </p:nvGraphicFramePr>
        <p:xfrm>
          <a:off x="3565358" y="3411407"/>
          <a:ext cx="209550" cy="161925"/>
        </p:xfrm>
        <a:graphic>
          <a:graphicData uri="http://schemas.openxmlformats.org/presentationml/2006/ole">
            <mc:AlternateContent xmlns:mc="http://schemas.openxmlformats.org/markup-compatibility/2006">
              <mc:Choice xmlns:v="urn:schemas-microsoft-com:vml" Requires="v">
                <p:oleObj spid="_x0000_s2059" name="Equation" r:id="rId21" imgW="209540" imgH="161764" progId="Equation.DSMT4">
                  <p:embed/>
                </p:oleObj>
              </mc:Choice>
              <mc:Fallback>
                <p:oleObj name="Equation" r:id="rId21" imgW="209540" imgH="161764" progId="Equation.DSMT4">
                  <p:embed/>
                  <p:pic>
                    <p:nvPicPr>
                      <p:cNvPr id="36" name="Object 35">
                        <a:extLst>
                          <a:ext uri="{FF2B5EF4-FFF2-40B4-BE49-F238E27FC236}">
                            <a16:creationId xmlns:a16="http://schemas.microsoft.com/office/drawing/2014/main" id="{4BC7FBCB-E11C-43B1-96B9-26AB8BF7E6B3}"/>
                          </a:ext>
                        </a:extLst>
                      </p:cNvPr>
                      <p:cNvPicPr/>
                      <p:nvPr/>
                    </p:nvPicPr>
                    <p:blipFill>
                      <a:blip r:embed="rId19"/>
                      <a:stretch>
                        <a:fillRect/>
                      </a:stretch>
                    </p:blipFill>
                    <p:spPr>
                      <a:xfrm>
                        <a:off x="3565358" y="3411407"/>
                        <a:ext cx="209550" cy="161925"/>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6FBC5CF3-4895-4AE7-9E7A-523581A512A0}"/>
              </a:ext>
            </a:extLst>
          </p:cNvPr>
          <p:cNvGraphicFramePr>
            <a:graphicFrameLocks noChangeAspect="1"/>
          </p:cNvGraphicFramePr>
          <p:nvPr/>
        </p:nvGraphicFramePr>
        <p:xfrm>
          <a:off x="4397050" y="3420614"/>
          <a:ext cx="200025" cy="152400"/>
        </p:xfrm>
        <a:graphic>
          <a:graphicData uri="http://schemas.openxmlformats.org/presentationml/2006/ole">
            <mc:AlternateContent xmlns:mc="http://schemas.openxmlformats.org/markup-compatibility/2006">
              <mc:Choice xmlns:v="urn:schemas-microsoft-com:vml" Requires="v">
                <p:oleObj spid="_x0000_s2060" name="Equation" r:id="rId22" imgW="200084" imgH="152337" progId="Equation.DSMT4">
                  <p:embed/>
                </p:oleObj>
              </mc:Choice>
              <mc:Fallback>
                <p:oleObj name="Equation" r:id="rId22" imgW="200084" imgH="152337" progId="Equation.DSMT4">
                  <p:embed/>
                  <p:pic>
                    <p:nvPicPr>
                      <p:cNvPr id="37" name="Object 36">
                        <a:extLst>
                          <a:ext uri="{FF2B5EF4-FFF2-40B4-BE49-F238E27FC236}">
                            <a16:creationId xmlns:a16="http://schemas.microsoft.com/office/drawing/2014/main" id="{6FBC5CF3-4895-4AE7-9E7A-523581A512A0}"/>
                          </a:ext>
                        </a:extLst>
                      </p:cNvPr>
                      <p:cNvPicPr/>
                      <p:nvPr/>
                    </p:nvPicPr>
                    <p:blipFill>
                      <a:blip r:embed="rId23"/>
                      <a:stretch>
                        <a:fillRect/>
                      </a:stretch>
                    </p:blipFill>
                    <p:spPr>
                      <a:xfrm>
                        <a:off x="4397050" y="3420614"/>
                        <a:ext cx="200025" cy="152400"/>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B569FAFA-4427-4391-949F-F7047B8C4A69}"/>
              </a:ext>
            </a:extLst>
          </p:cNvPr>
          <p:cNvGraphicFramePr>
            <a:graphicFrameLocks noChangeAspect="1"/>
          </p:cNvGraphicFramePr>
          <p:nvPr/>
        </p:nvGraphicFramePr>
        <p:xfrm>
          <a:off x="5570847" y="3087370"/>
          <a:ext cx="406400" cy="736600"/>
        </p:xfrm>
        <a:graphic>
          <a:graphicData uri="http://schemas.openxmlformats.org/presentationml/2006/ole">
            <mc:AlternateContent xmlns:mc="http://schemas.openxmlformats.org/markup-compatibility/2006">
              <mc:Choice xmlns:v="urn:schemas-microsoft-com:vml" Requires="v">
                <p:oleObj spid="_x0000_s2061" name="Equation" r:id="rId24" imgW="406080" imgH="736560" progId="Equation.DSMT4">
                  <p:embed/>
                </p:oleObj>
              </mc:Choice>
              <mc:Fallback>
                <p:oleObj name="Equation" r:id="rId24" imgW="406080" imgH="736560" progId="Equation.DSMT4">
                  <p:embed/>
                  <p:pic>
                    <p:nvPicPr>
                      <p:cNvPr id="49" name="Object 48">
                        <a:extLst>
                          <a:ext uri="{FF2B5EF4-FFF2-40B4-BE49-F238E27FC236}">
                            <a16:creationId xmlns:a16="http://schemas.microsoft.com/office/drawing/2014/main" id="{B569FAFA-4427-4391-949F-F7047B8C4A69}"/>
                          </a:ext>
                        </a:extLst>
                      </p:cNvPr>
                      <p:cNvPicPr/>
                      <p:nvPr/>
                    </p:nvPicPr>
                    <p:blipFill>
                      <a:blip r:embed="rId25"/>
                      <a:stretch>
                        <a:fillRect/>
                      </a:stretch>
                    </p:blipFill>
                    <p:spPr>
                      <a:xfrm>
                        <a:off x="5570847" y="3087370"/>
                        <a:ext cx="406400" cy="736600"/>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F7E6D443-9303-457C-88B2-12658C8993EF}"/>
              </a:ext>
            </a:extLst>
          </p:cNvPr>
          <p:cNvGraphicFramePr>
            <a:graphicFrameLocks noChangeAspect="1"/>
          </p:cNvGraphicFramePr>
          <p:nvPr/>
        </p:nvGraphicFramePr>
        <p:xfrm>
          <a:off x="5257475" y="3420614"/>
          <a:ext cx="200025" cy="152400"/>
        </p:xfrm>
        <a:graphic>
          <a:graphicData uri="http://schemas.openxmlformats.org/presentationml/2006/ole">
            <mc:AlternateContent xmlns:mc="http://schemas.openxmlformats.org/markup-compatibility/2006">
              <mc:Choice xmlns:v="urn:schemas-microsoft-com:vml" Requires="v">
                <p:oleObj spid="_x0000_s2062" name="Equation" r:id="rId22" imgW="200084" imgH="152337" progId="Equation.DSMT4">
                  <p:embed/>
                </p:oleObj>
              </mc:Choice>
              <mc:Fallback>
                <p:oleObj name="Equation" r:id="rId22" imgW="200084" imgH="152337" progId="Equation.DSMT4">
                  <p:embed/>
                  <p:pic>
                    <p:nvPicPr>
                      <p:cNvPr id="50" name="Object 49">
                        <a:extLst>
                          <a:ext uri="{FF2B5EF4-FFF2-40B4-BE49-F238E27FC236}">
                            <a16:creationId xmlns:a16="http://schemas.microsoft.com/office/drawing/2014/main" id="{F7E6D443-9303-457C-88B2-12658C8993EF}"/>
                          </a:ext>
                        </a:extLst>
                      </p:cNvPr>
                      <p:cNvPicPr/>
                      <p:nvPr/>
                    </p:nvPicPr>
                    <p:blipFill>
                      <a:blip r:embed="rId23"/>
                      <a:stretch>
                        <a:fillRect/>
                      </a:stretch>
                    </p:blipFill>
                    <p:spPr>
                      <a:xfrm>
                        <a:off x="5257475" y="3420614"/>
                        <a:ext cx="200025" cy="152400"/>
                      </a:xfrm>
                      <a:prstGeom prst="rect">
                        <a:avLst/>
                      </a:prstGeom>
                    </p:spPr>
                  </p:pic>
                </p:oleObj>
              </mc:Fallback>
            </mc:AlternateContent>
          </a:graphicData>
        </a:graphic>
      </p:graphicFrame>
      <p:sp>
        <p:nvSpPr>
          <p:cNvPr id="18" name="Oval 17">
            <a:extLst>
              <a:ext uri="{FF2B5EF4-FFF2-40B4-BE49-F238E27FC236}">
                <a16:creationId xmlns:a16="http://schemas.microsoft.com/office/drawing/2014/main" id="{D20A3C44-B8A4-4D72-9483-088EA0EF60E6}"/>
              </a:ext>
            </a:extLst>
          </p:cNvPr>
          <p:cNvSpPr/>
          <p:nvPr/>
        </p:nvSpPr>
        <p:spPr>
          <a:xfrm>
            <a:off x="357023" y="3092133"/>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2" name="TextBox 19">
                <a:extLst>
                  <a:ext uri="{FF2B5EF4-FFF2-40B4-BE49-F238E27FC236}">
                    <a16:creationId xmlns:a16="http://schemas.microsoft.com/office/drawing/2014/main" id="{21EC2076-211C-4575-8B1E-B0F008DB5C6A}"/>
                  </a:ext>
                </a:extLst>
              </p:cNvPr>
              <p:cNvSpPr txBox="1"/>
              <p:nvPr/>
            </p:nvSpPr>
            <p:spPr>
              <a:xfrm>
                <a:off x="6209495" y="3764024"/>
                <a:ext cx="5486401" cy="114249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2" name="TextBox 19">
                <a:extLst>
                  <a:ext uri="{FF2B5EF4-FFF2-40B4-BE49-F238E27FC236}">
                    <a16:creationId xmlns:a16="http://schemas.microsoft.com/office/drawing/2014/main" id="{21EC2076-211C-4575-8B1E-B0F008DB5C6A}"/>
                  </a:ext>
                </a:extLst>
              </p:cNvPr>
              <p:cNvSpPr txBox="1">
                <a:spLocks noRot="1" noChangeAspect="1" noMove="1" noResize="1" noEditPoints="1" noAdjustHandles="1" noChangeArrowheads="1" noChangeShapeType="1" noTextEdit="1"/>
              </p:cNvSpPr>
              <p:nvPr/>
            </p:nvSpPr>
            <p:spPr>
              <a:xfrm>
                <a:off x="6209495" y="3764024"/>
                <a:ext cx="5486401" cy="1142492"/>
              </a:xfrm>
              <a:prstGeom prst="rect">
                <a:avLst/>
              </a:prstGeom>
              <a:blipFill>
                <a:blip r:embed="rId26"/>
                <a:stretch>
                  <a:fillRect r="-111" b="-8511"/>
                </a:stretch>
              </a:blipFill>
              <a:ln w="12700">
                <a:noFill/>
              </a:ln>
            </p:spPr>
            <p:txBody>
              <a:bodyPr/>
              <a:lstStyle/>
              <a:p>
                <a:r>
                  <a:rPr lang="en-GB">
                    <a:noFill/>
                  </a:rPr>
                  <a:t> </a:t>
                </a:r>
              </a:p>
            </p:txBody>
          </p:sp>
        </mc:Fallback>
      </mc:AlternateContent>
      <p:sp>
        <p:nvSpPr>
          <p:cNvPr id="6" name="Content Placeholder 2">
            <a:extLst>
              <a:ext uri="{FF2B5EF4-FFF2-40B4-BE49-F238E27FC236}">
                <a16:creationId xmlns:a16="http://schemas.microsoft.com/office/drawing/2014/main" id="{9D623E6D-2C96-4565-BCF8-E638CDB50E2C}"/>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0B74E407-EAF1-46AF-A403-E66300927184}"/>
              </a:ext>
            </a:extLst>
          </p:cNvPr>
          <p:cNvSpPr txBox="1"/>
          <p:nvPr/>
        </p:nvSpPr>
        <p:spPr>
          <a:xfrm>
            <a:off x="6443663" y="2460626"/>
            <a:ext cx="498633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330586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AF825-21F2-47E6-9CA6-C510028FFAA6}"/>
              </a:ext>
            </a:extLst>
          </p:cNvPr>
          <p:cNvSpPr>
            <a:spLocks noGrp="1"/>
          </p:cNvSpPr>
          <p:nvPr>
            <p:ph type="title"/>
          </p:nvPr>
        </p:nvSpPr>
        <p:spPr/>
        <p:txBody>
          <a:bodyPr/>
          <a:lstStyle/>
          <a:p>
            <a:r>
              <a:rPr lang="en-GB" dirty="0"/>
              <a:t>6F-1 Simplify fractions</a:t>
            </a:r>
          </a:p>
        </p:txBody>
      </p:sp>
      <p:pic>
        <p:nvPicPr>
          <p:cNvPr id="4" name="Picture 3">
            <a:extLst>
              <a:ext uri="{FF2B5EF4-FFF2-40B4-BE49-F238E27FC236}">
                <a16:creationId xmlns:a16="http://schemas.microsoft.com/office/drawing/2014/main" id="{46F750A9-28CE-4259-A5F1-DD7966E97F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888" y="2813080"/>
            <a:ext cx="5524313" cy="1886351"/>
          </a:xfrm>
          <a:prstGeom prst="rect">
            <a:avLst/>
          </a:prstGeom>
        </p:spPr>
      </p:pic>
      <p:sp>
        <p:nvSpPr>
          <p:cNvPr id="20" name="Oval 19">
            <a:extLst>
              <a:ext uri="{FF2B5EF4-FFF2-40B4-BE49-F238E27FC236}">
                <a16:creationId xmlns:a16="http://schemas.microsoft.com/office/drawing/2014/main" id="{85D4C366-157C-474D-BAB2-3D064CBD8D56}"/>
              </a:ext>
            </a:extLst>
          </p:cNvPr>
          <p:cNvSpPr/>
          <p:nvPr/>
        </p:nvSpPr>
        <p:spPr>
          <a:xfrm>
            <a:off x="3791744" y="4109224"/>
            <a:ext cx="518199" cy="51819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2" name="TextBox 19">
                <a:extLst>
                  <a:ext uri="{FF2B5EF4-FFF2-40B4-BE49-F238E27FC236}">
                    <a16:creationId xmlns:a16="http://schemas.microsoft.com/office/drawing/2014/main" id="{219F888C-9517-41B4-A940-03C95C3BD990}"/>
                  </a:ext>
                </a:extLst>
              </p:cNvPr>
              <p:cNvSpPr txBox="1"/>
              <p:nvPr/>
            </p:nvSpPr>
            <p:spPr>
              <a:xfrm>
                <a:off x="6370239" y="3813297"/>
                <a:ext cx="5390389" cy="114249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p>
            </p:txBody>
          </p:sp>
        </mc:Choice>
        <mc:Fallback>
          <p:sp>
            <p:nvSpPr>
              <p:cNvPr id="2" name="TextBox 19">
                <a:extLst>
                  <a:ext uri="{FF2B5EF4-FFF2-40B4-BE49-F238E27FC236}">
                    <a16:creationId xmlns:a16="http://schemas.microsoft.com/office/drawing/2014/main" id="{219F888C-9517-41B4-A940-03C95C3BD990}"/>
                  </a:ext>
                </a:extLst>
              </p:cNvPr>
              <p:cNvSpPr txBox="1">
                <a:spLocks noRot="1" noChangeAspect="1" noMove="1" noResize="1" noEditPoints="1" noAdjustHandles="1" noChangeArrowheads="1" noChangeShapeType="1" noTextEdit="1"/>
              </p:cNvSpPr>
              <p:nvPr/>
            </p:nvSpPr>
            <p:spPr>
              <a:xfrm>
                <a:off x="6370239" y="3813297"/>
                <a:ext cx="5390389" cy="1142492"/>
              </a:xfrm>
              <a:prstGeom prst="rect">
                <a:avLst/>
              </a:prstGeom>
              <a:blipFill>
                <a:blip r:embed="rId4"/>
                <a:stretch>
                  <a:fillRect r="-1131" b="-9091"/>
                </a:stretch>
              </a:blipFill>
              <a:ln w="12700">
                <a:noFill/>
              </a:ln>
            </p:spPr>
            <p:txBody>
              <a:bodyPr/>
              <a:lstStyle/>
              <a:p>
                <a:r>
                  <a:rPr lang="en-GB">
                    <a:noFill/>
                  </a:rPr>
                  <a:t> </a:t>
                </a:r>
              </a:p>
            </p:txBody>
          </p:sp>
        </mc:Fallback>
      </mc:AlternateContent>
      <p:sp>
        <p:nvSpPr>
          <p:cNvPr id="6" name="Content Placeholder 2">
            <a:extLst>
              <a:ext uri="{FF2B5EF4-FFF2-40B4-BE49-F238E27FC236}">
                <a16:creationId xmlns:a16="http://schemas.microsoft.com/office/drawing/2014/main" id="{D552E9E9-4DC3-41AE-9CF9-EBE762CFC6A1}"/>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TextBox 19">
            <a:extLst>
              <a:ext uri="{FF2B5EF4-FFF2-40B4-BE49-F238E27FC236}">
                <a16:creationId xmlns:a16="http://schemas.microsoft.com/office/drawing/2014/main" id="{2875426F-D997-436D-958B-3EE0AAB3D190}"/>
              </a:ext>
            </a:extLst>
          </p:cNvPr>
          <p:cNvSpPr txBox="1"/>
          <p:nvPr/>
        </p:nvSpPr>
        <p:spPr>
          <a:xfrm>
            <a:off x="6624637" y="2460626"/>
            <a:ext cx="4429125"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394499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96ED3B-47BA-4DC7-8EA5-221CFC6FE525}"/>
              </a:ext>
            </a:extLst>
          </p:cNvPr>
          <p:cNvSpPr>
            <a:spLocks noGrp="1"/>
          </p:cNvSpPr>
          <p:nvPr>
            <p:ph type="title"/>
          </p:nvPr>
        </p:nvSpPr>
        <p:spPr/>
        <p:txBody>
          <a:bodyPr/>
          <a:lstStyle/>
          <a:p>
            <a:r>
              <a:rPr lang="en-GB" dirty="0"/>
              <a:t>6F-1 Simplify fractions</a:t>
            </a:r>
          </a:p>
        </p:txBody>
      </p:sp>
      <p:graphicFrame>
        <p:nvGraphicFramePr>
          <p:cNvPr id="7" name="Object 6">
            <a:extLst>
              <a:ext uri="{FF2B5EF4-FFF2-40B4-BE49-F238E27FC236}">
                <a16:creationId xmlns:a16="http://schemas.microsoft.com/office/drawing/2014/main" id="{8B435D1C-ABFB-4D8E-9AFD-A3A111611C7E}"/>
              </a:ext>
            </a:extLst>
          </p:cNvPr>
          <p:cNvGraphicFramePr>
            <a:graphicFrameLocks noChangeAspect="1"/>
          </p:cNvGraphicFramePr>
          <p:nvPr/>
        </p:nvGraphicFramePr>
        <p:xfrm>
          <a:off x="2153370" y="4015974"/>
          <a:ext cx="254000" cy="723900"/>
        </p:xfrm>
        <a:graphic>
          <a:graphicData uri="http://schemas.openxmlformats.org/presentationml/2006/ole">
            <mc:AlternateContent xmlns:mc="http://schemas.openxmlformats.org/markup-compatibility/2006">
              <mc:Choice xmlns:v="urn:schemas-microsoft-com:vml" Requires="v">
                <p:oleObj spid="_x0000_s3074" name="Equation" r:id="rId4" imgW="253800" imgH="723600" progId="Equation.DSMT4">
                  <p:embed/>
                </p:oleObj>
              </mc:Choice>
              <mc:Fallback>
                <p:oleObj name="Equation" r:id="rId4" imgW="253800" imgH="723600" progId="Equation.DSMT4">
                  <p:embed/>
                  <p:pic>
                    <p:nvPicPr>
                      <p:cNvPr id="7" name="Object 6">
                        <a:extLst>
                          <a:ext uri="{FF2B5EF4-FFF2-40B4-BE49-F238E27FC236}">
                            <a16:creationId xmlns:a16="http://schemas.microsoft.com/office/drawing/2014/main" id="{8B435D1C-ABFB-4D8E-9AFD-A3A111611C7E}"/>
                          </a:ext>
                        </a:extLst>
                      </p:cNvPr>
                      <p:cNvPicPr/>
                      <p:nvPr/>
                    </p:nvPicPr>
                    <p:blipFill>
                      <a:blip r:embed="rId5"/>
                      <a:stretch>
                        <a:fillRect/>
                      </a:stretch>
                    </p:blipFill>
                    <p:spPr>
                      <a:xfrm>
                        <a:off x="2153370" y="4015974"/>
                        <a:ext cx="254000" cy="7239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3BE278D6-9371-45AD-AA3C-96B1D777A93F}"/>
              </a:ext>
            </a:extLst>
          </p:cNvPr>
          <p:cNvGraphicFramePr>
            <a:graphicFrameLocks noChangeAspect="1"/>
          </p:cNvGraphicFramePr>
          <p:nvPr/>
        </p:nvGraphicFramePr>
        <p:xfrm>
          <a:off x="3007445" y="4015974"/>
          <a:ext cx="241300" cy="736600"/>
        </p:xfrm>
        <a:graphic>
          <a:graphicData uri="http://schemas.openxmlformats.org/presentationml/2006/ole">
            <mc:AlternateContent xmlns:mc="http://schemas.openxmlformats.org/markup-compatibility/2006">
              <mc:Choice xmlns:v="urn:schemas-microsoft-com:vml" Requires="v">
                <p:oleObj spid="_x0000_s3075" name="Equation" r:id="rId6" imgW="241200" imgH="736560" progId="Equation.DSMT4">
                  <p:embed/>
                </p:oleObj>
              </mc:Choice>
              <mc:Fallback>
                <p:oleObj name="Equation" r:id="rId6" imgW="241200" imgH="736560" progId="Equation.DSMT4">
                  <p:embed/>
                  <p:pic>
                    <p:nvPicPr>
                      <p:cNvPr id="8" name="Object 7">
                        <a:extLst>
                          <a:ext uri="{FF2B5EF4-FFF2-40B4-BE49-F238E27FC236}">
                            <a16:creationId xmlns:a16="http://schemas.microsoft.com/office/drawing/2014/main" id="{3BE278D6-9371-45AD-AA3C-96B1D777A93F}"/>
                          </a:ext>
                        </a:extLst>
                      </p:cNvPr>
                      <p:cNvPicPr/>
                      <p:nvPr/>
                    </p:nvPicPr>
                    <p:blipFill>
                      <a:blip r:embed="rId7"/>
                      <a:stretch>
                        <a:fillRect/>
                      </a:stretch>
                    </p:blipFill>
                    <p:spPr>
                      <a:xfrm>
                        <a:off x="3007445" y="4015974"/>
                        <a:ext cx="241300" cy="7366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7176ED7-C34B-427B-A685-9184A21CDD4C}"/>
              </a:ext>
            </a:extLst>
          </p:cNvPr>
          <p:cNvGraphicFramePr>
            <a:graphicFrameLocks noChangeAspect="1"/>
          </p:cNvGraphicFramePr>
          <p:nvPr/>
        </p:nvGraphicFramePr>
        <p:xfrm>
          <a:off x="3729757" y="4009624"/>
          <a:ext cx="368300" cy="723900"/>
        </p:xfrm>
        <a:graphic>
          <a:graphicData uri="http://schemas.openxmlformats.org/presentationml/2006/ole">
            <mc:AlternateContent xmlns:mc="http://schemas.openxmlformats.org/markup-compatibility/2006">
              <mc:Choice xmlns:v="urn:schemas-microsoft-com:vml" Requires="v">
                <p:oleObj spid="_x0000_s3076" name="Equation" r:id="rId8" imgW="368280" imgH="723600" progId="Equation.DSMT4">
                  <p:embed/>
                </p:oleObj>
              </mc:Choice>
              <mc:Fallback>
                <p:oleObj name="Equation" r:id="rId8" imgW="368280" imgH="723600" progId="Equation.DSMT4">
                  <p:embed/>
                  <p:pic>
                    <p:nvPicPr>
                      <p:cNvPr id="9" name="Object 8">
                        <a:extLst>
                          <a:ext uri="{FF2B5EF4-FFF2-40B4-BE49-F238E27FC236}">
                            <a16:creationId xmlns:a16="http://schemas.microsoft.com/office/drawing/2014/main" id="{A7176ED7-C34B-427B-A685-9184A21CDD4C}"/>
                          </a:ext>
                        </a:extLst>
                      </p:cNvPr>
                      <p:cNvPicPr/>
                      <p:nvPr/>
                    </p:nvPicPr>
                    <p:blipFill>
                      <a:blip r:embed="rId9"/>
                      <a:stretch>
                        <a:fillRect/>
                      </a:stretch>
                    </p:blipFill>
                    <p:spPr>
                      <a:xfrm>
                        <a:off x="3729757" y="4009624"/>
                        <a:ext cx="368300" cy="7239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527BFE2E-E3AE-44CE-A764-E415A81BE27C}"/>
              </a:ext>
            </a:extLst>
          </p:cNvPr>
          <p:cNvGraphicFramePr>
            <a:graphicFrameLocks noChangeAspect="1"/>
          </p:cNvGraphicFramePr>
          <p:nvPr/>
        </p:nvGraphicFramePr>
        <p:xfrm>
          <a:off x="4583832" y="4015974"/>
          <a:ext cx="381000" cy="736600"/>
        </p:xfrm>
        <a:graphic>
          <a:graphicData uri="http://schemas.openxmlformats.org/presentationml/2006/ole">
            <mc:AlternateContent xmlns:mc="http://schemas.openxmlformats.org/markup-compatibility/2006">
              <mc:Choice xmlns:v="urn:schemas-microsoft-com:vml" Requires="v">
                <p:oleObj spid="_x0000_s3077" name="Equation" r:id="rId10" imgW="380880" imgH="736560" progId="Equation.DSMT4">
                  <p:embed/>
                </p:oleObj>
              </mc:Choice>
              <mc:Fallback>
                <p:oleObj name="Equation" r:id="rId10" imgW="380880" imgH="736560" progId="Equation.DSMT4">
                  <p:embed/>
                  <p:pic>
                    <p:nvPicPr>
                      <p:cNvPr id="10" name="Object 9">
                        <a:extLst>
                          <a:ext uri="{FF2B5EF4-FFF2-40B4-BE49-F238E27FC236}">
                            <a16:creationId xmlns:a16="http://schemas.microsoft.com/office/drawing/2014/main" id="{527BFE2E-E3AE-44CE-A764-E415A81BE27C}"/>
                          </a:ext>
                        </a:extLst>
                      </p:cNvPr>
                      <p:cNvPicPr/>
                      <p:nvPr/>
                    </p:nvPicPr>
                    <p:blipFill>
                      <a:blip r:embed="rId11"/>
                      <a:stretch>
                        <a:fillRect/>
                      </a:stretch>
                    </p:blipFill>
                    <p:spPr>
                      <a:xfrm>
                        <a:off x="4583832" y="4015974"/>
                        <a:ext cx="381000" cy="7366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86F2165-BFE8-4245-89E9-F739656CE8AC}"/>
              </a:ext>
            </a:extLst>
          </p:cNvPr>
          <p:cNvGraphicFramePr>
            <a:graphicFrameLocks noChangeAspect="1"/>
          </p:cNvGraphicFramePr>
          <p:nvPr/>
        </p:nvGraphicFramePr>
        <p:xfrm>
          <a:off x="2588821" y="4320008"/>
          <a:ext cx="215900" cy="177800"/>
        </p:xfrm>
        <a:graphic>
          <a:graphicData uri="http://schemas.openxmlformats.org/presentationml/2006/ole">
            <mc:AlternateContent xmlns:mc="http://schemas.openxmlformats.org/markup-compatibility/2006">
              <mc:Choice xmlns:v="urn:schemas-microsoft-com:vml" Requires="v">
                <p:oleObj spid="_x0000_s3078" name="Equation" r:id="rId12" imgW="215640" imgH="177480" progId="Equation.DSMT4">
                  <p:embed/>
                </p:oleObj>
              </mc:Choice>
              <mc:Fallback>
                <p:oleObj name="Equation" r:id="rId12" imgW="215640" imgH="177480" progId="Equation.DSMT4">
                  <p:embed/>
                  <p:pic>
                    <p:nvPicPr>
                      <p:cNvPr id="13" name="Object 12">
                        <a:extLst>
                          <a:ext uri="{FF2B5EF4-FFF2-40B4-BE49-F238E27FC236}">
                            <a16:creationId xmlns:a16="http://schemas.microsoft.com/office/drawing/2014/main" id="{A86F2165-BFE8-4245-89E9-F739656CE8AC}"/>
                          </a:ext>
                        </a:extLst>
                      </p:cNvPr>
                      <p:cNvPicPr/>
                      <p:nvPr/>
                    </p:nvPicPr>
                    <p:blipFill>
                      <a:blip r:embed="rId13"/>
                      <a:stretch>
                        <a:fillRect/>
                      </a:stretch>
                    </p:blipFill>
                    <p:spPr>
                      <a:xfrm>
                        <a:off x="2588821" y="4320008"/>
                        <a:ext cx="215900" cy="1778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6831B88C-C95E-4A2D-9476-B8FCC09B3717}"/>
              </a:ext>
            </a:extLst>
          </p:cNvPr>
          <p:cNvGraphicFramePr>
            <a:graphicFrameLocks noChangeAspect="1"/>
          </p:cNvGraphicFramePr>
          <p:nvPr/>
        </p:nvGraphicFramePr>
        <p:xfrm>
          <a:off x="3437816" y="4327946"/>
          <a:ext cx="209550" cy="161925"/>
        </p:xfrm>
        <a:graphic>
          <a:graphicData uri="http://schemas.openxmlformats.org/presentationml/2006/ole">
            <mc:AlternateContent xmlns:mc="http://schemas.openxmlformats.org/markup-compatibility/2006">
              <mc:Choice xmlns:v="urn:schemas-microsoft-com:vml" Requires="v">
                <p:oleObj spid="_x0000_s3079" name="Equation" r:id="rId14" imgW="209540" imgH="161764" progId="Equation.DSMT4">
                  <p:embed/>
                </p:oleObj>
              </mc:Choice>
              <mc:Fallback>
                <p:oleObj name="Equation" r:id="rId14" imgW="209540" imgH="161764" progId="Equation.DSMT4">
                  <p:embed/>
                  <p:pic>
                    <p:nvPicPr>
                      <p:cNvPr id="14" name="Object 13">
                        <a:extLst>
                          <a:ext uri="{FF2B5EF4-FFF2-40B4-BE49-F238E27FC236}">
                            <a16:creationId xmlns:a16="http://schemas.microsoft.com/office/drawing/2014/main" id="{6831B88C-C95E-4A2D-9476-B8FCC09B3717}"/>
                          </a:ext>
                        </a:extLst>
                      </p:cNvPr>
                      <p:cNvPicPr/>
                      <p:nvPr/>
                    </p:nvPicPr>
                    <p:blipFill>
                      <a:blip r:embed="rId15"/>
                      <a:stretch>
                        <a:fillRect/>
                      </a:stretch>
                    </p:blipFill>
                    <p:spPr>
                      <a:xfrm>
                        <a:off x="3437816" y="4327946"/>
                        <a:ext cx="209550" cy="1619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B1CB9C33-9326-404F-BDA7-E737A0705C48}"/>
              </a:ext>
            </a:extLst>
          </p:cNvPr>
          <p:cNvGraphicFramePr>
            <a:graphicFrameLocks noChangeAspect="1"/>
          </p:cNvGraphicFramePr>
          <p:nvPr/>
        </p:nvGraphicFramePr>
        <p:xfrm>
          <a:off x="4217596" y="4312705"/>
          <a:ext cx="215900" cy="177800"/>
        </p:xfrm>
        <a:graphic>
          <a:graphicData uri="http://schemas.openxmlformats.org/presentationml/2006/ole">
            <mc:AlternateContent xmlns:mc="http://schemas.openxmlformats.org/markup-compatibility/2006">
              <mc:Choice xmlns:v="urn:schemas-microsoft-com:vml" Requires="v">
                <p:oleObj spid="_x0000_s3080" name="Equation" r:id="rId16" imgW="215640" imgH="177480" progId="Equation.DSMT4">
                  <p:embed/>
                </p:oleObj>
              </mc:Choice>
              <mc:Fallback>
                <p:oleObj name="Equation" r:id="rId16" imgW="215640" imgH="177480" progId="Equation.DSMT4">
                  <p:embed/>
                  <p:pic>
                    <p:nvPicPr>
                      <p:cNvPr id="15" name="Object 14">
                        <a:extLst>
                          <a:ext uri="{FF2B5EF4-FFF2-40B4-BE49-F238E27FC236}">
                            <a16:creationId xmlns:a16="http://schemas.microsoft.com/office/drawing/2014/main" id="{B1CB9C33-9326-404F-BDA7-E737A0705C48}"/>
                          </a:ext>
                        </a:extLst>
                      </p:cNvPr>
                      <p:cNvPicPr/>
                      <p:nvPr/>
                    </p:nvPicPr>
                    <p:blipFill>
                      <a:blip r:embed="rId13"/>
                      <a:stretch>
                        <a:fillRect/>
                      </a:stretch>
                    </p:blipFill>
                    <p:spPr>
                      <a:xfrm>
                        <a:off x="4217596" y="4312705"/>
                        <a:ext cx="215900" cy="177800"/>
                      </a:xfrm>
                      <a:prstGeom prst="rect">
                        <a:avLst/>
                      </a:prstGeom>
                    </p:spPr>
                  </p:pic>
                </p:oleObj>
              </mc:Fallback>
            </mc:AlternateContent>
          </a:graphicData>
        </a:graphic>
      </p:graphicFrame>
      <p:sp>
        <p:nvSpPr>
          <p:cNvPr id="21" name="Oval 20">
            <a:extLst>
              <a:ext uri="{FF2B5EF4-FFF2-40B4-BE49-F238E27FC236}">
                <a16:creationId xmlns:a16="http://schemas.microsoft.com/office/drawing/2014/main" id="{A95F2887-175A-4F50-A870-2A7876DBF0F6}"/>
              </a:ext>
            </a:extLst>
          </p:cNvPr>
          <p:cNvSpPr/>
          <p:nvPr/>
        </p:nvSpPr>
        <p:spPr>
          <a:xfrm>
            <a:off x="1873496" y="4001369"/>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 name="Picture 4">
            <a:extLst>
              <a:ext uri="{FF2B5EF4-FFF2-40B4-BE49-F238E27FC236}">
                <a16:creationId xmlns:a16="http://schemas.microsoft.com/office/drawing/2014/main" id="{945393A1-2BB6-47DD-8E6D-88DEC0C5DE7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63703" y="1557338"/>
            <a:ext cx="5532298" cy="1733903"/>
          </a:xfrm>
          <a:prstGeom prst="rect">
            <a:avLst/>
          </a:prstGeom>
        </p:spPr>
      </p:pic>
      <mc:AlternateContent xmlns:mc="http://schemas.openxmlformats.org/markup-compatibility/2006">
        <mc:Choice xmlns:a14="http://schemas.microsoft.com/office/drawing/2010/main" Requires="a14">
          <p:sp>
            <p:nvSpPr>
              <p:cNvPr id="2" name="TextBox 19">
                <a:extLst>
                  <a:ext uri="{FF2B5EF4-FFF2-40B4-BE49-F238E27FC236}">
                    <a16:creationId xmlns:a16="http://schemas.microsoft.com/office/drawing/2014/main" id="{903CE7B3-FC0C-4427-BDA2-BA8298C10753}"/>
                  </a:ext>
                </a:extLst>
              </p:cNvPr>
              <p:cNvSpPr txBox="1"/>
              <p:nvPr/>
            </p:nvSpPr>
            <p:spPr>
              <a:xfrm>
                <a:off x="6225324" y="3823715"/>
                <a:ext cx="5486401" cy="117038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p>
            </p:txBody>
          </p:sp>
        </mc:Choice>
        <mc:Fallback>
          <p:sp>
            <p:nvSpPr>
              <p:cNvPr id="2" name="TextBox 19">
                <a:extLst>
                  <a:ext uri="{FF2B5EF4-FFF2-40B4-BE49-F238E27FC236}">
                    <a16:creationId xmlns:a16="http://schemas.microsoft.com/office/drawing/2014/main" id="{903CE7B3-FC0C-4427-BDA2-BA8298C10753}"/>
                  </a:ext>
                </a:extLst>
              </p:cNvPr>
              <p:cNvSpPr txBox="1">
                <a:spLocks noRot="1" noChangeAspect="1" noMove="1" noResize="1" noEditPoints="1" noAdjustHandles="1" noChangeArrowheads="1" noChangeShapeType="1" noTextEdit="1"/>
              </p:cNvSpPr>
              <p:nvPr/>
            </p:nvSpPr>
            <p:spPr>
              <a:xfrm>
                <a:off x="6225324" y="3823715"/>
                <a:ext cx="5486401" cy="1170385"/>
              </a:xfrm>
              <a:prstGeom prst="rect">
                <a:avLst/>
              </a:prstGeom>
              <a:blipFill>
                <a:blip r:embed="rId18"/>
                <a:stretch>
                  <a:fillRect r="-222" b="-6250"/>
                </a:stretch>
              </a:blipFill>
              <a:ln w="12700">
                <a:noFill/>
              </a:ln>
            </p:spPr>
            <p:txBody>
              <a:bodyPr/>
              <a:lstStyle/>
              <a:p>
                <a:r>
                  <a:rPr lang="en-GB">
                    <a:noFill/>
                  </a:rPr>
                  <a:t> </a:t>
                </a:r>
              </a:p>
            </p:txBody>
          </p:sp>
        </mc:Fallback>
      </mc:AlternateContent>
      <p:sp>
        <p:nvSpPr>
          <p:cNvPr id="6" name="Content Placeholder 2">
            <a:extLst>
              <a:ext uri="{FF2B5EF4-FFF2-40B4-BE49-F238E27FC236}">
                <a16:creationId xmlns:a16="http://schemas.microsoft.com/office/drawing/2014/main" id="{6070668E-A9C0-449A-9979-B754EAF54A9D}"/>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2" name="TextBox 19">
            <a:extLst>
              <a:ext uri="{FF2B5EF4-FFF2-40B4-BE49-F238E27FC236}">
                <a16:creationId xmlns:a16="http://schemas.microsoft.com/office/drawing/2014/main" id="{745890ED-BF35-4EA2-AF78-18C810652101}"/>
              </a:ext>
            </a:extLst>
          </p:cNvPr>
          <p:cNvSpPr txBox="1"/>
          <p:nvPr/>
        </p:nvSpPr>
        <p:spPr>
          <a:xfrm>
            <a:off x="6538912" y="2424289"/>
            <a:ext cx="4600576"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275274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1F97A4-BB47-4B54-A754-349FB13FF950}"/>
              </a:ext>
            </a:extLst>
          </p:cNvPr>
          <p:cNvSpPr>
            <a:spLocks noGrp="1"/>
          </p:cNvSpPr>
          <p:nvPr>
            <p:ph type="title"/>
          </p:nvPr>
        </p:nvSpPr>
        <p:spPr/>
        <p:txBody>
          <a:bodyPr/>
          <a:lstStyle/>
          <a:p>
            <a:r>
              <a:rPr lang="en-GB" dirty="0"/>
              <a:t>6F-1 Simplify fractions</a:t>
            </a:r>
          </a:p>
        </p:txBody>
      </p:sp>
      <p:graphicFrame>
        <p:nvGraphicFramePr>
          <p:cNvPr id="12" name="Object 11">
            <a:extLst>
              <a:ext uri="{FF2B5EF4-FFF2-40B4-BE49-F238E27FC236}">
                <a16:creationId xmlns:a16="http://schemas.microsoft.com/office/drawing/2014/main" id="{E4AD21CA-2B92-4207-A333-0B0F7C73AFD7}"/>
              </a:ext>
            </a:extLst>
          </p:cNvPr>
          <p:cNvGraphicFramePr>
            <a:graphicFrameLocks noChangeAspect="1"/>
          </p:cNvGraphicFramePr>
          <p:nvPr/>
        </p:nvGraphicFramePr>
        <p:xfrm>
          <a:off x="578347" y="3106420"/>
          <a:ext cx="228600" cy="723900"/>
        </p:xfrm>
        <a:graphic>
          <a:graphicData uri="http://schemas.openxmlformats.org/presentationml/2006/ole">
            <mc:AlternateContent xmlns:mc="http://schemas.openxmlformats.org/markup-compatibility/2006">
              <mc:Choice xmlns:v="urn:schemas-microsoft-com:vml" Requires="v">
                <p:oleObj spid="_x0000_s4098" name="Equation" r:id="rId4" imgW="228600" imgH="723600" progId="Equation.DSMT4">
                  <p:embed/>
                </p:oleObj>
              </mc:Choice>
              <mc:Fallback>
                <p:oleObj name="Equation" r:id="rId4" imgW="228600" imgH="723600" progId="Equation.DSMT4">
                  <p:embed/>
                  <p:pic>
                    <p:nvPicPr>
                      <p:cNvPr id="12" name="Object 11">
                        <a:extLst>
                          <a:ext uri="{FF2B5EF4-FFF2-40B4-BE49-F238E27FC236}">
                            <a16:creationId xmlns:a16="http://schemas.microsoft.com/office/drawing/2014/main" id="{E4AD21CA-2B92-4207-A333-0B0F7C73AFD7}"/>
                          </a:ext>
                        </a:extLst>
                      </p:cNvPr>
                      <p:cNvPicPr/>
                      <p:nvPr/>
                    </p:nvPicPr>
                    <p:blipFill>
                      <a:blip r:embed="rId5"/>
                      <a:stretch>
                        <a:fillRect/>
                      </a:stretch>
                    </p:blipFill>
                    <p:spPr>
                      <a:xfrm>
                        <a:off x="578347" y="3106420"/>
                        <a:ext cx="228600" cy="7239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B6265D87-16A0-4F6A-8E1C-51FAAB3E7B8D}"/>
              </a:ext>
            </a:extLst>
          </p:cNvPr>
          <p:cNvGraphicFramePr>
            <a:graphicFrameLocks noChangeAspect="1"/>
          </p:cNvGraphicFramePr>
          <p:nvPr/>
        </p:nvGraphicFramePr>
        <p:xfrm>
          <a:off x="1349872" y="3112770"/>
          <a:ext cx="381000" cy="723900"/>
        </p:xfrm>
        <a:graphic>
          <a:graphicData uri="http://schemas.openxmlformats.org/presentationml/2006/ole">
            <mc:AlternateContent xmlns:mc="http://schemas.openxmlformats.org/markup-compatibility/2006">
              <mc:Choice xmlns:v="urn:schemas-microsoft-com:vml" Requires="v">
                <p:oleObj spid="_x0000_s4099" name="Equation" r:id="rId6" imgW="380880" imgH="723600" progId="Equation.DSMT4">
                  <p:embed/>
                </p:oleObj>
              </mc:Choice>
              <mc:Fallback>
                <p:oleObj name="Equation" r:id="rId6" imgW="380880" imgH="723600" progId="Equation.DSMT4">
                  <p:embed/>
                  <p:pic>
                    <p:nvPicPr>
                      <p:cNvPr id="16" name="Object 15">
                        <a:extLst>
                          <a:ext uri="{FF2B5EF4-FFF2-40B4-BE49-F238E27FC236}">
                            <a16:creationId xmlns:a16="http://schemas.microsoft.com/office/drawing/2014/main" id="{B6265D87-16A0-4F6A-8E1C-51FAAB3E7B8D}"/>
                          </a:ext>
                        </a:extLst>
                      </p:cNvPr>
                      <p:cNvPicPr/>
                      <p:nvPr/>
                    </p:nvPicPr>
                    <p:blipFill>
                      <a:blip r:embed="rId7"/>
                      <a:stretch>
                        <a:fillRect/>
                      </a:stretch>
                    </p:blipFill>
                    <p:spPr>
                      <a:xfrm>
                        <a:off x="1349872" y="3112770"/>
                        <a:ext cx="381000" cy="7239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258BDF2-ACA5-4A20-B52E-7C258331F3A0}"/>
              </a:ext>
            </a:extLst>
          </p:cNvPr>
          <p:cNvGraphicFramePr>
            <a:graphicFrameLocks noChangeAspect="1"/>
          </p:cNvGraphicFramePr>
          <p:nvPr/>
        </p:nvGraphicFramePr>
        <p:xfrm>
          <a:off x="2142034" y="3100388"/>
          <a:ext cx="368300" cy="723900"/>
        </p:xfrm>
        <a:graphic>
          <a:graphicData uri="http://schemas.openxmlformats.org/presentationml/2006/ole">
            <mc:AlternateContent xmlns:mc="http://schemas.openxmlformats.org/markup-compatibility/2006">
              <mc:Choice xmlns:v="urn:schemas-microsoft-com:vml" Requires="v">
                <p:oleObj spid="_x0000_s4100" name="Equation" r:id="rId8" imgW="368280" imgH="723600" progId="Equation.DSMT4">
                  <p:embed/>
                </p:oleObj>
              </mc:Choice>
              <mc:Fallback>
                <p:oleObj name="Equation" r:id="rId8" imgW="368280" imgH="723600" progId="Equation.DSMT4">
                  <p:embed/>
                  <p:pic>
                    <p:nvPicPr>
                      <p:cNvPr id="17" name="Object 16">
                        <a:extLst>
                          <a:ext uri="{FF2B5EF4-FFF2-40B4-BE49-F238E27FC236}">
                            <a16:creationId xmlns:a16="http://schemas.microsoft.com/office/drawing/2014/main" id="{F258BDF2-ACA5-4A20-B52E-7C258331F3A0}"/>
                          </a:ext>
                        </a:extLst>
                      </p:cNvPr>
                      <p:cNvPicPr/>
                      <p:nvPr/>
                    </p:nvPicPr>
                    <p:blipFill>
                      <a:blip r:embed="rId9"/>
                      <a:stretch>
                        <a:fillRect/>
                      </a:stretch>
                    </p:blipFill>
                    <p:spPr>
                      <a:xfrm>
                        <a:off x="2142034" y="3100388"/>
                        <a:ext cx="368300" cy="7239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1EB5925-3B49-4FCE-81AE-264CF9F4986E}"/>
              </a:ext>
            </a:extLst>
          </p:cNvPr>
          <p:cNvGraphicFramePr>
            <a:graphicFrameLocks noChangeAspect="1"/>
          </p:cNvGraphicFramePr>
          <p:nvPr/>
        </p:nvGraphicFramePr>
        <p:xfrm>
          <a:off x="2989759" y="3107102"/>
          <a:ext cx="393700" cy="736600"/>
        </p:xfrm>
        <a:graphic>
          <a:graphicData uri="http://schemas.openxmlformats.org/presentationml/2006/ole">
            <mc:AlternateContent xmlns:mc="http://schemas.openxmlformats.org/markup-compatibility/2006">
              <mc:Choice xmlns:v="urn:schemas-microsoft-com:vml" Requires="v">
                <p:oleObj spid="_x0000_s4101" name="Equation" r:id="rId10" imgW="393480" imgH="736560" progId="Equation.DSMT4">
                  <p:embed/>
                </p:oleObj>
              </mc:Choice>
              <mc:Fallback>
                <p:oleObj name="Equation" r:id="rId10" imgW="393480" imgH="736560" progId="Equation.DSMT4">
                  <p:embed/>
                  <p:pic>
                    <p:nvPicPr>
                      <p:cNvPr id="18" name="Object 17">
                        <a:extLst>
                          <a:ext uri="{FF2B5EF4-FFF2-40B4-BE49-F238E27FC236}">
                            <a16:creationId xmlns:a16="http://schemas.microsoft.com/office/drawing/2014/main" id="{E1EB5925-3B49-4FCE-81AE-264CF9F4986E}"/>
                          </a:ext>
                        </a:extLst>
                      </p:cNvPr>
                      <p:cNvPicPr/>
                      <p:nvPr/>
                    </p:nvPicPr>
                    <p:blipFill>
                      <a:blip r:embed="rId11"/>
                      <a:stretch>
                        <a:fillRect/>
                      </a:stretch>
                    </p:blipFill>
                    <p:spPr>
                      <a:xfrm>
                        <a:off x="2989759" y="3107102"/>
                        <a:ext cx="393700" cy="7366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3D07E2B7-0781-4879-97C4-829871C4C8E7}"/>
              </a:ext>
            </a:extLst>
          </p:cNvPr>
          <p:cNvGraphicFramePr>
            <a:graphicFrameLocks noChangeAspect="1"/>
          </p:cNvGraphicFramePr>
          <p:nvPr/>
        </p:nvGraphicFramePr>
        <p:xfrm>
          <a:off x="3804147" y="3094402"/>
          <a:ext cx="381000" cy="736600"/>
        </p:xfrm>
        <a:graphic>
          <a:graphicData uri="http://schemas.openxmlformats.org/presentationml/2006/ole">
            <mc:AlternateContent xmlns:mc="http://schemas.openxmlformats.org/markup-compatibility/2006">
              <mc:Choice xmlns:v="urn:schemas-microsoft-com:vml" Requires="v">
                <p:oleObj spid="_x0000_s4102" name="Equation" r:id="rId12" imgW="380880" imgH="736560" progId="Equation.DSMT4">
                  <p:embed/>
                </p:oleObj>
              </mc:Choice>
              <mc:Fallback>
                <p:oleObj name="Equation" r:id="rId12" imgW="380880" imgH="736560" progId="Equation.DSMT4">
                  <p:embed/>
                  <p:pic>
                    <p:nvPicPr>
                      <p:cNvPr id="19" name="Object 18">
                        <a:extLst>
                          <a:ext uri="{FF2B5EF4-FFF2-40B4-BE49-F238E27FC236}">
                            <a16:creationId xmlns:a16="http://schemas.microsoft.com/office/drawing/2014/main" id="{3D07E2B7-0781-4879-97C4-829871C4C8E7}"/>
                          </a:ext>
                        </a:extLst>
                      </p:cNvPr>
                      <p:cNvPicPr/>
                      <p:nvPr/>
                    </p:nvPicPr>
                    <p:blipFill>
                      <a:blip r:embed="rId13"/>
                      <a:stretch>
                        <a:fillRect/>
                      </a:stretch>
                    </p:blipFill>
                    <p:spPr>
                      <a:xfrm>
                        <a:off x="3804147" y="3094402"/>
                        <a:ext cx="381000" cy="7366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1F5CBD8D-76D5-4A45-BE47-E1824A71D3F3}"/>
              </a:ext>
            </a:extLst>
          </p:cNvPr>
          <p:cNvGraphicFramePr>
            <a:graphicFrameLocks noChangeAspect="1"/>
          </p:cNvGraphicFramePr>
          <p:nvPr/>
        </p:nvGraphicFramePr>
        <p:xfrm>
          <a:off x="4639172" y="3093720"/>
          <a:ext cx="406400" cy="723900"/>
        </p:xfrm>
        <a:graphic>
          <a:graphicData uri="http://schemas.openxmlformats.org/presentationml/2006/ole">
            <mc:AlternateContent xmlns:mc="http://schemas.openxmlformats.org/markup-compatibility/2006">
              <mc:Choice xmlns:v="urn:schemas-microsoft-com:vml" Requires="v">
                <p:oleObj spid="_x0000_s4103" name="Equation" r:id="rId14" imgW="406080" imgH="723600" progId="Equation.DSMT4">
                  <p:embed/>
                </p:oleObj>
              </mc:Choice>
              <mc:Fallback>
                <p:oleObj name="Equation" r:id="rId14" imgW="406080" imgH="723600" progId="Equation.DSMT4">
                  <p:embed/>
                  <p:pic>
                    <p:nvPicPr>
                      <p:cNvPr id="20" name="Object 19">
                        <a:extLst>
                          <a:ext uri="{FF2B5EF4-FFF2-40B4-BE49-F238E27FC236}">
                            <a16:creationId xmlns:a16="http://schemas.microsoft.com/office/drawing/2014/main" id="{1F5CBD8D-76D5-4A45-BE47-E1824A71D3F3}"/>
                          </a:ext>
                        </a:extLst>
                      </p:cNvPr>
                      <p:cNvPicPr/>
                      <p:nvPr/>
                    </p:nvPicPr>
                    <p:blipFill>
                      <a:blip r:embed="rId15"/>
                      <a:stretch>
                        <a:fillRect/>
                      </a:stretch>
                    </p:blipFill>
                    <p:spPr>
                      <a:xfrm>
                        <a:off x="4639172" y="3093720"/>
                        <a:ext cx="406400" cy="7239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97BCFF2E-2051-42B8-B3C5-78B028FD5DA0}"/>
              </a:ext>
            </a:extLst>
          </p:cNvPr>
          <p:cNvGraphicFramePr>
            <a:graphicFrameLocks noChangeAspect="1"/>
          </p:cNvGraphicFramePr>
          <p:nvPr/>
        </p:nvGraphicFramePr>
        <p:xfrm>
          <a:off x="1001098" y="3410772"/>
          <a:ext cx="215900" cy="177800"/>
        </p:xfrm>
        <a:graphic>
          <a:graphicData uri="http://schemas.openxmlformats.org/presentationml/2006/ole">
            <mc:AlternateContent xmlns:mc="http://schemas.openxmlformats.org/markup-compatibility/2006">
              <mc:Choice xmlns:v="urn:schemas-microsoft-com:vml" Requires="v">
                <p:oleObj spid="_x0000_s4104" name="Equation" r:id="rId16" imgW="215640" imgH="177480" progId="Equation.DSMT4">
                  <p:embed/>
                </p:oleObj>
              </mc:Choice>
              <mc:Fallback>
                <p:oleObj name="Equation" r:id="rId16" imgW="215640" imgH="177480" progId="Equation.DSMT4">
                  <p:embed/>
                  <p:pic>
                    <p:nvPicPr>
                      <p:cNvPr id="22" name="Object 21">
                        <a:extLst>
                          <a:ext uri="{FF2B5EF4-FFF2-40B4-BE49-F238E27FC236}">
                            <a16:creationId xmlns:a16="http://schemas.microsoft.com/office/drawing/2014/main" id="{97BCFF2E-2051-42B8-B3C5-78B028FD5DA0}"/>
                          </a:ext>
                        </a:extLst>
                      </p:cNvPr>
                      <p:cNvPicPr/>
                      <p:nvPr/>
                    </p:nvPicPr>
                    <p:blipFill>
                      <a:blip r:embed="rId17"/>
                      <a:stretch>
                        <a:fillRect/>
                      </a:stretch>
                    </p:blipFill>
                    <p:spPr>
                      <a:xfrm>
                        <a:off x="1001098" y="3410772"/>
                        <a:ext cx="215900" cy="1778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21547AC1-8796-4FAC-9994-A8F8081500B2}"/>
              </a:ext>
            </a:extLst>
          </p:cNvPr>
          <p:cNvGraphicFramePr>
            <a:graphicFrameLocks noChangeAspect="1"/>
          </p:cNvGraphicFramePr>
          <p:nvPr/>
        </p:nvGraphicFramePr>
        <p:xfrm>
          <a:off x="1850093" y="3418710"/>
          <a:ext cx="209550" cy="161925"/>
        </p:xfrm>
        <a:graphic>
          <a:graphicData uri="http://schemas.openxmlformats.org/presentationml/2006/ole">
            <mc:AlternateContent xmlns:mc="http://schemas.openxmlformats.org/markup-compatibility/2006">
              <mc:Choice xmlns:v="urn:schemas-microsoft-com:vml" Requires="v">
                <p:oleObj spid="_x0000_s4105" name="Equation" r:id="rId18" imgW="209540" imgH="161764" progId="Equation.DSMT4">
                  <p:embed/>
                </p:oleObj>
              </mc:Choice>
              <mc:Fallback>
                <p:oleObj name="Equation" r:id="rId18" imgW="209540" imgH="161764" progId="Equation.DSMT4">
                  <p:embed/>
                  <p:pic>
                    <p:nvPicPr>
                      <p:cNvPr id="23" name="Object 22">
                        <a:extLst>
                          <a:ext uri="{FF2B5EF4-FFF2-40B4-BE49-F238E27FC236}">
                            <a16:creationId xmlns:a16="http://schemas.microsoft.com/office/drawing/2014/main" id="{21547AC1-8796-4FAC-9994-A8F8081500B2}"/>
                          </a:ext>
                        </a:extLst>
                      </p:cNvPr>
                      <p:cNvPicPr/>
                      <p:nvPr/>
                    </p:nvPicPr>
                    <p:blipFill>
                      <a:blip r:embed="rId19"/>
                      <a:stretch>
                        <a:fillRect/>
                      </a:stretch>
                    </p:blipFill>
                    <p:spPr>
                      <a:xfrm>
                        <a:off x="1850093" y="3418710"/>
                        <a:ext cx="209550" cy="1619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B4BE5151-37E9-4422-8E6B-1F4EBFAF8241}"/>
              </a:ext>
            </a:extLst>
          </p:cNvPr>
          <p:cNvGraphicFramePr>
            <a:graphicFrameLocks noChangeAspect="1"/>
          </p:cNvGraphicFramePr>
          <p:nvPr/>
        </p:nvGraphicFramePr>
        <p:xfrm>
          <a:off x="2629873" y="3403469"/>
          <a:ext cx="215900" cy="177800"/>
        </p:xfrm>
        <a:graphic>
          <a:graphicData uri="http://schemas.openxmlformats.org/presentationml/2006/ole">
            <mc:AlternateContent xmlns:mc="http://schemas.openxmlformats.org/markup-compatibility/2006">
              <mc:Choice xmlns:v="urn:schemas-microsoft-com:vml" Requires="v">
                <p:oleObj spid="_x0000_s4106" name="Equation" r:id="rId20" imgW="215640" imgH="177480" progId="Equation.DSMT4">
                  <p:embed/>
                </p:oleObj>
              </mc:Choice>
              <mc:Fallback>
                <p:oleObj name="Equation" r:id="rId20" imgW="215640" imgH="177480" progId="Equation.DSMT4">
                  <p:embed/>
                  <p:pic>
                    <p:nvPicPr>
                      <p:cNvPr id="24" name="Object 23">
                        <a:extLst>
                          <a:ext uri="{FF2B5EF4-FFF2-40B4-BE49-F238E27FC236}">
                            <a16:creationId xmlns:a16="http://schemas.microsoft.com/office/drawing/2014/main" id="{B4BE5151-37E9-4422-8E6B-1F4EBFAF8241}"/>
                          </a:ext>
                        </a:extLst>
                      </p:cNvPr>
                      <p:cNvPicPr/>
                      <p:nvPr/>
                    </p:nvPicPr>
                    <p:blipFill>
                      <a:blip r:embed="rId17"/>
                      <a:stretch>
                        <a:fillRect/>
                      </a:stretch>
                    </p:blipFill>
                    <p:spPr>
                      <a:xfrm>
                        <a:off x="2629873" y="3403469"/>
                        <a:ext cx="215900" cy="1778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E713CEDA-014D-4F4E-BBBB-7AF4BC3A72DA}"/>
              </a:ext>
            </a:extLst>
          </p:cNvPr>
          <p:cNvGraphicFramePr>
            <a:graphicFrameLocks noChangeAspect="1"/>
          </p:cNvGraphicFramePr>
          <p:nvPr/>
        </p:nvGraphicFramePr>
        <p:xfrm>
          <a:off x="3494108" y="3411407"/>
          <a:ext cx="209550" cy="161925"/>
        </p:xfrm>
        <a:graphic>
          <a:graphicData uri="http://schemas.openxmlformats.org/presentationml/2006/ole">
            <mc:AlternateContent xmlns:mc="http://schemas.openxmlformats.org/markup-compatibility/2006">
              <mc:Choice xmlns:v="urn:schemas-microsoft-com:vml" Requires="v">
                <p:oleObj spid="_x0000_s4107" name="Equation" r:id="rId21" imgW="209540" imgH="161764" progId="Equation.DSMT4">
                  <p:embed/>
                </p:oleObj>
              </mc:Choice>
              <mc:Fallback>
                <p:oleObj name="Equation" r:id="rId21" imgW="209540" imgH="161764" progId="Equation.DSMT4">
                  <p:embed/>
                  <p:pic>
                    <p:nvPicPr>
                      <p:cNvPr id="25" name="Object 24">
                        <a:extLst>
                          <a:ext uri="{FF2B5EF4-FFF2-40B4-BE49-F238E27FC236}">
                            <a16:creationId xmlns:a16="http://schemas.microsoft.com/office/drawing/2014/main" id="{E713CEDA-014D-4F4E-BBBB-7AF4BC3A72DA}"/>
                          </a:ext>
                        </a:extLst>
                      </p:cNvPr>
                      <p:cNvPicPr/>
                      <p:nvPr/>
                    </p:nvPicPr>
                    <p:blipFill>
                      <a:blip r:embed="rId19"/>
                      <a:stretch>
                        <a:fillRect/>
                      </a:stretch>
                    </p:blipFill>
                    <p:spPr>
                      <a:xfrm>
                        <a:off x="3494108" y="3411407"/>
                        <a:ext cx="209550" cy="161925"/>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40A8DCC8-720C-4E14-BBE0-05CC8A00CAB9}"/>
              </a:ext>
            </a:extLst>
          </p:cNvPr>
          <p:cNvGraphicFramePr>
            <a:graphicFrameLocks noChangeAspect="1"/>
          </p:cNvGraphicFramePr>
          <p:nvPr/>
        </p:nvGraphicFramePr>
        <p:xfrm>
          <a:off x="4325800" y="3420614"/>
          <a:ext cx="200025" cy="152400"/>
        </p:xfrm>
        <a:graphic>
          <a:graphicData uri="http://schemas.openxmlformats.org/presentationml/2006/ole">
            <mc:AlternateContent xmlns:mc="http://schemas.openxmlformats.org/markup-compatibility/2006">
              <mc:Choice xmlns:v="urn:schemas-microsoft-com:vml" Requires="v">
                <p:oleObj spid="_x0000_s4108" name="Equation" r:id="rId22" imgW="200084" imgH="152337" progId="Equation.DSMT4">
                  <p:embed/>
                </p:oleObj>
              </mc:Choice>
              <mc:Fallback>
                <p:oleObj name="Equation" r:id="rId22" imgW="200084" imgH="152337" progId="Equation.DSMT4">
                  <p:embed/>
                  <p:pic>
                    <p:nvPicPr>
                      <p:cNvPr id="26" name="Object 25">
                        <a:extLst>
                          <a:ext uri="{FF2B5EF4-FFF2-40B4-BE49-F238E27FC236}">
                            <a16:creationId xmlns:a16="http://schemas.microsoft.com/office/drawing/2014/main" id="{40A8DCC8-720C-4E14-BBE0-05CC8A00CAB9}"/>
                          </a:ext>
                        </a:extLst>
                      </p:cNvPr>
                      <p:cNvPicPr/>
                      <p:nvPr/>
                    </p:nvPicPr>
                    <p:blipFill>
                      <a:blip r:embed="rId23"/>
                      <a:stretch>
                        <a:fillRect/>
                      </a:stretch>
                    </p:blipFill>
                    <p:spPr>
                      <a:xfrm>
                        <a:off x="4325800" y="3420614"/>
                        <a:ext cx="200025" cy="1524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54ED3228-59B0-4181-AB5F-B192DF40B957}"/>
              </a:ext>
            </a:extLst>
          </p:cNvPr>
          <p:cNvGraphicFramePr>
            <a:graphicFrameLocks noChangeAspect="1"/>
          </p:cNvGraphicFramePr>
          <p:nvPr/>
        </p:nvGraphicFramePr>
        <p:xfrm>
          <a:off x="5499597" y="3087370"/>
          <a:ext cx="406400" cy="736600"/>
        </p:xfrm>
        <a:graphic>
          <a:graphicData uri="http://schemas.openxmlformats.org/presentationml/2006/ole">
            <mc:AlternateContent xmlns:mc="http://schemas.openxmlformats.org/markup-compatibility/2006">
              <mc:Choice xmlns:v="urn:schemas-microsoft-com:vml" Requires="v">
                <p:oleObj spid="_x0000_s4109" name="Equation" r:id="rId24" imgW="406080" imgH="736560" progId="Equation.DSMT4">
                  <p:embed/>
                </p:oleObj>
              </mc:Choice>
              <mc:Fallback>
                <p:oleObj name="Equation" r:id="rId24" imgW="406080" imgH="736560" progId="Equation.DSMT4">
                  <p:embed/>
                  <p:pic>
                    <p:nvPicPr>
                      <p:cNvPr id="27" name="Object 26">
                        <a:extLst>
                          <a:ext uri="{FF2B5EF4-FFF2-40B4-BE49-F238E27FC236}">
                            <a16:creationId xmlns:a16="http://schemas.microsoft.com/office/drawing/2014/main" id="{54ED3228-59B0-4181-AB5F-B192DF40B957}"/>
                          </a:ext>
                        </a:extLst>
                      </p:cNvPr>
                      <p:cNvPicPr/>
                      <p:nvPr/>
                    </p:nvPicPr>
                    <p:blipFill>
                      <a:blip r:embed="rId25"/>
                      <a:stretch>
                        <a:fillRect/>
                      </a:stretch>
                    </p:blipFill>
                    <p:spPr>
                      <a:xfrm>
                        <a:off x="5499597" y="3087370"/>
                        <a:ext cx="406400" cy="7366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3F45B3D9-4A53-4688-9002-B3A8DF604B25}"/>
              </a:ext>
            </a:extLst>
          </p:cNvPr>
          <p:cNvGraphicFramePr>
            <a:graphicFrameLocks noChangeAspect="1"/>
          </p:cNvGraphicFramePr>
          <p:nvPr/>
        </p:nvGraphicFramePr>
        <p:xfrm>
          <a:off x="5186225" y="3420614"/>
          <a:ext cx="200025" cy="152400"/>
        </p:xfrm>
        <a:graphic>
          <a:graphicData uri="http://schemas.openxmlformats.org/presentationml/2006/ole">
            <mc:AlternateContent xmlns:mc="http://schemas.openxmlformats.org/markup-compatibility/2006">
              <mc:Choice xmlns:v="urn:schemas-microsoft-com:vml" Requires="v">
                <p:oleObj spid="_x0000_s4110" name="Equation" r:id="rId22" imgW="200084" imgH="152337" progId="Equation.DSMT4">
                  <p:embed/>
                </p:oleObj>
              </mc:Choice>
              <mc:Fallback>
                <p:oleObj name="Equation" r:id="rId22" imgW="200084" imgH="152337" progId="Equation.DSMT4">
                  <p:embed/>
                  <p:pic>
                    <p:nvPicPr>
                      <p:cNvPr id="28" name="Object 27">
                        <a:extLst>
                          <a:ext uri="{FF2B5EF4-FFF2-40B4-BE49-F238E27FC236}">
                            <a16:creationId xmlns:a16="http://schemas.microsoft.com/office/drawing/2014/main" id="{3F45B3D9-4A53-4688-9002-B3A8DF604B25}"/>
                          </a:ext>
                        </a:extLst>
                      </p:cNvPr>
                      <p:cNvPicPr/>
                      <p:nvPr/>
                    </p:nvPicPr>
                    <p:blipFill>
                      <a:blip r:embed="rId23"/>
                      <a:stretch>
                        <a:fillRect/>
                      </a:stretch>
                    </p:blipFill>
                    <p:spPr>
                      <a:xfrm>
                        <a:off x="5186225" y="3420614"/>
                        <a:ext cx="200025" cy="152400"/>
                      </a:xfrm>
                      <a:prstGeom prst="rect">
                        <a:avLst/>
                      </a:prstGeom>
                    </p:spPr>
                  </p:pic>
                </p:oleObj>
              </mc:Fallback>
            </mc:AlternateContent>
          </a:graphicData>
        </a:graphic>
      </p:graphicFrame>
      <p:sp>
        <p:nvSpPr>
          <p:cNvPr id="29" name="Oval 28">
            <a:extLst>
              <a:ext uri="{FF2B5EF4-FFF2-40B4-BE49-F238E27FC236}">
                <a16:creationId xmlns:a16="http://schemas.microsoft.com/office/drawing/2014/main" id="{29D09F0C-EDD8-4BD7-81BB-8F5013C90998}"/>
              </a:ext>
            </a:extLst>
          </p:cNvPr>
          <p:cNvSpPr/>
          <p:nvPr/>
        </p:nvSpPr>
        <p:spPr>
          <a:xfrm>
            <a:off x="285773" y="3092133"/>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2" name="TextBox 19">
                <a:extLst>
                  <a:ext uri="{FF2B5EF4-FFF2-40B4-BE49-F238E27FC236}">
                    <a16:creationId xmlns:a16="http://schemas.microsoft.com/office/drawing/2014/main" id="{D088EC4A-86D7-4C36-BC26-9966BD1D8CA6}"/>
                  </a:ext>
                </a:extLst>
              </p:cNvPr>
              <p:cNvSpPr txBox="1"/>
              <p:nvPr/>
            </p:nvSpPr>
            <p:spPr>
              <a:xfrm>
                <a:off x="6313985" y="3817620"/>
                <a:ext cx="5486401" cy="117083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p>
            </p:txBody>
          </p:sp>
        </mc:Choice>
        <mc:Fallback>
          <p:sp>
            <p:nvSpPr>
              <p:cNvPr id="2" name="TextBox 19">
                <a:extLst>
                  <a:ext uri="{FF2B5EF4-FFF2-40B4-BE49-F238E27FC236}">
                    <a16:creationId xmlns:a16="http://schemas.microsoft.com/office/drawing/2014/main" id="{D088EC4A-86D7-4C36-BC26-9966BD1D8CA6}"/>
                  </a:ext>
                </a:extLst>
              </p:cNvPr>
              <p:cNvSpPr txBox="1">
                <a:spLocks noRot="1" noChangeAspect="1" noMove="1" noResize="1" noEditPoints="1" noAdjustHandles="1" noChangeArrowheads="1" noChangeShapeType="1" noTextEdit="1"/>
              </p:cNvSpPr>
              <p:nvPr/>
            </p:nvSpPr>
            <p:spPr>
              <a:xfrm>
                <a:off x="6313985" y="3817620"/>
                <a:ext cx="5486401" cy="1170833"/>
              </a:xfrm>
              <a:prstGeom prst="rect">
                <a:avLst/>
              </a:prstGeom>
              <a:blipFill>
                <a:blip r:embed="rId26"/>
                <a:stretch>
                  <a:fillRect r="-111" b="-6771"/>
                </a:stretch>
              </a:blipFill>
              <a:ln w="12700">
                <a:noFill/>
              </a:ln>
            </p:spPr>
            <p:txBody>
              <a:bodyPr/>
              <a:lstStyle/>
              <a:p>
                <a:r>
                  <a:rPr lang="en-GB">
                    <a:noFill/>
                  </a:rPr>
                  <a:t> </a:t>
                </a:r>
              </a:p>
            </p:txBody>
          </p:sp>
        </mc:Fallback>
      </mc:AlternateContent>
      <p:sp>
        <p:nvSpPr>
          <p:cNvPr id="6" name="Content Placeholder 2">
            <a:extLst>
              <a:ext uri="{FF2B5EF4-FFF2-40B4-BE49-F238E27FC236}">
                <a16:creationId xmlns:a16="http://schemas.microsoft.com/office/drawing/2014/main" id="{DA764DCD-D806-46B0-B5CB-4E0863291F60}"/>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7AE65EC9-D28B-4220-80A6-13D9417727C1}"/>
              </a:ext>
            </a:extLst>
          </p:cNvPr>
          <p:cNvSpPr txBox="1"/>
          <p:nvPr/>
        </p:nvSpPr>
        <p:spPr>
          <a:xfrm>
            <a:off x="6557963" y="2338342"/>
            <a:ext cx="470058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173528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062DCF-BE9A-442C-ACE5-ABF7DEAEFFB9}"/>
              </a:ext>
            </a:extLst>
          </p:cNvPr>
          <p:cNvSpPr>
            <a:spLocks noGrp="1"/>
          </p:cNvSpPr>
          <p:nvPr>
            <p:ph type="title"/>
          </p:nvPr>
        </p:nvSpPr>
        <p:spPr/>
        <p:txBody>
          <a:bodyPr/>
          <a:lstStyle/>
          <a:p>
            <a:r>
              <a:rPr lang="en-GB" dirty="0"/>
              <a:t>6F-1 Simplify fractions</a:t>
            </a:r>
          </a:p>
        </p:txBody>
      </p:sp>
      <p:pic>
        <p:nvPicPr>
          <p:cNvPr id="4" name="Picture 3">
            <a:extLst>
              <a:ext uri="{FF2B5EF4-FFF2-40B4-BE49-F238E27FC236}">
                <a16:creationId xmlns:a16="http://schemas.microsoft.com/office/drawing/2014/main" id="{639D4BCF-C5E0-4A36-9F92-2E5101BD4A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385" y="2788285"/>
            <a:ext cx="5616624" cy="1938421"/>
          </a:xfrm>
          <a:prstGeom prst="rect">
            <a:avLst/>
          </a:prstGeom>
        </p:spPr>
      </p:pic>
      <p:sp>
        <p:nvSpPr>
          <p:cNvPr id="21" name="Oval 20">
            <a:extLst>
              <a:ext uri="{FF2B5EF4-FFF2-40B4-BE49-F238E27FC236}">
                <a16:creationId xmlns:a16="http://schemas.microsoft.com/office/drawing/2014/main" id="{3D6471C0-434C-4046-A801-44AF0163E55A}"/>
              </a:ext>
            </a:extLst>
          </p:cNvPr>
          <p:cNvSpPr/>
          <p:nvPr/>
        </p:nvSpPr>
        <p:spPr>
          <a:xfrm>
            <a:off x="3744656" y="4076290"/>
            <a:ext cx="572818" cy="572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2" name="TextBox 19">
                <a:extLst>
                  <a:ext uri="{FF2B5EF4-FFF2-40B4-BE49-F238E27FC236}">
                    <a16:creationId xmlns:a16="http://schemas.microsoft.com/office/drawing/2014/main" id="{A3EAD61D-6C1E-440A-BFF0-A548DB114436}"/>
                  </a:ext>
                </a:extLst>
              </p:cNvPr>
              <p:cNvSpPr txBox="1"/>
              <p:nvPr/>
            </p:nvSpPr>
            <p:spPr>
              <a:xfrm>
                <a:off x="6370239" y="3997265"/>
                <a:ext cx="5486401" cy="117198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in its simplest form. I know this because the only common factor of the numerator and the denominator is 1.</a:t>
                </a:r>
              </a:p>
            </p:txBody>
          </p:sp>
        </mc:Choice>
        <mc:Fallback>
          <p:sp>
            <p:nvSpPr>
              <p:cNvPr id="2" name="TextBox 19">
                <a:extLst>
                  <a:ext uri="{FF2B5EF4-FFF2-40B4-BE49-F238E27FC236}">
                    <a16:creationId xmlns:a16="http://schemas.microsoft.com/office/drawing/2014/main" id="{A3EAD61D-6C1E-440A-BFF0-A548DB114436}"/>
                  </a:ext>
                </a:extLst>
              </p:cNvPr>
              <p:cNvSpPr txBox="1">
                <a:spLocks noRot="1" noChangeAspect="1" noMove="1" noResize="1" noEditPoints="1" noAdjustHandles="1" noChangeArrowheads="1" noChangeShapeType="1" noTextEdit="1"/>
              </p:cNvSpPr>
              <p:nvPr/>
            </p:nvSpPr>
            <p:spPr>
              <a:xfrm>
                <a:off x="6370239" y="3997265"/>
                <a:ext cx="5486401" cy="1171988"/>
              </a:xfrm>
              <a:prstGeom prst="rect">
                <a:avLst/>
              </a:prstGeom>
              <a:blipFill>
                <a:blip r:embed="rId4"/>
                <a:stretch>
                  <a:fillRect r="-222" b="-6250"/>
                </a:stretch>
              </a:blipFill>
              <a:ln w="12700">
                <a:noFill/>
              </a:ln>
            </p:spPr>
            <p:txBody>
              <a:bodyPr/>
              <a:lstStyle/>
              <a:p>
                <a:r>
                  <a:rPr lang="en-GB">
                    <a:noFill/>
                  </a:rPr>
                  <a:t> </a:t>
                </a:r>
              </a:p>
            </p:txBody>
          </p:sp>
        </mc:Fallback>
      </mc:AlternateContent>
      <p:sp>
        <p:nvSpPr>
          <p:cNvPr id="6" name="Content Placeholder 2">
            <a:extLst>
              <a:ext uri="{FF2B5EF4-FFF2-40B4-BE49-F238E27FC236}">
                <a16:creationId xmlns:a16="http://schemas.microsoft.com/office/drawing/2014/main" id="{4176F61E-8A9C-4715-B537-53DC9437BB7A}"/>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we say about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 is in its simplest form? How do you know?</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TextBox 19">
            <a:extLst>
              <a:ext uri="{FF2B5EF4-FFF2-40B4-BE49-F238E27FC236}">
                <a16:creationId xmlns:a16="http://schemas.microsoft.com/office/drawing/2014/main" id="{F6DF89E3-9419-4271-9887-452921B055FF}"/>
              </a:ext>
            </a:extLst>
          </p:cNvPr>
          <p:cNvSpPr txBox="1"/>
          <p:nvPr/>
        </p:nvSpPr>
        <p:spPr>
          <a:xfrm>
            <a:off x="6900863" y="2460626"/>
            <a:ext cx="422910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fractions are equivalent.</a:t>
            </a:r>
          </a:p>
        </p:txBody>
      </p:sp>
    </p:spTree>
    <p:extLst>
      <p:ext uri="{BB962C8B-B14F-4D97-AF65-F5344CB8AC3E}">
        <p14:creationId xmlns:p14="http://schemas.microsoft.com/office/powerpoint/2010/main" val="109556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186CF6-FBE2-409F-8A21-62D4EEC53572}"/>
              </a:ext>
            </a:extLst>
          </p:cNvPr>
          <p:cNvSpPr>
            <a:spLocks noGrp="1"/>
          </p:cNvSpPr>
          <p:nvPr>
            <p:ph type="title"/>
          </p:nvPr>
        </p:nvSpPr>
        <p:spPr/>
        <p:txBody>
          <a:bodyPr/>
          <a:lstStyle/>
          <a:p>
            <a:r>
              <a:rPr lang="en-GB" dirty="0"/>
              <a:t>6F-1 Simplify fractions</a:t>
            </a:r>
          </a:p>
        </p:txBody>
      </p:sp>
      <p:pic>
        <p:nvPicPr>
          <p:cNvPr id="5" name="Picture 4">
            <a:extLst>
              <a:ext uri="{FF2B5EF4-FFF2-40B4-BE49-F238E27FC236}">
                <a16:creationId xmlns:a16="http://schemas.microsoft.com/office/drawing/2014/main" id="{5D218F94-5C3B-4650-AD5B-C40DAFEA1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869" y="1064791"/>
            <a:ext cx="7907446" cy="2941185"/>
          </a:xfrm>
          <a:prstGeom prst="rect">
            <a:avLst/>
          </a:prstGeom>
        </p:spPr>
      </p:pic>
      <p:sp>
        <p:nvSpPr>
          <p:cNvPr id="7" name="Rectangle 6">
            <a:extLst>
              <a:ext uri="{FF2B5EF4-FFF2-40B4-BE49-F238E27FC236}">
                <a16:creationId xmlns:a16="http://schemas.microsoft.com/office/drawing/2014/main" id="{EA87DFA0-168B-4D45-941A-9A6D03FCD371}"/>
              </a:ext>
            </a:extLst>
          </p:cNvPr>
          <p:cNvSpPr/>
          <p:nvPr/>
        </p:nvSpPr>
        <p:spPr>
          <a:xfrm>
            <a:off x="1979814" y="1026218"/>
            <a:ext cx="1996440" cy="971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A6A39716-B8BA-4C79-875D-6133F0B30CF1}"/>
              </a:ext>
            </a:extLst>
          </p:cNvPr>
          <p:cNvSpPr/>
          <p:nvPr/>
        </p:nvSpPr>
        <p:spPr>
          <a:xfrm>
            <a:off x="2132214" y="2934656"/>
            <a:ext cx="1996440" cy="839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8" name="Picture 7">
            <a:extLst>
              <a:ext uri="{FF2B5EF4-FFF2-40B4-BE49-F238E27FC236}">
                <a16:creationId xmlns:a16="http://schemas.microsoft.com/office/drawing/2014/main" id="{6463DE61-5EBC-4E7B-B55C-36163F28A2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869" y="3941106"/>
            <a:ext cx="7907446" cy="2979757"/>
          </a:xfrm>
          <a:prstGeom prst="rect">
            <a:avLst/>
          </a:prstGeom>
        </p:spPr>
      </p:pic>
      <p:sp>
        <p:nvSpPr>
          <p:cNvPr id="10" name="Rectangle 9">
            <a:extLst>
              <a:ext uri="{FF2B5EF4-FFF2-40B4-BE49-F238E27FC236}">
                <a16:creationId xmlns:a16="http://schemas.microsoft.com/office/drawing/2014/main" id="{8BA18D5B-3C19-4C7D-BD58-A71732347D70}"/>
              </a:ext>
            </a:extLst>
          </p:cNvPr>
          <p:cNvSpPr/>
          <p:nvPr/>
        </p:nvSpPr>
        <p:spPr>
          <a:xfrm>
            <a:off x="1979814" y="3929911"/>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41940CDE-B4CC-4CA1-8E13-81B801B76A8C}"/>
              </a:ext>
            </a:extLst>
          </p:cNvPr>
          <p:cNvSpPr/>
          <p:nvPr/>
        </p:nvSpPr>
        <p:spPr>
          <a:xfrm>
            <a:off x="2132214" y="5818355"/>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0409DC11-59E9-4040-BDEA-4CDDEC2839E1}"/>
              </a:ext>
            </a:extLst>
          </p:cNvPr>
          <p:cNvSpPr/>
          <p:nvPr/>
        </p:nvSpPr>
        <p:spPr>
          <a:xfrm>
            <a:off x="2978034" y="4911070"/>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3" name="Picture 12">
            <a:extLst>
              <a:ext uri="{FF2B5EF4-FFF2-40B4-BE49-F238E27FC236}">
                <a16:creationId xmlns:a16="http://schemas.microsoft.com/office/drawing/2014/main" id="{CB183593-9D5E-4D06-B871-70EAE1407D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9004" y="1046555"/>
            <a:ext cx="7907446" cy="2950829"/>
          </a:xfrm>
          <a:prstGeom prst="rect">
            <a:avLst/>
          </a:prstGeom>
        </p:spPr>
      </p:pic>
      <p:sp>
        <p:nvSpPr>
          <p:cNvPr id="14" name="Rectangle 13">
            <a:extLst>
              <a:ext uri="{FF2B5EF4-FFF2-40B4-BE49-F238E27FC236}">
                <a16:creationId xmlns:a16="http://schemas.microsoft.com/office/drawing/2014/main" id="{210198C4-176D-43FE-B812-2BAE44DF4B15}"/>
              </a:ext>
            </a:extLst>
          </p:cNvPr>
          <p:cNvSpPr/>
          <p:nvPr/>
        </p:nvSpPr>
        <p:spPr>
          <a:xfrm>
            <a:off x="6834447" y="1064218"/>
            <a:ext cx="1493520" cy="897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A225B9C1-6C58-411C-8C4C-B0C5634E873A}"/>
              </a:ext>
            </a:extLst>
          </p:cNvPr>
          <p:cNvSpPr/>
          <p:nvPr/>
        </p:nvSpPr>
        <p:spPr>
          <a:xfrm>
            <a:off x="7040187" y="2878560"/>
            <a:ext cx="13411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FF72ECD0-360D-44A9-9067-BDAFB0D673F8}"/>
              </a:ext>
            </a:extLst>
          </p:cNvPr>
          <p:cNvSpPr/>
          <p:nvPr/>
        </p:nvSpPr>
        <p:spPr>
          <a:xfrm>
            <a:off x="7573587" y="1885417"/>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05584076-88BA-4F82-8378-0061DA1B77BA}"/>
              </a:ext>
            </a:extLst>
          </p:cNvPr>
          <p:cNvSpPr/>
          <p:nvPr/>
        </p:nvSpPr>
        <p:spPr>
          <a:xfrm>
            <a:off x="8255048" y="1007503"/>
            <a:ext cx="1493520" cy="937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5ADF728F-C10D-4463-8992-5DB207D9300C}"/>
              </a:ext>
            </a:extLst>
          </p:cNvPr>
          <p:cNvSpPr/>
          <p:nvPr/>
        </p:nvSpPr>
        <p:spPr>
          <a:xfrm>
            <a:off x="8327967" y="2823182"/>
            <a:ext cx="13411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D77C3F5A-DD9F-44CA-87C8-8CAC1D5E695A}"/>
              </a:ext>
            </a:extLst>
          </p:cNvPr>
          <p:cNvSpPr/>
          <p:nvPr/>
        </p:nvSpPr>
        <p:spPr>
          <a:xfrm>
            <a:off x="8748817" y="1997464"/>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B316F7ED-5A50-483B-84EE-3ABBE4CAD709}"/>
              </a:ext>
            </a:extLst>
          </p:cNvPr>
          <p:cNvSpPr/>
          <p:nvPr/>
        </p:nvSpPr>
        <p:spPr>
          <a:xfrm>
            <a:off x="2880724" y="2014389"/>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3" name="Content Placeholder 2">
            <a:extLst>
              <a:ext uri="{FF2B5EF4-FFF2-40B4-BE49-F238E27FC236}">
                <a16:creationId xmlns:a16="http://schemas.microsoft.com/office/drawing/2014/main" id="{C39F24EA-7418-405B-8778-65C7918B26FB}"/>
              </a:ext>
            </a:extLst>
          </p:cNvPr>
          <p:cNvSpPr txBox="1">
            <a:spLocks/>
          </p:cNvSpPr>
          <p:nvPr/>
        </p:nvSpPr>
        <p:spPr>
          <a:xfrm>
            <a:off x="6192012" y="3813144"/>
            <a:ext cx="5390389" cy="184615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are the common factors of 4 and 12?</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happens if we divide the numerator and denominator by each of the common factors to simplify the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is the most efficient method?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2562B053-E64D-449D-B6AA-177AE32C1784}"/>
              </a:ext>
            </a:extLst>
          </p:cNvPr>
          <p:cNvSpPr txBox="1"/>
          <p:nvPr/>
        </p:nvSpPr>
        <p:spPr>
          <a:xfrm>
            <a:off x="6096000" y="4344792"/>
            <a:ext cx="576064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common factors of 4 and 12 are 1, 2 and 4.</a:t>
            </a:r>
          </a:p>
        </p:txBody>
      </p:sp>
    </p:spTree>
    <p:extLst>
      <p:ext uri="{BB962C8B-B14F-4D97-AF65-F5344CB8AC3E}">
        <p14:creationId xmlns:p14="http://schemas.microsoft.com/office/powerpoint/2010/main" val="6963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0" nodeType="click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0" nodeType="clickEffect">
                                  <p:stCondLst>
                                    <p:cond delay="0"/>
                                  </p:stCondLst>
                                  <p:childTnLst>
                                    <p:animEffect transition="out" filter="fade">
                                      <p:cBhvr>
                                        <p:cTn id="53" dur="500"/>
                                        <p:tgtEl>
                                          <p:spTgt spid="18"/>
                                        </p:tgtEl>
                                      </p:cBhvr>
                                    </p:animEffect>
                                    <p:set>
                                      <p:cBhvr>
                                        <p:cTn id="54" dur="1" fill="hold">
                                          <p:stCondLst>
                                            <p:cond delay="499"/>
                                          </p:stCondLst>
                                        </p:cTn>
                                        <p:tgtEl>
                                          <p:spTgt spid="18"/>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6" presetClass="emph" presetSubtype="0" fill="hold" grpId="1" nodeType="clickEffect">
                                  <p:stCondLst>
                                    <p:cond delay="0"/>
                                  </p:stCondLst>
                                  <p:childTnLst>
                                    <p:animEffect transition="out" filter="fade">
                                      <p:cBhvr>
                                        <p:cTn id="70" dur="500" tmFilter="0, 0; .2, .5; .8, .5; 1, 0"/>
                                        <p:tgtEl>
                                          <p:spTgt spid="9"/>
                                        </p:tgtEl>
                                      </p:cBhvr>
                                    </p:animEffect>
                                    <p:animScale>
                                      <p:cBhvr>
                                        <p:cTn id="71" dur="250" autoRev="1" fill="hold"/>
                                        <p:tgtEl>
                                          <p:spTgt spid="9"/>
                                        </p:tgtEl>
                                      </p:cBhvr>
                                      <p:by x="105000" y="105000"/>
                                    </p:animScale>
                                  </p:childTnLst>
                                </p:cTn>
                              </p:par>
                              <p:par>
                                <p:cTn id="72" presetID="26" presetClass="emph" presetSubtype="0" fill="hold" grpId="1" nodeType="withEffect">
                                  <p:stCondLst>
                                    <p:cond delay="0"/>
                                  </p:stCondLst>
                                  <p:childTnLst>
                                    <p:animEffect transition="out" filter="fade">
                                      <p:cBhvr>
                                        <p:cTn id="73" dur="500" tmFilter="0, 0; .2, .5; .8, .5; 1, 0"/>
                                        <p:tgtEl>
                                          <p:spTgt spid="7"/>
                                        </p:tgtEl>
                                      </p:cBhvr>
                                    </p:animEffect>
                                    <p:animScale>
                                      <p:cBhvr>
                                        <p:cTn id="74" dur="250" autoRev="1" fill="hold"/>
                                        <p:tgtEl>
                                          <p:spTgt spid="7"/>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20"/>
                                        </p:tgtEl>
                                      </p:cBhvr>
                                    </p:animEffect>
                                    <p:animScale>
                                      <p:cBhvr>
                                        <p:cTn id="77" dur="250" autoRev="1" fill="hold"/>
                                        <p:tgtEl>
                                          <p:spTgt spid="20"/>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5"/>
                                        </p:tgtEl>
                                      </p:cBhvr>
                                    </p:animEffect>
                                    <p:animScale>
                                      <p:cBhvr>
                                        <p:cTn id="8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P spid="20" grpId="1"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68FFC-37F9-4443-812E-4244F69D0BA2}"/>
              </a:ext>
            </a:extLst>
          </p:cNvPr>
          <p:cNvSpPr>
            <a:spLocks noGrp="1"/>
          </p:cNvSpPr>
          <p:nvPr>
            <p:ph type="title"/>
          </p:nvPr>
        </p:nvSpPr>
        <p:spPr/>
        <p:txBody>
          <a:bodyPr/>
          <a:lstStyle/>
          <a:p>
            <a:r>
              <a:rPr lang="en-GB" dirty="0"/>
              <a:t>6F-1 Simplify fractions</a:t>
            </a:r>
          </a:p>
        </p:txBody>
      </p:sp>
      <p:pic>
        <p:nvPicPr>
          <p:cNvPr id="5" name="Picture 4">
            <a:extLst>
              <a:ext uri="{FF2B5EF4-FFF2-40B4-BE49-F238E27FC236}">
                <a16:creationId xmlns:a16="http://schemas.microsoft.com/office/drawing/2014/main" id="{E2C91D78-0060-4BCF-B395-C2FB761400E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86659" y="4558582"/>
            <a:ext cx="5609341" cy="927070"/>
          </a:xfrm>
          <a:prstGeom prst="rect">
            <a:avLst/>
          </a:prstGeom>
        </p:spPr>
      </p:pic>
      <p:pic>
        <p:nvPicPr>
          <p:cNvPr id="13" name="Picture 12">
            <a:extLst>
              <a:ext uri="{FF2B5EF4-FFF2-40B4-BE49-F238E27FC236}">
                <a16:creationId xmlns:a16="http://schemas.microsoft.com/office/drawing/2014/main" id="{94355B1E-570B-418B-A30F-49532298A1E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6659" y="4990456"/>
            <a:ext cx="5609341" cy="504076"/>
          </a:xfrm>
          <a:prstGeom prst="rect">
            <a:avLst/>
          </a:prstGeom>
        </p:spPr>
      </p:pic>
      <p:pic>
        <p:nvPicPr>
          <p:cNvPr id="15" name="Picture 14">
            <a:extLst>
              <a:ext uri="{FF2B5EF4-FFF2-40B4-BE49-F238E27FC236}">
                <a16:creationId xmlns:a16="http://schemas.microsoft.com/office/drawing/2014/main" id="{C717EC8E-B9B5-4D1D-84D2-8D34ECE5F7B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86659" y="4983529"/>
            <a:ext cx="5609341" cy="840545"/>
          </a:xfrm>
          <a:prstGeom prst="rect">
            <a:avLst/>
          </a:prstGeom>
        </p:spPr>
      </p:pic>
      <p:pic>
        <p:nvPicPr>
          <p:cNvPr id="8" name="Picture 7">
            <a:extLst>
              <a:ext uri="{FF2B5EF4-FFF2-40B4-BE49-F238E27FC236}">
                <a16:creationId xmlns:a16="http://schemas.microsoft.com/office/drawing/2014/main" id="{8712C0F7-89C9-43A3-8BF5-AE3F8AA9D3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7243" y="1183322"/>
            <a:ext cx="7907446" cy="2979757"/>
          </a:xfrm>
          <a:prstGeom prst="rect">
            <a:avLst/>
          </a:prstGeom>
        </p:spPr>
      </p:pic>
      <p:sp>
        <p:nvSpPr>
          <p:cNvPr id="9" name="Rectangle 8">
            <a:extLst>
              <a:ext uri="{FF2B5EF4-FFF2-40B4-BE49-F238E27FC236}">
                <a16:creationId xmlns:a16="http://schemas.microsoft.com/office/drawing/2014/main" id="{1A16C096-5960-4D07-8611-2ACB93F039E3}"/>
              </a:ext>
            </a:extLst>
          </p:cNvPr>
          <p:cNvSpPr/>
          <p:nvPr/>
        </p:nvSpPr>
        <p:spPr>
          <a:xfrm>
            <a:off x="1765069" y="1172127"/>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A2FD0BF6-7903-4C9A-8A8D-95B5AB52C02F}"/>
              </a:ext>
            </a:extLst>
          </p:cNvPr>
          <p:cNvSpPr/>
          <p:nvPr/>
        </p:nvSpPr>
        <p:spPr>
          <a:xfrm>
            <a:off x="1917469" y="3060571"/>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21DCC8EB-B8F8-45FA-9F9E-C6C92DFD46FF}"/>
              </a:ext>
            </a:extLst>
          </p:cNvPr>
          <p:cNvSpPr/>
          <p:nvPr/>
        </p:nvSpPr>
        <p:spPr>
          <a:xfrm>
            <a:off x="2763289" y="2153286"/>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 name="TextBox 19">
            <a:extLst>
              <a:ext uri="{FF2B5EF4-FFF2-40B4-BE49-F238E27FC236}">
                <a16:creationId xmlns:a16="http://schemas.microsoft.com/office/drawing/2014/main" id="{63DD5613-BE83-4A2C-BB17-932C0083A634}"/>
              </a:ext>
            </a:extLst>
          </p:cNvPr>
          <p:cNvSpPr txBox="1"/>
          <p:nvPr/>
        </p:nvSpPr>
        <p:spPr>
          <a:xfrm>
            <a:off x="6096000" y="2202498"/>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common factors of 6 and 15 are 1 and 3.</a:t>
            </a:r>
          </a:p>
        </p:txBody>
      </p:sp>
      <p:sp>
        <p:nvSpPr>
          <p:cNvPr id="7" name="Content Placeholder 2">
            <a:extLst>
              <a:ext uri="{FF2B5EF4-FFF2-40B4-BE49-F238E27FC236}">
                <a16:creationId xmlns:a16="http://schemas.microsoft.com/office/drawing/2014/main" id="{9CC8B41D-9D3C-4D81-8F59-33D35FAD394A}"/>
              </a:ext>
            </a:extLst>
          </p:cNvPr>
          <p:cNvSpPr txBox="1">
            <a:spLocks/>
          </p:cNvSpPr>
          <p:nvPr/>
        </p:nvSpPr>
        <p:spPr>
          <a:xfrm>
            <a:off x="6096001" y="1557338"/>
            <a:ext cx="6096000" cy="457200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are the common factors of 6 and 15?</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highest common factor?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happens when we divide both the numerator and denominator by their highest common factor?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891AB1C6-6313-47AC-BF7D-4DA6802BC65D}"/>
              </a:ext>
            </a:extLst>
          </p:cNvPr>
          <p:cNvSpPr txBox="1"/>
          <p:nvPr/>
        </p:nvSpPr>
        <p:spPr>
          <a:xfrm>
            <a:off x="6096000" y="3136188"/>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highest common factor of 6 and 15 is 3.</a:t>
            </a:r>
          </a:p>
        </p:txBody>
      </p:sp>
      <p:sp>
        <p:nvSpPr>
          <p:cNvPr id="14" name="TextBox 19">
            <a:extLst>
              <a:ext uri="{FF2B5EF4-FFF2-40B4-BE49-F238E27FC236}">
                <a16:creationId xmlns:a16="http://schemas.microsoft.com/office/drawing/2014/main" id="{153F3458-F40C-4FC4-A918-0F7A35AA67D0}"/>
              </a:ext>
            </a:extLst>
          </p:cNvPr>
          <p:cNvSpPr txBox="1"/>
          <p:nvPr/>
        </p:nvSpPr>
        <p:spPr>
          <a:xfrm>
            <a:off x="6225324" y="4792830"/>
            <a:ext cx="5486401"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Dividing both the numerator and denominator of a fraction by their highest common factor converts the fraction into its simplest form.</a:t>
            </a:r>
          </a:p>
        </p:txBody>
      </p:sp>
    </p:spTree>
    <p:extLst>
      <p:ext uri="{BB962C8B-B14F-4D97-AF65-F5344CB8AC3E}">
        <p14:creationId xmlns:p14="http://schemas.microsoft.com/office/powerpoint/2010/main" val="372670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4" grpId="0" animBg="1"/>
      <p:bldP spid="2"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6F-1 Simplify fractions</a:t>
            </a:r>
          </a:p>
        </p:txBody>
      </p:sp>
      <p:grpSp>
        <p:nvGrpSpPr>
          <p:cNvPr id="21" name="Group 20">
            <a:extLst>
              <a:ext uri="{FF2B5EF4-FFF2-40B4-BE49-F238E27FC236}">
                <a16:creationId xmlns:a16="http://schemas.microsoft.com/office/drawing/2014/main" id="{6AE6002C-1D39-4E4D-B159-E5C4026120E8}"/>
              </a:ext>
            </a:extLst>
          </p:cNvPr>
          <p:cNvGrpSpPr/>
          <p:nvPr/>
        </p:nvGrpSpPr>
        <p:grpSpPr>
          <a:xfrm>
            <a:off x="95451" y="2269553"/>
            <a:ext cx="6216574" cy="2263630"/>
            <a:chOff x="476364" y="1921883"/>
            <a:chExt cx="8010411" cy="2916817"/>
          </a:xfrm>
        </p:grpSpPr>
        <p:pic>
          <p:nvPicPr>
            <p:cNvPr id="4" name="Picture 3"/>
            <p:cNvPicPr>
              <a:picLocks noChangeAspect="1"/>
            </p:cNvPicPr>
            <p:nvPr/>
          </p:nvPicPr>
          <p:blipFill>
            <a:blip r:embed="rId4"/>
            <a:stretch>
              <a:fillRect/>
            </a:stretch>
          </p:blipFill>
          <p:spPr>
            <a:xfrm>
              <a:off x="657225" y="2019300"/>
              <a:ext cx="7829550" cy="2819400"/>
            </a:xfrm>
            <a:prstGeom prst="rect">
              <a:avLst/>
            </a:prstGeom>
          </p:spPr>
        </p:pic>
        <p:sp>
          <p:nvSpPr>
            <p:cNvPr id="3" name="Rectangle 2">
              <a:extLst>
                <a:ext uri="{FF2B5EF4-FFF2-40B4-BE49-F238E27FC236}">
                  <a16:creationId xmlns:a16="http://schemas.microsoft.com/office/drawing/2014/main" id="{813AB25C-652D-478A-AB0C-ACFB8ADE4ECE}"/>
                </a:ext>
              </a:extLst>
            </p:cNvPr>
            <p:cNvSpPr/>
            <p:nvPr/>
          </p:nvSpPr>
          <p:spPr>
            <a:xfrm>
              <a:off x="476364" y="1921883"/>
              <a:ext cx="8010411" cy="925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5" name="Group 4">
            <a:extLst>
              <a:ext uri="{FF2B5EF4-FFF2-40B4-BE49-F238E27FC236}">
                <a16:creationId xmlns:a16="http://schemas.microsoft.com/office/drawing/2014/main" id="{B590BF7C-F8A4-4EED-AE96-4347E741C454}"/>
              </a:ext>
            </a:extLst>
          </p:cNvPr>
          <p:cNvGrpSpPr/>
          <p:nvPr/>
        </p:nvGrpSpPr>
        <p:grpSpPr>
          <a:xfrm>
            <a:off x="1271464" y="1772231"/>
            <a:ext cx="498855" cy="780571"/>
            <a:chOff x="1268037" y="3700393"/>
            <a:chExt cx="498855" cy="780571"/>
          </a:xfrm>
        </p:grpSpPr>
        <p:sp>
          <p:nvSpPr>
            <p:cNvPr id="6" name="TextBox 5">
              <a:extLst>
                <a:ext uri="{FF2B5EF4-FFF2-40B4-BE49-F238E27FC236}">
                  <a16:creationId xmlns:a16="http://schemas.microsoft.com/office/drawing/2014/main" id="{039EAFF2-13D1-4842-9619-546B64186914}"/>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7" name="TextBox 6">
              <a:extLst>
                <a:ext uri="{FF2B5EF4-FFF2-40B4-BE49-F238E27FC236}">
                  <a16:creationId xmlns:a16="http://schemas.microsoft.com/office/drawing/2014/main" id="{0E46A41F-BA39-4C69-BA16-C5BCF72AB2CA}"/>
                </a:ext>
              </a:extLst>
            </p:cNvPr>
            <p:cNvSpPr txBox="1"/>
            <p:nvPr/>
          </p:nvSpPr>
          <p:spPr>
            <a:xfrm>
              <a:off x="1268037" y="4050077"/>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cxnSp>
          <p:nvCxnSpPr>
            <p:cNvPr id="8" name="Straight Connector 7">
              <a:extLst>
                <a:ext uri="{FF2B5EF4-FFF2-40B4-BE49-F238E27FC236}">
                  <a16:creationId xmlns:a16="http://schemas.microsoft.com/office/drawing/2014/main" id="{A06B01F1-11AC-4BD5-B44F-2472AC6F36D3}"/>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9" name="Group 8">
            <a:extLst>
              <a:ext uri="{FF2B5EF4-FFF2-40B4-BE49-F238E27FC236}">
                <a16:creationId xmlns:a16="http://schemas.microsoft.com/office/drawing/2014/main" id="{2D8DD291-6C95-40C2-A833-233FA6C2654B}"/>
              </a:ext>
            </a:extLst>
          </p:cNvPr>
          <p:cNvGrpSpPr/>
          <p:nvPr/>
        </p:nvGrpSpPr>
        <p:grpSpPr>
          <a:xfrm>
            <a:off x="2537552" y="1772231"/>
            <a:ext cx="341760" cy="780571"/>
            <a:chOff x="1346584" y="3700393"/>
            <a:chExt cx="341760" cy="780571"/>
          </a:xfrm>
        </p:grpSpPr>
        <p:sp>
          <p:nvSpPr>
            <p:cNvPr id="10" name="TextBox 9">
              <a:extLst>
                <a:ext uri="{FF2B5EF4-FFF2-40B4-BE49-F238E27FC236}">
                  <a16:creationId xmlns:a16="http://schemas.microsoft.com/office/drawing/2014/main" id="{FEB5E10F-0BE2-4321-BF36-643913A7F246}"/>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1" name="TextBox 10">
              <a:extLst>
                <a:ext uri="{FF2B5EF4-FFF2-40B4-BE49-F238E27FC236}">
                  <a16:creationId xmlns:a16="http://schemas.microsoft.com/office/drawing/2014/main" id="{31DE22ED-36AA-4F72-88C7-901F89170A25}"/>
                </a:ext>
              </a:extLst>
            </p:cNvPr>
            <p:cNvSpPr txBox="1"/>
            <p:nvPr/>
          </p:nvSpPr>
          <p:spPr>
            <a:xfrm>
              <a:off x="1346584" y="4050077"/>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2" name="Straight Connector 11">
              <a:extLst>
                <a:ext uri="{FF2B5EF4-FFF2-40B4-BE49-F238E27FC236}">
                  <a16:creationId xmlns:a16="http://schemas.microsoft.com/office/drawing/2014/main" id="{A68F2F62-FB7B-4836-A039-9AA6543C6925}"/>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3" name="Group 12">
            <a:extLst>
              <a:ext uri="{FF2B5EF4-FFF2-40B4-BE49-F238E27FC236}">
                <a16:creationId xmlns:a16="http://schemas.microsoft.com/office/drawing/2014/main" id="{F37FEEAE-2F5C-4CD6-8FFE-90A287479AD0}"/>
              </a:ext>
            </a:extLst>
          </p:cNvPr>
          <p:cNvGrpSpPr/>
          <p:nvPr/>
        </p:nvGrpSpPr>
        <p:grpSpPr>
          <a:xfrm>
            <a:off x="3646547" y="1772231"/>
            <a:ext cx="498855" cy="780571"/>
            <a:chOff x="1268037" y="3700393"/>
            <a:chExt cx="498855" cy="780571"/>
          </a:xfrm>
        </p:grpSpPr>
        <p:sp>
          <p:nvSpPr>
            <p:cNvPr id="14" name="TextBox 13">
              <a:extLst>
                <a:ext uri="{FF2B5EF4-FFF2-40B4-BE49-F238E27FC236}">
                  <a16:creationId xmlns:a16="http://schemas.microsoft.com/office/drawing/2014/main" id="{833907FA-21C9-4C8E-85C9-B58B866B5551}"/>
                </a:ext>
              </a:extLst>
            </p:cNvPr>
            <p:cNvSpPr txBox="1"/>
            <p:nvPr/>
          </p:nvSpPr>
          <p:spPr>
            <a:xfrm>
              <a:off x="1268037" y="3700393"/>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23</a:t>
              </a:r>
            </a:p>
          </p:txBody>
        </p:sp>
        <p:sp>
          <p:nvSpPr>
            <p:cNvPr id="15" name="TextBox 14">
              <a:extLst>
                <a:ext uri="{FF2B5EF4-FFF2-40B4-BE49-F238E27FC236}">
                  <a16:creationId xmlns:a16="http://schemas.microsoft.com/office/drawing/2014/main" id="{EA97A6BC-0B01-468C-98F5-EEBA181A33CD}"/>
                </a:ext>
              </a:extLst>
            </p:cNvPr>
            <p:cNvSpPr txBox="1"/>
            <p:nvPr/>
          </p:nvSpPr>
          <p:spPr>
            <a:xfrm>
              <a:off x="1268037" y="4050077"/>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cxnSp>
          <p:nvCxnSpPr>
            <p:cNvPr id="16" name="Straight Connector 15">
              <a:extLst>
                <a:ext uri="{FF2B5EF4-FFF2-40B4-BE49-F238E27FC236}">
                  <a16:creationId xmlns:a16="http://schemas.microsoft.com/office/drawing/2014/main" id="{1395F2F0-3C39-4F01-90F6-0652BAC6EFDE}"/>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Group 16">
            <a:extLst>
              <a:ext uri="{FF2B5EF4-FFF2-40B4-BE49-F238E27FC236}">
                <a16:creationId xmlns:a16="http://schemas.microsoft.com/office/drawing/2014/main" id="{4E447551-1CB6-434D-BB4E-E898ADDE319B}"/>
              </a:ext>
            </a:extLst>
          </p:cNvPr>
          <p:cNvGrpSpPr/>
          <p:nvPr/>
        </p:nvGrpSpPr>
        <p:grpSpPr>
          <a:xfrm>
            <a:off x="4912637" y="1772231"/>
            <a:ext cx="498855" cy="780571"/>
            <a:chOff x="1268037" y="3700393"/>
            <a:chExt cx="498855" cy="780571"/>
          </a:xfrm>
        </p:grpSpPr>
        <p:sp>
          <p:nvSpPr>
            <p:cNvPr id="18" name="TextBox 17">
              <a:extLst>
                <a:ext uri="{FF2B5EF4-FFF2-40B4-BE49-F238E27FC236}">
                  <a16:creationId xmlns:a16="http://schemas.microsoft.com/office/drawing/2014/main" id="{62B052B5-F1AB-4CA7-9A05-C660CCD2793D}"/>
                </a:ext>
              </a:extLst>
            </p:cNvPr>
            <p:cNvSpPr txBox="1"/>
            <p:nvPr/>
          </p:nvSpPr>
          <p:spPr>
            <a:xfrm>
              <a:off x="1268037" y="3700393"/>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18</a:t>
              </a:r>
            </a:p>
          </p:txBody>
        </p:sp>
        <p:sp>
          <p:nvSpPr>
            <p:cNvPr id="19" name="TextBox 18">
              <a:extLst>
                <a:ext uri="{FF2B5EF4-FFF2-40B4-BE49-F238E27FC236}">
                  <a16:creationId xmlns:a16="http://schemas.microsoft.com/office/drawing/2014/main" id="{8D46C583-6793-43BC-9FD6-B01922C8F250}"/>
                </a:ext>
              </a:extLst>
            </p:cNvPr>
            <p:cNvSpPr txBox="1"/>
            <p:nvPr/>
          </p:nvSpPr>
          <p:spPr>
            <a:xfrm>
              <a:off x="1268037" y="4050077"/>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cxnSp>
          <p:nvCxnSpPr>
            <p:cNvPr id="20" name="Straight Connector 19">
              <a:extLst>
                <a:ext uri="{FF2B5EF4-FFF2-40B4-BE49-F238E27FC236}">
                  <a16:creationId xmlns:a16="http://schemas.microsoft.com/office/drawing/2014/main" id="{C98D09F3-F430-46D5-B63A-0050A7A5C233}"/>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4" name="Group 23">
            <a:extLst>
              <a:ext uri="{FF2B5EF4-FFF2-40B4-BE49-F238E27FC236}">
                <a16:creationId xmlns:a16="http://schemas.microsoft.com/office/drawing/2014/main" id="{5112FA1C-B8BD-4FE2-9FDB-CC3FF5F7E32F}"/>
              </a:ext>
            </a:extLst>
          </p:cNvPr>
          <p:cNvGrpSpPr/>
          <p:nvPr/>
        </p:nvGrpSpPr>
        <p:grpSpPr>
          <a:xfrm>
            <a:off x="2179433" y="5142789"/>
            <a:ext cx="341760" cy="780571"/>
            <a:chOff x="1346584" y="3700393"/>
            <a:chExt cx="341760" cy="780571"/>
          </a:xfrm>
        </p:grpSpPr>
        <p:sp>
          <p:nvSpPr>
            <p:cNvPr id="25" name="TextBox 24">
              <a:extLst>
                <a:ext uri="{FF2B5EF4-FFF2-40B4-BE49-F238E27FC236}">
                  <a16:creationId xmlns:a16="http://schemas.microsoft.com/office/drawing/2014/main" id="{9D4EAD68-6975-450C-9670-2725AEEFCFC2}"/>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6" name="TextBox 25">
              <a:extLst>
                <a:ext uri="{FF2B5EF4-FFF2-40B4-BE49-F238E27FC236}">
                  <a16:creationId xmlns:a16="http://schemas.microsoft.com/office/drawing/2014/main" id="{E613414D-3E3F-4BC6-A2FD-66EA7251A398}"/>
                </a:ext>
              </a:extLst>
            </p:cNvPr>
            <p:cNvSpPr txBox="1"/>
            <p:nvPr/>
          </p:nvSpPr>
          <p:spPr>
            <a:xfrm>
              <a:off x="1346584" y="4050077"/>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7" name="Straight Connector 26">
              <a:extLst>
                <a:ext uri="{FF2B5EF4-FFF2-40B4-BE49-F238E27FC236}">
                  <a16:creationId xmlns:a16="http://schemas.microsoft.com/office/drawing/2014/main" id="{62DCCF17-6302-48A0-B234-0E868B497D6C}"/>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Group 27">
            <a:extLst>
              <a:ext uri="{FF2B5EF4-FFF2-40B4-BE49-F238E27FC236}">
                <a16:creationId xmlns:a16="http://schemas.microsoft.com/office/drawing/2014/main" id="{A98DF329-CAFE-48D0-B08A-1155C9E19DB5}"/>
              </a:ext>
            </a:extLst>
          </p:cNvPr>
          <p:cNvGrpSpPr/>
          <p:nvPr/>
        </p:nvGrpSpPr>
        <p:grpSpPr>
          <a:xfrm>
            <a:off x="4912637" y="5139652"/>
            <a:ext cx="498855" cy="780571"/>
            <a:chOff x="1268037" y="3700393"/>
            <a:chExt cx="498855" cy="780571"/>
          </a:xfrm>
        </p:grpSpPr>
        <p:sp>
          <p:nvSpPr>
            <p:cNvPr id="29" name="TextBox 28">
              <a:extLst>
                <a:ext uri="{FF2B5EF4-FFF2-40B4-BE49-F238E27FC236}">
                  <a16:creationId xmlns:a16="http://schemas.microsoft.com/office/drawing/2014/main" id="{E09B7AEA-D43C-4CD2-94EC-2843A206685F}"/>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30" name="TextBox 29">
              <a:extLst>
                <a:ext uri="{FF2B5EF4-FFF2-40B4-BE49-F238E27FC236}">
                  <a16:creationId xmlns:a16="http://schemas.microsoft.com/office/drawing/2014/main" id="{AB2C9F09-8246-4B98-989D-8B5F3CC63227}"/>
                </a:ext>
              </a:extLst>
            </p:cNvPr>
            <p:cNvSpPr txBox="1"/>
            <p:nvPr/>
          </p:nvSpPr>
          <p:spPr>
            <a:xfrm>
              <a:off x="1268037" y="4050077"/>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a:t>
              </a:r>
            </a:p>
          </p:txBody>
        </p:sp>
        <p:cxnSp>
          <p:nvCxnSpPr>
            <p:cNvPr id="31" name="Straight Connector 30">
              <a:extLst>
                <a:ext uri="{FF2B5EF4-FFF2-40B4-BE49-F238E27FC236}">
                  <a16:creationId xmlns:a16="http://schemas.microsoft.com/office/drawing/2014/main" id="{01E1376D-2110-4D15-8E1A-E88B3EAA2564}"/>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2" name="Group 31">
            <a:extLst>
              <a:ext uri="{FF2B5EF4-FFF2-40B4-BE49-F238E27FC236}">
                <a16:creationId xmlns:a16="http://schemas.microsoft.com/office/drawing/2014/main" id="{F96F208C-033F-4F98-8F4A-B2A11B990608}"/>
              </a:ext>
            </a:extLst>
          </p:cNvPr>
          <p:cNvGrpSpPr/>
          <p:nvPr/>
        </p:nvGrpSpPr>
        <p:grpSpPr>
          <a:xfrm>
            <a:off x="3787918" y="5099050"/>
            <a:ext cx="498855" cy="780571"/>
            <a:chOff x="1268037" y="3700393"/>
            <a:chExt cx="498855" cy="780571"/>
          </a:xfrm>
        </p:grpSpPr>
        <p:sp>
          <p:nvSpPr>
            <p:cNvPr id="33" name="TextBox 32">
              <a:extLst>
                <a:ext uri="{FF2B5EF4-FFF2-40B4-BE49-F238E27FC236}">
                  <a16:creationId xmlns:a16="http://schemas.microsoft.com/office/drawing/2014/main" id="{7DF98F4F-425B-4B11-A8D2-27199F14918B}"/>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34" name="TextBox 33">
              <a:extLst>
                <a:ext uri="{FF2B5EF4-FFF2-40B4-BE49-F238E27FC236}">
                  <a16:creationId xmlns:a16="http://schemas.microsoft.com/office/drawing/2014/main" id="{C77C5469-C238-4F71-8AD8-F0E8E51FED75}"/>
                </a:ext>
              </a:extLst>
            </p:cNvPr>
            <p:cNvSpPr txBox="1"/>
            <p:nvPr/>
          </p:nvSpPr>
          <p:spPr>
            <a:xfrm>
              <a:off x="1268037" y="4050077"/>
              <a:ext cx="498855"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24</a:t>
              </a:r>
            </a:p>
          </p:txBody>
        </p:sp>
        <p:cxnSp>
          <p:nvCxnSpPr>
            <p:cNvPr id="35" name="Straight Connector 34">
              <a:extLst>
                <a:ext uri="{FF2B5EF4-FFF2-40B4-BE49-F238E27FC236}">
                  <a16:creationId xmlns:a16="http://schemas.microsoft.com/office/drawing/2014/main" id="{52564AC0-5678-445D-9E68-5CCFA7E66060}"/>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ED11E28F-7D6F-465C-942A-E109044C76B7}"/>
              </a:ext>
            </a:extLst>
          </p:cNvPr>
          <p:cNvGrpSpPr/>
          <p:nvPr/>
        </p:nvGrpSpPr>
        <p:grpSpPr>
          <a:xfrm>
            <a:off x="1179130" y="5126277"/>
            <a:ext cx="341760" cy="780571"/>
            <a:chOff x="1346584" y="3700393"/>
            <a:chExt cx="341760" cy="780571"/>
          </a:xfrm>
        </p:grpSpPr>
        <p:sp>
          <p:nvSpPr>
            <p:cNvPr id="37" name="TextBox 36">
              <a:extLst>
                <a:ext uri="{FF2B5EF4-FFF2-40B4-BE49-F238E27FC236}">
                  <a16:creationId xmlns:a16="http://schemas.microsoft.com/office/drawing/2014/main" id="{A373E5D7-A55B-4F23-8CD0-64EC5BDD86D4}"/>
                </a:ext>
              </a:extLst>
            </p:cNvPr>
            <p:cNvSpPr txBox="1"/>
            <p:nvPr/>
          </p:nvSpPr>
          <p:spPr>
            <a:xfrm>
              <a:off x="1346584" y="3700393"/>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38" name="TextBox 37">
              <a:extLst>
                <a:ext uri="{FF2B5EF4-FFF2-40B4-BE49-F238E27FC236}">
                  <a16:creationId xmlns:a16="http://schemas.microsoft.com/office/drawing/2014/main" id="{778D6BD2-24BC-4FAE-BCCB-9249E9139CDB}"/>
                </a:ext>
              </a:extLst>
            </p:cNvPr>
            <p:cNvSpPr txBox="1"/>
            <p:nvPr/>
          </p:nvSpPr>
          <p:spPr>
            <a:xfrm>
              <a:off x="1346584" y="4050077"/>
              <a:ext cx="341760"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39" name="Straight Connector 38">
              <a:extLst>
                <a:ext uri="{FF2B5EF4-FFF2-40B4-BE49-F238E27FC236}">
                  <a16:creationId xmlns:a16="http://schemas.microsoft.com/office/drawing/2014/main" id="{3BC68F97-2A09-41B2-959E-7F76BE3FF46E}"/>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mc:Choice xmlns:a14="http://schemas.microsoft.com/office/drawing/2010/main" Requires="a14">
          <p:sp>
            <p:nvSpPr>
              <p:cNvPr id="43" name="TextBox 19">
                <a:extLst>
                  <a:ext uri="{FF2B5EF4-FFF2-40B4-BE49-F238E27FC236}">
                    <a16:creationId xmlns:a16="http://schemas.microsoft.com/office/drawing/2014/main" id="{0D39F360-EBC9-4CA1-87A9-6C6F3AABC48C}"/>
                  </a:ext>
                </a:extLst>
              </p:cNvPr>
              <p:cNvSpPr txBox="1"/>
              <p:nvPr/>
            </p:nvSpPr>
            <p:spPr>
              <a:xfrm>
                <a:off x="6491931" y="3898093"/>
                <a:ext cx="5333264" cy="167244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ea typeface="+mn-ea"/>
                    <a:cs typeface="+mn-cs"/>
                  </a:rPr>
                  <a:t>The highest common factor of 3 and 15 is 3. If we divide both the numerator and denominator by their highest common factor the fraction will be converted to its simplest form.</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ea typeface="+mn-ea"/>
                    <a:cs typeface="+mn-cs"/>
                  </a:rPr>
                  <a:t>3 ÷ 3 = 1     15 ÷ 3 = 5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15</m:t>
                        </m:r>
                      </m:den>
                    </m:f>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endParaRPr kumimoji="0" lang="en-GB" sz="1800" b="0" i="1" u="none" strike="noStrike" kern="1200" cap="none" spc="0" normalizeH="0" baseline="0" noProof="0" dirty="0">
                  <a:ln>
                    <a:noFill/>
                  </a:ln>
                  <a:solidFill>
                    <a:srgbClr val="000000"/>
                  </a:solidFill>
                  <a:effectLst/>
                  <a:uLnTx/>
                  <a:uFillTx/>
                  <a:ea typeface="+mn-ea"/>
                  <a:cs typeface="+mn-cs"/>
                </a:endParaRPr>
              </a:p>
            </p:txBody>
          </p:sp>
        </mc:Choice>
        <mc:Fallback>
          <p:sp>
            <p:nvSpPr>
              <p:cNvPr id="43" name="TextBox 19">
                <a:extLst>
                  <a:ext uri="{FF2B5EF4-FFF2-40B4-BE49-F238E27FC236}">
                    <a16:creationId xmlns:a16="http://schemas.microsoft.com/office/drawing/2014/main" id="{0D39F360-EBC9-4CA1-87A9-6C6F3AABC48C}"/>
                  </a:ext>
                </a:extLst>
              </p:cNvPr>
              <p:cNvSpPr txBox="1">
                <a:spLocks noRot="1" noChangeAspect="1" noMove="1" noResize="1" noEditPoints="1" noAdjustHandles="1" noChangeArrowheads="1" noChangeShapeType="1" noTextEdit="1"/>
              </p:cNvSpPr>
              <p:nvPr/>
            </p:nvSpPr>
            <p:spPr>
              <a:xfrm>
                <a:off x="6491931" y="3898093"/>
                <a:ext cx="5333264" cy="1672446"/>
              </a:xfrm>
              <a:prstGeom prst="rect">
                <a:avLst/>
              </a:prstGeom>
              <a:blipFill>
                <a:blip r:embed="rId5"/>
                <a:stretch>
                  <a:fillRect t="-1818" r="-571" b="-1091"/>
                </a:stretch>
              </a:blipFill>
              <a:ln w="12700">
                <a:noFill/>
              </a:ln>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45" name="Content Placeholder 2">
                <a:extLst>
                  <a:ext uri="{FF2B5EF4-FFF2-40B4-BE49-F238E27FC236}">
                    <a16:creationId xmlns:a16="http://schemas.microsoft.com/office/drawing/2014/main" id="{A6F1178B-05E3-4C6B-8820-CBBD15D6CE07}"/>
                  </a:ext>
                </a:extLst>
              </p:cNvPr>
              <p:cNvSpPr txBox="1">
                <a:spLocks/>
              </p:cNvSpPr>
              <p:nvPr/>
            </p:nvSpPr>
            <p:spPr>
              <a:xfrm>
                <a:off x="6170175" y="1679127"/>
                <a:ext cx="5760640" cy="261711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Sort these fractions according to whether they are expressed in their simplest form or not. Convert fractions that are not, into their simplest form.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do we know that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15</m:t>
                        </m:r>
                      </m:den>
                    </m:f>
                  </m:oMath>
                </a14:m>
                <a:r>
                  <a:rPr kumimoji="0" lang="en-GB" sz="1800" b="0" i="0" u="none" strike="noStrike" kern="1200" cap="none" spc="0" normalizeH="0" baseline="0" noProof="0" dirty="0">
                    <a:ln>
                      <a:noFill/>
                    </a:ln>
                    <a:solidFill>
                      <a:srgbClr val="585858"/>
                    </a:solidFill>
                    <a:effectLst/>
                    <a:uLnTx/>
                    <a:uFillTx/>
                    <a:latin typeface="Arial"/>
                    <a:ea typeface="+mn-ea"/>
                    <a:cs typeface="+mn-cs"/>
                  </a:rPr>
                  <a:t> is not written in its simplest form? How can we convert it to its simplest form?</a:t>
                </a:r>
              </a:p>
            </p:txBody>
          </p:sp>
        </mc:Choice>
        <mc:Fallback>
          <p:sp>
            <p:nvSpPr>
              <p:cNvPr id="45" name="Content Placeholder 2">
                <a:extLst>
                  <a:ext uri="{FF2B5EF4-FFF2-40B4-BE49-F238E27FC236}">
                    <a16:creationId xmlns:a16="http://schemas.microsoft.com/office/drawing/2014/main" id="{A6F1178B-05E3-4C6B-8820-CBBD15D6CE07}"/>
                  </a:ext>
                </a:extLst>
              </p:cNvPr>
              <p:cNvSpPr txBox="1">
                <a:spLocks noRot="1" noChangeAspect="1" noMove="1" noResize="1" noEditPoints="1" noAdjustHandles="1" noChangeArrowheads="1" noChangeShapeType="1" noTextEdit="1"/>
              </p:cNvSpPr>
              <p:nvPr/>
            </p:nvSpPr>
            <p:spPr>
              <a:xfrm>
                <a:off x="6170175" y="1679127"/>
                <a:ext cx="5760640" cy="2617110"/>
              </a:xfrm>
              <a:prstGeom prst="rect">
                <a:avLst/>
              </a:prstGeom>
              <a:blipFill>
                <a:blip r:embed="rId6"/>
                <a:stretch>
                  <a:fillRect l="-635" r="-106"/>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405415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7 -4.81481E-6 L 0.17943 0.24953 " pathEditMode="relative" rAng="0" ptsTypes="AA">
                                      <p:cBhvr>
                                        <p:cTn id="6" dur="1500" fill="hold"/>
                                        <p:tgtEl>
                                          <p:spTgt spid="5"/>
                                        </p:tgtEl>
                                        <p:attrNameLst>
                                          <p:attrName>ppt_x</p:attrName>
                                          <p:attrName>ppt_y</p:attrName>
                                        </p:attrNameLst>
                                      </p:cBhvr>
                                      <p:rCtr x="8971" y="1250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4.58333E-6 2.22222E-6 L -0.14154 0.24907 " pathEditMode="relative" rAng="0" ptsTypes="AA">
                                      <p:cBhvr>
                                        <p:cTn id="18" dur="1500" fill="hold"/>
                                        <p:tgtEl>
                                          <p:spTgt spid="9"/>
                                        </p:tgtEl>
                                        <p:attrNameLst>
                                          <p:attrName>ppt_x</p:attrName>
                                          <p:attrName>ppt_y</p:attrName>
                                        </p:attrNameLst>
                                      </p:cBhvr>
                                      <p:rCtr x="-7083" y="12454"/>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2.22222E-6 L -0.17057 0.24768 " pathEditMode="relative" rAng="0" ptsTypes="AA">
                                      <p:cBhvr>
                                        <p:cTn id="22" dur="1500" fill="hold"/>
                                        <p:tgtEl>
                                          <p:spTgt spid="13"/>
                                        </p:tgtEl>
                                        <p:attrNameLst>
                                          <p:attrName>ppt_x</p:attrName>
                                          <p:attrName>ppt_y</p:attrName>
                                        </p:attrNameLst>
                                      </p:cBhvr>
                                      <p:rCtr x="-8529" y="12384"/>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2.5E-6 2.22222E-6 L -0.06524 0.24768 " pathEditMode="relative" rAng="0" ptsTypes="AA">
                                      <p:cBhvr>
                                        <p:cTn id="26" dur="1500" fill="hold"/>
                                        <p:tgtEl>
                                          <p:spTgt spid="17"/>
                                        </p:tgtEl>
                                        <p:attrNameLst>
                                          <p:attrName>ppt_x</p:attrName>
                                          <p:attrName>ppt_y</p:attrName>
                                        </p:attrNameLst>
                                      </p:cBhvr>
                                      <p:rCtr x="-3268" y="12384"/>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2.91667E-6 1.85185E-6 L 0.30247 -0.24005 " pathEditMode="relative" rAng="0" ptsTypes="AA">
                                      <p:cBhvr>
                                        <p:cTn id="30" dur="1500" fill="hold"/>
                                        <p:tgtEl>
                                          <p:spTgt spid="36"/>
                                        </p:tgtEl>
                                        <p:attrNameLst>
                                          <p:attrName>ppt_x</p:attrName>
                                          <p:attrName>ppt_y</p:attrName>
                                        </p:attrNameLst>
                                      </p:cBhvr>
                                      <p:rCtr x="15117" y="-12014"/>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1.66667E-6 -2.96296E-6 L 0.01028 -0.24236 " pathEditMode="relative" rAng="0" ptsTypes="AA">
                                      <p:cBhvr>
                                        <p:cTn id="34" dur="1500" fill="hold"/>
                                        <p:tgtEl>
                                          <p:spTgt spid="24"/>
                                        </p:tgtEl>
                                        <p:attrNameLst>
                                          <p:attrName>ppt_x</p:attrName>
                                          <p:attrName>ppt_y</p:attrName>
                                        </p:attrNameLst>
                                      </p:cBhvr>
                                      <p:rCtr x="508" y="-12130"/>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2.08333E-7 -2.96296E-6 L 0.13086 -0.23611 " pathEditMode="relative" rAng="0" ptsTypes="AA">
                                      <p:cBhvr>
                                        <p:cTn id="38" dur="1500" fill="hold"/>
                                        <p:tgtEl>
                                          <p:spTgt spid="32"/>
                                        </p:tgtEl>
                                        <p:attrNameLst>
                                          <p:attrName>ppt_x</p:attrName>
                                          <p:attrName>ppt_y</p:attrName>
                                        </p:attrNameLst>
                                      </p:cBhvr>
                                      <p:rCtr x="6536" y="-11806"/>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2.5E-6 0 L -0.17149 -0.23704 " pathEditMode="relative" rAng="0" ptsTypes="AA">
                                      <p:cBhvr>
                                        <p:cTn id="42" dur="1500" fill="hold"/>
                                        <p:tgtEl>
                                          <p:spTgt spid="28"/>
                                        </p:tgtEl>
                                        <p:attrNameLst>
                                          <p:attrName>ppt_x</p:attrName>
                                          <p:attrName>ppt_y</p:attrName>
                                        </p:attrNameLst>
                                      </p:cBhvr>
                                      <p:rCtr x="-8581" y="-1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a:extLst>
              <a:ext uri="{FF2B5EF4-FFF2-40B4-BE49-F238E27FC236}">
                <a16:creationId xmlns:a16="http://schemas.microsoft.com/office/drawing/2014/main" id="{104AC352-6E3F-45A5-B088-8829BA8FD91D}"/>
              </a:ext>
            </a:extLst>
          </p:cNvPr>
          <p:cNvGraphicFramePr>
            <a:graphicFrameLocks noChangeAspect="1"/>
          </p:cNvGraphicFramePr>
          <p:nvPr/>
        </p:nvGraphicFramePr>
        <p:xfrm>
          <a:off x="2389003" y="1165130"/>
          <a:ext cx="368300" cy="723900"/>
        </p:xfrm>
        <a:graphic>
          <a:graphicData uri="http://schemas.openxmlformats.org/presentationml/2006/ole">
            <mc:AlternateContent xmlns:mc="http://schemas.openxmlformats.org/markup-compatibility/2006">
              <mc:Choice xmlns:v="urn:schemas-microsoft-com:vml" Requires="v">
                <p:oleObj spid="_x0000_s5122" name="Equation" r:id="rId4" imgW="368280" imgH="723600" progId="Equation.DSMT4">
                  <p:embed/>
                </p:oleObj>
              </mc:Choice>
              <mc:Fallback>
                <p:oleObj name="Equation" r:id="rId4" imgW="368280" imgH="723600" progId="Equation.DSMT4">
                  <p:embed/>
                  <p:pic>
                    <p:nvPicPr>
                      <p:cNvPr id="11" name="Object 10">
                        <a:extLst>
                          <a:ext uri="{FF2B5EF4-FFF2-40B4-BE49-F238E27FC236}">
                            <a16:creationId xmlns:a16="http://schemas.microsoft.com/office/drawing/2014/main" id="{104AC352-6E3F-45A5-B088-8829BA8FD91D}"/>
                          </a:ext>
                        </a:extLst>
                      </p:cNvPr>
                      <p:cNvPicPr/>
                      <p:nvPr/>
                    </p:nvPicPr>
                    <p:blipFill>
                      <a:blip r:embed="rId5"/>
                      <a:stretch>
                        <a:fillRect/>
                      </a:stretch>
                    </p:blipFill>
                    <p:spPr>
                      <a:xfrm>
                        <a:off x="2389003" y="1165130"/>
                        <a:ext cx="368300" cy="7239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2EA1E493-3FEC-4E5E-ADE5-C5DB4AA37805}"/>
              </a:ext>
            </a:extLst>
          </p:cNvPr>
          <p:cNvGraphicFramePr>
            <a:graphicFrameLocks noChangeAspect="1"/>
          </p:cNvGraphicFramePr>
          <p:nvPr/>
        </p:nvGraphicFramePr>
        <p:xfrm>
          <a:off x="3236728" y="1171480"/>
          <a:ext cx="368300" cy="723900"/>
        </p:xfrm>
        <a:graphic>
          <a:graphicData uri="http://schemas.openxmlformats.org/presentationml/2006/ole">
            <mc:AlternateContent xmlns:mc="http://schemas.openxmlformats.org/markup-compatibility/2006">
              <mc:Choice xmlns:v="urn:schemas-microsoft-com:vml" Requires="v">
                <p:oleObj spid="_x0000_s5123" name="Equation" r:id="rId6" imgW="368280" imgH="723600" progId="Equation.DSMT4">
                  <p:embed/>
                </p:oleObj>
              </mc:Choice>
              <mc:Fallback>
                <p:oleObj name="Equation" r:id="rId6" imgW="368280" imgH="723600" progId="Equation.DSMT4">
                  <p:embed/>
                  <p:pic>
                    <p:nvPicPr>
                      <p:cNvPr id="12" name="Object 11">
                        <a:extLst>
                          <a:ext uri="{FF2B5EF4-FFF2-40B4-BE49-F238E27FC236}">
                            <a16:creationId xmlns:a16="http://schemas.microsoft.com/office/drawing/2014/main" id="{2EA1E493-3FEC-4E5E-ADE5-C5DB4AA37805}"/>
                          </a:ext>
                        </a:extLst>
                      </p:cNvPr>
                      <p:cNvPicPr/>
                      <p:nvPr/>
                    </p:nvPicPr>
                    <p:blipFill>
                      <a:blip r:embed="rId7"/>
                      <a:stretch>
                        <a:fillRect/>
                      </a:stretch>
                    </p:blipFill>
                    <p:spPr>
                      <a:xfrm>
                        <a:off x="3236728" y="1171480"/>
                        <a:ext cx="368300" cy="7239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9EB7032D-7D86-4CFE-9296-61916F38904F}"/>
              </a:ext>
            </a:extLst>
          </p:cNvPr>
          <p:cNvGraphicFramePr>
            <a:graphicFrameLocks noChangeAspect="1"/>
          </p:cNvGraphicFramePr>
          <p:nvPr/>
        </p:nvGraphicFramePr>
        <p:xfrm>
          <a:off x="4009047" y="1159461"/>
          <a:ext cx="393700" cy="723900"/>
        </p:xfrm>
        <a:graphic>
          <a:graphicData uri="http://schemas.openxmlformats.org/presentationml/2006/ole">
            <mc:AlternateContent xmlns:mc="http://schemas.openxmlformats.org/markup-compatibility/2006">
              <mc:Choice xmlns:v="urn:schemas-microsoft-com:vml" Requires="v">
                <p:oleObj spid="_x0000_s5124" name="Equation" r:id="rId8" imgW="393480" imgH="723600" progId="Equation.DSMT4">
                  <p:embed/>
                </p:oleObj>
              </mc:Choice>
              <mc:Fallback>
                <p:oleObj name="Equation" r:id="rId8" imgW="393480" imgH="723600" progId="Equation.DSMT4">
                  <p:embed/>
                  <p:pic>
                    <p:nvPicPr>
                      <p:cNvPr id="13" name="Object 12">
                        <a:extLst>
                          <a:ext uri="{FF2B5EF4-FFF2-40B4-BE49-F238E27FC236}">
                            <a16:creationId xmlns:a16="http://schemas.microsoft.com/office/drawing/2014/main" id="{9EB7032D-7D86-4CFE-9296-61916F38904F}"/>
                          </a:ext>
                        </a:extLst>
                      </p:cNvPr>
                      <p:cNvPicPr/>
                      <p:nvPr/>
                    </p:nvPicPr>
                    <p:blipFill>
                      <a:blip r:embed="rId9"/>
                      <a:stretch>
                        <a:fillRect/>
                      </a:stretch>
                    </p:blipFill>
                    <p:spPr>
                      <a:xfrm>
                        <a:off x="4009047" y="1159461"/>
                        <a:ext cx="393700" cy="7239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C1BD11F8-0A7B-4F07-B9D4-A33C637655CA}"/>
              </a:ext>
            </a:extLst>
          </p:cNvPr>
          <p:cNvGraphicFramePr>
            <a:graphicFrameLocks noChangeAspect="1"/>
          </p:cNvGraphicFramePr>
          <p:nvPr/>
        </p:nvGraphicFramePr>
        <p:xfrm>
          <a:off x="2886685" y="1449973"/>
          <a:ext cx="203200" cy="215900"/>
        </p:xfrm>
        <a:graphic>
          <a:graphicData uri="http://schemas.openxmlformats.org/presentationml/2006/ole">
            <mc:AlternateContent xmlns:mc="http://schemas.openxmlformats.org/markup-compatibility/2006">
              <mc:Choice xmlns:v="urn:schemas-microsoft-com:vml" Requires="v">
                <p:oleObj spid="_x0000_s5125" name="Equation" r:id="rId10" imgW="203040" imgH="215640" progId="Equation.DSMT4">
                  <p:embed/>
                </p:oleObj>
              </mc:Choice>
              <mc:Fallback>
                <p:oleObj name="Equation" r:id="rId10" imgW="203040" imgH="215640" progId="Equation.DSMT4">
                  <p:embed/>
                  <p:pic>
                    <p:nvPicPr>
                      <p:cNvPr id="17" name="Object 16">
                        <a:extLst>
                          <a:ext uri="{FF2B5EF4-FFF2-40B4-BE49-F238E27FC236}">
                            <a16:creationId xmlns:a16="http://schemas.microsoft.com/office/drawing/2014/main" id="{C1BD11F8-0A7B-4F07-B9D4-A33C637655CA}"/>
                          </a:ext>
                        </a:extLst>
                      </p:cNvPr>
                      <p:cNvPicPr/>
                      <p:nvPr/>
                    </p:nvPicPr>
                    <p:blipFill>
                      <a:blip r:embed="rId11"/>
                      <a:stretch>
                        <a:fillRect/>
                      </a:stretch>
                    </p:blipFill>
                    <p:spPr>
                      <a:xfrm>
                        <a:off x="2886685" y="1449973"/>
                        <a:ext cx="203200" cy="2159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38595244-D785-4C1D-8B63-ABD647C5AAB9}"/>
              </a:ext>
            </a:extLst>
          </p:cNvPr>
          <p:cNvGraphicFramePr>
            <a:graphicFrameLocks noChangeAspect="1"/>
          </p:cNvGraphicFramePr>
          <p:nvPr/>
        </p:nvGraphicFramePr>
        <p:xfrm>
          <a:off x="3729806" y="1477327"/>
          <a:ext cx="209550" cy="161925"/>
        </p:xfrm>
        <a:graphic>
          <a:graphicData uri="http://schemas.openxmlformats.org/presentationml/2006/ole">
            <mc:AlternateContent xmlns:mc="http://schemas.openxmlformats.org/markup-compatibility/2006">
              <mc:Choice xmlns:v="urn:schemas-microsoft-com:vml" Requires="v">
                <p:oleObj spid="_x0000_s5126" name="Equation" r:id="rId12" imgW="209540" imgH="161764" progId="Equation.DSMT4">
                  <p:embed/>
                </p:oleObj>
              </mc:Choice>
              <mc:Fallback>
                <p:oleObj name="Equation" r:id="rId12" imgW="209540" imgH="161764" progId="Equation.DSMT4">
                  <p:embed/>
                  <p:pic>
                    <p:nvPicPr>
                      <p:cNvPr id="18" name="Object 17">
                        <a:extLst>
                          <a:ext uri="{FF2B5EF4-FFF2-40B4-BE49-F238E27FC236}">
                            <a16:creationId xmlns:a16="http://schemas.microsoft.com/office/drawing/2014/main" id="{38595244-D785-4C1D-8B63-ABD647C5AAB9}"/>
                          </a:ext>
                        </a:extLst>
                      </p:cNvPr>
                      <p:cNvPicPr/>
                      <p:nvPr/>
                    </p:nvPicPr>
                    <p:blipFill>
                      <a:blip r:embed="rId13"/>
                      <a:stretch>
                        <a:fillRect/>
                      </a:stretch>
                    </p:blipFill>
                    <p:spPr>
                      <a:xfrm>
                        <a:off x="3729806" y="1477327"/>
                        <a:ext cx="209550" cy="161925"/>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EDC72F1F-C4B2-445F-857B-E6BAE409D2F3}"/>
              </a:ext>
            </a:extLst>
          </p:cNvPr>
          <p:cNvSpPr>
            <a:spLocks noGrp="1"/>
          </p:cNvSpPr>
          <p:nvPr>
            <p:ph type="title"/>
          </p:nvPr>
        </p:nvSpPr>
        <p:spPr/>
        <p:txBody>
          <a:bodyPr/>
          <a:lstStyle/>
          <a:p>
            <a:r>
              <a:rPr lang="en-GB" dirty="0"/>
              <a:t>6F-1 Simplify fractions</a:t>
            </a:r>
          </a:p>
        </p:txBody>
      </p:sp>
      <p:pic>
        <p:nvPicPr>
          <p:cNvPr id="7" name="Picture 6">
            <a:extLst>
              <a:ext uri="{FF2B5EF4-FFF2-40B4-BE49-F238E27FC236}">
                <a16:creationId xmlns:a16="http://schemas.microsoft.com/office/drawing/2014/main" id="{B9E33401-F888-433B-928B-D20AC9B2EB8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85648" y="2324469"/>
            <a:ext cx="4771735" cy="1751576"/>
          </a:xfrm>
          <a:prstGeom prst="rect">
            <a:avLst/>
          </a:prstGeom>
        </p:spPr>
      </p:pic>
      <p:sp>
        <p:nvSpPr>
          <p:cNvPr id="44" name="Rectangle 43">
            <a:extLst>
              <a:ext uri="{FF2B5EF4-FFF2-40B4-BE49-F238E27FC236}">
                <a16:creationId xmlns:a16="http://schemas.microsoft.com/office/drawing/2014/main" id="{28BA60BE-CD1B-4C53-9259-CC10650B28EA}"/>
              </a:ext>
            </a:extLst>
          </p:cNvPr>
          <p:cNvSpPr/>
          <p:nvPr/>
        </p:nvSpPr>
        <p:spPr>
          <a:xfrm>
            <a:off x="2215172" y="2316905"/>
            <a:ext cx="856343" cy="57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5" name="Rectangle 44">
            <a:extLst>
              <a:ext uri="{FF2B5EF4-FFF2-40B4-BE49-F238E27FC236}">
                <a16:creationId xmlns:a16="http://schemas.microsoft.com/office/drawing/2014/main" id="{7E834416-FD68-4D3E-96CE-A31AD7CFF9E0}"/>
              </a:ext>
            </a:extLst>
          </p:cNvPr>
          <p:cNvSpPr/>
          <p:nvPr/>
        </p:nvSpPr>
        <p:spPr>
          <a:xfrm>
            <a:off x="2233542" y="3420706"/>
            <a:ext cx="856343" cy="57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655FF1A2-C27B-4F70-9A23-C48326D83108}"/>
              </a:ext>
            </a:extLst>
          </p:cNvPr>
          <p:cNvSpPr/>
          <p:nvPr/>
        </p:nvSpPr>
        <p:spPr>
          <a:xfrm>
            <a:off x="2613001" y="2871242"/>
            <a:ext cx="606947" cy="549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B166FB8F-ED71-403E-9343-4B4BA38DB2C2}"/>
              </a:ext>
            </a:extLst>
          </p:cNvPr>
          <p:cNvSpPr/>
          <p:nvPr/>
        </p:nvSpPr>
        <p:spPr>
          <a:xfrm>
            <a:off x="3348999" y="2878499"/>
            <a:ext cx="732053" cy="549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4" name="Picture 53">
            <a:extLst>
              <a:ext uri="{FF2B5EF4-FFF2-40B4-BE49-F238E27FC236}">
                <a16:creationId xmlns:a16="http://schemas.microsoft.com/office/drawing/2014/main" id="{F6B77182-FAAB-45D0-BEE2-4BB41FDD40C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4017" y="4314680"/>
            <a:ext cx="4771735" cy="1745757"/>
          </a:xfrm>
          <a:prstGeom prst="rect">
            <a:avLst/>
          </a:prstGeom>
        </p:spPr>
      </p:pic>
      <p:sp>
        <p:nvSpPr>
          <p:cNvPr id="55" name="Rectangle 54">
            <a:extLst>
              <a:ext uri="{FF2B5EF4-FFF2-40B4-BE49-F238E27FC236}">
                <a16:creationId xmlns:a16="http://schemas.microsoft.com/office/drawing/2014/main" id="{C110F22B-28ED-4ED6-AEA4-2A4A3EB4B6BA}"/>
              </a:ext>
            </a:extLst>
          </p:cNvPr>
          <p:cNvSpPr/>
          <p:nvPr/>
        </p:nvSpPr>
        <p:spPr>
          <a:xfrm>
            <a:off x="3084668" y="4285223"/>
            <a:ext cx="1188472" cy="57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59140ECB-A7B2-4EE6-8E73-04025AFC112B}"/>
              </a:ext>
            </a:extLst>
          </p:cNvPr>
          <p:cNvSpPr/>
          <p:nvPr/>
        </p:nvSpPr>
        <p:spPr>
          <a:xfrm>
            <a:off x="3117554" y="5447079"/>
            <a:ext cx="1155587" cy="57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 name="Rectangle 56">
            <a:extLst>
              <a:ext uri="{FF2B5EF4-FFF2-40B4-BE49-F238E27FC236}">
                <a16:creationId xmlns:a16="http://schemas.microsoft.com/office/drawing/2014/main" id="{BBB6EFA5-AD7E-4E97-813A-867890A583A9}"/>
              </a:ext>
            </a:extLst>
          </p:cNvPr>
          <p:cNvSpPr/>
          <p:nvPr/>
        </p:nvSpPr>
        <p:spPr>
          <a:xfrm>
            <a:off x="2592140" y="4883101"/>
            <a:ext cx="693006" cy="549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 name="Rectangle 57">
            <a:extLst>
              <a:ext uri="{FF2B5EF4-FFF2-40B4-BE49-F238E27FC236}">
                <a16:creationId xmlns:a16="http://schemas.microsoft.com/office/drawing/2014/main" id="{40305789-591F-46C6-8229-C757AF827FDA}"/>
              </a:ext>
            </a:extLst>
          </p:cNvPr>
          <p:cNvSpPr/>
          <p:nvPr/>
        </p:nvSpPr>
        <p:spPr>
          <a:xfrm>
            <a:off x="3533946" y="4875844"/>
            <a:ext cx="879346" cy="549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 name="TextBox 19">
            <a:extLst>
              <a:ext uri="{FF2B5EF4-FFF2-40B4-BE49-F238E27FC236}">
                <a16:creationId xmlns:a16="http://schemas.microsoft.com/office/drawing/2014/main" id="{73E44777-0D12-47FC-BE56-207AB266E82C}"/>
              </a:ext>
            </a:extLst>
          </p:cNvPr>
          <p:cNvSpPr txBox="1"/>
          <p:nvPr/>
        </p:nvSpPr>
        <p:spPr>
          <a:xfrm>
            <a:off x="6062405" y="2646312"/>
            <a:ext cx="5390389" cy="2800767"/>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improper fraction can be simplified.</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It can be simplified before or after it has been converted to a mixed number.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highest common factor of 20 and 12 is 4.</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highest common factor of 8 and 12 is 4.</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Both fractions, although their numerators       are different, have the same highest    common factor.</a:t>
            </a:r>
          </a:p>
        </p:txBody>
      </p:sp>
      <p:sp>
        <p:nvSpPr>
          <p:cNvPr id="5" name="Content Placeholder 2">
            <a:extLst>
              <a:ext uri="{FF2B5EF4-FFF2-40B4-BE49-F238E27FC236}">
                <a16:creationId xmlns:a16="http://schemas.microsoft.com/office/drawing/2014/main" id="{AC2743B3-EFF5-4A28-95DF-7F38D7BFEE27}"/>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this sum be simplified? What’s the same? What’s different?</a:t>
            </a: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7128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5"/>
                                        </p:tgtEl>
                                      </p:cBhvr>
                                    </p:animEffect>
                                    <p:set>
                                      <p:cBhvr>
                                        <p:cTn id="12" dur="1" fill="hold">
                                          <p:stCondLst>
                                            <p:cond delay="499"/>
                                          </p:stCondLst>
                                        </p:cTn>
                                        <p:tgtEl>
                                          <p:spTgt spid="45"/>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44"/>
                                        </p:tgtEl>
                                      </p:cBhvr>
                                    </p:animEffect>
                                    <p:set>
                                      <p:cBhvr>
                                        <p:cTn id="15" dur="1" fill="hold">
                                          <p:stCondLst>
                                            <p:cond delay="499"/>
                                          </p:stCondLst>
                                        </p:cTn>
                                        <p:tgtEl>
                                          <p:spTgt spid="4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47"/>
                                        </p:tgtEl>
                                      </p:cBhvr>
                                    </p:animEffect>
                                    <p:set>
                                      <p:cBhvr>
                                        <p:cTn id="20" dur="1" fill="hold">
                                          <p:stCondLst>
                                            <p:cond delay="499"/>
                                          </p:stCondLst>
                                        </p:cTn>
                                        <p:tgtEl>
                                          <p:spTgt spid="4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49"/>
                                        </p:tgtEl>
                                      </p:cBhvr>
                                    </p:animEffect>
                                    <p:set>
                                      <p:cBhvr>
                                        <p:cTn id="25" dur="1" fill="hold">
                                          <p:stCondLst>
                                            <p:cond delay="499"/>
                                          </p:stCondLst>
                                        </p:cTn>
                                        <p:tgtEl>
                                          <p:spTgt spid="4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57"/>
                                        </p:tgtEl>
                                      </p:cBhvr>
                                    </p:animEffect>
                                    <p:set>
                                      <p:cBhvr>
                                        <p:cTn id="35" dur="1" fill="hold">
                                          <p:stCondLst>
                                            <p:cond delay="499"/>
                                          </p:stCondLst>
                                        </p:cTn>
                                        <p:tgtEl>
                                          <p:spTgt spid="5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56"/>
                                        </p:tgtEl>
                                      </p:cBhvr>
                                    </p:animEffect>
                                    <p:set>
                                      <p:cBhvr>
                                        <p:cTn id="40" dur="1" fill="hold">
                                          <p:stCondLst>
                                            <p:cond delay="499"/>
                                          </p:stCondLst>
                                        </p:cTn>
                                        <p:tgtEl>
                                          <p:spTgt spid="56"/>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55"/>
                                        </p:tgtEl>
                                      </p:cBhvr>
                                    </p:animEffect>
                                    <p:set>
                                      <p:cBhvr>
                                        <p:cTn id="43" dur="1" fill="hold">
                                          <p:stCondLst>
                                            <p:cond delay="499"/>
                                          </p:stCondLst>
                                        </p:cTn>
                                        <p:tgtEl>
                                          <p:spTgt spid="5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58"/>
                                        </p:tgtEl>
                                      </p:cBhvr>
                                    </p:animEffect>
                                    <p:set>
                                      <p:cBhvr>
                                        <p:cTn id="48" dur="1" fill="hold">
                                          <p:stCondLst>
                                            <p:cond delay="499"/>
                                          </p:stCondLst>
                                        </p:cTn>
                                        <p:tgtEl>
                                          <p:spTgt spid="5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7" grpId="0" animBg="1"/>
      <p:bldP spid="49" grpId="0" animBg="1"/>
      <p:bldP spid="55" grpId="0" animBg="1"/>
      <p:bldP spid="56" grpId="0" animBg="1"/>
      <p:bldP spid="57" grpId="0" animBg="1"/>
      <p:bldP spid="58"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6F-1 </a:t>
            </a:r>
            <a:br>
              <a:rPr lang="en-GB" sz="2400" dirty="0"/>
            </a:br>
            <a:r>
              <a:rPr lang="en-GB" sz="2400" i="1" dirty="0"/>
              <a:t>Recognise when fractions can be simplified, and use common factors to simplify fractions.</a:t>
            </a:r>
            <a:br>
              <a:rPr lang="en-GB" sz="2400" i="1" dirty="0"/>
            </a:b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6F-1.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6</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E0232-874E-4F12-8606-6F3DE9430561}"/>
              </a:ext>
            </a:extLst>
          </p:cNvPr>
          <p:cNvSpPr>
            <a:spLocks noGrp="1"/>
          </p:cNvSpPr>
          <p:nvPr>
            <p:ph type="title"/>
          </p:nvPr>
        </p:nvSpPr>
        <p:spPr/>
        <p:txBody>
          <a:bodyPr/>
          <a:lstStyle/>
          <a:p>
            <a:r>
              <a:rPr lang="en-GB" dirty="0"/>
              <a:t>6F-1 Simplify fractions</a:t>
            </a:r>
          </a:p>
        </p:txBody>
      </p:sp>
      <p:pic>
        <p:nvPicPr>
          <p:cNvPr id="4" name="Picture 3">
            <a:extLst>
              <a:ext uri="{FF2B5EF4-FFF2-40B4-BE49-F238E27FC236}">
                <a16:creationId xmlns:a16="http://schemas.microsoft.com/office/drawing/2014/main" id="{D397FD60-9741-4519-A625-007F97F690A9}"/>
              </a:ext>
            </a:extLst>
          </p:cNvPr>
          <p:cNvPicPr>
            <a:picLocks noChangeAspect="1"/>
          </p:cNvPicPr>
          <p:nvPr/>
        </p:nvPicPr>
        <p:blipFill>
          <a:blip r:embed="rId2"/>
          <a:stretch>
            <a:fillRect/>
          </a:stretch>
        </p:blipFill>
        <p:spPr>
          <a:xfrm>
            <a:off x="2405062" y="2800158"/>
            <a:ext cx="7381875" cy="2914650"/>
          </a:xfrm>
          <a:prstGeom prst="rect">
            <a:avLst/>
          </a:prstGeom>
        </p:spPr>
      </p:pic>
      <p:sp>
        <p:nvSpPr>
          <p:cNvPr id="5" name="TextBox 4">
            <a:extLst>
              <a:ext uri="{FF2B5EF4-FFF2-40B4-BE49-F238E27FC236}">
                <a16:creationId xmlns:a16="http://schemas.microsoft.com/office/drawing/2014/main" id="{87B5C0D0-B26E-4984-B24A-0A3BF5C991F0}"/>
              </a:ext>
            </a:extLst>
          </p:cNvPr>
          <p:cNvSpPr txBox="1"/>
          <p:nvPr/>
        </p:nvSpPr>
        <p:spPr>
          <a:xfrm>
            <a:off x="623888" y="1356258"/>
            <a:ext cx="11103752" cy="400110"/>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Complete these calculations, simplifying the answer where possible.</a:t>
            </a:r>
          </a:p>
        </p:txBody>
      </p:sp>
    </p:spTree>
    <p:extLst>
      <p:ext uri="{BB962C8B-B14F-4D97-AF65-F5344CB8AC3E}">
        <p14:creationId xmlns:p14="http://schemas.microsoft.com/office/powerpoint/2010/main" val="1670215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3.7 Finding equivalent fractions and simplifying fractions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6F-1 : Linked mastery PD materials</a:t>
            </a:r>
          </a:p>
        </p:txBody>
      </p:sp>
      <p:pic>
        <p:nvPicPr>
          <p:cNvPr id="3" name="Picture 2">
            <a:extLst>
              <a:ext uri="{FF2B5EF4-FFF2-40B4-BE49-F238E27FC236}">
                <a16:creationId xmlns:a16="http://schemas.microsoft.com/office/drawing/2014/main" id="{3026D442-A8C6-4C4B-AA5B-4E83FC894D55}"/>
              </a:ext>
            </a:extLst>
          </p:cNvPr>
          <p:cNvPicPr>
            <a:picLocks noChangeAspect="1"/>
          </p:cNvPicPr>
          <p:nvPr/>
        </p:nvPicPr>
        <p:blipFill>
          <a:blip r:embed="rId4"/>
          <a:stretch>
            <a:fillRect/>
          </a:stretch>
        </p:blipFill>
        <p:spPr>
          <a:xfrm>
            <a:off x="975371" y="1145308"/>
            <a:ext cx="3712385" cy="5321293"/>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461665"/>
          </a:xfrm>
          <a:prstGeom prst="rect">
            <a:avLst/>
          </a:prstGeom>
          <a:noFill/>
        </p:spPr>
        <p:txBody>
          <a:bodyPr wrap="square">
            <a:spAutoFit/>
          </a:bodyPr>
          <a:lstStyle/>
          <a:p>
            <a:pPr algn="ctr">
              <a:buNone/>
            </a:pPr>
            <a:r>
              <a:rPr lang="en-GB" sz="1200" b="1" dirty="0">
                <a:solidFill>
                  <a:schemeClr val="bg2"/>
                </a:solidFill>
              </a:rPr>
              <a:t>Revise the language of ‘factor’, ‘multiple’ and ‘common factor’</a:t>
            </a: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646331"/>
          </a:xfrm>
          <a:prstGeom prst="rect">
            <a:avLst/>
          </a:prstGeom>
          <a:noFill/>
        </p:spPr>
        <p:txBody>
          <a:bodyPr wrap="square">
            <a:spAutoFit/>
          </a:bodyPr>
          <a:lstStyle/>
          <a:p>
            <a:pPr algn="ctr">
              <a:buNone/>
            </a:pPr>
            <a:r>
              <a:rPr lang="en-GB" sz="1200" b="1" dirty="0">
                <a:solidFill>
                  <a:schemeClr val="bg2"/>
                </a:solidFill>
              </a:rPr>
              <a:t>Introduction to simplifying fractions, using fractions that can be simplified to unit fractions</a:t>
            </a:r>
          </a:p>
        </p:txBody>
      </p:sp>
      <p:sp>
        <p:nvSpPr>
          <p:cNvPr id="19" name="TextBox 18">
            <a:extLst>
              <a:ext uri="{FF2B5EF4-FFF2-40B4-BE49-F238E27FC236}">
                <a16:creationId xmlns:a16="http://schemas.microsoft.com/office/drawing/2014/main" id="{7A11DA71-F29F-4737-95D4-270645A4DFA8}"/>
              </a:ext>
            </a:extLst>
          </p:cNvPr>
          <p:cNvSpPr txBox="1"/>
          <p:nvPr/>
        </p:nvSpPr>
        <p:spPr>
          <a:xfrm>
            <a:off x="6115115" y="2776867"/>
            <a:ext cx="2796496" cy="646331"/>
          </a:xfrm>
          <a:prstGeom prst="rect">
            <a:avLst/>
          </a:prstGeom>
          <a:noFill/>
        </p:spPr>
        <p:txBody>
          <a:bodyPr wrap="square">
            <a:spAutoFit/>
          </a:bodyPr>
          <a:lstStyle/>
          <a:p>
            <a:pPr algn="ctr">
              <a:buNone/>
            </a:pPr>
            <a:r>
              <a:rPr lang="en-GB" sz="1200" b="1" dirty="0">
                <a:solidFill>
                  <a:schemeClr val="bg2"/>
                </a:solidFill>
              </a:rPr>
              <a:t>Express fractions in their simplest forms using the terms common factor &amp; highest common factor</a:t>
            </a:r>
          </a:p>
        </p:txBody>
      </p:sp>
      <p:sp>
        <p:nvSpPr>
          <p:cNvPr id="20" name="TextBox 19">
            <a:extLst>
              <a:ext uri="{FF2B5EF4-FFF2-40B4-BE49-F238E27FC236}">
                <a16:creationId xmlns:a16="http://schemas.microsoft.com/office/drawing/2014/main" id="{3AA6ABDE-FF4D-4EEB-9C0C-AF3E8CFAE2CE}"/>
              </a:ext>
            </a:extLst>
          </p:cNvPr>
          <p:cNvSpPr txBox="1"/>
          <p:nvPr/>
        </p:nvSpPr>
        <p:spPr>
          <a:xfrm>
            <a:off x="8911612" y="2776867"/>
            <a:ext cx="2656280" cy="646331"/>
          </a:xfrm>
          <a:prstGeom prst="rect">
            <a:avLst/>
          </a:prstGeom>
          <a:noFill/>
        </p:spPr>
        <p:txBody>
          <a:bodyPr wrap="square">
            <a:spAutoFit/>
          </a:bodyPr>
          <a:lstStyle/>
          <a:p>
            <a:pPr algn="ctr">
              <a:buNone/>
            </a:pPr>
            <a:r>
              <a:rPr lang="en-GB" sz="1200" b="1" dirty="0">
                <a:solidFill>
                  <a:schemeClr val="bg2"/>
                </a:solidFill>
              </a:rPr>
              <a:t>Simplify a fraction when the numerator is not the highest common factor</a:t>
            </a:r>
          </a:p>
        </p:txBody>
      </p:sp>
      <p:sp>
        <p:nvSpPr>
          <p:cNvPr id="22" name="TextBox 21">
            <a:extLst>
              <a:ext uri="{FF2B5EF4-FFF2-40B4-BE49-F238E27FC236}">
                <a16:creationId xmlns:a16="http://schemas.microsoft.com/office/drawing/2014/main" id="{A341CA2D-AE21-44BD-9133-374D21FD293C}"/>
              </a:ext>
            </a:extLst>
          </p:cNvPr>
          <p:cNvSpPr txBox="1"/>
          <p:nvPr/>
        </p:nvSpPr>
        <p:spPr>
          <a:xfrm>
            <a:off x="624108" y="5012966"/>
            <a:ext cx="2639441" cy="461665"/>
          </a:xfrm>
          <a:prstGeom prst="rect">
            <a:avLst/>
          </a:prstGeom>
          <a:noFill/>
        </p:spPr>
        <p:txBody>
          <a:bodyPr wrap="square">
            <a:spAutoFit/>
          </a:bodyPr>
          <a:lstStyle/>
          <a:p>
            <a:pPr algn="ctr">
              <a:buNone/>
            </a:pPr>
            <a:r>
              <a:rPr lang="en-GB" sz="1200" b="1" dirty="0">
                <a:solidFill>
                  <a:schemeClr val="bg2"/>
                </a:solidFill>
              </a:rPr>
              <a:t>How to check whether a fraction is in its simplest form</a:t>
            </a:r>
          </a:p>
        </p:txBody>
      </p:sp>
      <p:sp>
        <p:nvSpPr>
          <p:cNvPr id="23" name="TextBox 22">
            <a:extLst>
              <a:ext uri="{FF2B5EF4-FFF2-40B4-BE49-F238E27FC236}">
                <a16:creationId xmlns:a16="http://schemas.microsoft.com/office/drawing/2014/main" id="{31AA011F-8C58-4BF8-8988-B7A19D1F50F0}"/>
              </a:ext>
            </a:extLst>
          </p:cNvPr>
          <p:cNvSpPr txBox="1"/>
          <p:nvPr/>
        </p:nvSpPr>
        <p:spPr>
          <a:xfrm>
            <a:off x="3301632" y="5012966"/>
            <a:ext cx="2775254" cy="276999"/>
          </a:xfrm>
          <a:prstGeom prst="rect">
            <a:avLst/>
          </a:prstGeom>
          <a:noFill/>
        </p:spPr>
        <p:txBody>
          <a:bodyPr wrap="square">
            <a:spAutoFit/>
          </a:bodyPr>
          <a:lstStyle/>
          <a:p>
            <a:pPr algn="ctr">
              <a:buNone/>
            </a:pPr>
            <a:r>
              <a:rPr lang="en-GB" sz="1200" b="1" dirty="0">
                <a:solidFill>
                  <a:schemeClr val="bg2"/>
                </a:solidFill>
              </a:rPr>
              <a:t>Why do we simplify fractions?</a:t>
            </a:r>
          </a:p>
        </p:txBody>
      </p:sp>
      <p:sp>
        <p:nvSpPr>
          <p:cNvPr id="24" name="TextBox 23">
            <a:extLst>
              <a:ext uri="{FF2B5EF4-FFF2-40B4-BE49-F238E27FC236}">
                <a16:creationId xmlns:a16="http://schemas.microsoft.com/office/drawing/2014/main" id="{98046C1E-6A45-495C-8A53-012D69118FE6}"/>
              </a:ext>
            </a:extLst>
          </p:cNvPr>
          <p:cNvSpPr txBox="1"/>
          <p:nvPr/>
        </p:nvSpPr>
        <p:spPr>
          <a:xfrm>
            <a:off x="6115115" y="5012966"/>
            <a:ext cx="2796496" cy="276999"/>
          </a:xfrm>
          <a:prstGeom prst="rect">
            <a:avLst/>
          </a:prstGeom>
          <a:noFill/>
        </p:spPr>
        <p:txBody>
          <a:bodyPr wrap="square">
            <a:spAutoFit/>
          </a:bodyPr>
          <a:lstStyle/>
          <a:p>
            <a:pPr algn="ctr">
              <a:buNone/>
            </a:pPr>
            <a:r>
              <a:rPr lang="en-GB" sz="1200" b="1" dirty="0">
                <a:solidFill>
                  <a:schemeClr val="bg2"/>
                </a:solidFill>
              </a:rPr>
              <a:t>Simplify fractions that are greater than 1</a:t>
            </a:r>
          </a:p>
        </p:txBody>
      </p:sp>
      <p:sp>
        <p:nvSpPr>
          <p:cNvPr id="25" name="TextBox 24">
            <a:extLst>
              <a:ext uri="{FF2B5EF4-FFF2-40B4-BE49-F238E27FC236}">
                <a16:creationId xmlns:a16="http://schemas.microsoft.com/office/drawing/2014/main" id="{7C032CAB-3C67-4468-BD0A-B00E2E1E9C61}"/>
              </a:ext>
            </a:extLst>
          </p:cNvPr>
          <p:cNvSpPr txBox="1"/>
          <p:nvPr/>
        </p:nvSpPr>
        <p:spPr>
          <a:xfrm>
            <a:off x="8911612" y="5012966"/>
            <a:ext cx="2656280" cy="461665"/>
          </a:xfrm>
          <a:prstGeom prst="rect">
            <a:avLst/>
          </a:prstGeom>
          <a:noFill/>
        </p:spPr>
        <p:txBody>
          <a:bodyPr wrap="square">
            <a:spAutoFit/>
          </a:bodyPr>
          <a:lstStyle/>
          <a:p>
            <a:pPr algn="ctr">
              <a:buNone/>
            </a:pPr>
            <a:r>
              <a:rPr lang="en-GB" sz="1200" b="1" dirty="0">
                <a:solidFill>
                  <a:schemeClr val="bg2"/>
                </a:solidFill>
              </a:rPr>
              <a:t>Expressing an improper fraction in its simplest form – method 2</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6F-1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Upper Key Stage 2 fractions </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close up of a logo&#10;&#10;Description automatically generated">
            <a:extLst>
              <a:ext uri="{FF2B5EF4-FFF2-40B4-BE49-F238E27FC236}">
                <a16:creationId xmlns:a16="http://schemas.microsoft.com/office/drawing/2014/main" id="{950EAA3A-7040-43C6-959F-1DB555BBD7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307" y="1407972"/>
            <a:ext cx="1984000" cy="1116000"/>
          </a:xfrm>
          <a:prstGeom prst="rect">
            <a:avLst/>
          </a:prstGeom>
        </p:spPr>
      </p:pic>
      <p:pic>
        <p:nvPicPr>
          <p:cNvPr id="8" name="Picture 7" descr="A picture containing clock&#10;&#10;Description automatically generated">
            <a:extLst>
              <a:ext uri="{FF2B5EF4-FFF2-40B4-BE49-F238E27FC236}">
                <a16:creationId xmlns:a16="http://schemas.microsoft.com/office/drawing/2014/main" id="{BE77ED62-E4AD-4444-A5B6-155A52D723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9957" y="1407972"/>
            <a:ext cx="1984000" cy="1116000"/>
          </a:xfrm>
          <a:prstGeom prst="rect">
            <a:avLst/>
          </a:prstGeom>
        </p:spPr>
      </p:pic>
      <p:pic>
        <p:nvPicPr>
          <p:cNvPr id="9" name="Picture 8">
            <a:extLst>
              <a:ext uri="{FF2B5EF4-FFF2-40B4-BE49-F238E27FC236}">
                <a16:creationId xmlns:a16="http://schemas.microsoft.com/office/drawing/2014/main" id="{9C1837E7-F7F3-47FC-B5F1-10F9688A89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239" y="1407972"/>
            <a:ext cx="1984248" cy="1116000"/>
          </a:xfrm>
          <a:prstGeom prst="rect">
            <a:avLst/>
          </a:prstGeom>
        </p:spPr>
      </p:pic>
      <p:pic>
        <p:nvPicPr>
          <p:cNvPr id="10" name="Picture 9">
            <a:extLst>
              <a:ext uri="{FF2B5EF4-FFF2-40B4-BE49-F238E27FC236}">
                <a16:creationId xmlns:a16="http://schemas.microsoft.com/office/drawing/2014/main" id="{BD8B2D5E-58A9-4C2D-8C9E-23170B55261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6108" y="1407972"/>
            <a:ext cx="1984248" cy="1116000"/>
          </a:xfrm>
          <a:prstGeom prst="rect">
            <a:avLst/>
          </a:prstGeom>
        </p:spPr>
      </p:pic>
      <p:pic>
        <p:nvPicPr>
          <p:cNvPr id="11" name="Picture 10">
            <a:extLst>
              <a:ext uri="{FF2B5EF4-FFF2-40B4-BE49-F238E27FC236}">
                <a16:creationId xmlns:a16="http://schemas.microsoft.com/office/drawing/2014/main" id="{A6F7CFFD-AEA0-4548-9B96-EA9875D6B4B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4307" y="3744107"/>
            <a:ext cx="1984248" cy="1116000"/>
          </a:xfrm>
          <a:prstGeom prst="rect">
            <a:avLst/>
          </a:prstGeom>
        </p:spPr>
      </p:pic>
      <p:pic>
        <p:nvPicPr>
          <p:cNvPr id="12" name="Picture 11">
            <a:extLst>
              <a:ext uri="{FF2B5EF4-FFF2-40B4-BE49-F238E27FC236}">
                <a16:creationId xmlns:a16="http://schemas.microsoft.com/office/drawing/2014/main" id="{4D4E5B9D-2170-43F7-8BEA-EDE33B1D78D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59957" y="3744107"/>
            <a:ext cx="1984248" cy="1116000"/>
          </a:xfrm>
          <a:prstGeom prst="rect">
            <a:avLst/>
          </a:prstGeom>
        </p:spPr>
      </p:pic>
      <p:pic>
        <p:nvPicPr>
          <p:cNvPr id="13" name="Picture 12">
            <a:extLst>
              <a:ext uri="{FF2B5EF4-FFF2-40B4-BE49-F238E27FC236}">
                <a16:creationId xmlns:a16="http://schemas.microsoft.com/office/drawing/2014/main" id="{5CC08E7D-7327-478A-9CC6-E500D875844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1611" y="3744107"/>
            <a:ext cx="1983876" cy="1116000"/>
          </a:xfrm>
          <a:prstGeom prst="rect">
            <a:avLst/>
          </a:prstGeom>
        </p:spPr>
      </p:pic>
      <p:pic>
        <p:nvPicPr>
          <p:cNvPr id="14" name="Picture 13">
            <a:extLst>
              <a:ext uri="{FF2B5EF4-FFF2-40B4-BE49-F238E27FC236}">
                <a16:creationId xmlns:a16="http://schemas.microsoft.com/office/drawing/2014/main" id="{EE74D3BB-C98D-4234-8CF9-D13402957DC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216108" y="3744107"/>
            <a:ext cx="1983876"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Simplify fractions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4  6F-1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3470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6F-1 Simplify fractions</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6.2"/>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3A6523-1836-4039-86C6-01F46E7427DE}"/>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F52F4355-41EF-4DA9-B998-C6511E367AD2}">
  <ds:schemaRefs>
    <ds:schemaRef ds:uri="http://purl.org/dc/terms/"/>
    <ds:schemaRef ds:uri="92be446a-fb96-41da-bd3a-8b4d582e422e"/>
    <ds:schemaRef ds:uri="9a54f591-ca81-4d3f-b3c2-6f30af17eb5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341</TotalTime>
  <Words>1261</Words>
  <Application>Microsoft Office PowerPoint</Application>
  <PresentationFormat>Widescreen</PresentationFormat>
  <Paragraphs>135</Paragraphs>
  <Slides>21</Slides>
  <Notes>15</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8" baseType="lpstr">
      <vt:lpstr>Arial</vt:lpstr>
      <vt:lpstr>Calibri</vt:lpstr>
      <vt:lpstr>Calibri Light</vt:lpstr>
      <vt:lpstr>Cambria Math</vt:lpstr>
      <vt:lpstr>Custom Design</vt:lpstr>
      <vt:lpstr>nctem1</vt:lpstr>
      <vt:lpstr>Equation</vt:lpstr>
      <vt:lpstr>PowerPoint Presentation</vt:lpstr>
      <vt:lpstr>6F-1  Recognise when fractions can be simplified, and use common factors to simplify fractions. </vt:lpstr>
      <vt:lpstr>6F-1 : Linked mastery PD materials</vt:lpstr>
      <vt:lpstr>6F-1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6F-1 Simplify fractions</vt:lpstr>
      <vt:lpstr>6F-1 Simplify fractions</vt:lpstr>
      <vt:lpstr>6F-1 Simplify fractions</vt:lpstr>
      <vt:lpstr>6F-1 Simplify fractions</vt:lpstr>
      <vt:lpstr>6F-1 Simplify fractions</vt:lpstr>
      <vt:lpstr>6F-1 Simplify fractions</vt:lpstr>
      <vt:lpstr>6F-1 Simplify fractions</vt:lpstr>
      <vt:lpstr>6F-1 Simplify fractions</vt:lpstr>
      <vt:lpstr>6F-1 Simplify fractions</vt:lpstr>
      <vt:lpstr>6F-1 Simplify fractions</vt:lpstr>
      <vt:lpstr>6F-1 Simplify fractions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2020-08-29T14:07:47Z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